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6" r:id="rId2"/>
    <p:sldId id="297" r:id="rId3"/>
    <p:sldId id="298" r:id="rId4"/>
    <p:sldId id="327" r:id="rId5"/>
    <p:sldId id="329" r:id="rId6"/>
    <p:sldId id="333" r:id="rId7"/>
    <p:sldId id="330" r:id="rId8"/>
    <p:sldId id="331" r:id="rId9"/>
    <p:sldId id="334" r:id="rId10"/>
    <p:sldId id="299" r:id="rId11"/>
    <p:sldId id="323" r:id="rId12"/>
    <p:sldId id="326" r:id="rId13"/>
    <p:sldId id="324" r:id="rId14"/>
    <p:sldId id="325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32" r:id="rId30"/>
    <p:sldId id="328" r:id="rId31"/>
    <p:sldId id="356" r:id="rId32"/>
    <p:sldId id="357" r:id="rId33"/>
    <p:sldId id="350" r:id="rId34"/>
    <p:sldId id="351" r:id="rId35"/>
    <p:sldId id="352" r:id="rId36"/>
    <p:sldId id="353" r:id="rId37"/>
    <p:sldId id="354" r:id="rId38"/>
    <p:sldId id="355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58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C83FD21-DCD3-4072-87FB-C90BB88E6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5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32F7F-786B-4E22-A09D-CE28767AC4E0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58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89867" tIns="44929" rIns="89867" bIns="4492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AD048-7167-4B7A-A698-391833627CF5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58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89867" tIns="44929" rIns="89867" bIns="4492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7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 100-year old furniture giant (W…)  claimed bankruptcy, who started the brochure shopping in the US. </a:t>
            </a:r>
          </a:p>
        </p:txBody>
      </p:sp>
    </p:spTree>
    <p:extLst>
      <p:ext uri="{BB962C8B-B14F-4D97-AF65-F5344CB8AC3E}">
        <p14:creationId xmlns:p14="http://schemas.microsoft.com/office/powerpoint/2010/main" val="88512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 100-year old furniture giant (W…)  claimed bankruptcy, who started the brochure shopping in the US. </a:t>
            </a:r>
          </a:p>
        </p:txBody>
      </p:sp>
    </p:spTree>
    <p:extLst>
      <p:ext uri="{BB962C8B-B14F-4D97-AF65-F5344CB8AC3E}">
        <p14:creationId xmlns:p14="http://schemas.microsoft.com/office/powerpoint/2010/main" val="315958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 100-year old furniture giant (W…)  claimed bankruptcy, who started the brochure shopping in the US. </a:t>
            </a:r>
          </a:p>
        </p:txBody>
      </p:sp>
    </p:spTree>
    <p:extLst>
      <p:ext uri="{BB962C8B-B14F-4D97-AF65-F5344CB8AC3E}">
        <p14:creationId xmlns:p14="http://schemas.microsoft.com/office/powerpoint/2010/main" val="277266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624-07E3-4C31-B122-B99DAC79885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F837D-FC3B-4B34-B7DA-72A8B122F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C88BE-7071-4BB2-B2E6-F106072FF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806D8-B201-4303-BF05-485643EC5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EE6A9C-2D34-4782-B7FA-0631D694D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9E0CC-39FE-488F-ACB9-6F586ADC22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12D3D-F6B9-4591-AD52-2AB0B06B8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C6932-CDF1-4F6A-9BDF-3C8D1878F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B9AF9-4145-40F5-B918-B21E9EBC7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715D2-7488-4AED-987C-AB4791317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338B3-2FB4-4AF8-B1DA-F5A5B06A1A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6DE3B-92A3-4399-835C-511393ECB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E3FC2-2AD8-4608-81D9-D442CDD1CF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95BBA7-8E16-4CFB-8D26-F0C7C52169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2360246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Data Mining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Association Analysis: Basic Concepts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and Algorithms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1000" y="4004370"/>
            <a:ext cx="82296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200" dirty="0">
                <a:latin typeface="Arial" charset="0"/>
                <a:ea typeface="新細明體" charset="-120"/>
              </a:rPr>
              <a:t>Adapted from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TW" sz="1200" dirty="0">
              <a:latin typeface="Arial" charset="0"/>
              <a:ea typeface="新細明體" charset="-12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200" dirty="0">
                <a:latin typeface="Arial" charset="0"/>
                <a:ea typeface="新細明體" charset="-120"/>
              </a:rPr>
              <a:t>Introduction to Data Mining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100" dirty="0">
                <a:latin typeface="Arial" charset="0"/>
                <a:ea typeface="新細明體" charset="-120"/>
              </a:rPr>
              <a:t>by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100" dirty="0">
                <a:latin typeface="Arial" charset="0"/>
                <a:ea typeface="新細明體" charset="-120"/>
              </a:rPr>
              <a:t>Tan, Steinbach, Kumar</a:t>
            </a:r>
          </a:p>
          <a:p>
            <a:pPr algn="ctr" eaLnBrk="0" hangingPunct="0"/>
            <a:endParaRPr lang="en-US" altLang="zh-TW" sz="1600" dirty="0">
              <a:solidFill>
                <a:srgbClr val="0000FF"/>
              </a:solidFill>
              <a:latin typeface="Arial" charset="0"/>
              <a:ea typeface="新細明體" charset="-120"/>
            </a:endParaRPr>
          </a:p>
          <a:p>
            <a:pPr algn="ctr" eaLnBrk="0" hangingPunct="0"/>
            <a:endParaRPr lang="en-US" altLang="zh-TW" sz="1600" dirty="0">
              <a:latin typeface="Arial" charset="0"/>
              <a:ea typeface="新細明體" charset="-120"/>
            </a:endParaRPr>
          </a:p>
          <a:p>
            <a:pPr algn="ctr" eaLnBrk="0" hangingPunct="0"/>
            <a:endParaRPr lang="en-US" altLang="zh-TW" sz="1600" dirty="0">
              <a:latin typeface="Arial" charset="0"/>
              <a:ea typeface="新細明體" charset="-120"/>
            </a:endParaRPr>
          </a:p>
          <a:p>
            <a:pPr algn="ctr" eaLnBrk="0" hangingPunct="0"/>
            <a:endParaRPr lang="en-US" altLang="zh-TW" sz="1600" dirty="0">
              <a:latin typeface="Arial" charset="0"/>
              <a:ea typeface="新細明體" charset="-120"/>
            </a:endParaRPr>
          </a:p>
          <a:p>
            <a:pPr eaLnBrk="0" hangingPunct="0"/>
            <a:endParaRPr lang="zh-TW" altLang="en-US" sz="2000" dirty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Definition: Frequent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Itemset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  <a:ln/>
        </p:spPr>
        <p:txBody>
          <a:bodyPr/>
          <a:lstStyle/>
          <a:p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lvl="1"/>
            <a:r>
              <a:rPr lang="en-US" altLang="zh-TW" sz="2000" dirty="0">
                <a:ea typeface="新細明體" charset="-120"/>
              </a:rPr>
              <a:t>A collection of one or more items</a:t>
            </a:r>
          </a:p>
          <a:p>
            <a:pPr lvl="2"/>
            <a:r>
              <a:rPr lang="en-US" altLang="zh-TW" sz="1800" dirty="0">
                <a:ea typeface="新細明體" charset="-120"/>
              </a:rPr>
              <a:t>Example: {Milk, Bread, Diaper}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k-</a:t>
            </a:r>
            <a:r>
              <a:rPr lang="en-US" altLang="zh-TW" sz="2000" dirty="0" err="1">
                <a:ea typeface="新細明體" charset="-120"/>
              </a:rPr>
              <a:t>itemset</a:t>
            </a:r>
            <a:endParaRPr lang="en-US" altLang="zh-TW" sz="2000" dirty="0">
              <a:ea typeface="新細明體" charset="-120"/>
            </a:endParaRPr>
          </a:p>
          <a:p>
            <a:pPr lvl="2"/>
            <a:r>
              <a:rPr lang="en-US" altLang="zh-TW" sz="1800" dirty="0">
                <a:ea typeface="新細明體" charset="-120"/>
              </a:rPr>
              <a:t>An </a:t>
            </a:r>
            <a:r>
              <a:rPr lang="en-US" altLang="zh-TW" sz="1800" dirty="0" err="1">
                <a:ea typeface="新細明體" charset="-120"/>
              </a:rPr>
              <a:t>itemset</a:t>
            </a:r>
            <a:r>
              <a:rPr lang="en-US" altLang="zh-TW" sz="1800" dirty="0">
                <a:ea typeface="新細明體" charset="-120"/>
              </a:rPr>
              <a:t> that contains k items</a:t>
            </a:r>
            <a:endParaRPr lang="en-US" altLang="zh-TW" sz="1800" b="1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count (</a:t>
            </a:r>
            <a:r>
              <a:rPr lang="en-US" altLang="zh-TW" sz="2400" b="1" dirty="0">
                <a:ea typeface="新細明體" charset="-120"/>
                <a:sym typeface="Symbol" pitchFamily="18" charset="2"/>
              </a:rPr>
              <a:t>)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Frequency of occurrence of an </a:t>
            </a:r>
            <a:r>
              <a:rPr lang="en-US" altLang="zh-TW" sz="2000" dirty="0" err="1">
                <a:ea typeface="新細明體" charset="-120"/>
              </a:rPr>
              <a:t>itemset</a:t>
            </a:r>
            <a:endParaRPr lang="en-US" altLang="zh-TW" sz="2000" dirty="0">
              <a:ea typeface="新細明體" charset="-120"/>
            </a:endParaRPr>
          </a:p>
          <a:p>
            <a:pPr lvl="1"/>
            <a:r>
              <a:rPr lang="en-US" altLang="zh-TW" sz="2000" dirty="0">
                <a:ea typeface="新細明體" charset="-120"/>
              </a:rPr>
              <a:t>E.g.  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({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Milk, Bread, Diaper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}) =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</a:t>
            </a:r>
            <a:endParaRPr lang="en-US" altLang="zh-TW" sz="2000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(range from 0 to 1)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Fraction of transactions that contain an </a:t>
            </a:r>
            <a:r>
              <a:rPr lang="en-US" altLang="zh-TW" sz="2000" dirty="0" err="1">
                <a:ea typeface="新細明體" charset="-120"/>
              </a:rPr>
              <a:t>itemset</a:t>
            </a:r>
            <a:endParaRPr lang="en-US" altLang="zh-TW" sz="2000" dirty="0">
              <a:ea typeface="新細明體" charset="-120"/>
            </a:endParaRPr>
          </a:p>
          <a:p>
            <a:pPr lvl="1"/>
            <a:r>
              <a:rPr lang="en-US" altLang="zh-TW" sz="2000" dirty="0">
                <a:ea typeface="新細明體" charset="-120"/>
              </a:rPr>
              <a:t>E.g.   s({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Milk, Bread, Diaper</a:t>
            </a:r>
            <a:r>
              <a:rPr lang="en-US" altLang="zh-TW" sz="2000" dirty="0">
                <a:ea typeface="新細明體" charset="-120"/>
              </a:rPr>
              <a:t>}) =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/</a:t>
            </a:r>
            <a:r>
              <a:rPr lang="en-US" altLang="zh-TW" sz="2000" b="1" dirty="0">
                <a:solidFill>
                  <a:srgbClr val="00B050"/>
                </a:solidFill>
                <a:ea typeface="新細明體" charset="-120"/>
              </a:rPr>
              <a:t>5</a:t>
            </a:r>
          </a:p>
          <a:p>
            <a:r>
              <a:rPr lang="en-US" altLang="zh-TW" sz="2400" b="1" dirty="0">
                <a:ea typeface="新細明體" charset="-120"/>
              </a:rPr>
              <a:t>Frequent </a:t>
            </a:r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lvl="1"/>
            <a:r>
              <a:rPr lang="en-US" altLang="zh-TW" sz="2000" dirty="0">
                <a:ea typeface="新細明體" charset="-120"/>
              </a:rPr>
              <a:t>An </a:t>
            </a:r>
            <a:r>
              <a:rPr lang="en-US" altLang="zh-TW" sz="2000" dirty="0" err="1">
                <a:ea typeface="新細明體" charset="-120"/>
              </a:rPr>
              <a:t>itemset</a:t>
            </a:r>
            <a:r>
              <a:rPr lang="en-US" altLang="zh-TW" sz="2000" dirty="0">
                <a:ea typeface="新細明體" charset="-120"/>
              </a:rPr>
              <a:t> whose support is greater than or equal to a </a:t>
            </a:r>
            <a:r>
              <a:rPr lang="en-US" altLang="zh-TW" sz="2000" i="1" dirty="0" err="1">
                <a:ea typeface="新細明體" charset="-120"/>
              </a:rPr>
              <a:t>minsup</a:t>
            </a:r>
            <a:r>
              <a:rPr lang="en-US" altLang="zh-TW" sz="2000" dirty="0">
                <a:ea typeface="新細明體" charset="-120"/>
              </a:rPr>
              <a:t> threshold</a:t>
            </a: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5410200" y="2089150"/>
            <a:ext cx="3657600" cy="2212975"/>
            <a:chOff x="3408" y="1316"/>
            <a:chExt cx="2304" cy="1394"/>
          </a:xfrm>
        </p:grpSpPr>
        <p:sp>
          <p:nvSpPr>
            <p:cNvPr id="532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53255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27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34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6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6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8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00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9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1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2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3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805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29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0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662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Diaper, 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35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6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7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9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3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4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5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6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7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58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59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0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1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3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640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Milk, Diaper, Beer, Coke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4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5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7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9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3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5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6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7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8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9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0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1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2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3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4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5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6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87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88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9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1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578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Beer,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 Diaper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93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94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5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1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2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3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4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6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7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9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0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3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4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17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8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9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0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1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57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</a:rPr>
                  <a:t>Bread, Milk,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Coke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2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3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4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5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6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8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9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0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1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2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3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4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5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6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7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8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9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0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1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4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6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1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3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5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Definition: Association Rule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Association Rule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Example: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   {Milk, Diaper}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TW" sz="20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Important Note</a:t>
            </a:r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Association rules do </a:t>
            </a:r>
            <a:r>
              <a:rPr lang="en-US" altLang="zh-TW" sz="2000" i="1" dirty="0">
                <a:ea typeface="新細明體" charset="-120"/>
              </a:rPr>
              <a:t>not</a:t>
            </a:r>
            <a:r>
              <a:rPr lang="en-US" altLang="zh-TW" sz="2000" dirty="0">
                <a:ea typeface="新細明體" charset="-120"/>
              </a:rPr>
              <a:t> consider order. So…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000" dirty="0">
              <a:ea typeface="新細明體" charset="-12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ea typeface="新細明體" charset="-120"/>
              </a:rPr>
              <a:t>{Milk, Diaper} </a:t>
            </a:r>
            <a:r>
              <a:rPr lang="en-US" altLang="zh-TW" sz="1800" dirty="0">
                <a:ea typeface="新細明體" charset="-120"/>
                <a:sym typeface="Symbol" pitchFamily="18" charset="2"/>
              </a:rPr>
              <a:t> {Beer}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TW" sz="1800" dirty="0">
                <a:ea typeface="新細明體" charset="-120"/>
                <a:sym typeface="Symbol" pitchFamily="18" charset="2"/>
              </a:rPr>
              <a:t>and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ea typeface="新細明體" charset="-120"/>
              </a:rPr>
              <a:t>{Diaper, Milk} </a:t>
            </a:r>
            <a:r>
              <a:rPr lang="en-US" altLang="zh-TW" sz="1800" dirty="0">
                <a:ea typeface="新細明體" charset="-120"/>
                <a:sym typeface="Symbol" pitchFamily="18" charset="2"/>
              </a:rPr>
              <a:t> {Beer}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1800" dirty="0">
              <a:ea typeface="新細明體" charset="-12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TW" sz="1800" dirty="0">
                <a:ea typeface="新細明體" charset="-120"/>
                <a:sym typeface="Symbol" pitchFamily="18" charset="2"/>
              </a:rPr>
              <a:t>..are the same rule</a:t>
            </a:r>
            <a:endParaRPr lang="en-US" altLang="zh-TW" sz="1800" dirty="0">
              <a:ea typeface="新細明體" charset="-120"/>
            </a:endParaRPr>
          </a:p>
        </p:txBody>
      </p:sp>
      <p:graphicFrame>
        <p:nvGraphicFramePr>
          <p:cNvPr id="5428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6553200"/>
            <a:ext cx="17922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 dirty="0">
                <a:latin typeface="Arial" charset="0"/>
                <a:ea typeface="新細明體" charset="-120"/>
                <a:sym typeface="Symbol" pitchFamily="18" charset="2"/>
              </a:rPr>
              <a:t>*X and Y are disjoint</a:t>
            </a:r>
            <a:endParaRPr lang="en-US" sz="1400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Definition: Association Rule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Association Rule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Example: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   {Milk, Diaper}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TW" sz="20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Rule Evaluation Metrics</a:t>
            </a:r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Support (s)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Fraction of transactions that contain both X and 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Confidence (c)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Measures how often items in Y 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appear in transactions that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contain X</a:t>
            </a:r>
          </a:p>
        </p:txBody>
      </p:sp>
      <p:graphicFrame>
        <p:nvGraphicFramePr>
          <p:cNvPr id="5428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6553200"/>
            <a:ext cx="17922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 dirty="0">
                <a:latin typeface="Arial" charset="0"/>
                <a:ea typeface="新細明體" charset="-120"/>
                <a:sym typeface="Symbol" pitchFamily="18" charset="2"/>
              </a:rPr>
              <a:t>*X and Y are disjoint</a:t>
            </a:r>
            <a:endParaRPr lang="en-US" sz="1400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Definition: Association Rule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45053" y="3657603"/>
            <a:ext cx="3894139" cy="1781176"/>
            <a:chOff x="3052" y="2304"/>
            <a:chExt cx="2453" cy="1122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solidFill>
                    <a:srgbClr val="FF0000"/>
                  </a:solidFill>
                  <a:ea typeface="新細明體" charset="-120"/>
                </a:rPr>
                <a:t>Example:</a:t>
              </a:r>
              <a:endParaRPr lang="en-US" altLang="zh-TW" sz="2800" dirty="0">
                <a:solidFill>
                  <a:srgbClr val="FF0000"/>
                </a:solidFill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5" name="Equation" r:id="rId3" imgW="1435100" imgH="203200" progId="Equation.3">
                    <p:embed/>
                  </p:oleObj>
                </mc:Choice>
                <mc:Fallback>
                  <p:oleObj name="Equation" r:id="rId3" imgW="1435100" imgH="203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6" name="Equation" r:id="rId5" imgW="2235200" imgH="431800" progId="Equation.3">
                    <p:embed/>
                  </p:oleObj>
                </mc:Choice>
                <mc:Fallback>
                  <p:oleObj name="Equation" r:id="rId5" imgW="2235200" imgH="431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Association Rule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Example: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   {Milk, Diaper}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TW" sz="20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Rule Evaluation Metrics</a:t>
            </a:r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Support (s)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Fraction of transactions that contain both X and 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Confidence (c)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Measures how often items in Y 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appear in transactions that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contain X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6553200"/>
            <a:ext cx="17922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Arial" charset="0"/>
                <a:ea typeface="新細明體" charset="-120"/>
                <a:sym typeface="Symbol" pitchFamily="18" charset="2"/>
              </a:rPr>
              <a:t>*X and Y are disjoint</a:t>
            </a:r>
            <a:endParaRPr lang="en-US" sz="1400">
              <a:latin typeface="Arial" charset="0"/>
              <a:sym typeface="Symbol" pitchFamily="18" charset="2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376984" y="1307612"/>
            <a:ext cx="3657600" cy="2212975"/>
            <a:chOff x="3408" y="1316"/>
            <a:chExt cx="2304" cy="1394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27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34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9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805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662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Diaper, 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48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Milk, Diaper, 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51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Milk, Diaper, 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575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Milk, Diaper, 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5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7823203" y="4657969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909169" y="5039213"/>
            <a:ext cx="203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Definition: Association Rule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45053" y="3657602"/>
            <a:ext cx="3894139" cy="2930526"/>
            <a:chOff x="3052" y="2304"/>
            <a:chExt cx="2453" cy="1846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solidFill>
                    <a:srgbClr val="FF0000"/>
                  </a:solidFill>
                  <a:ea typeface="新細明體" charset="-120"/>
                </a:rPr>
                <a:t>Example:</a:t>
              </a:r>
              <a:endParaRPr lang="en-US" altLang="zh-TW" sz="2800" dirty="0">
                <a:solidFill>
                  <a:srgbClr val="FF0000"/>
                </a:solidFill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7" name="Equation" r:id="rId3" imgW="1435100" imgH="203200" progId="Equation.3">
                    <p:embed/>
                  </p:oleObj>
                </mc:Choice>
                <mc:Fallback>
                  <p:oleObj name="Equation" r:id="rId3" imgW="1435100" imgH="203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8" name="Equation" r:id="rId5" imgW="2235200" imgH="431800" progId="Equation.3">
                    <p:embed/>
                  </p:oleObj>
                </mc:Choice>
                <mc:Fallback>
                  <p:oleObj name="Equation" r:id="rId5" imgW="2235200" imgH="431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060" y="3712"/>
            <a:ext cx="23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9" name="Equation" r:id="rId7" imgW="2311400" imgH="419100" progId="Equation.3">
                    <p:embed/>
                  </p:oleObj>
                </mc:Choice>
                <mc:Fallback>
                  <p:oleObj name="Equation" r:id="rId7" imgW="2311400" imgH="4191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712"/>
                          <a:ext cx="23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Association Rule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Example: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   {Milk, Diaper}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TW" sz="20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b="1" dirty="0">
                <a:ea typeface="新細明體" charset="-120"/>
              </a:rPr>
              <a:t>Rule Evaluation Metrics</a:t>
            </a:r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Support (s)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Fraction of transactions that contain both X and 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Confidence (c)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Measures how often items in Y 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appear in transactions that</a:t>
            </a:r>
            <a:br>
              <a:rPr lang="en-US" altLang="zh-TW" sz="1800" dirty="0">
                <a:ea typeface="新細明體" charset="-120"/>
              </a:rPr>
            </a:br>
            <a:r>
              <a:rPr lang="en-US" altLang="zh-TW" sz="1800" dirty="0">
                <a:ea typeface="新細明體" charset="-120"/>
              </a:rPr>
              <a:t>contain X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6553200"/>
            <a:ext cx="17922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Arial" charset="0"/>
                <a:ea typeface="新細明體" charset="-120"/>
                <a:sym typeface="Symbol" pitchFamily="18" charset="2"/>
              </a:rPr>
              <a:t>*X and Y are disjoint</a:t>
            </a:r>
            <a:endParaRPr lang="en-US" sz="1400">
              <a:latin typeface="Arial" charset="0"/>
              <a:sym typeface="Symbol" pitchFamily="18" charset="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376984" y="1307612"/>
            <a:ext cx="3657600" cy="2212975"/>
            <a:chOff x="3408" y="1316"/>
            <a:chExt cx="2304" cy="1394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27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34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85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9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805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662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Diaper, 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48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u="sng" dirty="0">
                    <a:solidFill>
                      <a:srgbClr val="C00000"/>
                    </a:solidFill>
                  </a:rPr>
                  <a:t>Milk, Diaper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, 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51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Milk, Diaper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, 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60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575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Milk, Diaper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5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5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7823203" y="4657969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909169" y="5040646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647357" y="583418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7733323" y="6217139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15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Association Rules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3282" y="1251317"/>
            <a:ext cx="792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</a:pPr>
            <a:endParaRPr lang="en-US" altLang="zh-TW" sz="20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1" dirty="0">
                <a:ea typeface="新細明體" charset="-120"/>
              </a:rPr>
              <a:t>Why measure support?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2000" dirty="0">
                <a:ea typeface="新細明體" charset="-120"/>
              </a:rPr>
              <a:t>support rules can happen by chance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</a:rPr>
              <a:t>Even if true rules, low support rules are often not actionable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>
              <a:ea typeface="新細明體" charset="-120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TW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1" dirty="0">
                <a:ea typeface="新細明體" charset="-120"/>
              </a:rPr>
              <a:t>Why measure confidence?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2000" dirty="0">
                <a:ea typeface="新細明體" charset="-120"/>
              </a:rPr>
              <a:t>confidence rules are not reliable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Association Rule Mining 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-120"/>
              </a:rPr>
              <a:t>Given a set of transactions T, the goal of association rule mining is to find all rules having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support </a:t>
            </a:r>
            <a:r>
              <a:rPr lang="en-US" altLang="zh-TW" sz="2400" dirty="0">
                <a:ea typeface="新細明體" charset="-120"/>
                <a:cs typeface="Arial" charset="0"/>
              </a:rPr>
              <a:t>≥ </a:t>
            </a:r>
            <a:r>
              <a:rPr lang="en-US" altLang="zh-TW" sz="2400" i="1" dirty="0" err="1">
                <a:ea typeface="新細明體" charset="-120"/>
                <a:cs typeface="Arial" charset="0"/>
              </a:rPr>
              <a:t>minsup</a:t>
            </a:r>
            <a:r>
              <a:rPr lang="en-US" altLang="zh-TW" sz="2400" i="1" dirty="0">
                <a:ea typeface="新細明體" charset="-120"/>
                <a:cs typeface="Arial" charset="0"/>
              </a:rPr>
              <a:t> </a:t>
            </a:r>
            <a:r>
              <a:rPr lang="en-US" altLang="zh-TW" sz="2400" dirty="0">
                <a:ea typeface="新細明體" charset="-120"/>
                <a:cs typeface="Arial" charset="0"/>
              </a:rPr>
              <a:t>threshold               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sz="2400" dirty="0">
                <a:ea typeface="新細明體" charset="-120"/>
                <a:cs typeface="Arial" charset="0"/>
              </a:rPr>
              <a:t>confidence ≥ </a:t>
            </a:r>
            <a:r>
              <a:rPr lang="en-US" altLang="zh-TW" sz="2400" i="1" dirty="0" err="1">
                <a:ea typeface="新細明體" charset="-120"/>
                <a:cs typeface="Arial" charset="0"/>
              </a:rPr>
              <a:t>minconf</a:t>
            </a:r>
            <a:r>
              <a:rPr lang="en-US" altLang="zh-TW" sz="2400" i="1" dirty="0">
                <a:ea typeface="新細明體" charset="-120"/>
                <a:cs typeface="Arial" charset="0"/>
              </a:rPr>
              <a:t> </a:t>
            </a:r>
            <a:r>
              <a:rPr lang="en-US" altLang="zh-TW" sz="2400" dirty="0">
                <a:ea typeface="新細明體" charset="-120"/>
                <a:cs typeface="Arial" charset="0"/>
              </a:rPr>
              <a:t>threshold        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endParaRPr lang="en-US" altLang="zh-TW" sz="2400" dirty="0">
              <a:ea typeface="新細明體" charset="-120"/>
              <a:cs typeface="Arial" charset="0"/>
            </a:endParaRPr>
          </a:p>
          <a:p>
            <a:r>
              <a:rPr lang="en-US" altLang="zh-TW" sz="2800" dirty="0">
                <a:ea typeface="新細明體" charset="-120"/>
                <a:cs typeface="Arial" charset="0"/>
              </a:rPr>
              <a:t>Brute-force approach:</a:t>
            </a:r>
          </a:p>
          <a:p>
            <a:pPr lvl="1"/>
            <a:r>
              <a:rPr lang="en-US" altLang="zh-TW" sz="2400" dirty="0">
                <a:ea typeface="新細明體" charset="-120"/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zh-TW" sz="2400" dirty="0">
                <a:ea typeface="新細明體" charset="-120"/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zh-TW" sz="2400" dirty="0">
                <a:ea typeface="新細明體" charset="-120"/>
                <a:cs typeface="Arial" charset="0"/>
              </a:rPr>
              <a:t>Prune rules that fail the </a:t>
            </a:r>
            <a:r>
              <a:rPr lang="en-US" altLang="zh-TW" sz="2400" i="1" dirty="0" err="1">
                <a:ea typeface="新細明體" charset="-120"/>
                <a:cs typeface="Arial" charset="0"/>
              </a:rPr>
              <a:t>minsup</a:t>
            </a:r>
            <a:r>
              <a:rPr lang="en-US" altLang="zh-TW" sz="2400" dirty="0">
                <a:ea typeface="新細明體" charset="-120"/>
                <a:cs typeface="Arial" charset="0"/>
              </a:rPr>
              <a:t> and </a:t>
            </a:r>
            <a:r>
              <a:rPr lang="en-US" altLang="zh-TW" sz="2400" i="1" dirty="0" err="1">
                <a:ea typeface="新細明體" charset="-120"/>
                <a:cs typeface="Arial" charset="0"/>
              </a:rPr>
              <a:t>minconf</a:t>
            </a:r>
            <a:r>
              <a:rPr lang="en-US" altLang="zh-TW" sz="2400" dirty="0">
                <a:ea typeface="新細明體" charset="-120"/>
                <a:cs typeface="Arial" charset="0"/>
              </a:rPr>
              <a:t> thresholds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新細明體" charset="-120"/>
                <a:cs typeface="Arial" charset="0"/>
                <a:sym typeface="Symbol" pitchFamily="18" charset="2"/>
              </a:rPr>
              <a:t>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Arial" charset="0"/>
              </a:rPr>
              <a:t>Computationally prohibitive</a:t>
            </a:r>
            <a:r>
              <a:rPr lang="en-US" altLang="zh-TW" sz="2400" dirty="0">
                <a:ea typeface="新細明體" charset="-120"/>
                <a:cs typeface="Arial" charset="0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Mining Association Rules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CC3300"/>
                </a:solidFill>
                <a:latin typeface="Arial" charset="0"/>
                <a:ea typeface="新細明體" charset="-120"/>
                <a:sym typeface="Symbol" pitchFamily="18" charset="2"/>
              </a:rPr>
              <a:t>Example of Rules:</a:t>
            </a:r>
            <a:br>
              <a:rPr lang="en-US" altLang="zh-TW">
                <a:solidFill>
                  <a:srgbClr val="CC3300"/>
                </a:solidFill>
                <a:latin typeface="Arial" charset="0"/>
                <a:ea typeface="新細明體" charset="-120"/>
                <a:sym typeface="Symbol" pitchFamily="18" charset="2"/>
              </a:rPr>
            </a:br>
            <a:endParaRPr lang="en-US" altLang="zh-TW" sz="1000">
              <a:solidFill>
                <a:srgbClr val="CC3300"/>
              </a:solidFill>
              <a:latin typeface="Arial" charset="0"/>
              <a:ea typeface="新細明體" charset="-120"/>
              <a:sym typeface="Symbol" pitchFamily="18" charset="2"/>
            </a:endParaRPr>
          </a:p>
          <a:p>
            <a:pPr eaLnBrk="0" hangingPunct="0"/>
            <a:r>
              <a:rPr lang="en-US" altLang="zh-TW" sz="2000">
                <a:latin typeface="Arial" charset="0"/>
                <a:ea typeface="新細明體" charset="-120"/>
              </a:rPr>
              <a:t>{Milk,Diaper} </a:t>
            </a:r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 {Beer} (s=0.4, c=0.67)</a:t>
            </a:r>
            <a:b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2000">
                <a:latin typeface="Arial" charset="0"/>
                <a:ea typeface="新細明體" charset="-120"/>
              </a:rPr>
              <a:t>{Milk,Beer} </a:t>
            </a:r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 {Diaper} (s=0.4, c=1.0)</a:t>
            </a:r>
          </a:p>
          <a:p>
            <a:pPr eaLnBrk="0" hangingPunct="0"/>
            <a:r>
              <a:rPr lang="en-US" altLang="zh-TW" sz="2000">
                <a:latin typeface="Arial" charset="0"/>
                <a:ea typeface="新細明體" charset="-120"/>
              </a:rPr>
              <a:t>{Diaper,Beer} </a:t>
            </a:r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 {Milk} (s=0.4, c=0.67)</a:t>
            </a:r>
          </a:p>
          <a:p>
            <a:pPr eaLnBrk="0" hangingPunct="0"/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{Beer}  {Milk,Diaper} (s=0.4, c=0.67) </a:t>
            </a:r>
            <a:b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{Diaper}  {Milk,Beer} (s=0.4, c=0.5) </a:t>
            </a:r>
          </a:p>
          <a:p>
            <a:pPr eaLnBrk="0" hangingPunct="0"/>
            <a:r>
              <a:rPr lang="en-US" altLang="zh-TW" sz="2000">
                <a:latin typeface="Arial" charset="0"/>
                <a:ea typeface="新細明體" charset="-120"/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CC3300"/>
                </a:solidFill>
                <a:latin typeface="Arial" charset="0"/>
                <a:ea typeface="新細明體" charset="-120"/>
                <a:sym typeface="Symbol" pitchFamily="18" charset="2"/>
              </a:rPr>
              <a:t>Observations: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 All the above rules are binary partitions of the same </a:t>
            </a:r>
            <a:r>
              <a:rPr lang="en-US" altLang="zh-TW" sz="2000" dirty="0" err="1">
                <a:latin typeface="Arial" charset="0"/>
                <a:ea typeface="新細明體" charset="-120"/>
                <a:sym typeface="Symbol" pitchFamily="18" charset="2"/>
              </a:rPr>
              <a:t>itemset</a:t>
            </a: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: </a:t>
            </a:r>
            <a:b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	{Milk, Diaper, Beer}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 Rules originating from the same </a:t>
            </a:r>
            <a:r>
              <a:rPr lang="en-US" altLang="zh-TW" sz="2000" dirty="0" err="1">
                <a:latin typeface="Arial" charset="0"/>
                <a:ea typeface="新細明體" charset="-120"/>
                <a:sym typeface="Symbol" pitchFamily="18" charset="2"/>
              </a:rPr>
              <a:t>itemset</a:t>
            </a: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 have identical support but</a:t>
            </a:r>
            <a:b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  can have different confidence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latin typeface="Arial" charset="0"/>
                <a:ea typeface="新細明體" charset="-120"/>
                <a:sym typeface="Symbol" pitchFamily="18" charset="2"/>
              </a:rPr>
              <a:t> Thus, we can decouple the support and confidence 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9754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Mining Association Rules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8601075" cy="4114800"/>
          </a:xfrm>
        </p:spPr>
        <p:txBody>
          <a:bodyPr/>
          <a:lstStyle/>
          <a:p>
            <a:pPr marL="533400" indent="-533400"/>
            <a:r>
              <a:rPr lang="en-US" altLang="zh-TW" sz="2800" dirty="0">
                <a:ea typeface="新細明體" charset="-120"/>
              </a:rPr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Frequent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Itemset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Generation</a:t>
            </a:r>
            <a:endParaRPr lang="en-US" altLang="zh-TW" sz="2400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sz="2000" dirty="0">
                <a:ea typeface="新細明體" charset="-120"/>
              </a:rPr>
              <a:t>Generate all </a:t>
            </a:r>
            <a:r>
              <a:rPr lang="en-US" altLang="zh-TW" sz="2000" dirty="0" err="1">
                <a:ea typeface="新細明體" charset="-120"/>
              </a:rPr>
              <a:t>itemsets</a:t>
            </a:r>
            <a:r>
              <a:rPr lang="en-US" altLang="zh-TW" sz="2000" dirty="0">
                <a:ea typeface="新細明體" charset="-120"/>
              </a:rPr>
              <a:t> whose support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 </a:t>
            </a:r>
            <a:r>
              <a:rPr lang="en-US" altLang="zh-TW" sz="2000" dirty="0" err="1">
                <a:ea typeface="新細明體" charset="-120"/>
              </a:rPr>
              <a:t>minsup</a:t>
            </a:r>
            <a:endParaRPr lang="en-US" altLang="zh-TW" sz="2000" dirty="0">
              <a:ea typeface="新細明體" charset="-120"/>
            </a:endParaRPr>
          </a:p>
          <a:p>
            <a:pPr marL="1295400" lvl="2" indent="-381000">
              <a:buFont typeface="Arial" charset="0"/>
              <a:buNone/>
            </a:pPr>
            <a:endParaRPr lang="en-US" altLang="zh-TW" sz="2000" dirty="0">
              <a:ea typeface="新細明體" charset="-12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Rule Generation</a:t>
            </a:r>
            <a:endParaRPr lang="en-US" altLang="zh-TW" sz="2400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sz="2000" dirty="0">
                <a:ea typeface="新細明體" charset="-120"/>
              </a:rPr>
              <a:t>Generate high confidence rules from each frequent </a:t>
            </a:r>
            <a:r>
              <a:rPr lang="en-US" altLang="zh-TW" sz="2000" dirty="0" err="1">
                <a:ea typeface="新細明體" charset="-120"/>
              </a:rPr>
              <a:t>itemset</a:t>
            </a:r>
            <a:r>
              <a:rPr lang="en-US" altLang="zh-TW" sz="2000" dirty="0">
                <a:ea typeface="新細明體" charset="-120"/>
              </a:rPr>
              <a:t>, where each rule is a binary partitioning of a frequent </a:t>
            </a:r>
            <a:r>
              <a:rPr lang="en-US" altLang="zh-TW" sz="2000" dirty="0" err="1">
                <a:ea typeface="新細明體" charset="-120"/>
              </a:rPr>
              <a:t>itemset</a:t>
            </a:r>
            <a:endParaRPr lang="en-US" altLang="zh-TW" sz="2000" dirty="0">
              <a:ea typeface="新細明體" charset="-120"/>
            </a:endParaRPr>
          </a:p>
          <a:p>
            <a:pPr marL="533400" indent="-533400"/>
            <a:endParaRPr lang="en-US" altLang="zh-TW" sz="2800" dirty="0">
              <a:ea typeface="新細明體" charset="-120"/>
            </a:endParaRPr>
          </a:p>
          <a:p>
            <a:pPr marL="533400" indent="-533400"/>
            <a:r>
              <a:rPr lang="en-US" altLang="zh-TW" sz="2800" dirty="0">
                <a:ea typeface="新細明體" charset="-120"/>
              </a:rPr>
              <a:t>Frequent </a:t>
            </a:r>
            <a:r>
              <a:rPr lang="en-US" altLang="zh-TW" sz="2800" dirty="0" err="1">
                <a:ea typeface="新細明體" charset="-120"/>
              </a:rPr>
              <a:t>itemset</a:t>
            </a:r>
            <a:r>
              <a:rPr lang="en-US" altLang="zh-TW" sz="2800" dirty="0">
                <a:ea typeface="新細明體" charset="-120"/>
              </a:rPr>
              <a:t> generation is still computationally expensive</a:t>
            </a:r>
          </a:p>
          <a:p>
            <a:pPr marL="533400" indent="-533400">
              <a:buFontTx/>
              <a:buNone/>
            </a:pPr>
            <a:endParaRPr lang="zh-TW" altLang="en-US" sz="2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Frequent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Itemset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Generation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VISIO" r:id="rId3" imgW="9811512" imgH="7395972" progId="">
                  <p:embed/>
                </p:oleObj>
              </mc:Choice>
              <mc:Fallback>
                <p:oleObj name="VISIO" r:id="rId3" imgW="9811512" imgH="739597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429250" y="5667375"/>
            <a:ext cx="31813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 dirty="0">
                <a:latin typeface="Arial" charset="0"/>
                <a:ea typeface="新細明體" charset="-120"/>
              </a:rPr>
              <a:t>Given d items, there are M = 2</a:t>
            </a:r>
            <a:r>
              <a:rPr lang="en-US" altLang="zh-TW" sz="2000" b="1" baseline="30000" dirty="0">
                <a:latin typeface="Arial" charset="0"/>
                <a:ea typeface="新細明體" charset="-120"/>
              </a:rPr>
              <a:t>d</a:t>
            </a:r>
            <a:r>
              <a:rPr lang="en-US" altLang="zh-TW" sz="2000" b="1" dirty="0">
                <a:latin typeface="Arial" charset="0"/>
                <a:ea typeface="新細明體" charset="-120"/>
              </a:rPr>
              <a:t> possible candidate </a:t>
            </a:r>
            <a:r>
              <a:rPr lang="en-US" altLang="zh-TW" sz="2000" b="1" dirty="0" err="1">
                <a:latin typeface="Arial" charset="0"/>
                <a:ea typeface="新細明體" charset="-120"/>
              </a:rPr>
              <a:t>itemsets</a:t>
            </a:r>
            <a:endParaRPr lang="en-US" altLang="zh-TW" sz="2000" b="1" dirty="0">
              <a:latin typeface="Arial" charset="0"/>
              <a:ea typeface="新細明體" charset="-12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4943" y="185514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Lattice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7549"/>
            <a:ext cx="8892707" cy="3200027"/>
          </a:xfrm>
          <a:prstGeom prst="rect">
            <a:avLst/>
          </a:prstGeom>
        </p:spPr>
      </p:pic>
      <p:sp>
        <p:nvSpPr>
          <p:cNvPr id="4" name="Arrow: Down 3"/>
          <p:cNvSpPr/>
          <p:nvPr/>
        </p:nvSpPr>
        <p:spPr>
          <a:xfrm rot="6572509">
            <a:off x="6952687" y="2602911"/>
            <a:ext cx="331529" cy="228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3955" y="589384"/>
            <a:ext cx="8005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of the most cited papers in all of Comp Sci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Frequent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Itemset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Brute-force approach: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Each </a:t>
            </a:r>
            <a:r>
              <a:rPr lang="en-US" altLang="zh-TW" sz="2400" dirty="0" err="1">
                <a:ea typeface="新細明體" charset="-120"/>
              </a:rPr>
              <a:t>itemset</a:t>
            </a:r>
            <a:r>
              <a:rPr lang="en-US" altLang="zh-TW" sz="2400" dirty="0">
                <a:ea typeface="新細明體" charset="-120"/>
              </a:rPr>
              <a:t> in the lattice is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candidate</a:t>
            </a:r>
            <a:r>
              <a:rPr lang="en-US" altLang="zh-TW" sz="2400" dirty="0">
                <a:ea typeface="新細明體" charset="-120"/>
              </a:rPr>
              <a:t> frequent </a:t>
            </a:r>
            <a:r>
              <a:rPr lang="en-US" altLang="zh-TW" sz="2400" dirty="0" err="1">
                <a:ea typeface="新細明體" charset="-120"/>
              </a:rPr>
              <a:t>itemset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Count the support of each candidate by scanning the database</a:t>
            </a: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Match each transaction against every candidate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Complexity ~ O(</a:t>
            </a:r>
            <a:r>
              <a:rPr lang="en-US" altLang="zh-TW" sz="2400" dirty="0" err="1">
                <a:ea typeface="新細明體" charset="-120"/>
              </a:rPr>
              <a:t>NMw</a:t>
            </a:r>
            <a:r>
              <a:rPr lang="en-US" altLang="zh-TW" sz="2400" dirty="0">
                <a:ea typeface="新細明體" charset="-120"/>
              </a:rPr>
              <a:t>) =&gt;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Expensive since M =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  <a:ea typeface="新細明體" charset="-120"/>
              </a:rPr>
              <a:t>d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!!!</a:t>
            </a: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1144588" y="2743200"/>
            <a:ext cx="728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804988" y="2972913"/>
            <a:ext cx="3551237" cy="1868487"/>
            <a:chOff x="1137" y="2045"/>
            <a:chExt cx="2237" cy="1177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143" y="2045"/>
              <a:ext cx="2231" cy="1092"/>
              <a:chOff x="1143" y="2045"/>
              <a:chExt cx="2231" cy="1092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89" y="2057"/>
                <a:ext cx="31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1189" y="2060"/>
                <a:ext cx="26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1448" y="2060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154" y="2057"/>
                <a:ext cx="35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503" y="2057"/>
                <a:ext cx="37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1154" y="2229"/>
                <a:ext cx="386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584" y="2057"/>
                <a:ext cx="174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1584" y="2060"/>
                <a:ext cx="34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1926" y="2060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1546" y="2057"/>
                <a:ext cx="38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3328" y="2057"/>
                <a:ext cx="36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1546" y="2229"/>
                <a:ext cx="1818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154" y="2045"/>
                <a:ext cx="386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154" y="20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54" y="2056"/>
                <a:ext cx="386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546" y="2056"/>
                <a:ext cx="5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540" y="2056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540" y="205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1540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1551" y="2045"/>
                <a:ext cx="1813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551" y="204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551" y="2056"/>
                <a:ext cx="1813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9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Rectangle 41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1143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Rectangle 43"/>
              <p:cNvSpPr>
                <a:spLocks noChangeArrowheads="1"/>
              </p:cNvSpPr>
              <p:nvPr/>
            </p:nvSpPr>
            <p:spPr bwMode="auto">
              <a:xfrm>
                <a:off x="1540" y="2057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1540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45"/>
              <p:cNvSpPr>
                <a:spLocks noChangeArrowheads="1"/>
              </p:cNvSpPr>
              <p:nvPr/>
            </p:nvSpPr>
            <p:spPr bwMode="auto">
              <a:xfrm>
                <a:off x="3364" y="2057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3364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Rectangle 47"/>
              <p:cNvSpPr>
                <a:spLocks noChangeArrowheads="1"/>
              </p:cNvSpPr>
              <p:nvPr/>
            </p:nvSpPr>
            <p:spPr bwMode="auto">
              <a:xfrm>
                <a:off x="1189" y="2236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1189" y="2238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1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5" name="Rectangle 49"/>
              <p:cNvSpPr>
                <a:spLocks noChangeArrowheads="1"/>
              </p:cNvSpPr>
              <p:nvPr/>
            </p:nvSpPr>
            <p:spPr bwMode="auto">
              <a:xfrm>
                <a:off x="1264" y="2238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6" name="Rectangle 50"/>
              <p:cNvSpPr>
                <a:spLocks noChangeArrowheads="1"/>
              </p:cNvSpPr>
              <p:nvPr/>
            </p:nvSpPr>
            <p:spPr bwMode="auto">
              <a:xfrm>
                <a:off x="1154" y="2236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Rectangle 51"/>
              <p:cNvSpPr>
                <a:spLocks noChangeArrowheads="1"/>
              </p:cNvSpPr>
              <p:nvPr/>
            </p:nvSpPr>
            <p:spPr bwMode="auto">
              <a:xfrm>
                <a:off x="1503" y="2236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Rectangle 52"/>
              <p:cNvSpPr>
                <a:spLocks noChangeArrowheads="1"/>
              </p:cNvSpPr>
              <p:nvPr/>
            </p:nvSpPr>
            <p:spPr bwMode="auto">
              <a:xfrm>
                <a:off x="1154" y="2408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9" name="Rectangle 53"/>
              <p:cNvSpPr>
                <a:spLocks noChangeArrowheads="1"/>
              </p:cNvSpPr>
              <p:nvPr/>
            </p:nvSpPr>
            <p:spPr bwMode="auto">
              <a:xfrm>
                <a:off x="1584" y="2236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0" name="Rectangle 54"/>
              <p:cNvSpPr>
                <a:spLocks noChangeArrowheads="1"/>
              </p:cNvSpPr>
              <p:nvPr/>
            </p:nvSpPr>
            <p:spPr bwMode="auto">
              <a:xfrm>
                <a:off x="1584" y="2238"/>
                <a:ext cx="78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1" name="Rectangle 55"/>
              <p:cNvSpPr>
                <a:spLocks noChangeArrowheads="1"/>
              </p:cNvSpPr>
              <p:nvPr/>
            </p:nvSpPr>
            <p:spPr bwMode="auto">
              <a:xfrm>
                <a:off x="2361" y="2241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2" name="Rectangle 56"/>
              <p:cNvSpPr>
                <a:spLocks noChangeArrowheads="1"/>
              </p:cNvSpPr>
              <p:nvPr/>
            </p:nvSpPr>
            <p:spPr bwMode="auto">
              <a:xfrm>
                <a:off x="1546" y="2236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Rectangle 57"/>
              <p:cNvSpPr>
                <a:spLocks noChangeArrowheads="1"/>
              </p:cNvSpPr>
              <p:nvPr/>
            </p:nvSpPr>
            <p:spPr bwMode="auto">
              <a:xfrm>
                <a:off x="3328" y="2236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Rectangle 58"/>
              <p:cNvSpPr>
                <a:spLocks noChangeArrowheads="1"/>
              </p:cNvSpPr>
              <p:nvPr/>
            </p:nvSpPr>
            <p:spPr bwMode="auto">
              <a:xfrm>
                <a:off x="1546" y="2408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Rectangle 59"/>
              <p:cNvSpPr>
                <a:spLocks noChangeArrowheads="1"/>
              </p:cNvSpPr>
              <p:nvPr/>
            </p:nvSpPr>
            <p:spPr bwMode="auto">
              <a:xfrm>
                <a:off x="1143" y="2231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60"/>
              <p:cNvSpPr>
                <a:spLocks noChangeShapeType="1"/>
              </p:cNvSpPr>
              <p:nvPr/>
            </p:nvSpPr>
            <p:spPr bwMode="auto">
              <a:xfrm>
                <a:off x="1143" y="223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1154" y="2231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Line 62"/>
              <p:cNvSpPr>
                <a:spLocks noChangeShapeType="1"/>
              </p:cNvSpPr>
              <p:nvPr/>
            </p:nvSpPr>
            <p:spPr bwMode="auto">
              <a:xfrm>
                <a:off x="1154" y="2231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Rectangle 63"/>
              <p:cNvSpPr>
                <a:spLocks noChangeArrowheads="1"/>
              </p:cNvSpPr>
              <p:nvPr/>
            </p:nvSpPr>
            <p:spPr bwMode="auto">
              <a:xfrm>
                <a:off x="1540" y="223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65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Rectangle 66"/>
              <p:cNvSpPr>
                <a:spLocks noChangeArrowheads="1"/>
              </p:cNvSpPr>
              <p:nvPr/>
            </p:nvSpPr>
            <p:spPr bwMode="auto">
              <a:xfrm>
                <a:off x="1546" y="2231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>
                <a:off x="1546" y="2231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Rectangle 68"/>
              <p:cNvSpPr>
                <a:spLocks noChangeArrowheads="1"/>
              </p:cNvSpPr>
              <p:nvPr/>
            </p:nvSpPr>
            <p:spPr bwMode="auto">
              <a:xfrm>
                <a:off x="3364" y="223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3364" y="2231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Rectangle 70"/>
              <p:cNvSpPr>
                <a:spLocks noChangeArrowheads="1"/>
              </p:cNvSpPr>
              <p:nvPr/>
            </p:nvSpPr>
            <p:spPr bwMode="auto">
              <a:xfrm>
                <a:off x="1143" y="2236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71"/>
              <p:cNvSpPr>
                <a:spLocks noChangeShapeType="1"/>
              </p:cNvSpPr>
              <p:nvPr/>
            </p:nvSpPr>
            <p:spPr bwMode="auto">
              <a:xfrm>
                <a:off x="1143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Rectangle 72"/>
              <p:cNvSpPr>
                <a:spLocks noChangeArrowheads="1"/>
              </p:cNvSpPr>
              <p:nvPr/>
            </p:nvSpPr>
            <p:spPr bwMode="auto">
              <a:xfrm>
                <a:off x="1540" y="2236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73"/>
              <p:cNvSpPr>
                <a:spLocks noChangeShapeType="1"/>
              </p:cNvSpPr>
              <p:nvPr/>
            </p:nvSpPr>
            <p:spPr bwMode="auto">
              <a:xfrm>
                <a:off x="1540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364" y="2236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Line 75"/>
              <p:cNvSpPr>
                <a:spLocks noChangeShapeType="1"/>
              </p:cNvSpPr>
              <p:nvPr/>
            </p:nvSpPr>
            <p:spPr bwMode="auto">
              <a:xfrm>
                <a:off x="3364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2" name="Rectangle 76"/>
              <p:cNvSpPr>
                <a:spLocks noChangeArrowheads="1"/>
              </p:cNvSpPr>
              <p:nvPr/>
            </p:nvSpPr>
            <p:spPr bwMode="auto">
              <a:xfrm>
                <a:off x="1189" y="2415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3" name="Rectangle 77"/>
              <p:cNvSpPr>
                <a:spLocks noChangeArrowheads="1"/>
              </p:cNvSpPr>
              <p:nvPr/>
            </p:nvSpPr>
            <p:spPr bwMode="auto">
              <a:xfrm>
                <a:off x="1189" y="2417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2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4" name="Rectangle 78"/>
              <p:cNvSpPr>
                <a:spLocks noChangeArrowheads="1"/>
              </p:cNvSpPr>
              <p:nvPr/>
            </p:nvSpPr>
            <p:spPr bwMode="auto">
              <a:xfrm>
                <a:off x="1264" y="2417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5" name="Rectangle 79"/>
              <p:cNvSpPr>
                <a:spLocks noChangeArrowheads="1"/>
              </p:cNvSpPr>
              <p:nvPr/>
            </p:nvSpPr>
            <p:spPr bwMode="auto">
              <a:xfrm>
                <a:off x="1154" y="2415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Rectangle 80"/>
              <p:cNvSpPr>
                <a:spLocks noChangeArrowheads="1"/>
              </p:cNvSpPr>
              <p:nvPr/>
            </p:nvSpPr>
            <p:spPr bwMode="auto">
              <a:xfrm>
                <a:off x="1503" y="2415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Rectangle 81"/>
              <p:cNvSpPr>
                <a:spLocks noChangeArrowheads="1"/>
              </p:cNvSpPr>
              <p:nvPr/>
            </p:nvSpPr>
            <p:spPr bwMode="auto">
              <a:xfrm>
                <a:off x="1154" y="2587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Rectangle 82"/>
              <p:cNvSpPr>
                <a:spLocks noChangeArrowheads="1"/>
              </p:cNvSpPr>
              <p:nvPr/>
            </p:nvSpPr>
            <p:spPr bwMode="auto">
              <a:xfrm>
                <a:off x="1584" y="2415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83"/>
              <p:cNvSpPr>
                <a:spLocks noChangeArrowheads="1"/>
              </p:cNvSpPr>
              <p:nvPr/>
            </p:nvSpPr>
            <p:spPr bwMode="auto">
              <a:xfrm>
                <a:off x="1584" y="2417"/>
                <a:ext cx="16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Diaper, Beer, Eggs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0" name="Rectangle 84"/>
              <p:cNvSpPr>
                <a:spLocks noChangeArrowheads="1"/>
              </p:cNvSpPr>
              <p:nvPr/>
            </p:nvSpPr>
            <p:spPr bwMode="auto">
              <a:xfrm>
                <a:off x="3254" y="2420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1" name="Rectangle 85"/>
              <p:cNvSpPr>
                <a:spLocks noChangeArrowheads="1"/>
              </p:cNvSpPr>
              <p:nvPr/>
            </p:nvSpPr>
            <p:spPr bwMode="auto">
              <a:xfrm>
                <a:off x="1546" y="2415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2" name="Rectangle 86"/>
              <p:cNvSpPr>
                <a:spLocks noChangeArrowheads="1"/>
              </p:cNvSpPr>
              <p:nvPr/>
            </p:nvSpPr>
            <p:spPr bwMode="auto">
              <a:xfrm>
                <a:off x="3328" y="2415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Rectangle 87"/>
              <p:cNvSpPr>
                <a:spLocks noChangeArrowheads="1"/>
              </p:cNvSpPr>
              <p:nvPr/>
            </p:nvSpPr>
            <p:spPr bwMode="auto">
              <a:xfrm>
                <a:off x="1546" y="2587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Rectangle 88"/>
              <p:cNvSpPr>
                <a:spLocks noChangeArrowheads="1"/>
              </p:cNvSpPr>
              <p:nvPr/>
            </p:nvSpPr>
            <p:spPr bwMode="auto">
              <a:xfrm>
                <a:off x="1143" y="2410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89"/>
              <p:cNvSpPr>
                <a:spLocks noChangeShapeType="1"/>
              </p:cNvSpPr>
              <p:nvPr/>
            </p:nvSpPr>
            <p:spPr bwMode="auto">
              <a:xfrm>
                <a:off x="1143" y="24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Rectangle 90"/>
              <p:cNvSpPr>
                <a:spLocks noChangeArrowheads="1"/>
              </p:cNvSpPr>
              <p:nvPr/>
            </p:nvSpPr>
            <p:spPr bwMode="auto">
              <a:xfrm>
                <a:off x="1154" y="2410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91"/>
              <p:cNvSpPr>
                <a:spLocks noChangeShapeType="1"/>
              </p:cNvSpPr>
              <p:nvPr/>
            </p:nvSpPr>
            <p:spPr bwMode="auto">
              <a:xfrm>
                <a:off x="1154" y="2410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Rectangle 92"/>
              <p:cNvSpPr>
                <a:spLocks noChangeArrowheads="1"/>
              </p:cNvSpPr>
              <p:nvPr/>
            </p:nvSpPr>
            <p:spPr bwMode="auto">
              <a:xfrm>
                <a:off x="1540" y="241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93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0" name="Line 94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Rectangle 95"/>
              <p:cNvSpPr>
                <a:spLocks noChangeArrowheads="1"/>
              </p:cNvSpPr>
              <p:nvPr/>
            </p:nvSpPr>
            <p:spPr bwMode="auto">
              <a:xfrm>
                <a:off x="1546" y="2410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1546" y="2410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97"/>
              <p:cNvSpPr>
                <a:spLocks noChangeArrowheads="1"/>
              </p:cNvSpPr>
              <p:nvPr/>
            </p:nvSpPr>
            <p:spPr bwMode="auto">
              <a:xfrm>
                <a:off x="3364" y="241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3364" y="2410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Rectangle 99"/>
              <p:cNvSpPr>
                <a:spLocks noChangeArrowheads="1"/>
              </p:cNvSpPr>
              <p:nvPr/>
            </p:nvSpPr>
            <p:spPr bwMode="auto">
              <a:xfrm>
                <a:off x="1143" y="2415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100"/>
              <p:cNvSpPr>
                <a:spLocks noChangeShapeType="1"/>
              </p:cNvSpPr>
              <p:nvPr/>
            </p:nvSpPr>
            <p:spPr bwMode="auto">
              <a:xfrm>
                <a:off x="1143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Rectangle 101"/>
              <p:cNvSpPr>
                <a:spLocks noChangeArrowheads="1"/>
              </p:cNvSpPr>
              <p:nvPr/>
            </p:nvSpPr>
            <p:spPr bwMode="auto">
              <a:xfrm>
                <a:off x="1540" y="2415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8" name="Line 102"/>
              <p:cNvSpPr>
                <a:spLocks noChangeShapeType="1"/>
              </p:cNvSpPr>
              <p:nvPr/>
            </p:nvSpPr>
            <p:spPr bwMode="auto">
              <a:xfrm>
                <a:off x="1540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Rectangle 103"/>
              <p:cNvSpPr>
                <a:spLocks noChangeArrowheads="1"/>
              </p:cNvSpPr>
              <p:nvPr/>
            </p:nvSpPr>
            <p:spPr bwMode="auto">
              <a:xfrm>
                <a:off x="3364" y="2415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3364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Rectangle 105"/>
              <p:cNvSpPr>
                <a:spLocks noChangeArrowheads="1"/>
              </p:cNvSpPr>
              <p:nvPr/>
            </p:nvSpPr>
            <p:spPr bwMode="auto">
              <a:xfrm>
                <a:off x="1189" y="2594"/>
                <a:ext cx="31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Rectangle 106"/>
              <p:cNvSpPr>
                <a:spLocks noChangeArrowheads="1"/>
              </p:cNvSpPr>
              <p:nvPr/>
            </p:nvSpPr>
            <p:spPr bwMode="auto">
              <a:xfrm>
                <a:off x="1189" y="2596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3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3" name="Rectangle 107"/>
              <p:cNvSpPr>
                <a:spLocks noChangeArrowheads="1"/>
              </p:cNvSpPr>
              <p:nvPr/>
            </p:nvSpPr>
            <p:spPr bwMode="auto">
              <a:xfrm>
                <a:off x="1264" y="2596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4" name="Rectangle 108"/>
              <p:cNvSpPr>
                <a:spLocks noChangeArrowheads="1"/>
              </p:cNvSpPr>
              <p:nvPr/>
            </p:nvSpPr>
            <p:spPr bwMode="auto">
              <a:xfrm>
                <a:off x="1154" y="2594"/>
                <a:ext cx="35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Rectangle 109"/>
              <p:cNvSpPr>
                <a:spLocks noChangeArrowheads="1"/>
              </p:cNvSpPr>
              <p:nvPr/>
            </p:nvSpPr>
            <p:spPr bwMode="auto">
              <a:xfrm>
                <a:off x="1503" y="2594"/>
                <a:ext cx="37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Rectangle 110"/>
              <p:cNvSpPr>
                <a:spLocks noChangeArrowheads="1"/>
              </p:cNvSpPr>
              <p:nvPr/>
            </p:nvSpPr>
            <p:spPr bwMode="auto">
              <a:xfrm>
                <a:off x="1154" y="2765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7" name="Rectangle 111"/>
              <p:cNvSpPr>
                <a:spLocks noChangeArrowheads="1"/>
              </p:cNvSpPr>
              <p:nvPr/>
            </p:nvSpPr>
            <p:spPr bwMode="auto">
              <a:xfrm>
                <a:off x="1584" y="2594"/>
                <a:ext cx="174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8" name="Rectangle 112"/>
              <p:cNvSpPr>
                <a:spLocks noChangeArrowheads="1"/>
              </p:cNvSpPr>
              <p:nvPr/>
            </p:nvSpPr>
            <p:spPr bwMode="auto">
              <a:xfrm>
                <a:off x="1584" y="2596"/>
                <a:ext cx="16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Milk, Diaper, Beer, Coke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9" name="Rectangle 113"/>
              <p:cNvSpPr>
                <a:spLocks noChangeArrowheads="1"/>
              </p:cNvSpPr>
              <p:nvPr/>
            </p:nvSpPr>
            <p:spPr bwMode="auto">
              <a:xfrm>
                <a:off x="3196" y="2598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30" name="Rectangle 114"/>
              <p:cNvSpPr>
                <a:spLocks noChangeArrowheads="1"/>
              </p:cNvSpPr>
              <p:nvPr/>
            </p:nvSpPr>
            <p:spPr bwMode="auto">
              <a:xfrm>
                <a:off x="1546" y="2594"/>
                <a:ext cx="38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1" name="Rectangle 115"/>
              <p:cNvSpPr>
                <a:spLocks noChangeArrowheads="1"/>
              </p:cNvSpPr>
              <p:nvPr/>
            </p:nvSpPr>
            <p:spPr bwMode="auto">
              <a:xfrm>
                <a:off x="3328" y="2594"/>
                <a:ext cx="36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Rectangle 116"/>
              <p:cNvSpPr>
                <a:spLocks noChangeArrowheads="1"/>
              </p:cNvSpPr>
              <p:nvPr/>
            </p:nvSpPr>
            <p:spPr bwMode="auto">
              <a:xfrm>
                <a:off x="1546" y="2765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Rectangle 117"/>
              <p:cNvSpPr>
                <a:spLocks noChangeArrowheads="1"/>
              </p:cNvSpPr>
              <p:nvPr/>
            </p:nvSpPr>
            <p:spPr bwMode="auto">
              <a:xfrm>
                <a:off x="1143" y="258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118"/>
              <p:cNvSpPr>
                <a:spLocks noChangeShapeType="1"/>
              </p:cNvSpPr>
              <p:nvPr/>
            </p:nvSpPr>
            <p:spPr bwMode="auto">
              <a:xfrm>
                <a:off x="1143" y="258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5" name="Rectangle 119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120"/>
              <p:cNvSpPr>
                <a:spLocks noChangeShapeType="1"/>
              </p:cNvSpPr>
              <p:nvPr/>
            </p:nvSpPr>
            <p:spPr bwMode="auto">
              <a:xfrm>
                <a:off x="1154" y="2589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Rectangle 121"/>
              <p:cNvSpPr>
                <a:spLocks noChangeArrowheads="1"/>
              </p:cNvSpPr>
              <p:nvPr/>
            </p:nvSpPr>
            <p:spPr bwMode="auto">
              <a:xfrm>
                <a:off x="1540" y="258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122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9" name="Line 123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Rectangle 124"/>
              <p:cNvSpPr>
                <a:spLocks noChangeArrowheads="1"/>
              </p:cNvSpPr>
              <p:nvPr/>
            </p:nvSpPr>
            <p:spPr bwMode="auto">
              <a:xfrm>
                <a:off x="1546" y="2589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125"/>
              <p:cNvSpPr>
                <a:spLocks noChangeShapeType="1"/>
              </p:cNvSpPr>
              <p:nvPr/>
            </p:nvSpPr>
            <p:spPr bwMode="auto">
              <a:xfrm>
                <a:off x="1546" y="2589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Rectangle 126"/>
              <p:cNvSpPr>
                <a:spLocks noChangeArrowheads="1"/>
              </p:cNvSpPr>
              <p:nvPr/>
            </p:nvSpPr>
            <p:spPr bwMode="auto">
              <a:xfrm>
                <a:off x="3364" y="2589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3" name="Line 127"/>
              <p:cNvSpPr>
                <a:spLocks noChangeShapeType="1"/>
              </p:cNvSpPr>
              <p:nvPr/>
            </p:nvSpPr>
            <p:spPr bwMode="auto">
              <a:xfrm>
                <a:off x="3364" y="258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Rectangle 128"/>
              <p:cNvSpPr>
                <a:spLocks noChangeArrowheads="1"/>
              </p:cNvSpPr>
              <p:nvPr/>
            </p:nvSpPr>
            <p:spPr bwMode="auto">
              <a:xfrm>
                <a:off x="1143" y="2594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129"/>
              <p:cNvSpPr>
                <a:spLocks noChangeShapeType="1"/>
              </p:cNvSpPr>
              <p:nvPr/>
            </p:nvSpPr>
            <p:spPr bwMode="auto">
              <a:xfrm>
                <a:off x="1143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Rectangle 130"/>
              <p:cNvSpPr>
                <a:spLocks noChangeArrowheads="1"/>
              </p:cNvSpPr>
              <p:nvPr/>
            </p:nvSpPr>
            <p:spPr bwMode="auto">
              <a:xfrm>
                <a:off x="1540" y="2594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7" name="Line 131"/>
              <p:cNvSpPr>
                <a:spLocks noChangeShapeType="1"/>
              </p:cNvSpPr>
              <p:nvPr/>
            </p:nvSpPr>
            <p:spPr bwMode="auto">
              <a:xfrm>
                <a:off x="1540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3364" y="2594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133"/>
              <p:cNvSpPr>
                <a:spLocks noChangeShapeType="1"/>
              </p:cNvSpPr>
              <p:nvPr/>
            </p:nvSpPr>
            <p:spPr bwMode="auto">
              <a:xfrm>
                <a:off x="3364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Rectangle 134"/>
              <p:cNvSpPr>
                <a:spLocks noChangeArrowheads="1"/>
              </p:cNvSpPr>
              <p:nvPr/>
            </p:nvSpPr>
            <p:spPr bwMode="auto">
              <a:xfrm>
                <a:off x="1189" y="2772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1" name="Rectangle 135"/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4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2" name="Rectangle 136"/>
              <p:cNvSpPr>
                <a:spLocks noChangeArrowheads="1"/>
              </p:cNvSpPr>
              <p:nvPr/>
            </p:nvSpPr>
            <p:spPr bwMode="auto">
              <a:xfrm>
                <a:off x="1264" y="2774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3" name="Rectangle 137"/>
              <p:cNvSpPr>
                <a:spLocks noChangeArrowheads="1"/>
              </p:cNvSpPr>
              <p:nvPr/>
            </p:nvSpPr>
            <p:spPr bwMode="auto">
              <a:xfrm>
                <a:off x="1154" y="2772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Rectangle 138"/>
              <p:cNvSpPr>
                <a:spLocks noChangeArrowheads="1"/>
              </p:cNvSpPr>
              <p:nvPr/>
            </p:nvSpPr>
            <p:spPr bwMode="auto">
              <a:xfrm>
                <a:off x="1503" y="2772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5" name="Rectangle 139"/>
              <p:cNvSpPr>
                <a:spLocks noChangeArrowheads="1"/>
              </p:cNvSpPr>
              <p:nvPr/>
            </p:nvSpPr>
            <p:spPr bwMode="auto">
              <a:xfrm>
                <a:off x="1154" y="2944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Rectangle 140"/>
              <p:cNvSpPr>
                <a:spLocks noChangeArrowheads="1"/>
              </p:cNvSpPr>
              <p:nvPr/>
            </p:nvSpPr>
            <p:spPr bwMode="auto">
              <a:xfrm>
                <a:off x="1584" y="2772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Rectangle 141"/>
              <p:cNvSpPr>
                <a:spLocks noChangeArrowheads="1"/>
              </p:cNvSpPr>
              <p:nvPr/>
            </p:nvSpPr>
            <p:spPr bwMode="auto">
              <a:xfrm>
                <a:off x="1584" y="2774"/>
                <a:ext cx="16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Milk, Diaper, Beer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8" name="Rectangle 142"/>
              <p:cNvSpPr>
                <a:spLocks noChangeArrowheads="1"/>
              </p:cNvSpPr>
              <p:nvPr/>
            </p:nvSpPr>
            <p:spPr bwMode="auto">
              <a:xfrm>
                <a:off x="3254" y="2777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9" name="Rectangle 143"/>
              <p:cNvSpPr>
                <a:spLocks noChangeArrowheads="1"/>
              </p:cNvSpPr>
              <p:nvPr/>
            </p:nvSpPr>
            <p:spPr bwMode="auto">
              <a:xfrm>
                <a:off x="1546" y="2772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3328" y="2772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Rectangle 145"/>
              <p:cNvSpPr>
                <a:spLocks noChangeArrowheads="1"/>
              </p:cNvSpPr>
              <p:nvPr/>
            </p:nvSpPr>
            <p:spPr bwMode="auto">
              <a:xfrm>
                <a:off x="1546" y="2944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Rectangle 146"/>
              <p:cNvSpPr>
                <a:spLocks noChangeArrowheads="1"/>
              </p:cNvSpPr>
              <p:nvPr/>
            </p:nvSpPr>
            <p:spPr bwMode="auto">
              <a:xfrm>
                <a:off x="1143" y="2767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3" name="Line 147"/>
              <p:cNvSpPr>
                <a:spLocks noChangeShapeType="1"/>
              </p:cNvSpPr>
              <p:nvPr/>
            </p:nvSpPr>
            <p:spPr bwMode="auto">
              <a:xfrm>
                <a:off x="1143" y="2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Rectangle 148"/>
              <p:cNvSpPr>
                <a:spLocks noChangeArrowheads="1"/>
              </p:cNvSpPr>
              <p:nvPr/>
            </p:nvSpPr>
            <p:spPr bwMode="auto">
              <a:xfrm>
                <a:off x="1154" y="2767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9"/>
              <p:cNvSpPr>
                <a:spLocks noChangeShapeType="1"/>
              </p:cNvSpPr>
              <p:nvPr/>
            </p:nvSpPr>
            <p:spPr bwMode="auto">
              <a:xfrm>
                <a:off x="1154" y="2767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Rectangle 150"/>
              <p:cNvSpPr>
                <a:spLocks noChangeArrowheads="1"/>
              </p:cNvSpPr>
              <p:nvPr/>
            </p:nvSpPr>
            <p:spPr bwMode="auto">
              <a:xfrm>
                <a:off x="1540" y="276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8" name="Line 152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9" name="Rectangle 153"/>
              <p:cNvSpPr>
                <a:spLocks noChangeArrowheads="1"/>
              </p:cNvSpPr>
              <p:nvPr/>
            </p:nvSpPr>
            <p:spPr bwMode="auto">
              <a:xfrm>
                <a:off x="1546" y="2767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0" name="Line 154"/>
              <p:cNvSpPr>
                <a:spLocks noChangeShapeType="1"/>
              </p:cNvSpPr>
              <p:nvPr/>
            </p:nvSpPr>
            <p:spPr bwMode="auto">
              <a:xfrm>
                <a:off x="1546" y="2767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1" name="Rectangle 155"/>
              <p:cNvSpPr>
                <a:spLocks noChangeArrowheads="1"/>
              </p:cNvSpPr>
              <p:nvPr/>
            </p:nvSpPr>
            <p:spPr bwMode="auto">
              <a:xfrm>
                <a:off x="3364" y="2767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2" name="Line 156"/>
              <p:cNvSpPr>
                <a:spLocks noChangeShapeType="1"/>
              </p:cNvSpPr>
              <p:nvPr/>
            </p:nvSpPr>
            <p:spPr bwMode="auto">
              <a:xfrm>
                <a:off x="3364" y="276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3" name="Rectangle 157"/>
              <p:cNvSpPr>
                <a:spLocks noChangeArrowheads="1"/>
              </p:cNvSpPr>
              <p:nvPr/>
            </p:nvSpPr>
            <p:spPr bwMode="auto">
              <a:xfrm>
                <a:off x="1143" y="2772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4" name="Line 158"/>
              <p:cNvSpPr>
                <a:spLocks noChangeShapeType="1"/>
              </p:cNvSpPr>
              <p:nvPr/>
            </p:nvSpPr>
            <p:spPr bwMode="auto">
              <a:xfrm>
                <a:off x="1143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5" name="Rectangle 159"/>
              <p:cNvSpPr>
                <a:spLocks noChangeArrowheads="1"/>
              </p:cNvSpPr>
              <p:nvPr/>
            </p:nvSpPr>
            <p:spPr bwMode="auto">
              <a:xfrm>
                <a:off x="1540" y="2772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6" name="Line 160"/>
              <p:cNvSpPr>
                <a:spLocks noChangeShapeType="1"/>
              </p:cNvSpPr>
              <p:nvPr/>
            </p:nvSpPr>
            <p:spPr bwMode="auto">
              <a:xfrm>
                <a:off x="1540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7" name="Rectangle 161"/>
              <p:cNvSpPr>
                <a:spLocks noChangeArrowheads="1"/>
              </p:cNvSpPr>
              <p:nvPr/>
            </p:nvSpPr>
            <p:spPr bwMode="auto">
              <a:xfrm>
                <a:off x="3364" y="2772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8" name="Line 162"/>
              <p:cNvSpPr>
                <a:spLocks noChangeShapeType="1"/>
              </p:cNvSpPr>
              <p:nvPr/>
            </p:nvSpPr>
            <p:spPr bwMode="auto">
              <a:xfrm>
                <a:off x="3364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9" name="Rectangle 163"/>
              <p:cNvSpPr>
                <a:spLocks noChangeArrowheads="1"/>
              </p:cNvSpPr>
              <p:nvPr/>
            </p:nvSpPr>
            <p:spPr bwMode="auto">
              <a:xfrm>
                <a:off x="1189" y="2951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0" name="Rectangle 164"/>
              <p:cNvSpPr>
                <a:spLocks noChangeArrowheads="1"/>
              </p:cNvSpPr>
              <p:nvPr/>
            </p:nvSpPr>
            <p:spPr bwMode="auto">
              <a:xfrm>
                <a:off x="1189" y="2953"/>
                <a:ext cx="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5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1" name="Rectangle 165"/>
              <p:cNvSpPr>
                <a:spLocks noChangeArrowheads="1"/>
              </p:cNvSpPr>
              <p:nvPr/>
            </p:nvSpPr>
            <p:spPr bwMode="auto">
              <a:xfrm>
                <a:off x="1264" y="2953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2" name="Rectangle 166"/>
              <p:cNvSpPr>
                <a:spLocks noChangeArrowheads="1"/>
              </p:cNvSpPr>
              <p:nvPr/>
            </p:nvSpPr>
            <p:spPr bwMode="auto">
              <a:xfrm>
                <a:off x="1154" y="2951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3" name="Rectangle 167"/>
              <p:cNvSpPr>
                <a:spLocks noChangeArrowheads="1"/>
              </p:cNvSpPr>
              <p:nvPr/>
            </p:nvSpPr>
            <p:spPr bwMode="auto">
              <a:xfrm>
                <a:off x="1503" y="2951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1154" y="3123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5" name="Rectangle 169"/>
              <p:cNvSpPr>
                <a:spLocks noChangeArrowheads="1"/>
              </p:cNvSpPr>
              <p:nvPr/>
            </p:nvSpPr>
            <p:spPr bwMode="auto">
              <a:xfrm>
                <a:off x="1584" y="2951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6" name="Rectangle 170"/>
              <p:cNvSpPr>
                <a:spLocks noChangeArrowheads="1"/>
              </p:cNvSpPr>
              <p:nvPr/>
            </p:nvSpPr>
            <p:spPr bwMode="auto">
              <a:xfrm>
                <a:off x="1584" y="2953"/>
                <a:ext cx="172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Milk, Diaper, Coke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7" name="Rectangle 171"/>
              <p:cNvSpPr>
                <a:spLocks noChangeArrowheads="1"/>
              </p:cNvSpPr>
              <p:nvPr/>
            </p:nvSpPr>
            <p:spPr bwMode="auto">
              <a:xfrm>
                <a:off x="3286" y="2955"/>
                <a:ext cx="3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8" name="Rectangle 172"/>
              <p:cNvSpPr>
                <a:spLocks noChangeArrowheads="1"/>
              </p:cNvSpPr>
              <p:nvPr/>
            </p:nvSpPr>
            <p:spPr bwMode="auto">
              <a:xfrm>
                <a:off x="1546" y="2951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9" name="Rectangle 173"/>
              <p:cNvSpPr>
                <a:spLocks noChangeArrowheads="1"/>
              </p:cNvSpPr>
              <p:nvPr/>
            </p:nvSpPr>
            <p:spPr bwMode="auto">
              <a:xfrm>
                <a:off x="3328" y="2951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0" name="Rectangle 174"/>
              <p:cNvSpPr>
                <a:spLocks noChangeArrowheads="1"/>
              </p:cNvSpPr>
              <p:nvPr/>
            </p:nvSpPr>
            <p:spPr bwMode="auto">
              <a:xfrm>
                <a:off x="1546" y="3123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1" name="Rectangle 175"/>
              <p:cNvSpPr>
                <a:spLocks noChangeArrowheads="1"/>
              </p:cNvSpPr>
              <p:nvPr/>
            </p:nvSpPr>
            <p:spPr bwMode="auto">
              <a:xfrm>
                <a:off x="1143" y="294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1143" y="29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3" name="Rectangle 177"/>
              <p:cNvSpPr>
                <a:spLocks noChangeArrowheads="1"/>
              </p:cNvSpPr>
              <p:nvPr/>
            </p:nvSpPr>
            <p:spPr bwMode="auto">
              <a:xfrm>
                <a:off x="1154" y="2945"/>
                <a:ext cx="38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4" name="Line 178"/>
              <p:cNvSpPr>
                <a:spLocks noChangeShapeType="1"/>
              </p:cNvSpPr>
              <p:nvPr/>
            </p:nvSpPr>
            <p:spPr bwMode="auto">
              <a:xfrm>
                <a:off x="1154" y="29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5" name="Rectangle 179"/>
              <p:cNvSpPr>
                <a:spLocks noChangeArrowheads="1"/>
              </p:cNvSpPr>
              <p:nvPr/>
            </p:nvSpPr>
            <p:spPr bwMode="auto">
              <a:xfrm>
                <a:off x="1540" y="29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6" name="Line 180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7" name="Line 181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8" name="Rectangle 182"/>
              <p:cNvSpPr>
                <a:spLocks noChangeArrowheads="1"/>
              </p:cNvSpPr>
              <p:nvPr/>
            </p:nvSpPr>
            <p:spPr bwMode="auto">
              <a:xfrm>
                <a:off x="1546" y="2945"/>
                <a:ext cx="181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183"/>
              <p:cNvSpPr>
                <a:spLocks noChangeShapeType="1"/>
              </p:cNvSpPr>
              <p:nvPr/>
            </p:nvSpPr>
            <p:spPr bwMode="auto">
              <a:xfrm>
                <a:off x="1546" y="2945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Rectangle 184"/>
              <p:cNvSpPr>
                <a:spLocks noChangeArrowheads="1"/>
              </p:cNvSpPr>
              <p:nvPr/>
            </p:nvSpPr>
            <p:spPr bwMode="auto">
              <a:xfrm>
                <a:off x="3364" y="2945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85"/>
              <p:cNvSpPr>
                <a:spLocks noChangeShapeType="1"/>
              </p:cNvSpPr>
              <p:nvPr/>
            </p:nvSpPr>
            <p:spPr bwMode="auto">
              <a:xfrm>
                <a:off x="3364" y="29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Rectangle 186"/>
              <p:cNvSpPr>
                <a:spLocks noChangeArrowheads="1"/>
              </p:cNvSpPr>
              <p:nvPr/>
            </p:nvSpPr>
            <p:spPr bwMode="auto">
              <a:xfrm>
                <a:off x="1143" y="2951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87"/>
              <p:cNvSpPr>
                <a:spLocks noChangeShapeType="1"/>
              </p:cNvSpPr>
              <p:nvPr/>
            </p:nvSpPr>
            <p:spPr bwMode="auto">
              <a:xfrm>
                <a:off x="1143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Rectangle 188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89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90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Rectangle 191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92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3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Rectangle 194"/>
              <p:cNvSpPr>
                <a:spLocks noChangeArrowheads="1"/>
              </p:cNvSpPr>
              <p:nvPr/>
            </p:nvSpPr>
            <p:spPr bwMode="auto">
              <a:xfrm>
                <a:off x="1154" y="3125"/>
                <a:ext cx="38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195"/>
              <p:cNvSpPr>
                <a:spLocks noChangeShapeType="1"/>
              </p:cNvSpPr>
              <p:nvPr/>
            </p:nvSpPr>
            <p:spPr bwMode="auto">
              <a:xfrm>
                <a:off x="1154" y="312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Rectangle 196"/>
              <p:cNvSpPr>
                <a:spLocks noChangeArrowheads="1"/>
              </p:cNvSpPr>
              <p:nvPr/>
            </p:nvSpPr>
            <p:spPr bwMode="auto">
              <a:xfrm>
                <a:off x="1540" y="2951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197"/>
              <p:cNvSpPr>
                <a:spLocks noChangeShapeType="1"/>
              </p:cNvSpPr>
              <p:nvPr/>
            </p:nvSpPr>
            <p:spPr bwMode="auto">
              <a:xfrm>
                <a:off x="1540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Rectangle 198"/>
              <p:cNvSpPr>
                <a:spLocks noChangeArrowheads="1"/>
              </p:cNvSpPr>
              <p:nvPr/>
            </p:nvSpPr>
            <p:spPr bwMode="auto">
              <a:xfrm>
                <a:off x="1540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199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6" name="Line 200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7" name="Rectangle 201"/>
              <p:cNvSpPr>
                <a:spLocks noChangeArrowheads="1"/>
              </p:cNvSpPr>
              <p:nvPr/>
            </p:nvSpPr>
            <p:spPr bwMode="auto">
              <a:xfrm>
                <a:off x="1551" y="3125"/>
                <a:ext cx="181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8" name="Line 202"/>
              <p:cNvSpPr>
                <a:spLocks noChangeShapeType="1"/>
              </p:cNvSpPr>
              <p:nvPr/>
            </p:nvSpPr>
            <p:spPr bwMode="auto">
              <a:xfrm>
                <a:off x="1551" y="312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9" name="Rectangle 203"/>
              <p:cNvSpPr>
                <a:spLocks noChangeArrowheads="1"/>
              </p:cNvSpPr>
              <p:nvPr/>
            </p:nvSpPr>
            <p:spPr bwMode="auto">
              <a:xfrm>
                <a:off x="3364" y="2951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0" name="Line 204"/>
              <p:cNvSpPr>
                <a:spLocks noChangeShapeType="1"/>
              </p:cNvSpPr>
              <p:nvPr/>
            </p:nvSpPr>
            <p:spPr bwMode="auto">
              <a:xfrm>
                <a:off x="3364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1" name="Rectangle 205"/>
              <p:cNvSpPr>
                <a:spLocks noChangeArrowheads="1"/>
              </p:cNvSpPr>
              <p:nvPr/>
            </p:nvSpPr>
            <p:spPr bwMode="auto">
              <a:xfrm>
                <a:off x="3364" y="312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2" name="Line 206"/>
              <p:cNvSpPr>
                <a:spLocks noChangeShapeType="1"/>
              </p:cNvSpPr>
              <p:nvPr/>
            </p:nvSpPr>
            <p:spPr bwMode="auto">
              <a:xfrm>
                <a:off x="3364" y="312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23" name="Line 207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Rectangle 208"/>
            <p:cNvSpPr>
              <a:spLocks noChangeArrowheads="1"/>
            </p:cNvSpPr>
            <p:nvPr/>
          </p:nvSpPr>
          <p:spPr bwMode="auto">
            <a:xfrm>
              <a:off x="3364" y="3125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209"/>
            <p:cNvSpPr>
              <a:spLocks noChangeShapeType="1"/>
            </p:cNvSpPr>
            <p:nvPr/>
          </p:nvSpPr>
          <p:spPr bwMode="auto">
            <a:xfrm>
              <a:off x="3364" y="3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210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Rectangle 211"/>
            <p:cNvSpPr>
              <a:spLocks noChangeArrowheads="1"/>
            </p:cNvSpPr>
            <p:nvPr/>
          </p:nvSpPr>
          <p:spPr bwMode="auto">
            <a:xfrm>
              <a:off x="1137" y="3136"/>
              <a:ext cx="1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1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0628" name="Line 212"/>
          <p:cNvSpPr>
            <a:spLocks noChangeShapeType="1"/>
          </p:cNvSpPr>
          <p:nvPr/>
        </p:nvSpPr>
        <p:spPr bwMode="auto">
          <a:xfrm flipV="1">
            <a:off x="1495425" y="3558700"/>
            <a:ext cx="1588" cy="328613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29" name="Freeform 213"/>
          <p:cNvSpPr>
            <a:spLocks/>
          </p:cNvSpPr>
          <p:nvPr/>
        </p:nvSpPr>
        <p:spPr bwMode="auto">
          <a:xfrm>
            <a:off x="1419225" y="3350738"/>
            <a:ext cx="152400" cy="22701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>
            <a:off x="1495425" y="4317525"/>
            <a:ext cx="3175" cy="241300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1" name="Freeform 215"/>
          <p:cNvSpPr>
            <a:spLocks/>
          </p:cNvSpPr>
          <p:nvPr/>
        </p:nvSpPr>
        <p:spPr bwMode="auto">
          <a:xfrm>
            <a:off x="1422400" y="4538188"/>
            <a:ext cx="152400" cy="23018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0" y="145"/>
              </a:cxn>
              <a:cxn ang="0">
                <a:pos x="0" y="2"/>
              </a:cxn>
              <a:cxn ang="0">
                <a:pos x="96" y="0"/>
              </a:cxn>
            </a:cxnLst>
            <a:rect l="0" t="0" r="r" b="b"/>
            <a:pathLst>
              <a:path w="96" h="145">
                <a:moveTo>
                  <a:pt x="96" y="0"/>
                </a:moveTo>
                <a:lnTo>
                  <a:pt x="50" y="145"/>
                </a:lnTo>
                <a:lnTo>
                  <a:pt x="0" y="2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2" name="Rectangle 216"/>
          <p:cNvSpPr>
            <a:spLocks noChangeArrowheads="1"/>
          </p:cNvSpPr>
          <p:nvPr/>
        </p:nvSpPr>
        <p:spPr bwMode="auto">
          <a:xfrm>
            <a:off x="1398588" y="3928588"/>
            <a:ext cx="2111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N</a:t>
            </a:r>
            <a:endParaRPr lang="en-US" sz="1400" b="1">
              <a:latin typeface="Arial" charset="0"/>
            </a:endParaRPr>
          </a:p>
        </p:txBody>
      </p:sp>
      <p:grpSp>
        <p:nvGrpSpPr>
          <p:cNvPr id="60633" name="Group 217"/>
          <p:cNvGrpSpPr>
            <a:grpSpLocks/>
          </p:cNvGrpSpPr>
          <p:nvPr/>
        </p:nvGrpSpPr>
        <p:grpSpPr bwMode="auto">
          <a:xfrm>
            <a:off x="2357438" y="2491900"/>
            <a:ext cx="1673225" cy="376238"/>
            <a:chOff x="1485" y="1742"/>
            <a:chExt cx="1054" cy="237"/>
          </a:xfrm>
        </p:grpSpPr>
        <p:sp>
          <p:nvSpPr>
            <p:cNvPr id="60634" name="Rectangle 218"/>
            <p:cNvSpPr>
              <a:spLocks noChangeArrowheads="1"/>
            </p:cNvSpPr>
            <p:nvPr/>
          </p:nvSpPr>
          <p:spPr bwMode="auto">
            <a:xfrm>
              <a:off x="1485" y="1742"/>
              <a:ext cx="105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219"/>
            <p:cNvSpPr>
              <a:spLocks noChangeArrowheads="1"/>
            </p:cNvSpPr>
            <p:nvPr/>
          </p:nvSpPr>
          <p:spPr bwMode="auto">
            <a:xfrm>
              <a:off x="1538" y="1772"/>
              <a:ext cx="8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6600"/>
                  </a:solidFill>
                </a:rPr>
                <a:t>Transactions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60636" name="Group 220"/>
          <p:cNvGrpSpPr>
            <a:grpSpLocks/>
          </p:cNvGrpSpPr>
          <p:nvPr/>
        </p:nvGrpSpPr>
        <p:grpSpPr bwMode="auto">
          <a:xfrm>
            <a:off x="6567488" y="3498850"/>
            <a:ext cx="1149350" cy="1385888"/>
            <a:chOff x="4137" y="2204"/>
            <a:chExt cx="724" cy="873"/>
          </a:xfrm>
        </p:grpSpPr>
        <p:sp>
          <p:nvSpPr>
            <p:cNvPr id="60637" name="Rectangle 221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222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9" name="Line 223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0" name="Line 224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1" name="Line 225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2" name="Rectangle 226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3" name="Rectangle 227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4" name="Line 228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5" name="Line 229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6" name="Line 230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47" name="Rectangle 231"/>
          <p:cNvSpPr>
            <a:spLocks noChangeArrowheads="1"/>
          </p:cNvSpPr>
          <p:nvPr/>
        </p:nvSpPr>
        <p:spPr bwMode="auto">
          <a:xfrm>
            <a:off x="6791325" y="2771775"/>
            <a:ext cx="696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List of</a:t>
            </a:r>
            <a:endParaRPr lang="en-US" sz="1400" b="1">
              <a:latin typeface="Arial" charset="0"/>
            </a:endParaRPr>
          </a:p>
        </p:txBody>
      </p:sp>
      <p:sp>
        <p:nvSpPr>
          <p:cNvPr id="60648" name="Rectangle 232"/>
          <p:cNvSpPr>
            <a:spLocks noChangeArrowheads="1"/>
          </p:cNvSpPr>
          <p:nvPr/>
        </p:nvSpPr>
        <p:spPr bwMode="auto">
          <a:xfrm>
            <a:off x="6530975" y="307657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Candidates</a:t>
            </a:r>
            <a:endParaRPr lang="en-US" sz="1400" b="1">
              <a:latin typeface="Arial" charset="0"/>
            </a:endParaRPr>
          </a:p>
        </p:txBody>
      </p:sp>
      <p:sp>
        <p:nvSpPr>
          <p:cNvPr id="60649" name="Line 233"/>
          <p:cNvSpPr>
            <a:spLocks noChangeShapeType="1"/>
          </p:cNvSpPr>
          <p:nvPr/>
        </p:nvSpPr>
        <p:spPr bwMode="auto">
          <a:xfrm flipV="1">
            <a:off x="8051800" y="3703638"/>
            <a:ext cx="1588" cy="328612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7975600" y="3495675"/>
            <a:ext cx="152400" cy="227013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1" name="Line 235"/>
          <p:cNvSpPr>
            <a:spLocks noChangeShapeType="1"/>
          </p:cNvSpPr>
          <p:nvPr/>
        </p:nvSpPr>
        <p:spPr bwMode="auto">
          <a:xfrm>
            <a:off x="8051800" y="4460875"/>
            <a:ext cx="3175" cy="2428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2" name="Freeform 236"/>
          <p:cNvSpPr>
            <a:spLocks/>
          </p:cNvSpPr>
          <p:nvPr/>
        </p:nvSpPr>
        <p:spPr bwMode="auto">
          <a:xfrm>
            <a:off x="7978775" y="4683125"/>
            <a:ext cx="150813" cy="228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144"/>
              </a:cxn>
              <a:cxn ang="0">
                <a:pos x="0" y="2"/>
              </a:cxn>
              <a:cxn ang="0">
                <a:pos x="95" y="0"/>
              </a:cxn>
            </a:cxnLst>
            <a:rect l="0" t="0" r="r" b="b"/>
            <a:pathLst>
              <a:path w="95" h="144">
                <a:moveTo>
                  <a:pt x="95" y="0"/>
                </a:moveTo>
                <a:lnTo>
                  <a:pt x="49" y="144"/>
                </a:lnTo>
                <a:lnTo>
                  <a:pt x="0" y="2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7947025" y="4090988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M</a:t>
            </a:r>
            <a:endParaRPr lang="en-US" sz="1400" b="1">
              <a:latin typeface="Arial" charset="0"/>
            </a:endParaRPr>
          </a:p>
        </p:txBody>
      </p:sp>
      <p:sp>
        <p:nvSpPr>
          <p:cNvPr id="60654" name="Line 238"/>
          <p:cNvSpPr>
            <a:spLocks noChangeShapeType="1"/>
          </p:cNvSpPr>
          <p:nvPr/>
        </p:nvSpPr>
        <p:spPr bwMode="auto">
          <a:xfrm flipV="1">
            <a:off x="5367338" y="3635375"/>
            <a:ext cx="1068387" cy="952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5" name="Freeform 239"/>
          <p:cNvSpPr>
            <a:spLocks/>
          </p:cNvSpPr>
          <p:nvPr/>
        </p:nvSpPr>
        <p:spPr bwMode="auto">
          <a:xfrm>
            <a:off x="6421438" y="3592513"/>
            <a:ext cx="1365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20"/>
              </a:cxn>
              <a:cxn ang="0">
                <a:pos x="5" y="55"/>
              </a:cxn>
              <a:cxn ang="0">
                <a:pos x="0" y="0"/>
              </a:cxn>
            </a:cxnLst>
            <a:rect l="0" t="0" r="r" b="b"/>
            <a:pathLst>
              <a:path w="86" h="55">
                <a:moveTo>
                  <a:pt x="0" y="0"/>
                </a:moveTo>
                <a:lnTo>
                  <a:pt x="86" y="20"/>
                </a:lnTo>
                <a:lnTo>
                  <a:pt x="5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6" name="Line 240"/>
          <p:cNvSpPr>
            <a:spLocks noChangeShapeType="1"/>
          </p:cNvSpPr>
          <p:nvPr/>
        </p:nvSpPr>
        <p:spPr bwMode="auto">
          <a:xfrm>
            <a:off x="5367338" y="3730625"/>
            <a:ext cx="1073150" cy="29051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7" name="Freeform 241"/>
          <p:cNvSpPr>
            <a:spLocks/>
          </p:cNvSpPr>
          <p:nvPr/>
        </p:nvSpPr>
        <p:spPr bwMode="auto">
          <a:xfrm>
            <a:off x="6418263" y="3975100"/>
            <a:ext cx="139700" cy="857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88" y="49"/>
              </a:cxn>
              <a:cxn ang="0">
                <a:pos x="0" y="54"/>
              </a:cxn>
              <a:cxn ang="0">
                <a:pos x="15" y="0"/>
              </a:cxn>
            </a:cxnLst>
            <a:rect l="0" t="0" r="r" b="b"/>
            <a:pathLst>
              <a:path w="88" h="54">
                <a:moveTo>
                  <a:pt x="15" y="0"/>
                </a:moveTo>
                <a:lnTo>
                  <a:pt x="88" y="49"/>
                </a:lnTo>
                <a:lnTo>
                  <a:pt x="0" y="5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8" name="Line 242"/>
          <p:cNvSpPr>
            <a:spLocks noChangeShapeType="1"/>
          </p:cNvSpPr>
          <p:nvPr/>
        </p:nvSpPr>
        <p:spPr bwMode="auto">
          <a:xfrm>
            <a:off x="5367338" y="3730625"/>
            <a:ext cx="1079500" cy="48736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9" name="Freeform 243"/>
          <p:cNvSpPr>
            <a:spLocks/>
          </p:cNvSpPr>
          <p:nvPr/>
        </p:nvSpPr>
        <p:spPr bwMode="auto">
          <a:xfrm>
            <a:off x="6418263" y="4173538"/>
            <a:ext cx="139700" cy="9525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88" y="60"/>
              </a:cxn>
              <a:cxn ang="0">
                <a:pos x="0" y="51"/>
              </a:cxn>
              <a:cxn ang="0">
                <a:pos x="23" y="0"/>
              </a:cxn>
            </a:cxnLst>
            <a:rect l="0" t="0" r="r" b="b"/>
            <a:pathLst>
              <a:path w="88" h="60">
                <a:moveTo>
                  <a:pt x="23" y="0"/>
                </a:moveTo>
                <a:lnTo>
                  <a:pt x="88" y="60"/>
                </a:lnTo>
                <a:lnTo>
                  <a:pt x="0" y="5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0" name="Line 244"/>
          <p:cNvSpPr>
            <a:spLocks noChangeShapeType="1"/>
          </p:cNvSpPr>
          <p:nvPr/>
        </p:nvSpPr>
        <p:spPr bwMode="auto">
          <a:xfrm>
            <a:off x="5389563" y="3741738"/>
            <a:ext cx="1077912" cy="98107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1" name="Freeform 245"/>
          <p:cNvSpPr>
            <a:spLocks/>
          </p:cNvSpPr>
          <p:nvPr/>
        </p:nvSpPr>
        <p:spPr bwMode="auto">
          <a:xfrm>
            <a:off x="6429375" y="4683125"/>
            <a:ext cx="128588" cy="122238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81" y="77"/>
              </a:cxn>
              <a:cxn ang="0">
                <a:pos x="0" y="41"/>
              </a:cxn>
              <a:cxn ang="0">
                <a:pos x="38" y="0"/>
              </a:cxn>
            </a:cxnLst>
            <a:rect l="0" t="0" r="r" b="b"/>
            <a:pathLst>
              <a:path w="81" h="77">
                <a:moveTo>
                  <a:pt x="38" y="0"/>
                </a:moveTo>
                <a:lnTo>
                  <a:pt x="81" y="77"/>
                </a:lnTo>
                <a:lnTo>
                  <a:pt x="0" y="41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3627438" y="4736625"/>
            <a:ext cx="2111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w</a:t>
            </a:r>
            <a:endParaRPr lang="en-US" sz="1400" b="1">
              <a:latin typeface="Arial" charset="0"/>
            </a:endParaRPr>
          </a:p>
        </p:txBody>
      </p:sp>
      <p:sp>
        <p:nvSpPr>
          <p:cNvPr id="60663" name="Line 247"/>
          <p:cNvSpPr>
            <a:spLocks noChangeShapeType="1"/>
          </p:cNvSpPr>
          <p:nvPr/>
        </p:nvSpPr>
        <p:spPr bwMode="auto">
          <a:xfrm flipH="1">
            <a:off x="2657475" y="4908075"/>
            <a:ext cx="847725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4" name="Freeform 248"/>
          <p:cNvSpPr>
            <a:spLocks/>
          </p:cNvSpPr>
          <p:nvPr/>
        </p:nvSpPr>
        <p:spPr bwMode="auto">
          <a:xfrm>
            <a:off x="2449513" y="4833463"/>
            <a:ext cx="227012" cy="150812"/>
          </a:xfrm>
          <a:custGeom>
            <a:avLst/>
            <a:gdLst/>
            <a:ahLst/>
            <a:cxnLst>
              <a:cxn ang="0">
                <a:pos x="143" y="95"/>
              </a:cxn>
              <a:cxn ang="0">
                <a:pos x="0" y="47"/>
              </a:cxn>
              <a:cxn ang="0">
                <a:pos x="143" y="0"/>
              </a:cxn>
              <a:cxn ang="0">
                <a:pos x="143" y="95"/>
              </a:cxn>
            </a:cxnLst>
            <a:rect l="0" t="0" r="r" b="b"/>
            <a:pathLst>
              <a:path w="143" h="95">
                <a:moveTo>
                  <a:pt x="143" y="95"/>
                </a:moveTo>
                <a:lnTo>
                  <a:pt x="0" y="47"/>
                </a:lnTo>
                <a:lnTo>
                  <a:pt x="143" y="0"/>
                </a:lnTo>
                <a:lnTo>
                  <a:pt x="143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5" name="Line 249"/>
          <p:cNvSpPr>
            <a:spLocks noChangeShapeType="1"/>
          </p:cNvSpPr>
          <p:nvPr/>
        </p:nvSpPr>
        <p:spPr bwMode="auto">
          <a:xfrm>
            <a:off x="3954463" y="4908075"/>
            <a:ext cx="1189037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6" name="Freeform 250"/>
          <p:cNvSpPr>
            <a:spLocks/>
          </p:cNvSpPr>
          <p:nvPr/>
        </p:nvSpPr>
        <p:spPr bwMode="auto">
          <a:xfrm>
            <a:off x="5124450" y="4833463"/>
            <a:ext cx="228600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7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44" h="95">
                <a:moveTo>
                  <a:pt x="0" y="0"/>
                </a:moveTo>
                <a:lnTo>
                  <a:pt x="144" y="47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Computational Complexity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Total number of </a:t>
            </a:r>
            <a:r>
              <a:rPr lang="en-US" altLang="zh-TW" sz="2400" dirty="0" err="1">
                <a:ea typeface="新細明體" charset="-120"/>
              </a:rPr>
              <a:t>itemsets</a:t>
            </a:r>
            <a:r>
              <a:rPr lang="en-US" altLang="zh-TW" sz="2400" dirty="0">
                <a:ea typeface="新細明體" charset="-120"/>
              </a:rPr>
              <a:t> = 2</a:t>
            </a:r>
            <a:r>
              <a:rPr lang="en-US" altLang="zh-TW" sz="2400" baseline="30000" dirty="0">
                <a:ea typeface="新細明體" charset="-12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Total number of possible association rules: 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038725" y="4648200"/>
            <a:ext cx="3990975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 dirty="0">
                <a:latin typeface="Arial" charset="0"/>
                <a:ea typeface="新細明體" charset="-120"/>
              </a:rPr>
              <a:t>If d=</a:t>
            </a:r>
            <a:r>
              <a:rPr lang="en-US" altLang="zh-TW" sz="2000" b="1" dirty="0">
                <a:latin typeface="Arial" charset="0"/>
                <a:ea typeface="新細明體" charset="-120"/>
                <a:sym typeface="Symbol" pitchFamily="18" charset="2"/>
              </a:rPr>
              <a:t>6,  R = 602 rules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2000" b="1" dirty="0">
                <a:latin typeface="Arial" charset="0"/>
                <a:ea typeface="新細明體" charset="-120"/>
              </a:rPr>
              <a:t>If d=</a:t>
            </a:r>
            <a:r>
              <a:rPr lang="en-US" altLang="zh-TW" sz="2000" b="1" dirty="0">
                <a:latin typeface="Arial" charset="0"/>
                <a:ea typeface="新細明體" charset="-120"/>
                <a:sym typeface="Symbol" pitchFamily="18" charset="2"/>
              </a:rPr>
              <a:t>20,  R = 34,85,735,825 rules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 cstate="print"/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Frequent </a:t>
            </a:r>
            <a:r>
              <a:rPr lang="en-US" altLang="zh-TW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Itemset</a:t>
            </a:r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Generation Strategies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candidates</a:t>
            </a:r>
            <a:r>
              <a:rPr lang="en-US" altLang="zh-TW" dirty="0">
                <a:ea typeface="新細明體" charset="-120"/>
              </a:rPr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Complete search: M=2</a:t>
            </a:r>
            <a:r>
              <a:rPr lang="en-US" altLang="zh-TW" baseline="30000" dirty="0">
                <a:ea typeface="新細明體" charset="-12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transactions </a:t>
            </a:r>
            <a:r>
              <a:rPr lang="en-US" altLang="zh-TW" dirty="0">
                <a:ea typeface="新細明體" charset="-120"/>
              </a:rPr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size of N as the size of </a:t>
            </a:r>
            <a:r>
              <a:rPr lang="en-US" altLang="zh-TW" dirty="0" err="1">
                <a:ea typeface="新細明體" charset="-120"/>
              </a:rPr>
              <a:t>itemset</a:t>
            </a:r>
            <a:r>
              <a:rPr lang="en-US" altLang="zh-TW" dirty="0">
                <a:ea typeface="新細明體" charset="-120"/>
              </a:rPr>
              <a:t> increases</a:t>
            </a: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comparisons</a:t>
            </a:r>
            <a:r>
              <a:rPr lang="en-US" altLang="zh-TW" dirty="0">
                <a:ea typeface="新細明體" charset="-120"/>
              </a:rPr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Reducing Number of Candidates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zh-TW" sz="2800" dirty="0" err="1">
                <a:solidFill>
                  <a:srgbClr val="CC3300"/>
                </a:solidFill>
                <a:ea typeface="新細明體" charset="-120"/>
              </a:rPr>
              <a:t>Apriori</a:t>
            </a:r>
            <a:r>
              <a:rPr lang="en-US" altLang="zh-TW" sz="2800" dirty="0">
                <a:solidFill>
                  <a:srgbClr val="CC3300"/>
                </a:solidFill>
                <a:ea typeface="新細明體" charset="-120"/>
              </a:rPr>
              <a:t> principle</a:t>
            </a:r>
            <a:r>
              <a:rPr lang="en-US" altLang="zh-TW" sz="2800" dirty="0">
                <a:ea typeface="新細明體" charset="-120"/>
              </a:rPr>
              <a:t>: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If an </a:t>
            </a:r>
            <a:r>
              <a:rPr lang="en-US" altLang="zh-TW" sz="2400" dirty="0" err="1">
                <a:ea typeface="新細明體" charset="-120"/>
              </a:rPr>
              <a:t>itemset</a:t>
            </a:r>
            <a:r>
              <a:rPr lang="en-US" altLang="zh-TW" sz="2400" dirty="0">
                <a:ea typeface="新細明體" charset="-120"/>
              </a:rPr>
              <a:t> is frequent, then all of its subsets must also be frequent</a:t>
            </a:r>
          </a:p>
          <a:p>
            <a:pPr lvl="4"/>
            <a:endParaRPr lang="en-US" altLang="zh-TW" sz="1800" dirty="0">
              <a:ea typeface="新細明體" charset="-120"/>
            </a:endParaRPr>
          </a:p>
          <a:p>
            <a:r>
              <a:rPr lang="en-US" altLang="zh-TW" sz="2800" dirty="0" err="1">
                <a:ea typeface="新細明體" charset="-120"/>
              </a:rPr>
              <a:t>Apriori</a:t>
            </a:r>
            <a:r>
              <a:rPr lang="en-US" altLang="zh-TW" sz="2800" dirty="0">
                <a:ea typeface="新細明體" charset="-120"/>
              </a:rPr>
              <a:t> principle holds due to the following property of the support measure:</a:t>
            </a:r>
          </a:p>
          <a:p>
            <a:endParaRPr lang="en-US" altLang="zh-TW" sz="2800" dirty="0">
              <a:ea typeface="新細明體" charset="-120"/>
            </a:endParaRPr>
          </a:p>
          <a:p>
            <a:endParaRPr lang="en-US" altLang="zh-TW" sz="28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Support of an </a:t>
            </a:r>
            <a:r>
              <a:rPr lang="en-US" altLang="zh-TW" sz="2400" dirty="0" err="1">
                <a:ea typeface="新細明體" charset="-120"/>
              </a:rPr>
              <a:t>itemset</a:t>
            </a:r>
            <a:r>
              <a:rPr lang="en-US" altLang="zh-TW" sz="2400" dirty="0">
                <a:ea typeface="新細明體" charset="-120"/>
              </a:rPr>
              <a:t> never exceeds the support of its subsets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This is known as the </a:t>
            </a:r>
            <a:r>
              <a:rPr lang="en-US" altLang="zh-TW" sz="2400" dirty="0">
                <a:solidFill>
                  <a:srgbClr val="CC3300"/>
                </a:solidFill>
                <a:ea typeface="新細明體" charset="-120"/>
              </a:rPr>
              <a:t>anti-monotone</a:t>
            </a:r>
            <a:r>
              <a:rPr lang="en-US" altLang="zh-TW" sz="2400" dirty="0">
                <a:ea typeface="新細明體" charset="-120"/>
              </a:rPr>
              <a:t> property of support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6451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>
                  <a:solidFill>
                    <a:srgbClr val="0C6D9C"/>
                  </a:solidFill>
                  <a:latin typeface="Arial" charset="0"/>
                  <a:ea typeface="新細明體" charset="-120"/>
                </a:rPr>
                <a:t>Found to be Infrequent</a:t>
              </a:r>
              <a:endParaRPr lang="en-US" altLang="zh-TW" sz="2000">
                <a:solidFill>
                  <a:srgbClr val="0C6D9C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9" name="Visio" r:id="rId3" imgW="9866478" imgH="7377618" progId="">
                    <p:embed/>
                  </p:oleObj>
                </mc:Choice>
                <mc:Fallback>
                  <p:oleObj name="Visio" r:id="rId3" imgW="9866478" imgH="7377618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0"/>
            <a:ext cx="7772400" cy="1143000"/>
          </a:xfrm>
        </p:spPr>
        <p:txBody>
          <a:bodyPr/>
          <a:lstStyle/>
          <a:p>
            <a:r>
              <a:rPr lang="en-US" altLang="zh-TW" sz="4000">
                <a:ea typeface="新細明體" charset="-120"/>
              </a:rPr>
              <a:t>Illustrating Apriori Principle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0" name="Visio" r:id="rId5" imgW="9866478" imgH="7377618" progId="">
                    <p:embed/>
                  </p:oleObj>
                </mc:Choice>
                <mc:Fallback>
                  <p:oleObj name="Visio" r:id="rId5" imgW="9866478" imgH="7377618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Pruned supersets</a:t>
              </a:r>
              <a:endParaRPr lang="en-US" altLang="zh-TW" sz="2000">
                <a:solidFill>
                  <a:srgbClr val="FF0000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 flipV="1">
            <a:off x="7924800" y="44196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7543800" y="5791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solidFill>
                  <a:srgbClr val="0C6D9C"/>
                </a:solidFill>
                <a:latin typeface="Arial" charset="0"/>
                <a:ea typeface="新細明體" charset="-120"/>
              </a:rPr>
              <a:t>Found to be frequent</a:t>
            </a:r>
            <a:endParaRPr lang="en-US" altLang="zh-TW" sz="2000">
              <a:solidFill>
                <a:srgbClr val="0C6D9C"/>
              </a:solidFill>
              <a:latin typeface="Arial" charset="0"/>
              <a:ea typeface="新細明體" charset="-120"/>
              <a:sym typeface="Symbol" pitchFamily="18" charset="2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209800" y="1089025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Visio" r:id="rId3" imgW="9866478" imgH="7377618" progId="">
                  <p:embed/>
                </p:oleObj>
              </mc:Choice>
              <mc:Fallback>
                <p:oleObj name="Visio" r:id="rId3" imgW="9866478" imgH="737761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89025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Illustrating </a:t>
            </a:r>
            <a:r>
              <a:rPr lang="en-US" altLang="zh-TW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Apriori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Principle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086600" y="457200"/>
            <a:ext cx="1447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latin typeface="Arial" charset="0"/>
                <a:ea typeface="新細明體" charset="-120"/>
              </a:rPr>
              <a:t>Pruned subsets</a:t>
            </a:r>
            <a:endParaRPr lang="en-US" altLang="zh-TW" sz="2000">
              <a:solidFill>
                <a:srgbClr val="FF0000"/>
              </a:solidFill>
              <a:latin typeface="Arial" charset="0"/>
              <a:ea typeface="新細明體" charset="-120"/>
              <a:sym typeface="Symbol" pitchFamily="18" charset="2"/>
            </a:endParaRPr>
          </a:p>
        </p:txBody>
      </p:sp>
      <p:sp>
        <p:nvSpPr>
          <p:cNvPr id="65543" name="Freeform 7"/>
          <p:cNvSpPr>
            <a:spLocks noEditPoints="1"/>
          </p:cNvSpPr>
          <p:nvPr/>
        </p:nvSpPr>
        <p:spPr bwMode="auto">
          <a:xfrm rot="10488430">
            <a:off x="5103813" y="917575"/>
            <a:ext cx="3963987" cy="3732213"/>
          </a:xfrm>
          <a:custGeom>
            <a:avLst/>
            <a:gdLst/>
            <a:ahLst/>
            <a:cxnLst>
              <a:cxn ang="0">
                <a:pos x="921" y="129"/>
              </a:cxn>
              <a:cxn ang="0">
                <a:pos x="856" y="148"/>
              </a:cxn>
              <a:cxn ang="0">
                <a:pos x="1687" y="749"/>
              </a:cxn>
              <a:cxn ang="0">
                <a:pos x="2101" y="1367"/>
              </a:cxn>
              <a:cxn ang="0">
                <a:pos x="2289" y="1830"/>
              </a:cxn>
              <a:cxn ang="0">
                <a:pos x="2427" y="2037"/>
              </a:cxn>
              <a:cxn ang="0">
                <a:pos x="2800" y="2368"/>
              </a:cxn>
              <a:cxn ang="0">
                <a:pos x="3733" y="2922"/>
              </a:cxn>
              <a:cxn ang="0">
                <a:pos x="4338" y="3161"/>
              </a:cxn>
              <a:cxn ang="0">
                <a:pos x="4495" y="3211"/>
              </a:cxn>
              <a:cxn ang="0">
                <a:pos x="5445" y="3612"/>
              </a:cxn>
              <a:cxn ang="0">
                <a:pos x="6026" y="4081"/>
              </a:cxn>
              <a:cxn ang="0">
                <a:pos x="6325" y="4488"/>
              </a:cxn>
              <a:cxn ang="0">
                <a:pos x="6505" y="4940"/>
              </a:cxn>
              <a:cxn ang="0">
                <a:pos x="6699" y="5343"/>
              </a:cxn>
              <a:cxn ang="0">
                <a:pos x="6974" y="5727"/>
              </a:cxn>
              <a:cxn ang="0">
                <a:pos x="7389" y="6071"/>
              </a:cxn>
              <a:cxn ang="0">
                <a:pos x="7791" y="6366"/>
              </a:cxn>
              <a:cxn ang="0">
                <a:pos x="8026" y="6451"/>
              </a:cxn>
              <a:cxn ang="0">
                <a:pos x="8524" y="6496"/>
              </a:cxn>
              <a:cxn ang="0">
                <a:pos x="9521" y="6661"/>
              </a:cxn>
              <a:cxn ang="0">
                <a:pos x="10249" y="6866"/>
              </a:cxn>
              <a:cxn ang="0">
                <a:pos x="10580" y="7028"/>
              </a:cxn>
              <a:cxn ang="0">
                <a:pos x="10856" y="7115"/>
              </a:cxn>
              <a:cxn ang="0">
                <a:pos x="11719" y="7677"/>
              </a:cxn>
              <a:cxn ang="0">
                <a:pos x="12203" y="8246"/>
              </a:cxn>
              <a:cxn ang="0">
                <a:pos x="12412" y="8744"/>
              </a:cxn>
              <a:cxn ang="0">
                <a:pos x="12484" y="9187"/>
              </a:cxn>
              <a:cxn ang="0">
                <a:pos x="12484" y="9606"/>
              </a:cxn>
              <a:cxn ang="0">
                <a:pos x="12375" y="10026"/>
              </a:cxn>
              <a:cxn ang="0">
                <a:pos x="12222" y="10337"/>
              </a:cxn>
              <a:cxn ang="0">
                <a:pos x="11921" y="10716"/>
              </a:cxn>
              <a:cxn ang="0">
                <a:pos x="11570" y="11066"/>
              </a:cxn>
              <a:cxn ang="0">
                <a:pos x="10514" y="11263"/>
              </a:cxn>
              <a:cxn ang="0">
                <a:pos x="9818" y="11143"/>
              </a:cxn>
              <a:cxn ang="0">
                <a:pos x="9401" y="11016"/>
              </a:cxn>
              <a:cxn ang="0">
                <a:pos x="8646" y="10917"/>
              </a:cxn>
              <a:cxn ang="0">
                <a:pos x="8187" y="10718"/>
              </a:cxn>
              <a:cxn ang="0">
                <a:pos x="6966" y="10525"/>
              </a:cxn>
              <a:cxn ang="0">
                <a:pos x="6775" y="10439"/>
              </a:cxn>
              <a:cxn ang="0">
                <a:pos x="5540" y="10120"/>
              </a:cxn>
              <a:cxn ang="0">
                <a:pos x="5119" y="9851"/>
              </a:cxn>
              <a:cxn ang="0">
                <a:pos x="4902" y="9738"/>
              </a:cxn>
              <a:cxn ang="0">
                <a:pos x="3975" y="9180"/>
              </a:cxn>
              <a:cxn ang="0">
                <a:pos x="3543" y="8694"/>
              </a:cxn>
              <a:cxn ang="0">
                <a:pos x="3363" y="8588"/>
              </a:cxn>
              <a:cxn ang="0">
                <a:pos x="2544" y="7970"/>
              </a:cxn>
              <a:cxn ang="0">
                <a:pos x="1947" y="7532"/>
              </a:cxn>
              <a:cxn ang="0">
                <a:pos x="1807" y="7315"/>
              </a:cxn>
              <a:cxn ang="0">
                <a:pos x="1391" y="7037"/>
              </a:cxn>
              <a:cxn ang="0">
                <a:pos x="700" y="6007"/>
              </a:cxn>
              <a:cxn ang="0">
                <a:pos x="600" y="5621"/>
              </a:cxn>
              <a:cxn ang="0">
                <a:pos x="435" y="5358"/>
              </a:cxn>
              <a:cxn ang="0">
                <a:pos x="261" y="4897"/>
              </a:cxn>
              <a:cxn ang="0">
                <a:pos x="134" y="4420"/>
              </a:cxn>
              <a:cxn ang="0">
                <a:pos x="24" y="3395"/>
              </a:cxn>
              <a:cxn ang="0">
                <a:pos x="152" y="2913"/>
              </a:cxn>
              <a:cxn ang="0">
                <a:pos x="294" y="2447"/>
              </a:cxn>
              <a:cxn ang="0">
                <a:pos x="319" y="1968"/>
              </a:cxn>
              <a:cxn ang="0">
                <a:pos x="193" y="1242"/>
              </a:cxn>
              <a:cxn ang="0">
                <a:pos x="223" y="745"/>
              </a:cxn>
              <a:cxn ang="0">
                <a:pos x="297" y="278"/>
              </a:cxn>
              <a:cxn ang="0">
                <a:pos x="428" y="92"/>
              </a:cxn>
            </a:cxnLst>
            <a:rect l="0" t="0" r="r" b="b"/>
            <a:pathLst>
              <a:path w="12579" h="11263">
                <a:moveTo>
                  <a:pt x="423" y="5"/>
                </a:moveTo>
                <a:lnTo>
                  <a:pt x="555" y="23"/>
                </a:lnTo>
                <a:lnTo>
                  <a:pt x="669" y="46"/>
                </a:lnTo>
                <a:cubicBezTo>
                  <a:pt x="691" y="51"/>
                  <a:pt x="705" y="72"/>
                  <a:pt x="701" y="95"/>
                </a:cubicBezTo>
                <a:cubicBezTo>
                  <a:pt x="696" y="117"/>
                  <a:pt x="674" y="131"/>
                  <a:pt x="652" y="127"/>
                </a:cubicBezTo>
                <a:lnTo>
                  <a:pt x="544" y="104"/>
                </a:lnTo>
                <a:lnTo>
                  <a:pt x="412" y="86"/>
                </a:lnTo>
                <a:cubicBezTo>
                  <a:pt x="389" y="83"/>
                  <a:pt x="374" y="62"/>
                  <a:pt x="377" y="40"/>
                </a:cubicBezTo>
                <a:cubicBezTo>
                  <a:pt x="380" y="17"/>
                  <a:pt x="401" y="2"/>
                  <a:pt x="423" y="5"/>
                </a:cubicBezTo>
                <a:close/>
                <a:moveTo>
                  <a:pt x="909" y="125"/>
                </a:moveTo>
                <a:lnTo>
                  <a:pt x="921" y="129"/>
                </a:lnTo>
                <a:lnTo>
                  <a:pt x="1030" y="180"/>
                </a:lnTo>
                <a:lnTo>
                  <a:pt x="1133" y="238"/>
                </a:lnTo>
                <a:lnTo>
                  <a:pt x="1137" y="240"/>
                </a:lnTo>
                <a:cubicBezTo>
                  <a:pt x="1156" y="252"/>
                  <a:pt x="1161" y="278"/>
                  <a:pt x="1149" y="297"/>
                </a:cubicBezTo>
                <a:cubicBezTo>
                  <a:pt x="1136" y="316"/>
                  <a:pt x="1110" y="321"/>
                  <a:pt x="1092" y="308"/>
                </a:cubicBezTo>
                <a:lnTo>
                  <a:pt x="1094" y="309"/>
                </a:lnTo>
                <a:lnTo>
                  <a:pt x="1094" y="309"/>
                </a:lnTo>
                <a:lnTo>
                  <a:pt x="995" y="255"/>
                </a:lnTo>
                <a:lnTo>
                  <a:pt x="892" y="206"/>
                </a:lnTo>
                <a:lnTo>
                  <a:pt x="880" y="201"/>
                </a:lnTo>
                <a:cubicBezTo>
                  <a:pt x="859" y="193"/>
                  <a:pt x="848" y="170"/>
                  <a:pt x="856" y="148"/>
                </a:cubicBezTo>
                <a:cubicBezTo>
                  <a:pt x="864" y="127"/>
                  <a:pt x="888" y="116"/>
                  <a:pt x="909" y="125"/>
                </a:cubicBezTo>
                <a:close/>
                <a:moveTo>
                  <a:pt x="1341" y="389"/>
                </a:moveTo>
                <a:lnTo>
                  <a:pt x="1496" y="530"/>
                </a:lnTo>
                <a:lnTo>
                  <a:pt x="1524" y="560"/>
                </a:lnTo>
                <a:cubicBezTo>
                  <a:pt x="1539" y="577"/>
                  <a:pt x="1537" y="603"/>
                  <a:pt x="1520" y="618"/>
                </a:cubicBezTo>
                <a:cubicBezTo>
                  <a:pt x="1504" y="634"/>
                  <a:pt x="1478" y="632"/>
                  <a:pt x="1462" y="615"/>
                </a:cubicBezTo>
                <a:lnTo>
                  <a:pt x="1441" y="591"/>
                </a:lnTo>
                <a:lnTo>
                  <a:pt x="1286" y="450"/>
                </a:lnTo>
                <a:cubicBezTo>
                  <a:pt x="1269" y="434"/>
                  <a:pt x="1268" y="408"/>
                  <a:pt x="1283" y="391"/>
                </a:cubicBezTo>
                <a:cubicBezTo>
                  <a:pt x="1298" y="375"/>
                  <a:pt x="1324" y="374"/>
                  <a:pt x="1341" y="389"/>
                </a:cubicBezTo>
                <a:close/>
                <a:moveTo>
                  <a:pt x="1687" y="749"/>
                </a:moveTo>
                <a:lnTo>
                  <a:pt x="1797" y="894"/>
                </a:lnTo>
                <a:lnTo>
                  <a:pt x="1835" y="949"/>
                </a:lnTo>
                <a:cubicBezTo>
                  <a:pt x="1848" y="968"/>
                  <a:pt x="1843" y="994"/>
                  <a:pt x="1824" y="1006"/>
                </a:cubicBezTo>
                <a:cubicBezTo>
                  <a:pt x="1805" y="1019"/>
                  <a:pt x="1779" y="1014"/>
                  <a:pt x="1767" y="995"/>
                </a:cubicBezTo>
                <a:lnTo>
                  <a:pt x="1732" y="943"/>
                </a:lnTo>
                <a:lnTo>
                  <a:pt x="1622" y="799"/>
                </a:lnTo>
                <a:cubicBezTo>
                  <a:pt x="1608" y="781"/>
                  <a:pt x="1611" y="755"/>
                  <a:pt x="1629" y="741"/>
                </a:cubicBezTo>
                <a:cubicBezTo>
                  <a:pt x="1647" y="728"/>
                  <a:pt x="1673" y="731"/>
                  <a:pt x="1687" y="749"/>
                </a:cubicBezTo>
                <a:close/>
                <a:moveTo>
                  <a:pt x="1971" y="1156"/>
                </a:moveTo>
                <a:lnTo>
                  <a:pt x="2059" y="1297"/>
                </a:lnTo>
                <a:lnTo>
                  <a:pt x="2101" y="1367"/>
                </a:lnTo>
                <a:cubicBezTo>
                  <a:pt x="2113" y="1386"/>
                  <a:pt x="2107" y="1411"/>
                  <a:pt x="2088" y="1423"/>
                </a:cubicBezTo>
                <a:cubicBezTo>
                  <a:pt x="2068" y="1435"/>
                  <a:pt x="2043" y="1428"/>
                  <a:pt x="2031" y="1409"/>
                </a:cubicBezTo>
                <a:lnTo>
                  <a:pt x="1990" y="1340"/>
                </a:lnTo>
                <a:lnTo>
                  <a:pt x="1902" y="1200"/>
                </a:lnTo>
                <a:cubicBezTo>
                  <a:pt x="1890" y="1181"/>
                  <a:pt x="1896" y="1155"/>
                  <a:pt x="1915" y="1143"/>
                </a:cubicBezTo>
                <a:cubicBezTo>
                  <a:pt x="1934" y="1131"/>
                  <a:pt x="1959" y="1137"/>
                  <a:pt x="1971" y="1156"/>
                </a:cubicBezTo>
                <a:close/>
                <a:moveTo>
                  <a:pt x="2229" y="1577"/>
                </a:moveTo>
                <a:lnTo>
                  <a:pt x="2310" y="1709"/>
                </a:lnTo>
                <a:lnTo>
                  <a:pt x="2359" y="1786"/>
                </a:lnTo>
                <a:cubicBezTo>
                  <a:pt x="2371" y="1805"/>
                  <a:pt x="2365" y="1831"/>
                  <a:pt x="2346" y="1843"/>
                </a:cubicBezTo>
                <a:cubicBezTo>
                  <a:pt x="2327" y="1855"/>
                  <a:pt x="2301" y="1849"/>
                  <a:pt x="2289" y="1830"/>
                </a:cubicBezTo>
                <a:lnTo>
                  <a:pt x="2239" y="1752"/>
                </a:lnTo>
                <a:lnTo>
                  <a:pt x="2159" y="1620"/>
                </a:lnTo>
                <a:cubicBezTo>
                  <a:pt x="2147" y="1601"/>
                  <a:pt x="2153" y="1575"/>
                  <a:pt x="2173" y="1564"/>
                </a:cubicBezTo>
                <a:cubicBezTo>
                  <a:pt x="2192" y="1552"/>
                  <a:pt x="2217" y="1558"/>
                  <a:pt x="2229" y="1577"/>
                </a:cubicBezTo>
                <a:close/>
                <a:moveTo>
                  <a:pt x="2494" y="1990"/>
                </a:moveTo>
                <a:lnTo>
                  <a:pt x="2571" y="2100"/>
                </a:lnTo>
                <a:lnTo>
                  <a:pt x="2640" y="2185"/>
                </a:lnTo>
                <a:cubicBezTo>
                  <a:pt x="2654" y="2203"/>
                  <a:pt x="2651" y="2229"/>
                  <a:pt x="2633" y="2243"/>
                </a:cubicBezTo>
                <a:cubicBezTo>
                  <a:pt x="2616" y="2257"/>
                  <a:pt x="2590" y="2254"/>
                  <a:pt x="2575" y="2237"/>
                </a:cubicBezTo>
                <a:lnTo>
                  <a:pt x="2504" y="2147"/>
                </a:lnTo>
                <a:lnTo>
                  <a:pt x="2427" y="2037"/>
                </a:lnTo>
                <a:cubicBezTo>
                  <a:pt x="2414" y="2019"/>
                  <a:pt x="2418" y="1993"/>
                  <a:pt x="2437" y="1980"/>
                </a:cubicBezTo>
                <a:cubicBezTo>
                  <a:pt x="2455" y="1967"/>
                  <a:pt x="2481" y="1971"/>
                  <a:pt x="2494" y="1990"/>
                </a:cubicBezTo>
                <a:close/>
                <a:moveTo>
                  <a:pt x="2800" y="2368"/>
                </a:moveTo>
                <a:lnTo>
                  <a:pt x="2867" y="2439"/>
                </a:lnTo>
                <a:lnTo>
                  <a:pt x="2978" y="2531"/>
                </a:lnTo>
                <a:cubicBezTo>
                  <a:pt x="2995" y="2546"/>
                  <a:pt x="2997" y="2572"/>
                  <a:pt x="2983" y="2589"/>
                </a:cubicBezTo>
                <a:cubicBezTo>
                  <a:pt x="2968" y="2607"/>
                  <a:pt x="2942" y="2609"/>
                  <a:pt x="2925" y="2594"/>
                </a:cubicBezTo>
                <a:lnTo>
                  <a:pt x="2808" y="2496"/>
                </a:lnTo>
                <a:lnTo>
                  <a:pt x="2740" y="2425"/>
                </a:lnTo>
                <a:cubicBezTo>
                  <a:pt x="2724" y="2408"/>
                  <a:pt x="2725" y="2382"/>
                  <a:pt x="2742" y="2367"/>
                </a:cubicBezTo>
                <a:cubicBezTo>
                  <a:pt x="2758" y="2351"/>
                  <a:pt x="2784" y="2352"/>
                  <a:pt x="2800" y="2368"/>
                </a:cubicBezTo>
                <a:close/>
                <a:moveTo>
                  <a:pt x="3173" y="2670"/>
                </a:moveTo>
                <a:lnTo>
                  <a:pt x="3248" y="2714"/>
                </a:lnTo>
                <a:lnTo>
                  <a:pt x="3389" y="2781"/>
                </a:lnTo>
                <a:cubicBezTo>
                  <a:pt x="3409" y="2791"/>
                  <a:pt x="3418" y="2816"/>
                  <a:pt x="3408" y="2836"/>
                </a:cubicBezTo>
                <a:cubicBezTo>
                  <a:pt x="3398" y="2857"/>
                  <a:pt x="3373" y="2865"/>
                  <a:pt x="3353" y="2855"/>
                </a:cubicBezTo>
                <a:lnTo>
                  <a:pt x="3207" y="2785"/>
                </a:lnTo>
                <a:lnTo>
                  <a:pt x="3131" y="2740"/>
                </a:lnTo>
                <a:cubicBezTo>
                  <a:pt x="3112" y="2729"/>
                  <a:pt x="3105" y="2704"/>
                  <a:pt x="3117" y="2684"/>
                </a:cubicBezTo>
                <a:cubicBezTo>
                  <a:pt x="3128" y="2665"/>
                  <a:pt x="3153" y="2658"/>
                  <a:pt x="3173" y="2670"/>
                </a:cubicBezTo>
                <a:close/>
                <a:moveTo>
                  <a:pt x="3612" y="2876"/>
                </a:moveTo>
                <a:lnTo>
                  <a:pt x="3733" y="2922"/>
                </a:lnTo>
                <a:lnTo>
                  <a:pt x="3843" y="2958"/>
                </a:lnTo>
                <a:cubicBezTo>
                  <a:pt x="3864" y="2966"/>
                  <a:pt x="3876" y="2989"/>
                  <a:pt x="3869" y="3010"/>
                </a:cubicBezTo>
                <a:cubicBezTo>
                  <a:pt x="3862" y="3032"/>
                  <a:pt x="3838" y="3044"/>
                  <a:pt x="3817" y="3036"/>
                </a:cubicBezTo>
                <a:lnTo>
                  <a:pt x="3704" y="2999"/>
                </a:lnTo>
                <a:lnTo>
                  <a:pt x="3583" y="2953"/>
                </a:lnTo>
                <a:cubicBezTo>
                  <a:pt x="3562" y="2945"/>
                  <a:pt x="3551" y="2921"/>
                  <a:pt x="3559" y="2900"/>
                </a:cubicBezTo>
                <a:cubicBezTo>
                  <a:pt x="3567" y="2879"/>
                  <a:pt x="3591" y="2868"/>
                  <a:pt x="3612" y="2876"/>
                </a:cubicBezTo>
                <a:close/>
                <a:moveTo>
                  <a:pt x="4077" y="3034"/>
                </a:moveTo>
                <a:lnTo>
                  <a:pt x="4268" y="3094"/>
                </a:lnTo>
                <a:lnTo>
                  <a:pt x="4312" y="3109"/>
                </a:lnTo>
                <a:cubicBezTo>
                  <a:pt x="4334" y="3116"/>
                  <a:pt x="4345" y="3139"/>
                  <a:pt x="4338" y="3161"/>
                </a:cubicBezTo>
                <a:cubicBezTo>
                  <a:pt x="4331" y="3182"/>
                  <a:pt x="4308" y="3194"/>
                  <a:pt x="4287" y="3187"/>
                </a:cubicBezTo>
                <a:lnTo>
                  <a:pt x="4243" y="3173"/>
                </a:lnTo>
                <a:lnTo>
                  <a:pt x="4052" y="3113"/>
                </a:lnTo>
                <a:cubicBezTo>
                  <a:pt x="4030" y="3106"/>
                  <a:pt x="4018" y="3083"/>
                  <a:pt x="4025" y="3061"/>
                </a:cubicBezTo>
                <a:cubicBezTo>
                  <a:pt x="4032" y="3040"/>
                  <a:pt x="4055" y="3028"/>
                  <a:pt x="4077" y="3034"/>
                </a:cubicBezTo>
                <a:close/>
                <a:moveTo>
                  <a:pt x="4548" y="3186"/>
                </a:moveTo>
                <a:lnTo>
                  <a:pt x="4779" y="3272"/>
                </a:lnTo>
                <a:cubicBezTo>
                  <a:pt x="4800" y="3280"/>
                  <a:pt x="4811" y="3304"/>
                  <a:pt x="4803" y="3325"/>
                </a:cubicBezTo>
                <a:cubicBezTo>
                  <a:pt x="4795" y="3346"/>
                  <a:pt x="4772" y="3357"/>
                  <a:pt x="4750" y="3349"/>
                </a:cubicBezTo>
                <a:lnTo>
                  <a:pt x="4519" y="3263"/>
                </a:lnTo>
                <a:cubicBezTo>
                  <a:pt x="4498" y="3256"/>
                  <a:pt x="4487" y="3232"/>
                  <a:pt x="4495" y="3211"/>
                </a:cubicBezTo>
                <a:cubicBezTo>
                  <a:pt x="4503" y="3189"/>
                  <a:pt x="4527" y="3178"/>
                  <a:pt x="4548" y="3186"/>
                </a:cubicBezTo>
                <a:close/>
                <a:moveTo>
                  <a:pt x="5009" y="3370"/>
                </a:moveTo>
                <a:lnTo>
                  <a:pt x="5096" y="3410"/>
                </a:lnTo>
                <a:lnTo>
                  <a:pt x="5231" y="3482"/>
                </a:lnTo>
                <a:cubicBezTo>
                  <a:pt x="5251" y="3493"/>
                  <a:pt x="5258" y="3518"/>
                  <a:pt x="5248" y="3538"/>
                </a:cubicBezTo>
                <a:cubicBezTo>
                  <a:pt x="5237" y="3558"/>
                  <a:pt x="5212" y="3565"/>
                  <a:pt x="5192" y="3555"/>
                </a:cubicBezTo>
                <a:lnTo>
                  <a:pt x="5061" y="3485"/>
                </a:lnTo>
                <a:lnTo>
                  <a:pt x="4974" y="3444"/>
                </a:lnTo>
                <a:cubicBezTo>
                  <a:pt x="4954" y="3435"/>
                  <a:pt x="4945" y="3410"/>
                  <a:pt x="4954" y="3390"/>
                </a:cubicBezTo>
                <a:cubicBezTo>
                  <a:pt x="4964" y="3369"/>
                  <a:pt x="4988" y="3360"/>
                  <a:pt x="5009" y="3370"/>
                </a:cubicBezTo>
                <a:close/>
                <a:moveTo>
                  <a:pt x="5445" y="3612"/>
                </a:moveTo>
                <a:lnTo>
                  <a:pt x="5566" y="3693"/>
                </a:lnTo>
                <a:lnTo>
                  <a:pt x="5649" y="3754"/>
                </a:lnTo>
                <a:cubicBezTo>
                  <a:pt x="5667" y="3768"/>
                  <a:pt x="5671" y="3793"/>
                  <a:pt x="5657" y="3812"/>
                </a:cubicBezTo>
                <a:cubicBezTo>
                  <a:pt x="5644" y="3830"/>
                  <a:pt x="5618" y="3834"/>
                  <a:pt x="5600" y="3820"/>
                </a:cubicBezTo>
                <a:lnTo>
                  <a:pt x="5521" y="3762"/>
                </a:lnTo>
                <a:lnTo>
                  <a:pt x="5399" y="3680"/>
                </a:lnTo>
                <a:cubicBezTo>
                  <a:pt x="5381" y="3668"/>
                  <a:pt x="5375" y="3642"/>
                  <a:pt x="5388" y="3623"/>
                </a:cubicBezTo>
                <a:cubicBezTo>
                  <a:pt x="5401" y="3604"/>
                  <a:pt x="5426" y="3599"/>
                  <a:pt x="5445" y="3612"/>
                </a:cubicBezTo>
                <a:close/>
                <a:moveTo>
                  <a:pt x="5845" y="3910"/>
                </a:moveTo>
                <a:lnTo>
                  <a:pt x="5960" y="4015"/>
                </a:lnTo>
                <a:lnTo>
                  <a:pt x="6026" y="4081"/>
                </a:lnTo>
                <a:cubicBezTo>
                  <a:pt x="6041" y="4097"/>
                  <a:pt x="6041" y="4123"/>
                  <a:pt x="6025" y="4139"/>
                </a:cubicBezTo>
                <a:cubicBezTo>
                  <a:pt x="6009" y="4155"/>
                  <a:pt x="5983" y="4155"/>
                  <a:pt x="5967" y="4139"/>
                </a:cubicBezTo>
                <a:lnTo>
                  <a:pt x="5905" y="4076"/>
                </a:lnTo>
                <a:lnTo>
                  <a:pt x="5790" y="3971"/>
                </a:lnTo>
                <a:cubicBezTo>
                  <a:pt x="5773" y="3955"/>
                  <a:pt x="5772" y="3929"/>
                  <a:pt x="5787" y="3913"/>
                </a:cubicBezTo>
                <a:cubicBezTo>
                  <a:pt x="5803" y="3896"/>
                  <a:pt x="5829" y="3895"/>
                  <a:pt x="5845" y="3910"/>
                </a:cubicBezTo>
                <a:close/>
                <a:moveTo>
                  <a:pt x="6191" y="4271"/>
                </a:moveTo>
                <a:lnTo>
                  <a:pt x="6204" y="4290"/>
                </a:lnTo>
                <a:lnTo>
                  <a:pt x="6245" y="4349"/>
                </a:lnTo>
                <a:lnTo>
                  <a:pt x="6314" y="4465"/>
                </a:lnTo>
                <a:lnTo>
                  <a:pt x="6325" y="4488"/>
                </a:lnTo>
                <a:cubicBezTo>
                  <a:pt x="6335" y="4508"/>
                  <a:pt x="6326" y="4533"/>
                  <a:pt x="6305" y="4542"/>
                </a:cubicBezTo>
                <a:cubicBezTo>
                  <a:pt x="6285" y="4552"/>
                  <a:pt x="6260" y="4543"/>
                  <a:pt x="6250" y="4523"/>
                </a:cubicBezTo>
                <a:lnTo>
                  <a:pt x="6243" y="4506"/>
                </a:lnTo>
                <a:lnTo>
                  <a:pt x="6178" y="4396"/>
                </a:lnTo>
                <a:lnTo>
                  <a:pt x="6139" y="4339"/>
                </a:lnTo>
                <a:lnTo>
                  <a:pt x="6125" y="4321"/>
                </a:lnTo>
                <a:cubicBezTo>
                  <a:pt x="6111" y="4303"/>
                  <a:pt x="6115" y="4277"/>
                  <a:pt x="6133" y="4263"/>
                </a:cubicBezTo>
                <a:cubicBezTo>
                  <a:pt x="6151" y="4250"/>
                  <a:pt x="6177" y="4253"/>
                  <a:pt x="6191" y="4271"/>
                </a:cubicBezTo>
                <a:close/>
                <a:moveTo>
                  <a:pt x="6423" y="4718"/>
                </a:moveTo>
                <a:lnTo>
                  <a:pt x="6459" y="4815"/>
                </a:lnTo>
                <a:lnTo>
                  <a:pt x="6505" y="4940"/>
                </a:lnTo>
                <a:lnTo>
                  <a:pt x="6508" y="4947"/>
                </a:lnTo>
                <a:cubicBezTo>
                  <a:pt x="6517" y="4968"/>
                  <a:pt x="6507" y="4992"/>
                  <a:pt x="6486" y="5001"/>
                </a:cubicBezTo>
                <a:cubicBezTo>
                  <a:pt x="6465" y="5010"/>
                  <a:pt x="6441" y="5000"/>
                  <a:pt x="6432" y="4979"/>
                </a:cubicBezTo>
                <a:lnTo>
                  <a:pt x="6428" y="4969"/>
                </a:lnTo>
                <a:lnTo>
                  <a:pt x="6382" y="4844"/>
                </a:lnTo>
                <a:lnTo>
                  <a:pt x="6346" y="4746"/>
                </a:lnTo>
                <a:cubicBezTo>
                  <a:pt x="6338" y="4724"/>
                  <a:pt x="6349" y="4701"/>
                  <a:pt x="6371" y="4693"/>
                </a:cubicBezTo>
                <a:cubicBezTo>
                  <a:pt x="6392" y="4685"/>
                  <a:pt x="6416" y="4696"/>
                  <a:pt x="6423" y="4718"/>
                </a:cubicBezTo>
                <a:close/>
                <a:moveTo>
                  <a:pt x="6607" y="5170"/>
                </a:moveTo>
                <a:lnTo>
                  <a:pt x="6630" y="5217"/>
                </a:lnTo>
                <a:lnTo>
                  <a:pt x="6699" y="5343"/>
                </a:lnTo>
                <a:lnTo>
                  <a:pt x="6724" y="5382"/>
                </a:lnTo>
                <a:cubicBezTo>
                  <a:pt x="6736" y="5402"/>
                  <a:pt x="6730" y="5427"/>
                  <a:pt x="6711" y="5439"/>
                </a:cubicBezTo>
                <a:cubicBezTo>
                  <a:pt x="6691" y="5451"/>
                  <a:pt x="6666" y="5445"/>
                  <a:pt x="6654" y="5426"/>
                </a:cubicBezTo>
                <a:lnTo>
                  <a:pt x="6628" y="5382"/>
                </a:lnTo>
                <a:lnTo>
                  <a:pt x="6555" y="5252"/>
                </a:lnTo>
                <a:lnTo>
                  <a:pt x="6533" y="5206"/>
                </a:lnTo>
                <a:cubicBezTo>
                  <a:pt x="6523" y="5185"/>
                  <a:pt x="6532" y="5161"/>
                  <a:pt x="6552" y="5151"/>
                </a:cubicBezTo>
                <a:cubicBezTo>
                  <a:pt x="6573" y="5141"/>
                  <a:pt x="6597" y="5150"/>
                  <a:pt x="6607" y="5170"/>
                </a:cubicBezTo>
                <a:close/>
                <a:moveTo>
                  <a:pt x="6860" y="5585"/>
                </a:moveTo>
                <a:lnTo>
                  <a:pt x="6873" y="5604"/>
                </a:lnTo>
                <a:lnTo>
                  <a:pt x="6974" y="5727"/>
                </a:lnTo>
                <a:lnTo>
                  <a:pt x="7014" y="5769"/>
                </a:lnTo>
                <a:cubicBezTo>
                  <a:pt x="7030" y="5786"/>
                  <a:pt x="7029" y="5812"/>
                  <a:pt x="7013" y="5827"/>
                </a:cubicBezTo>
                <a:cubicBezTo>
                  <a:pt x="6996" y="5843"/>
                  <a:pt x="6970" y="5842"/>
                  <a:pt x="6955" y="5826"/>
                </a:cubicBezTo>
                <a:lnTo>
                  <a:pt x="6911" y="5779"/>
                </a:lnTo>
                <a:lnTo>
                  <a:pt x="6806" y="5651"/>
                </a:lnTo>
                <a:lnTo>
                  <a:pt x="6793" y="5633"/>
                </a:lnTo>
                <a:cubicBezTo>
                  <a:pt x="6780" y="5614"/>
                  <a:pt x="6784" y="5588"/>
                  <a:pt x="6802" y="5575"/>
                </a:cubicBezTo>
                <a:cubicBezTo>
                  <a:pt x="6821" y="5562"/>
                  <a:pt x="6846" y="5566"/>
                  <a:pt x="6860" y="5585"/>
                </a:cubicBezTo>
                <a:close/>
                <a:moveTo>
                  <a:pt x="7192" y="5930"/>
                </a:moveTo>
                <a:lnTo>
                  <a:pt x="7323" y="6031"/>
                </a:lnTo>
                <a:lnTo>
                  <a:pt x="7389" y="6071"/>
                </a:lnTo>
                <a:cubicBezTo>
                  <a:pt x="7408" y="6083"/>
                  <a:pt x="7414" y="6108"/>
                  <a:pt x="7402" y="6128"/>
                </a:cubicBezTo>
                <a:cubicBezTo>
                  <a:pt x="7390" y="6147"/>
                  <a:pt x="7365" y="6153"/>
                  <a:pt x="7346" y="6141"/>
                </a:cubicBezTo>
                <a:lnTo>
                  <a:pt x="7272" y="6096"/>
                </a:lnTo>
                <a:lnTo>
                  <a:pt x="7142" y="5996"/>
                </a:lnTo>
                <a:cubicBezTo>
                  <a:pt x="7124" y="5982"/>
                  <a:pt x="7120" y="5956"/>
                  <a:pt x="7134" y="5938"/>
                </a:cubicBezTo>
                <a:cubicBezTo>
                  <a:pt x="7148" y="5920"/>
                  <a:pt x="7174" y="5917"/>
                  <a:pt x="7192" y="5930"/>
                </a:cubicBezTo>
                <a:close/>
                <a:moveTo>
                  <a:pt x="7600" y="6190"/>
                </a:moveTo>
                <a:lnTo>
                  <a:pt x="7729" y="6254"/>
                </a:lnTo>
                <a:lnTo>
                  <a:pt x="7821" y="6290"/>
                </a:lnTo>
                <a:cubicBezTo>
                  <a:pt x="7842" y="6298"/>
                  <a:pt x="7853" y="6322"/>
                  <a:pt x="7844" y="6343"/>
                </a:cubicBezTo>
                <a:cubicBezTo>
                  <a:pt x="7836" y="6364"/>
                  <a:pt x="7812" y="6375"/>
                  <a:pt x="7791" y="6366"/>
                </a:cubicBezTo>
                <a:lnTo>
                  <a:pt x="7692" y="6327"/>
                </a:lnTo>
                <a:lnTo>
                  <a:pt x="7563" y="6264"/>
                </a:lnTo>
                <a:cubicBezTo>
                  <a:pt x="7543" y="6254"/>
                  <a:pt x="7535" y="6229"/>
                  <a:pt x="7545" y="6209"/>
                </a:cubicBezTo>
                <a:cubicBezTo>
                  <a:pt x="7555" y="6189"/>
                  <a:pt x="7579" y="6180"/>
                  <a:pt x="7600" y="6190"/>
                </a:cubicBezTo>
                <a:close/>
                <a:moveTo>
                  <a:pt x="8050" y="6372"/>
                </a:moveTo>
                <a:lnTo>
                  <a:pt x="8175" y="6411"/>
                </a:lnTo>
                <a:lnTo>
                  <a:pt x="8285" y="6440"/>
                </a:lnTo>
                <a:cubicBezTo>
                  <a:pt x="8307" y="6445"/>
                  <a:pt x="8320" y="6468"/>
                  <a:pt x="8315" y="6490"/>
                </a:cubicBezTo>
                <a:cubicBezTo>
                  <a:pt x="8309" y="6512"/>
                  <a:pt x="8287" y="6525"/>
                  <a:pt x="8265" y="6519"/>
                </a:cubicBezTo>
                <a:lnTo>
                  <a:pt x="8150" y="6490"/>
                </a:lnTo>
                <a:lnTo>
                  <a:pt x="8026" y="6451"/>
                </a:lnTo>
                <a:cubicBezTo>
                  <a:pt x="8004" y="6444"/>
                  <a:pt x="7992" y="6421"/>
                  <a:pt x="7999" y="6399"/>
                </a:cubicBezTo>
                <a:cubicBezTo>
                  <a:pt x="8006" y="6377"/>
                  <a:pt x="8029" y="6365"/>
                  <a:pt x="8050" y="6372"/>
                </a:cubicBezTo>
                <a:close/>
                <a:moveTo>
                  <a:pt x="8524" y="6496"/>
                </a:moveTo>
                <a:lnTo>
                  <a:pt x="8640" y="6520"/>
                </a:lnTo>
                <a:lnTo>
                  <a:pt x="8764" y="6542"/>
                </a:lnTo>
                <a:cubicBezTo>
                  <a:pt x="8787" y="6546"/>
                  <a:pt x="8801" y="6567"/>
                  <a:pt x="8798" y="6590"/>
                </a:cubicBezTo>
                <a:cubicBezTo>
                  <a:pt x="8794" y="6612"/>
                  <a:pt x="8772" y="6627"/>
                  <a:pt x="8750" y="6623"/>
                </a:cubicBezTo>
                <a:lnTo>
                  <a:pt x="8623" y="6601"/>
                </a:lnTo>
                <a:lnTo>
                  <a:pt x="8506" y="6576"/>
                </a:lnTo>
                <a:cubicBezTo>
                  <a:pt x="8484" y="6571"/>
                  <a:pt x="8470" y="6549"/>
                  <a:pt x="8475" y="6527"/>
                </a:cubicBezTo>
                <a:cubicBezTo>
                  <a:pt x="8480" y="6505"/>
                  <a:pt x="8501" y="6491"/>
                  <a:pt x="8524" y="6496"/>
                </a:cubicBezTo>
                <a:close/>
                <a:moveTo>
                  <a:pt x="9007" y="6582"/>
                </a:moveTo>
                <a:lnTo>
                  <a:pt x="9081" y="6594"/>
                </a:lnTo>
                <a:lnTo>
                  <a:pt x="9250" y="6620"/>
                </a:lnTo>
                <a:cubicBezTo>
                  <a:pt x="9273" y="6623"/>
                  <a:pt x="9288" y="6644"/>
                  <a:pt x="9285" y="6666"/>
                </a:cubicBezTo>
                <a:cubicBezTo>
                  <a:pt x="9281" y="6689"/>
                  <a:pt x="9260" y="6704"/>
                  <a:pt x="9238" y="6701"/>
                </a:cubicBezTo>
                <a:lnTo>
                  <a:pt x="9068" y="6675"/>
                </a:lnTo>
                <a:lnTo>
                  <a:pt x="8994" y="6663"/>
                </a:lnTo>
                <a:cubicBezTo>
                  <a:pt x="8971" y="6660"/>
                  <a:pt x="8956" y="6639"/>
                  <a:pt x="8960" y="6616"/>
                </a:cubicBezTo>
                <a:cubicBezTo>
                  <a:pt x="8963" y="6594"/>
                  <a:pt x="8984" y="6579"/>
                  <a:pt x="9007" y="6582"/>
                </a:cubicBezTo>
                <a:close/>
                <a:moveTo>
                  <a:pt x="9494" y="6657"/>
                </a:moveTo>
                <a:lnTo>
                  <a:pt x="9521" y="6661"/>
                </a:lnTo>
                <a:lnTo>
                  <a:pt x="9738" y="6699"/>
                </a:lnTo>
                <a:cubicBezTo>
                  <a:pt x="9760" y="6703"/>
                  <a:pt x="9775" y="6724"/>
                  <a:pt x="9771" y="6746"/>
                </a:cubicBezTo>
                <a:cubicBezTo>
                  <a:pt x="9767" y="6769"/>
                  <a:pt x="9746" y="6784"/>
                  <a:pt x="9724" y="6780"/>
                </a:cubicBezTo>
                <a:lnTo>
                  <a:pt x="9508" y="6742"/>
                </a:lnTo>
                <a:lnTo>
                  <a:pt x="9482" y="6738"/>
                </a:lnTo>
                <a:cubicBezTo>
                  <a:pt x="9459" y="6735"/>
                  <a:pt x="9444" y="6714"/>
                  <a:pt x="9447" y="6691"/>
                </a:cubicBezTo>
                <a:cubicBezTo>
                  <a:pt x="9450" y="6669"/>
                  <a:pt x="9471" y="6653"/>
                  <a:pt x="9494" y="6657"/>
                </a:cubicBezTo>
                <a:close/>
                <a:moveTo>
                  <a:pt x="9982" y="6750"/>
                </a:moveTo>
                <a:lnTo>
                  <a:pt x="10176" y="6800"/>
                </a:lnTo>
                <a:lnTo>
                  <a:pt x="10222" y="6814"/>
                </a:lnTo>
                <a:cubicBezTo>
                  <a:pt x="10244" y="6821"/>
                  <a:pt x="10256" y="6844"/>
                  <a:pt x="10249" y="6866"/>
                </a:cubicBezTo>
                <a:cubicBezTo>
                  <a:pt x="10243" y="6887"/>
                  <a:pt x="10219" y="6899"/>
                  <a:pt x="10198" y="6893"/>
                </a:cubicBezTo>
                <a:lnTo>
                  <a:pt x="10155" y="6879"/>
                </a:lnTo>
                <a:lnTo>
                  <a:pt x="9962" y="6830"/>
                </a:lnTo>
                <a:cubicBezTo>
                  <a:pt x="9940" y="6824"/>
                  <a:pt x="9926" y="6802"/>
                  <a:pt x="9932" y="6780"/>
                </a:cubicBezTo>
                <a:cubicBezTo>
                  <a:pt x="9938" y="6758"/>
                  <a:pt x="9960" y="6745"/>
                  <a:pt x="9982" y="6750"/>
                </a:cubicBezTo>
                <a:close/>
                <a:moveTo>
                  <a:pt x="10459" y="6893"/>
                </a:moveTo>
                <a:lnTo>
                  <a:pt x="10609" y="6951"/>
                </a:lnTo>
                <a:lnTo>
                  <a:pt x="10689" y="6988"/>
                </a:lnTo>
                <a:cubicBezTo>
                  <a:pt x="10710" y="6998"/>
                  <a:pt x="10719" y="7022"/>
                  <a:pt x="10709" y="7043"/>
                </a:cubicBezTo>
                <a:cubicBezTo>
                  <a:pt x="10699" y="7063"/>
                  <a:pt x="10675" y="7072"/>
                  <a:pt x="10654" y="7063"/>
                </a:cubicBezTo>
                <a:lnTo>
                  <a:pt x="10580" y="7028"/>
                </a:lnTo>
                <a:lnTo>
                  <a:pt x="10429" y="6970"/>
                </a:lnTo>
                <a:cubicBezTo>
                  <a:pt x="10408" y="6962"/>
                  <a:pt x="10397" y="6938"/>
                  <a:pt x="10406" y="6917"/>
                </a:cubicBezTo>
                <a:cubicBezTo>
                  <a:pt x="10414" y="6895"/>
                  <a:pt x="10438" y="6885"/>
                  <a:pt x="10459" y="6893"/>
                </a:cubicBezTo>
                <a:close/>
                <a:moveTo>
                  <a:pt x="10912" y="7098"/>
                </a:moveTo>
                <a:lnTo>
                  <a:pt x="11032" y="7163"/>
                </a:lnTo>
                <a:lnTo>
                  <a:pt x="11128" y="7223"/>
                </a:lnTo>
                <a:cubicBezTo>
                  <a:pt x="11147" y="7235"/>
                  <a:pt x="11153" y="7260"/>
                  <a:pt x="11141" y="7280"/>
                </a:cubicBezTo>
                <a:cubicBezTo>
                  <a:pt x="11129" y="7299"/>
                  <a:pt x="11103" y="7305"/>
                  <a:pt x="11084" y="7293"/>
                </a:cubicBezTo>
                <a:lnTo>
                  <a:pt x="10993" y="7236"/>
                </a:lnTo>
                <a:lnTo>
                  <a:pt x="10873" y="7171"/>
                </a:lnTo>
                <a:cubicBezTo>
                  <a:pt x="10853" y="7160"/>
                  <a:pt x="10846" y="7135"/>
                  <a:pt x="10856" y="7115"/>
                </a:cubicBezTo>
                <a:cubicBezTo>
                  <a:pt x="10867" y="7095"/>
                  <a:pt x="10892" y="7088"/>
                  <a:pt x="10912" y="7098"/>
                </a:cubicBezTo>
                <a:close/>
                <a:moveTo>
                  <a:pt x="11335" y="7361"/>
                </a:moveTo>
                <a:lnTo>
                  <a:pt x="11428" y="7428"/>
                </a:lnTo>
                <a:lnTo>
                  <a:pt x="11532" y="7513"/>
                </a:lnTo>
                <a:cubicBezTo>
                  <a:pt x="11550" y="7527"/>
                  <a:pt x="11553" y="7553"/>
                  <a:pt x="11538" y="7571"/>
                </a:cubicBezTo>
                <a:cubicBezTo>
                  <a:pt x="11524" y="7588"/>
                  <a:pt x="11498" y="7591"/>
                  <a:pt x="11480" y="7577"/>
                </a:cubicBezTo>
                <a:lnTo>
                  <a:pt x="11381" y="7495"/>
                </a:lnTo>
                <a:lnTo>
                  <a:pt x="11287" y="7428"/>
                </a:lnTo>
                <a:cubicBezTo>
                  <a:pt x="11269" y="7415"/>
                  <a:pt x="11264" y="7389"/>
                  <a:pt x="11277" y="7371"/>
                </a:cubicBezTo>
                <a:cubicBezTo>
                  <a:pt x="11291" y="7352"/>
                  <a:pt x="11316" y="7348"/>
                  <a:pt x="11335" y="7361"/>
                </a:cubicBezTo>
                <a:close/>
                <a:moveTo>
                  <a:pt x="11719" y="7677"/>
                </a:moveTo>
                <a:lnTo>
                  <a:pt x="11785" y="7738"/>
                </a:lnTo>
                <a:lnTo>
                  <a:pt x="11895" y="7854"/>
                </a:lnTo>
                <a:cubicBezTo>
                  <a:pt x="11911" y="7871"/>
                  <a:pt x="11910" y="7897"/>
                  <a:pt x="11893" y="7912"/>
                </a:cubicBezTo>
                <a:cubicBezTo>
                  <a:pt x="11877" y="7928"/>
                  <a:pt x="11851" y="7927"/>
                  <a:pt x="11835" y="7911"/>
                </a:cubicBezTo>
                <a:lnTo>
                  <a:pt x="11730" y="7799"/>
                </a:lnTo>
                <a:lnTo>
                  <a:pt x="11664" y="7738"/>
                </a:lnTo>
                <a:cubicBezTo>
                  <a:pt x="11647" y="7722"/>
                  <a:pt x="11646" y="7696"/>
                  <a:pt x="11661" y="7680"/>
                </a:cubicBezTo>
                <a:cubicBezTo>
                  <a:pt x="11677" y="7663"/>
                  <a:pt x="11703" y="7662"/>
                  <a:pt x="11719" y="7677"/>
                </a:cubicBezTo>
                <a:close/>
                <a:moveTo>
                  <a:pt x="12057" y="8044"/>
                </a:moveTo>
                <a:lnTo>
                  <a:pt x="12092" y="8086"/>
                </a:lnTo>
                <a:lnTo>
                  <a:pt x="12203" y="8246"/>
                </a:lnTo>
                <a:cubicBezTo>
                  <a:pt x="12216" y="8265"/>
                  <a:pt x="12212" y="8290"/>
                  <a:pt x="12193" y="8303"/>
                </a:cubicBezTo>
                <a:cubicBezTo>
                  <a:pt x="12174" y="8316"/>
                  <a:pt x="12149" y="8311"/>
                  <a:pt x="12136" y="8293"/>
                </a:cubicBezTo>
                <a:lnTo>
                  <a:pt x="12029" y="8138"/>
                </a:lnTo>
                <a:lnTo>
                  <a:pt x="11994" y="8096"/>
                </a:lnTo>
                <a:cubicBezTo>
                  <a:pt x="11979" y="8078"/>
                  <a:pt x="11982" y="8052"/>
                  <a:pt x="11999" y="8038"/>
                </a:cubicBezTo>
                <a:cubicBezTo>
                  <a:pt x="12017" y="8023"/>
                  <a:pt x="12043" y="8026"/>
                  <a:pt x="12057" y="8044"/>
                </a:cubicBezTo>
                <a:close/>
                <a:moveTo>
                  <a:pt x="12332" y="8460"/>
                </a:moveTo>
                <a:lnTo>
                  <a:pt x="12335" y="8466"/>
                </a:lnTo>
                <a:lnTo>
                  <a:pt x="12428" y="8665"/>
                </a:lnTo>
                <a:lnTo>
                  <a:pt x="12437" y="8691"/>
                </a:lnTo>
                <a:cubicBezTo>
                  <a:pt x="12445" y="8713"/>
                  <a:pt x="12434" y="8736"/>
                  <a:pt x="12412" y="8744"/>
                </a:cubicBezTo>
                <a:cubicBezTo>
                  <a:pt x="12391" y="8751"/>
                  <a:pt x="12367" y="8740"/>
                  <a:pt x="12360" y="8719"/>
                </a:cubicBezTo>
                <a:lnTo>
                  <a:pt x="12353" y="8700"/>
                </a:lnTo>
                <a:lnTo>
                  <a:pt x="12264" y="8507"/>
                </a:lnTo>
                <a:lnTo>
                  <a:pt x="12261" y="8502"/>
                </a:lnTo>
                <a:cubicBezTo>
                  <a:pt x="12249" y="8482"/>
                  <a:pt x="12256" y="8457"/>
                  <a:pt x="12275" y="8445"/>
                </a:cubicBezTo>
                <a:cubicBezTo>
                  <a:pt x="12295" y="8434"/>
                  <a:pt x="12320" y="8440"/>
                  <a:pt x="12332" y="8460"/>
                </a:cubicBezTo>
                <a:close/>
                <a:moveTo>
                  <a:pt x="12515" y="8929"/>
                </a:moveTo>
                <a:lnTo>
                  <a:pt x="12550" y="9077"/>
                </a:lnTo>
                <a:lnTo>
                  <a:pt x="12566" y="9174"/>
                </a:lnTo>
                <a:cubicBezTo>
                  <a:pt x="12569" y="9196"/>
                  <a:pt x="12554" y="9217"/>
                  <a:pt x="12531" y="9221"/>
                </a:cubicBezTo>
                <a:cubicBezTo>
                  <a:pt x="12509" y="9224"/>
                  <a:pt x="12488" y="9209"/>
                  <a:pt x="12484" y="9187"/>
                </a:cubicBezTo>
                <a:lnTo>
                  <a:pt x="12471" y="9096"/>
                </a:lnTo>
                <a:lnTo>
                  <a:pt x="12435" y="8949"/>
                </a:lnTo>
                <a:cubicBezTo>
                  <a:pt x="12430" y="8927"/>
                  <a:pt x="12443" y="8904"/>
                  <a:pt x="12465" y="8899"/>
                </a:cubicBezTo>
                <a:cubicBezTo>
                  <a:pt x="12488" y="8894"/>
                  <a:pt x="12510" y="8907"/>
                  <a:pt x="12515" y="8929"/>
                </a:cubicBezTo>
                <a:close/>
                <a:moveTo>
                  <a:pt x="12579" y="9427"/>
                </a:moveTo>
                <a:lnTo>
                  <a:pt x="12577" y="9503"/>
                </a:lnTo>
                <a:lnTo>
                  <a:pt x="12565" y="9615"/>
                </a:lnTo>
                <a:lnTo>
                  <a:pt x="12555" y="9678"/>
                </a:lnTo>
                <a:cubicBezTo>
                  <a:pt x="12551" y="9701"/>
                  <a:pt x="12530" y="9716"/>
                  <a:pt x="12508" y="9712"/>
                </a:cubicBezTo>
                <a:cubicBezTo>
                  <a:pt x="12485" y="9708"/>
                  <a:pt x="12470" y="9687"/>
                  <a:pt x="12474" y="9665"/>
                </a:cubicBezTo>
                <a:lnTo>
                  <a:pt x="12484" y="9606"/>
                </a:lnTo>
                <a:lnTo>
                  <a:pt x="12494" y="9500"/>
                </a:lnTo>
                <a:lnTo>
                  <a:pt x="12497" y="9425"/>
                </a:lnTo>
                <a:cubicBezTo>
                  <a:pt x="12497" y="9402"/>
                  <a:pt x="12516" y="9385"/>
                  <a:pt x="12539" y="9385"/>
                </a:cubicBezTo>
                <a:cubicBezTo>
                  <a:pt x="12562" y="9386"/>
                  <a:pt x="12579" y="9405"/>
                  <a:pt x="12579" y="9427"/>
                </a:cubicBezTo>
                <a:close/>
                <a:moveTo>
                  <a:pt x="12498" y="9923"/>
                </a:moveTo>
                <a:lnTo>
                  <a:pt x="12491" y="9947"/>
                </a:lnTo>
                <a:lnTo>
                  <a:pt x="12452" y="10054"/>
                </a:lnTo>
                <a:lnTo>
                  <a:pt x="12409" y="10158"/>
                </a:lnTo>
                <a:cubicBezTo>
                  <a:pt x="12401" y="10179"/>
                  <a:pt x="12377" y="10189"/>
                  <a:pt x="12356" y="10180"/>
                </a:cubicBezTo>
                <a:cubicBezTo>
                  <a:pt x="12335" y="10171"/>
                  <a:pt x="12325" y="10147"/>
                  <a:pt x="12334" y="10126"/>
                </a:cubicBezTo>
                <a:lnTo>
                  <a:pt x="12375" y="10026"/>
                </a:lnTo>
                <a:lnTo>
                  <a:pt x="12412" y="9924"/>
                </a:lnTo>
                <a:lnTo>
                  <a:pt x="12419" y="9900"/>
                </a:lnTo>
                <a:cubicBezTo>
                  <a:pt x="12425" y="9878"/>
                  <a:pt x="12448" y="9866"/>
                  <a:pt x="12470" y="9872"/>
                </a:cubicBezTo>
                <a:cubicBezTo>
                  <a:pt x="12492" y="9878"/>
                  <a:pt x="12504" y="9901"/>
                  <a:pt x="12498" y="9923"/>
                </a:cubicBezTo>
                <a:close/>
                <a:moveTo>
                  <a:pt x="12290" y="10382"/>
                </a:moveTo>
                <a:lnTo>
                  <a:pt x="12176" y="10552"/>
                </a:lnTo>
                <a:lnTo>
                  <a:pt x="12146" y="10588"/>
                </a:lnTo>
                <a:cubicBezTo>
                  <a:pt x="12131" y="10605"/>
                  <a:pt x="12105" y="10607"/>
                  <a:pt x="12088" y="10592"/>
                </a:cubicBezTo>
                <a:cubicBezTo>
                  <a:pt x="12071" y="10578"/>
                  <a:pt x="12068" y="10552"/>
                  <a:pt x="12083" y="10535"/>
                </a:cubicBezTo>
                <a:lnTo>
                  <a:pt x="12107" y="10507"/>
                </a:lnTo>
                <a:lnTo>
                  <a:pt x="12222" y="10337"/>
                </a:lnTo>
                <a:cubicBezTo>
                  <a:pt x="12234" y="10318"/>
                  <a:pt x="12260" y="10313"/>
                  <a:pt x="12279" y="10325"/>
                </a:cubicBezTo>
                <a:cubicBezTo>
                  <a:pt x="12297" y="10338"/>
                  <a:pt x="12302" y="10364"/>
                  <a:pt x="12290" y="10382"/>
                </a:cubicBezTo>
                <a:close/>
                <a:moveTo>
                  <a:pt x="11979" y="10774"/>
                </a:moveTo>
                <a:lnTo>
                  <a:pt x="11948" y="10805"/>
                </a:lnTo>
                <a:lnTo>
                  <a:pt x="11865" y="10878"/>
                </a:lnTo>
                <a:lnTo>
                  <a:pt x="11787" y="10937"/>
                </a:lnTo>
                <a:cubicBezTo>
                  <a:pt x="11769" y="10950"/>
                  <a:pt x="11743" y="10947"/>
                  <a:pt x="11729" y="10928"/>
                </a:cubicBezTo>
                <a:cubicBezTo>
                  <a:pt x="11716" y="10910"/>
                  <a:pt x="11719" y="10884"/>
                  <a:pt x="11738" y="10871"/>
                </a:cubicBezTo>
                <a:lnTo>
                  <a:pt x="11810" y="10817"/>
                </a:lnTo>
                <a:lnTo>
                  <a:pt x="11891" y="10746"/>
                </a:lnTo>
                <a:lnTo>
                  <a:pt x="11921" y="10716"/>
                </a:lnTo>
                <a:cubicBezTo>
                  <a:pt x="11938" y="10700"/>
                  <a:pt x="11964" y="10700"/>
                  <a:pt x="11980" y="10716"/>
                </a:cubicBezTo>
                <a:cubicBezTo>
                  <a:pt x="11996" y="10732"/>
                  <a:pt x="11995" y="10758"/>
                  <a:pt x="11979" y="10774"/>
                </a:cubicBezTo>
                <a:close/>
                <a:moveTo>
                  <a:pt x="11570" y="11066"/>
                </a:moveTo>
                <a:lnTo>
                  <a:pt x="11511" y="11097"/>
                </a:lnTo>
                <a:lnTo>
                  <a:pt x="11338" y="11163"/>
                </a:lnTo>
                <a:cubicBezTo>
                  <a:pt x="11317" y="11171"/>
                  <a:pt x="11293" y="11160"/>
                  <a:pt x="11285" y="11139"/>
                </a:cubicBezTo>
                <a:cubicBezTo>
                  <a:pt x="11277" y="11118"/>
                  <a:pt x="11288" y="11094"/>
                  <a:pt x="11309" y="11086"/>
                </a:cubicBezTo>
                <a:lnTo>
                  <a:pt x="11472" y="11024"/>
                </a:lnTo>
                <a:lnTo>
                  <a:pt x="11531" y="10993"/>
                </a:lnTo>
                <a:cubicBezTo>
                  <a:pt x="11552" y="10983"/>
                  <a:pt x="11576" y="10990"/>
                  <a:pt x="11587" y="11010"/>
                </a:cubicBezTo>
                <a:cubicBezTo>
                  <a:pt x="11597" y="11031"/>
                  <a:pt x="11590" y="11055"/>
                  <a:pt x="11570" y="11066"/>
                </a:cubicBezTo>
                <a:close/>
                <a:moveTo>
                  <a:pt x="11090" y="11223"/>
                </a:moveTo>
                <a:lnTo>
                  <a:pt x="10935" y="11248"/>
                </a:lnTo>
                <a:lnTo>
                  <a:pt x="10842" y="11255"/>
                </a:lnTo>
                <a:cubicBezTo>
                  <a:pt x="10820" y="11256"/>
                  <a:pt x="10800" y="11239"/>
                  <a:pt x="10799" y="11216"/>
                </a:cubicBezTo>
                <a:cubicBezTo>
                  <a:pt x="10797" y="11194"/>
                  <a:pt x="10814" y="11174"/>
                  <a:pt x="10837" y="11173"/>
                </a:cubicBezTo>
                <a:lnTo>
                  <a:pt x="10922" y="11167"/>
                </a:lnTo>
                <a:lnTo>
                  <a:pt x="11078" y="11142"/>
                </a:lnTo>
                <a:cubicBezTo>
                  <a:pt x="11100" y="11139"/>
                  <a:pt x="11121" y="11154"/>
                  <a:pt x="11125" y="11176"/>
                </a:cubicBezTo>
                <a:cubicBezTo>
                  <a:pt x="11128" y="11199"/>
                  <a:pt x="11113" y="11220"/>
                  <a:pt x="11090" y="11223"/>
                </a:cubicBezTo>
                <a:close/>
                <a:moveTo>
                  <a:pt x="10593" y="11263"/>
                </a:moveTo>
                <a:lnTo>
                  <a:pt x="10514" y="11263"/>
                </a:lnTo>
                <a:lnTo>
                  <a:pt x="10345" y="11252"/>
                </a:lnTo>
                <a:cubicBezTo>
                  <a:pt x="10322" y="11250"/>
                  <a:pt x="10305" y="11231"/>
                  <a:pt x="10306" y="11208"/>
                </a:cubicBezTo>
                <a:cubicBezTo>
                  <a:pt x="10308" y="11185"/>
                  <a:pt x="10327" y="11168"/>
                  <a:pt x="10350" y="11170"/>
                </a:cubicBezTo>
                <a:lnTo>
                  <a:pt x="10514" y="11180"/>
                </a:lnTo>
                <a:lnTo>
                  <a:pt x="10593" y="11180"/>
                </a:lnTo>
                <a:cubicBezTo>
                  <a:pt x="10616" y="11180"/>
                  <a:pt x="10634" y="11199"/>
                  <a:pt x="10634" y="11221"/>
                </a:cubicBezTo>
                <a:cubicBezTo>
                  <a:pt x="10634" y="11244"/>
                  <a:pt x="10616" y="11263"/>
                  <a:pt x="10593" y="11263"/>
                </a:cubicBezTo>
                <a:close/>
                <a:moveTo>
                  <a:pt x="10097" y="11227"/>
                </a:moveTo>
                <a:lnTo>
                  <a:pt x="10073" y="11224"/>
                </a:lnTo>
                <a:lnTo>
                  <a:pt x="9852" y="11190"/>
                </a:lnTo>
                <a:cubicBezTo>
                  <a:pt x="9829" y="11186"/>
                  <a:pt x="9814" y="11165"/>
                  <a:pt x="9818" y="11143"/>
                </a:cubicBezTo>
                <a:cubicBezTo>
                  <a:pt x="9821" y="11121"/>
                  <a:pt x="9842" y="11105"/>
                  <a:pt x="9864" y="11109"/>
                </a:cubicBezTo>
                <a:lnTo>
                  <a:pt x="10082" y="11143"/>
                </a:lnTo>
                <a:lnTo>
                  <a:pt x="10106" y="11145"/>
                </a:lnTo>
                <a:cubicBezTo>
                  <a:pt x="10129" y="11148"/>
                  <a:pt x="10145" y="11168"/>
                  <a:pt x="10143" y="11191"/>
                </a:cubicBezTo>
                <a:cubicBezTo>
                  <a:pt x="10140" y="11213"/>
                  <a:pt x="10120" y="11229"/>
                  <a:pt x="10097" y="11227"/>
                </a:cubicBezTo>
                <a:close/>
                <a:moveTo>
                  <a:pt x="9607" y="11145"/>
                </a:moveTo>
                <a:lnTo>
                  <a:pt x="9384" y="11097"/>
                </a:lnTo>
                <a:lnTo>
                  <a:pt x="9365" y="11092"/>
                </a:lnTo>
                <a:cubicBezTo>
                  <a:pt x="9343" y="11087"/>
                  <a:pt x="9330" y="11065"/>
                  <a:pt x="9335" y="11043"/>
                </a:cubicBezTo>
                <a:cubicBezTo>
                  <a:pt x="9340" y="11021"/>
                  <a:pt x="9362" y="11007"/>
                  <a:pt x="9384" y="11012"/>
                </a:cubicBezTo>
                <a:lnTo>
                  <a:pt x="9401" y="11016"/>
                </a:lnTo>
                <a:lnTo>
                  <a:pt x="9624" y="11064"/>
                </a:lnTo>
                <a:cubicBezTo>
                  <a:pt x="9647" y="11069"/>
                  <a:pt x="9661" y="11091"/>
                  <a:pt x="9656" y="11113"/>
                </a:cubicBezTo>
                <a:cubicBezTo>
                  <a:pt x="9651" y="11135"/>
                  <a:pt x="9629" y="11150"/>
                  <a:pt x="9607" y="11145"/>
                </a:cubicBezTo>
                <a:close/>
                <a:moveTo>
                  <a:pt x="9125" y="11036"/>
                </a:moveTo>
                <a:lnTo>
                  <a:pt x="8885" y="10977"/>
                </a:lnTo>
                <a:cubicBezTo>
                  <a:pt x="8863" y="10971"/>
                  <a:pt x="8850" y="10949"/>
                  <a:pt x="8855" y="10927"/>
                </a:cubicBezTo>
                <a:cubicBezTo>
                  <a:pt x="8861" y="10905"/>
                  <a:pt x="8883" y="10892"/>
                  <a:pt x="8905" y="10897"/>
                </a:cubicBezTo>
                <a:lnTo>
                  <a:pt x="9145" y="10956"/>
                </a:lnTo>
                <a:cubicBezTo>
                  <a:pt x="9167" y="10962"/>
                  <a:pt x="9180" y="10984"/>
                  <a:pt x="9175" y="11006"/>
                </a:cubicBezTo>
                <a:cubicBezTo>
                  <a:pt x="9169" y="11028"/>
                  <a:pt x="9147" y="11042"/>
                  <a:pt x="9125" y="11036"/>
                </a:cubicBezTo>
                <a:close/>
                <a:moveTo>
                  <a:pt x="8646" y="10917"/>
                </a:moveTo>
                <a:lnTo>
                  <a:pt x="8407" y="10858"/>
                </a:lnTo>
                <a:cubicBezTo>
                  <a:pt x="8385" y="10852"/>
                  <a:pt x="8372" y="10830"/>
                  <a:pt x="8377" y="10808"/>
                </a:cubicBezTo>
                <a:cubicBezTo>
                  <a:pt x="8383" y="10786"/>
                  <a:pt x="8405" y="10772"/>
                  <a:pt x="8427" y="10778"/>
                </a:cubicBezTo>
                <a:lnTo>
                  <a:pt x="8666" y="10838"/>
                </a:lnTo>
                <a:cubicBezTo>
                  <a:pt x="8688" y="10843"/>
                  <a:pt x="8701" y="10866"/>
                  <a:pt x="8696" y="10888"/>
                </a:cubicBezTo>
                <a:cubicBezTo>
                  <a:pt x="8690" y="10910"/>
                  <a:pt x="8668" y="10923"/>
                  <a:pt x="8646" y="10917"/>
                </a:cubicBezTo>
                <a:close/>
                <a:moveTo>
                  <a:pt x="8168" y="10799"/>
                </a:moveTo>
                <a:lnTo>
                  <a:pt x="7928" y="10742"/>
                </a:lnTo>
                <a:cubicBezTo>
                  <a:pt x="7906" y="10737"/>
                  <a:pt x="7892" y="10715"/>
                  <a:pt x="7897" y="10693"/>
                </a:cubicBezTo>
                <a:cubicBezTo>
                  <a:pt x="7903" y="10671"/>
                  <a:pt x="7925" y="10657"/>
                  <a:pt x="7947" y="10662"/>
                </a:cubicBezTo>
                <a:lnTo>
                  <a:pt x="8187" y="10718"/>
                </a:lnTo>
                <a:cubicBezTo>
                  <a:pt x="8209" y="10724"/>
                  <a:pt x="8223" y="10746"/>
                  <a:pt x="8218" y="10768"/>
                </a:cubicBezTo>
                <a:cubicBezTo>
                  <a:pt x="8212" y="10790"/>
                  <a:pt x="8190" y="10804"/>
                  <a:pt x="8168" y="10799"/>
                </a:cubicBezTo>
                <a:close/>
                <a:moveTo>
                  <a:pt x="7688" y="10687"/>
                </a:moveTo>
                <a:lnTo>
                  <a:pt x="7448" y="10634"/>
                </a:lnTo>
                <a:cubicBezTo>
                  <a:pt x="7426" y="10629"/>
                  <a:pt x="7412" y="10607"/>
                  <a:pt x="7416" y="10585"/>
                </a:cubicBezTo>
                <a:cubicBezTo>
                  <a:pt x="7421" y="10562"/>
                  <a:pt x="7443" y="10548"/>
                  <a:pt x="7465" y="10553"/>
                </a:cubicBezTo>
                <a:lnTo>
                  <a:pt x="7706" y="10607"/>
                </a:lnTo>
                <a:cubicBezTo>
                  <a:pt x="7728" y="10612"/>
                  <a:pt x="7742" y="10634"/>
                  <a:pt x="7737" y="10656"/>
                </a:cubicBezTo>
                <a:cubicBezTo>
                  <a:pt x="7732" y="10678"/>
                  <a:pt x="7711" y="10692"/>
                  <a:pt x="7688" y="10687"/>
                </a:cubicBezTo>
                <a:close/>
                <a:moveTo>
                  <a:pt x="7207" y="10580"/>
                </a:moveTo>
                <a:lnTo>
                  <a:pt x="6966" y="10525"/>
                </a:lnTo>
                <a:cubicBezTo>
                  <a:pt x="6944" y="10520"/>
                  <a:pt x="6930" y="10498"/>
                  <a:pt x="6935" y="10476"/>
                </a:cubicBezTo>
                <a:cubicBezTo>
                  <a:pt x="6940" y="10454"/>
                  <a:pt x="6962" y="10440"/>
                  <a:pt x="6985" y="10445"/>
                </a:cubicBezTo>
                <a:lnTo>
                  <a:pt x="7225" y="10500"/>
                </a:lnTo>
                <a:cubicBezTo>
                  <a:pt x="7247" y="10505"/>
                  <a:pt x="7261" y="10527"/>
                  <a:pt x="7256" y="10549"/>
                </a:cubicBezTo>
                <a:cubicBezTo>
                  <a:pt x="7251" y="10571"/>
                  <a:pt x="7229" y="10585"/>
                  <a:pt x="7207" y="10580"/>
                </a:cubicBezTo>
                <a:close/>
                <a:moveTo>
                  <a:pt x="6726" y="10469"/>
                </a:moveTo>
                <a:lnTo>
                  <a:pt x="6486" y="10409"/>
                </a:lnTo>
                <a:cubicBezTo>
                  <a:pt x="6464" y="10404"/>
                  <a:pt x="6451" y="10382"/>
                  <a:pt x="6456" y="10360"/>
                </a:cubicBezTo>
                <a:cubicBezTo>
                  <a:pt x="6462" y="10338"/>
                  <a:pt x="6484" y="10324"/>
                  <a:pt x="6506" y="10330"/>
                </a:cubicBezTo>
                <a:lnTo>
                  <a:pt x="6745" y="10389"/>
                </a:lnTo>
                <a:cubicBezTo>
                  <a:pt x="6767" y="10394"/>
                  <a:pt x="6781" y="10417"/>
                  <a:pt x="6775" y="10439"/>
                </a:cubicBezTo>
                <a:cubicBezTo>
                  <a:pt x="6770" y="10461"/>
                  <a:pt x="6748" y="10474"/>
                  <a:pt x="6726" y="10469"/>
                </a:cubicBezTo>
                <a:close/>
                <a:moveTo>
                  <a:pt x="6247" y="10346"/>
                </a:moveTo>
                <a:lnTo>
                  <a:pt x="6010" y="10278"/>
                </a:lnTo>
                <a:cubicBezTo>
                  <a:pt x="5988" y="10272"/>
                  <a:pt x="5975" y="10249"/>
                  <a:pt x="5981" y="10227"/>
                </a:cubicBezTo>
                <a:cubicBezTo>
                  <a:pt x="5988" y="10205"/>
                  <a:pt x="6010" y="10193"/>
                  <a:pt x="6032" y="10199"/>
                </a:cubicBezTo>
                <a:lnTo>
                  <a:pt x="6269" y="10267"/>
                </a:lnTo>
                <a:cubicBezTo>
                  <a:pt x="6291" y="10273"/>
                  <a:pt x="6304" y="10296"/>
                  <a:pt x="6297" y="10317"/>
                </a:cubicBezTo>
                <a:cubicBezTo>
                  <a:pt x="6291" y="10339"/>
                  <a:pt x="6268" y="10352"/>
                  <a:pt x="6247" y="10346"/>
                </a:cubicBezTo>
                <a:close/>
                <a:moveTo>
                  <a:pt x="5773" y="10203"/>
                </a:moveTo>
                <a:lnTo>
                  <a:pt x="5723" y="10186"/>
                </a:lnTo>
                <a:lnTo>
                  <a:pt x="5540" y="10120"/>
                </a:lnTo>
                <a:cubicBezTo>
                  <a:pt x="5518" y="10113"/>
                  <a:pt x="5507" y="10089"/>
                  <a:pt x="5515" y="10068"/>
                </a:cubicBezTo>
                <a:cubicBezTo>
                  <a:pt x="5523" y="10046"/>
                  <a:pt x="5546" y="10035"/>
                  <a:pt x="5567" y="10043"/>
                </a:cubicBezTo>
                <a:lnTo>
                  <a:pt x="5748" y="10108"/>
                </a:lnTo>
                <a:lnTo>
                  <a:pt x="5799" y="10125"/>
                </a:lnTo>
                <a:cubicBezTo>
                  <a:pt x="5820" y="10132"/>
                  <a:pt x="5832" y="10155"/>
                  <a:pt x="5825" y="10177"/>
                </a:cubicBezTo>
                <a:cubicBezTo>
                  <a:pt x="5818" y="10199"/>
                  <a:pt x="5795" y="10210"/>
                  <a:pt x="5773" y="10203"/>
                </a:cubicBezTo>
                <a:close/>
                <a:moveTo>
                  <a:pt x="5308" y="10027"/>
                </a:moveTo>
                <a:lnTo>
                  <a:pt x="5118" y="9942"/>
                </a:lnTo>
                <a:lnTo>
                  <a:pt x="5082" y="9924"/>
                </a:lnTo>
                <a:cubicBezTo>
                  <a:pt x="5062" y="9914"/>
                  <a:pt x="5054" y="9889"/>
                  <a:pt x="5064" y="9869"/>
                </a:cubicBezTo>
                <a:cubicBezTo>
                  <a:pt x="5074" y="9849"/>
                  <a:pt x="5099" y="9840"/>
                  <a:pt x="5119" y="9851"/>
                </a:cubicBezTo>
                <a:lnTo>
                  <a:pt x="5151" y="9867"/>
                </a:lnTo>
                <a:lnTo>
                  <a:pt x="5342" y="9952"/>
                </a:lnTo>
                <a:cubicBezTo>
                  <a:pt x="5362" y="9962"/>
                  <a:pt x="5371" y="9986"/>
                  <a:pt x="5362" y="10007"/>
                </a:cubicBezTo>
                <a:cubicBezTo>
                  <a:pt x="5353" y="10027"/>
                  <a:pt x="5329" y="10037"/>
                  <a:pt x="5308" y="10027"/>
                </a:cubicBezTo>
                <a:close/>
                <a:moveTo>
                  <a:pt x="4862" y="9809"/>
                </a:moveTo>
                <a:lnTo>
                  <a:pt x="4737" y="9738"/>
                </a:lnTo>
                <a:lnTo>
                  <a:pt x="4648" y="9681"/>
                </a:lnTo>
                <a:cubicBezTo>
                  <a:pt x="4629" y="9668"/>
                  <a:pt x="4624" y="9643"/>
                  <a:pt x="4636" y="9624"/>
                </a:cubicBezTo>
                <a:cubicBezTo>
                  <a:pt x="4649" y="9605"/>
                  <a:pt x="4674" y="9599"/>
                  <a:pt x="4693" y="9612"/>
                </a:cubicBezTo>
                <a:lnTo>
                  <a:pt x="4778" y="9667"/>
                </a:lnTo>
                <a:lnTo>
                  <a:pt x="4902" y="9738"/>
                </a:lnTo>
                <a:cubicBezTo>
                  <a:pt x="4922" y="9749"/>
                  <a:pt x="4929" y="9774"/>
                  <a:pt x="4918" y="9794"/>
                </a:cubicBezTo>
                <a:cubicBezTo>
                  <a:pt x="4906" y="9813"/>
                  <a:pt x="4881" y="9820"/>
                  <a:pt x="4862" y="9809"/>
                </a:cubicBezTo>
                <a:close/>
                <a:moveTo>
                  <a:pt x="4441" y="9543"/>
                </a:moveTo>
                <a:lnTo>
                  <a:pt x="4243" y="9396"/>
                </a:lnTo>
                <a:cubicBezTo>
                  <a:pt x="4225" y="9382"/>
                  <a:pt x="4221" y="9357"/>
                  <a:pt x="4235" y="9338"/>
                </a:cubicBezTo>
                <a:cubicBezTo>
                  <a:pt x="4248" y="9320"/>
                  <a:pt x="4274" y="9316"/>
                  <a:pt x="4292" y="9330"/>
                </a:cubicBezTo>
                <a:lnTo>
                  <a:pt x="4490" y="9477"/>
                </a:lnTo>
                <a:cubicBezTo>
                  <a:pt x="4508" y="9490"/>
                  <a:pt x="4512" y="9516"/>
                  <a:pt x="4499" y="9534"/>
                </a:cubicBezTo>
                <a:cubicBezTo>
                  <a:pt x="4485" y="9553"/>
                  <a:pt x="4459" y="9556"/>
                  <a:pt x="4441" y="9543"/>
                </a:cubicBezTo>
                <a:close/>
                <a:moveTo>
                  <a:pt x="4049" y="9241"/>
                </a:moveTo>
                <a:lnTo>
                  <a:pt x="3975" y="9180"/>
                </a:lnTo>
                <a:lnTo>
                  <a:pt x="3860" y="9081"/>
                </a:lnTo>
                <a:cubicBezTo>
                  <a:pt x="3842" y="9066"/>
                  <a:pt x="3841" y="9040"/>
                  <a:pt x="3855" y="9023"/>
                </a:cubicBezTo>
                <a:cubicBezTo>
                  <a:pt x="3870" y="9006"/>
                  <a:pt x="3896" y="9004"/>
                  <a:pt x="3913" y="9019"/>
                </a:cubicBezTo>
                <a:lnTo>
                  <a:pt x="4026" y="9117"/>
                </a:lnTo>
                <a:lnTo>
                  <a:pt x="4101" y="9177"/>
                </a:lnTo>
                <a:cubicBezTo>
                  <a:pt x="4119" y="9191"/>
                  <a:pt x="4121" y="9217"/>
                  <a:pt x="4107" y="9235"/>
                </a:cubicBezTo>
                <a:cubicBezTo>
                  <a:pt x="4093" y="9252"/>
                  <a:pt x="4067" y="9255"/>
                  <a:pt x="4049" y="9241"/>
                </a:cubicBezTo>
                <a:close/>
                <a:moveTo>
                  <a:pt x="3673" y="8919"/>
                </a:moveTo>
                <a:lnTo>
                  <a:pt x="3489" y="8755"/>
                </a:lnTo>
                <a:cubicBezTo>
                  <a:pt x="3472" y="8740"/>
                  <a:pt x="3470" y="8714"/>
                  <a:pt x="3485" y="8697"/>
                </a:cubicBezTo>
                <a:cubicBezTo>
                  <a:pt x="3501" y="8680"/>
                  <a:pt x="3527" y="8679"/>
                  <a:pt x="3543" y="8694"/>
                </a:cubicBezTo>
                <a:lnTo>
                  <a:pt x="3728" y="8858"/>
                </a:lnTo>
                <a:cubicBezTo>
                  <a:pt x="3745" y="8873"/>
                  <a:pt x="3746" y="8899"/>
                  <a:pt x="3731" y="8916"/>
                </a:cubicBezTo>
                <a:cubicBezTo>
                  <a:pt x="3716" y="8932"/>
                  <a:pt x="3690" y="8934"/>
                  <a:pt x="3673" y="8919"/>
                </a:cubicBezTo>
                <a:close/>
                <a:moveTo>
                  <a:pt x="3305" y="8592"/>
                </a:moveTo>
                <a:lnTo>
                  <a:pt x="3259" y="8551"/>
                </a:lnTo>
                <a:lnTo>
                  <a:pt x="3119" y="8430"/>
                </a:lnTo>
                <a:cubicBezTo>
                  <a:pt x="3102" y="8415"/>
                  <a:pt x="3100" y="8389"/>
                  <a:pt x="3115" y="8372"/>
                </a:cubicBezTo>
                <a:cubicBezTo>
                  <a:pt x="3130" y="8355"/>
                  <a:pt x="3156" y="8353"/>
                  <a:pt x="3173" y="8368"/>
                </a:cubicBezTo>
                <a:lnTo>
                  <a:pt x="3314" y="8490"/>
                </a:lnTo>
                <a:lnTo>
                  <a:pt x="3359" y="8530"/>
                </a:lnTo>
                <a:cubicBezTo>
                  <a:pt x="3376" y="8545"/>
                  <a:pt x="3378" y="8571"/>
                  <a:pt x="3363" y="8588"/>
                </a:cubicBezTo>
                <a:cubicBezTo>
                  <a:pt x="3348" y="8605"/>
                  <a:pt x="3322" y="8607"/>
                  <a:pt x="3305" y="8592"/>
                </a:cubicBezTo>
                <a:close/>
                <a:moveTo>
                  <a:pt x="2931" y="8272"/>
                </a:moveTo>
                <a:lnTo>
                  <a:pt x="2781" y="8149"/>
                </a:lnTo>
                <a:lnTo>
                  <a:pt x="2740" y="8119"/>
                </a:lnTo>
                <a:cubicBezTo>
                  <a:pt x="2722" y="8105"/>
                  <a:pt x="2719" y="8079"/>
                  <a:pt x="2732" y="8061"/>
                </a:cubicBezTo>
                <a:cubicBezTo>
                  <a:pt x="2746" y="8043"/>
                  <a:pt x="2772" y="8039"/>
                  <a:pt x="2790" y="8053"/>
                </a:cubicBezTo>
                <a:lnTo>
                  <a:pt x="2832" y="8086"/>
                </a:lnTo>
                <a:lnTo>
                  <a:pt x="2983" y="8208"/>
                </a:lnTo>
                <a:cubicBezTo>
                  <a:pt x="3001" y="8223"/>
                  <a:pt x="3003" y="8249"/>
                  <a:pt x="2989" y="8266"/>
                </a:cubicBezTo>
                <a:cubicBezTo>
                  <a:pt x="2975" y="8284"/>
                  <a:pt x="2949" y="8286"/>
                  <a:pt x="2931" y="8272"/>
                </a:cubicBezTo>
                <a:close/>
                <a:moveTo>
                  <a:pt x="2544" y="7970"/>
                </a:moveTo>
                <a:lnTo>
                  <a:pt x="2370" y="7844"/>
                </a:lnTo>
                <a:lnTo>
                  <a:pt x="2345" y="7825"/>
                </a:lnTo>
                <a:cubicBezTo>
                  <a:pt x="2327" y="7812"/>
                  <a:pt x="2322" y="7787"/>
                  <a:pt x="2336" y="7768"/>
                </a:cubicBezTo>
                <a:cubicBezTo>
                  <a:pt x="2349" y="7750"/>
                  <a:pt x="2375" y="7746"/>
                  <a:pt x="2393" y="7759"/>
                </a:cubicBezTo>
                <a:lnTo>
                  <a:pt x="2419" y="7777"/>
                </a:lnTo>
                <a:lnTo>
                  <a:pt x="2593" y="7904"/>
                </a:lnTo>
                <a:cubicBezTo>
                  <a:pt x="2611" y="7917"/>
                  <a:pt x="2615" y="7943"/>
                  <a:pt x="2601" y="7961"/>
                </a:cubicBezTo>
                <a:cubicBezTo>
                  <a:pt x="2588" y="7980"/>
                  <a:pt x="2562" y="7984"/>
                  <a:pt x="2544" y="7970"/>
                </a:cubicBezTo>
                <a:close/>
                <a:moveTo>
                  <a:pt x="2144" y="7681"/>
                </a:moveTo>
                <a:lnTo>
                  <a:pt x="1959" y="7541"/>
                </a:lnTo>
                <a:lnTo>
                  <a:pt x="1947" y="7532"/>
                </a:lnTo>
                <a:cubicBezTo>
                  <a:pt x="1929" y="7518"/>
                  <a:pt x="1926" y="7492"/>
                  <a:pt x="1940" y="7474"/>
                </a:cubicBezTo>
                <a:cubicBezTo>
                  <a:pt x="1954" y="7456"/>
                  <a:pt x="1980" y="7453"/>
                  <a:pt x="1998" y="7467"/>
                </a:cubicBezTo>
                <a:lnTo>
                  <a:pt x="2008" y="7476"/>
                </a:lnTo>
                <a:lnTo>
                  <a:pt x="2194" y="7615"/>
                </a:lnTo>
                <a:cubicBezTo>
                  <a:pt x="2212" y="7628"/>
                  <a:pt x="2216" y="7654"/>
                  <a:pt x="2202" y="7672"/>
                </a:cubicBezTo>
                <a:cubicBezTo>
                  <a:pt x="2188" y="7691"/>
                  <a:pt x="2163" y="7694"/>
                  <a:pt x="2144" y="7681"/>
                </a:cubicBezTo>
                <a:close/>
                <a:moveTo>
                  <a:pt x="1752" y="7377"/>
                </a:moveTo>
                <a:lnTo>
                  <a:pt x="1567" y="7214"/>
                </a:lnTo>
                <a:cubicBezTo>
                  <a:pt x="1550" y="7199"/>
                  <a:pt x="1548" y="7173"/>
                  <a:pt x="1564" y="7156"/>
                </a:cubicBezTo>
                <a:cubicBezTo>
                  <a:pt x="1579" y="7139"/>
                  <a:pt x="1604" y="7137"/>
                  <a:pt x="1621" y="7152"/>
                </a:cubicBezTo>
                <a:lnTo>
                  <a:pt x="1807" y="7315"/>
                </a:lnTo>
                <a:cubicBezTo>
                  <a:pt x="1824" y="7330"/>
                  <a:pt x="1825" y="7356"/>
                  <a:pt x="1810" y="7373"/>
                </a:cubicBezTo>
                <a:cubicBezTo>
                  <a:pt x="1795" y="7390"/>
                  <a:pt x="1769" y="7392"/>
                  <a:pt x="1752" y="7377"/>
                </a:cubicBezTo>
                <a:close/>
                <a:moveTo>
                  <a:pt x="1391" y="7037"/>
                </a:moveTo>
                <a:lnTo>
                  <a:pt x="1377" y="7023"/>
                </a:lnTo>
                <a:lnTo>
                  <a:pt x="1228" y="6849"/>
                </a:lnTo>
                <a:cubicBezTo>
                  <a:pt x="1213" y="6832"/>
                  <a:pt x="1215" y="6806"/>
                  <a:pt x="1232" y="6791"/>
                </a:cubicBezTo>
                <a:cubicBezTo>
                  <a:pt x="1249" y="6776"/>
                  <a:pt x="1275" y="6778"/>
                  <a:pt x="1290" y="6795"/>
                </a:cubicBezTo>
                <a:lnTo>
                  <a:pt x="1436" y="6965"/>
                </a:lnTo>
                <a:lnTo>
                  <a:pt x="1449" y="6979"/>
                </a:lnTo>
                <a:cubicBezTo>
                  <a:pt x="1465" y="6995"/>
                  <a:pt x="1465" y="7021"/>
                  <a:pt x="1449" y="7037"/>
                </a:cubicBezTo>
                <a:cubicBezTo>
                  <a:pt x="1433" y="7053"/>
                  <a:pt x="1407" y="7053"/>
                  <a:pt x="1391" y="7037"/>
                </a:cubicBezTo>
                <a:close/>
                <a:moveTo>
                  <a:pt x="1077" y="6648"/>
                </a:moveTo>
                <a:lnTo>
                  <a:pt x="998" y="6533"/>
                </a:lnTo>
                <a:lnTo>
                  <a:pt x="942" y="6439"/>
                </a:lnTo>
                <a:cubicBezTo>
                  <a:pt x="931" y="6419"/>
                  <a:pt x="937" y="6394"/>
                  <a:pt x="957" y="6382"/>
                </a:cubicBezTo>
                <a:cubicBezTo>
                  <a:pt x="976" y="6371"/>
                  <a:pt x="1001" y="6377"/>
                  <a:pt x="1013" y="6397"/>
                </a:cubicBezTo>
                <a:lnTo>
                  <a:pt x="1066" y="6486"/>
                </a:lnTo>
                <a:lnTo>
                  <a:pt x="1145" y="6602"/>
                </a:lnTo>
                <a:cubicBezTo>
                  <a:pt x="1158" y="6621"/>
                  <a:pt x="1153" y="6646"/>
                  <a:pt x="1134" y="6659"/>
                </a:cubicBezTo>
                <a:cubicBezTo>
                  <a:pt x="1115" y="6672"/>
                  <a:pt x="1090" y="6667"/>
                  <a:pt x="1077" y="6648"/>
                </a:cubicBezTo>
                <a:close/>
                <a:moveTo>
                  <a:pt x="816" y="6225"/>
                </a:moveTo>
                <a:lnTo>
                  <a:pt x="700" y="6007"/>
                </a:lnTo>
                <a:cubicBezTo>
                  <a:pt x="689" y="5987"/>
                  <a:pt x="697" y="5962"/>
                  <a:pt x="717" y="5951"/>
                </a:cubicBezTo>
                <a:cubicBezTo>
                  <a:pt x="737" y="5941"/>
                  <a:pt x="762" y="5948"/>
                  <a:pt x="773" y="5969"/>
                </a:cubicBezTo>
                <a:lnTo>
                  <a:pt x="888" y="6186"/>
                </a:lnTo>
                <a:cubicBezTo>
                  <a:pt x="899" y="6206"/>
                  <a:pt x="891" y="6231"/>
                  <a:pt x="871" y="6242"/>
                </a:cubicBezTo>
                <a:cubicBezTo>
                  <a:pt x="851" y="6253"/>
                  <a:pt x="826" y="6245"/>
                  <a:pt x="816" y="6225"/>
                </a:cubicBezTo>
                <a:close/>
                <a:moveTo>
                  <a:pt x="587" y="5786"/>
                </a:moveTo>
                <a:lnTo>
                  <a:pt x="525" y="5656"/>
                </a:lnTo>
                <a:lnTo>
                  <a:pt x="482" y="5563"/>
                </a:lnTo>
                <a:cubicBezTo>
                  <a:pt x="472" y="5542"/>
                  <a:pt x="481" y="5518"/>
                  <a:pt x="502" y="5508"/>
                </a:cubicBezTo>
                <a:cubicBezTo>
                  <a:pt x="522" y="5498"/>
                  <a:pt x="547" y="5507"/>
                  <a:pt x="556" y="5528"/>
                </a:cubicBezTo>
                <a:lnTo>
                  <a:pt x="600" y="5621"/>
                </a:lnTo>
                <a:lnTo>
                  <a:pt x="661" y="5750"/>
                </a:lnTo>
                <a:cubicBezTo>
                  <a:pt x="671" y="5771"/>
                  <a:pt x="663" y="5795"/>
                  <a:pt x="642" y="5805"/>
                </a:cubicBezTo>
                <a:cubicBezTo>
                  <a:pt x="622" y="5815"/>
                  <a:pt x="597" y="5806"/>
                  <a:pt x="587" y="5786"/>
                </a:cubicBezTo>
                <a:close/>
                <a:moveTo>
                  <a:pt x="382" y="5336"/>
                </a:moveTo>
                <a:lnTo>
                  <a:pt x="312" y="5168"/>
                </a:lnTo>
                <a:lnTo>
                  <a:pt x="289" y="5105"/>
                </a:lnTo>
                <a:cubicBezTo>
                  <a:pt x="281" y="5084"/>
                  <a:pt x="292" y="5060"/>
                  <a:pt x="314" y="5052"/>
                </a:cubicBezTo>
                <a:cubicBezTo>
                  <a:pt x="335" y="5045"/>
                  <a:pt x="358" y="5056"/>
                  <a:pt x="366" y="5077"/>
                </a:cubicBezTo>
                <a:lnTo>
                  <a:pt x="387" y="5137"/>
                </a:lnTo>
                <a:lnTo>
                  <a:pt x="457" y="5304"/>
                </a:lnTo>
                <a:cubicBezTo>
                  <a:pt x="466" y="5325"/>
                  <a:pt x="456" y="5349"/>
                  <a:pt x="435" y="5358"/>
                </a:cubicBezTo>
                <a:cubicBezTo>
                  <a:pt x="414" y="5366"/>
                  <a:pt x="390" y="5356"/>
                  <a:pt x="382" y="5336"/>
                </a:cubicBezTo>
                <a:close/>
                <a:moveTo>
                  <a:pt x="210" y="4869"/>
                </a:moveTo>
                <a:lnTo>
                  <a:pt x="185" y="4786"/>
                </a:lnTo>
                <a:lnTo>
                  <a:pt x="145" y="4640"/>
                </a:lnTo>
                <a:lnTo>
                  <a:pt x="142" y="4630"/>
                </a:lnTo>
                <a:cubicBezTo>
                  <a:pt x="137" y="4608"/>
                  <a:pt x="150" y="4586"/>
                  <a:pt x="172" y="4580"/>
                </a:cubicBezTo>
                <a:cubicBezTo>
                  <a:pt x="194" y="4575"/>
                  <a:pt x="216" y="4588"/>
                  <a:pt x="222" y="4610"/>
                </a:cubicBezTo>
                <a:lnTo>
                  <a:pt x="224" y="4619"/>
                </a:lnTo>
                <a:lnTo>
                  <a:pt x="264" y="4763"/>
                </a:lnTo>
                <a:lnTo>
                  <a:pt x="289" y="4846"/>
                </a:lnTo>
                <a:cubicBezTo>
                  <a:pt x="295" y="4867"/>
                  <a:pt x="283" y="4890"/>
                  <a:pt x="261" y="4897"/>
                </a:cubicBezTo>
                <a:cubicBezTo>
                  <a:pt x="239" y="4903"/>
                  <a:pt x="216" y="4891"/>
                  <a:pt x="210" y="4869"/>
                </a:cubicBezTo>
                <a:close/>
                <a:moveTo>
                  <a:pt x="84" y="4390"/>
                </a:moveTo>
                <a:lnTo>
                  <a:pt x="80" y="4374"/>
                </a:lnTo>
                <a:lnTo>
                  <a:pt x="52" y="4229"/>
                </a:lnTo>
                <a:lnTo>
                  <a:pt x="39" y="4144"/>
                </a:lnTo>
                <a:cubicBezTo>
                  <a:pt x="35" y="4122"/>
                  <a:pt x="51" y="4101"/>
                  <a:pt x="73" y="4097"/>
                </a:cubicBezTo>
                <a:cubicBezTo>
                  <a:pt x="95" y="4094"/>
                  <a:pt x="117" y="4109"/>
                  <a:pt x="120" y="4132"/>
                </a:cubicBezTo>
                <a:lnTo>
                  <a:pt x="133" y="4214"/>
                </a:lnTo>
                <a:lnTo>
                  <a:pt x="160" y="4355"/>
                </a:lnTo>
                <a:lnTo>
                  <a:pt x="164" y="4371"/>
                </a:lnTo>
                <a:cubicBezTo>
                  <a:pt x="169" y="4393"/>
                  <a:pt x="156" y="4415"/>
                  <a:pt x="134" y="4420"/>
                </a:cubicBezTo>
                <a:cubicBezTo>
                  <a:pt x="111" y="4426"/>
                  <a:pt x="89" y="4412"/>
                  <a:pt x="84" y="4390"/>
                </a:cubicBezTo>
                <a:close/>
                <a:moveTo>
                  <a:pt x="8" y="3896"/>
                </a:moveTo>
                <a:lnTo>
                  <a:pt x="0" y="3776"/>
                </a:lnTo>
                <a:lnTo>
                  <a:pt x="0" y="3647"/>
                </a:lnTo>
                <a:cubicBezTo>
                  <a:pt x="0" y="3624"/>
                  <a:pt x="19" y="3606"/>
                  <a:pt x="41" y="3606"/>
                </a:cubicBezTo>
                <a:cubicBezTo>
                  <a:pt x="64" y="3606"/>
                  <a:pt x="83" y="3624"/>
                  <a:pt x="83" y="3647"/>
                </a:cubicBezTo>
                <a:lnTo>
                  <a:pt x="82" y="3771"/>
                </a:lnTo>
                <a:lnTo>
                  <a:pt x="90" y="3891"/>
                </a:lnTo>
                <a:cubicBezTo>
                  <a:pt x="92" y="3913"/>
                  <a:pt x="75" y="3933"/>
                  <a:pt x="52" y="3934"/>
                </a:cubicBezTo>
                <a:cubicBezTo>
                  <a:pt x="29" y="3936"/>
                  <a:pt x="10" y="3919"/>
                  <a:pt x="8" y="3896"/>
                </a:cubicBezTo>
                <a:close/>
                <a:moveTo>
                  <a:pt x="24" y="3395"/>
                </a:moveTo>
                <a:lnTo>
                  <a:pt x="38" y="3314"/>
                </a:lnTo>
                <a:lnTo>
                  <a:pt x="75" y="3161"/>
                </a:lnTo>
                <a:lnTo>
                  <a:pt x="78" y="3149"/>
                </a:lnTo>
                <a:cubicBezTo>
                  <a:pt x="84" y="3128"/>
                  <a:pt x="107" y="3115"/>
                  <a:pt x="129" y="3122"/>
                </a:cubicBezTo>
                <a:cubicBezTo>
                  <a:pt x="151" y="3128"/>
                  <a:pt x="163" y="3151"/>
                  <a:pt x="157" y="3173"/>
                </a:cubicBezTo>
                <a:lnTo>
                  <a:pt x="154" y="3180"/>
                </a:lnTo>
                <a:lnTo>
                  <a:pt x="119" y="3327"/>
                </a:lnTo>
                <a:lnTo>
                  <a:pt x="105" y="3409"/>
                </a:lnTo>
                <a:cubicBezTo>
                  <a:pt x="102" y="3431"/>
                  <a:pt x="81" y="3446"/>
                  <a:pt x="58" y="3443"/>
                </a:cubicBezTo>
                <a:cubicBezTo>
                  <a:pt x="36" y="3439"/>
                  <a:pt x="21" y="3418"/>
                  <a:pt x="24" y="3395"/>
                </a:cubicBezTo>
                <a:close/>
                <a:moveTo>
                  <a:pt x="152" y="2913"/>
                </a:moveTo>
                <a:lnTo>
                  <a:pt x="167" y="2866"/>
                </a:lnTo>
                <a:lnTo>
                  <a:pt x="216" y="2725"/>
                </a:lnTo>
                <a:lnTo>
                  <a:pt x="230" y="2680"/>
                </a:lnTo>
                <a:cubicBezTo>
                  <a:pt x="236" y="2658"/>
                  <a:pt x="259" y="2646"/>
                  <a:pt x="281" y="2653"/>
                </a:cubicBezTo>
                <a:cubicBezTo>
                  <a:pt x="303" y="2660"/>
                  <a:pt x="315" y="2683"/>
                  <a:pt x="308" y="2704"/>
                </a:cubicBezTo>
                <a:lnTo>
                  <a:pt x="293" y="2752"/>
                </a:lnTo>
                <a:lnTo>
                  <a:pt x="245" y="2892"/>
                </a:lnTo>
                <a:lnTo>
                  <a:pt x="230" y="2939"/>
                </a:lnTo>
                <a:cubicBezTo>
                  <a:pt x="223" y="2961"/>
                  <a:pt x="199" y="2972"/>
                  <a:pt x="178" y="2965"/>
                </a:cubicBezTo>
                <a:cubicBezTo>
                  <a:pt x="156" y="2958"/>
                  <a:pt x="145" y="2935"/>
                  <a:pt x="152" y="2913"/>
                </a:cubicBezTo>
                <a:close/>
                <a:moveTo>
                  <a:pt x="294" y="2447"/>
                </a:moveTo>
                <a:lnTo>
                  <a:pt x="318" y="2315"/>
                </a:lnTo>
                <a:lnTo>
                  <a:pt x="327" y="2218"/>
                </a:lnTo>
                <a:lnTo>
                  <a:pt x="327" y="2210"/>
                </a:lnTo>
                <a:cubicBezTo>
                  <a:pt x="327" y="2187"/>
                  <a:pt x="346" y="2169"/>
                  <a:pt x="368" y="2169"/>
                </a:cubicBezTo>
                <a:cubicBezTo>
                  <a:pt x="391" y="2170"/>
                  <a:pt x="409" y="2189"/>
                  <a:pt x="409" y="2211"/>
                </a:cubicBezTo>
                <a:lnTo>
                  <a:pt x="408" y="2225"/>
                </a:lnTo>
                <a:lnTo>
                  <a:pt x="399" y="2330"/>
                </a:lnTo>
                <a:lnTo>
                  <a:pt x="375" y="2462"/>
                </a:lnTo>
                <a:cubicBezTo>
                  <a:pt x="371" y="2484"/>
                  <a:pt x="350" y="2499"/>
                  <a:pt x="327" y="2495"/>
                </a:cubicBezTo>
                <a:cubicBezTo>
                  <a:pt x="305" y="2491"/>
                  <a:pt x="290" y="2470"/>
                  <a:pt x="294" y="2447"/>
                </a:cubicBezTo>
                <a:close/>
                <a:moveTo>
                  <a:pt x="319" y="1968"/>
                </a:moveTo>
                <a:lnTo>
                  <a:pt x="315" y="1920"/>
                </a:lnTo>
                <a:lnTo>
                  <a:pt x="285" y="1726"/>
                </a:lnTo>
                <a:cubicBezTo>
                  <a:pt x="282" y="1704"/>
                  <a:pt x="297" y="1683"/>
                  <a:pt x="320" y="1680"/>
                </a:cubicBezTo>
                <a:cubicBezTo>
                  <a:pt x="342" y="1676"/>
                  <a:pt x="363" y="1692"/>
                  <a:pt x="366" y="1714"/>
                </a:cubicBezTo>
                <a:lnTo>
                  <a:pt x="396" y="1912"/>
                </a:lnTo>
                <a:lnTo>
                  <a:pt x="401" y="1960"/>
                </a:lnTo>
                <a:cubicBezTo>
                  <a:pt x="403" y="1983"/>
                  <a:pt x="387" y="2003"/>
                  <a:pt x="364" y="2005"/>
                </a:cubicBezTo>
                <a:cubicBezTo>
                  <a:pt x="342" y="2007"/>
                  <a:pt x="321" y="1991"/>
                  <a:pt x="319" y="1968"/>
                </a:cubicBezTo>
                <a:close/>
                <a:moveTo>
                  <a:pt x="239" y="1486"/>
                </a:moveTo>
                <a:lnTo>
                  <a:pt x="202" y="1297"/>
                </a:lnTo>
                <a:lnTo>
                  <a:pt x="193" y="1242"/>
                </a:lnTo>
                <a:cubicBezTo>
                  <a:pt x="190" y="1220"/>
                  <a:pt x="205" y="1199"/>
                  <a:pt x="227" y="1195"/>
                </a:cubicBezTo>
                <a:cubicBezTo>
                  <a:pt x="250" y="1192"/>
                  <a:pt x="271" y="1207"/>
                  <a:pt x="274" y="1229"/>
                </a:cubicBezTo>
                <a:lnTo>
                  <a:pt x="283" y="1282"/>
                </a:lnTo>
                <a:lnTo>
                  <a:pt x="320" y="1470"/>
                </a:lnTo>
                <a:cubicBezTo>
                  <a:pt x="324" y="1492"/>
                  <a:pt x="310" y="1514"/>
                  <a:pt x="288" y="1518"/>
                </a:cubicBezTo>
                <a:cubicBezTo>
                  <a:pt x="265" y="1523"/>
                  <a:pt x="244" y="1508"/>
                  <a:pt x="239" y="1486"/>
                </a:cubicBezTo>
                <a:close/>
                <a:moveTo>
                  <a:pt x="159" y="996"/>
                </a:moveTo>
                <a:lnTo>
                  <a:pt x="145" y="855"/>
                </a:lnTo>
                <a:lnTo>
                  <a:pt x="141" y="747"/>
                </a:lnTo>
                <a:cubicBezTo>
                  <a:pt x="140" y="725"/>
                  <a:pt x="158" y="706"/>
                  <a:pt x="180" y="705"/>
                </a:cubicBezTo>
                <a:cubicBezTo>
                  <a:pt x="203" y="704"/>
                  <a:pt x="222" y="722"/>
                  <a:pt x="223" y="745"/>
                </a:cubicBezTo>
                <a:lnTo>
                  <a:pt x="226" y="846"/>
                </a:lnTo>
                <a:lnTo>
                  <a:pt x="240" y="988"/>
                </a:lnTo>
                <a:cubicBezTo>
                  <a:pt x="243" y="1010"/>
                  <a:pt x="226" y="1030"/>
                  <a:pt x="204" y="1033"/>
                </a:cubicBezTo>
                <a:cubicBezTo>
                  <a:pt x="181" y="1035"/>
                  <a:pt x="161" y="1018"/>
                  <a:pt x="159" y="996"/>
                </a:cubicBezTo>
                <a:close/>
                <a:moveTo>
                  <a:pt x="157" y="496"/>
                </a:moveTo>
                <a:lnTo>
                  <a:pt x="161" y="458"/>
                </a:lnTo>
                <a:lnTo>
                  <a:pt x="177" y="376"/>
                </a:lnTo>
                <a:lnTo>
                  <a:pt x="201" y="296"/>
                </a:lnTo>
                <a:lnTo>
                  <a:pt x="221" y="247"/>
                </a:lnTo>
                <a:cubicBezTo>
                  <a:pt x="230" y="226"/>
                  <a:pt x="254" y="216"/>
                  <a:pt x="275" y="224"/>
                </a:cubicBezTo>
                <a:cubicBezTo>
                  <a:pt x="296" y="233"/>
                  <a:pt x="306" y="257"/>
                  <a:pt x="297" y="278"/>
                </a:cubicBezTo>
                <a:lnTo>
                  <a:pt x="280" y="319"/>
                </a:lnTo>
                <a:lnTo>
                  <a:pt x="258" y="393"/>
                </a:lnTo>
                <a:lnTo>
                  <a:pt x="242" y="467"/>
                </a:lnTo>
                <a:lnTo>
                  <a:pt x="238" y="505"/>
                </a:lnTo>
                <a:cubicBezTo>
                  <a:pt x="236" y="527"/>
                  <a:pt x="216" y="543"/>
                  <a:pt x="193" y="541"/>
                </a:cubicBezTo>
                <a:cubicBezTo>
                  <a:pt x="171" y="539"/>
                  <a:pt x="154" y="518"/>
                  <a:pt x="157" y="496"/>
                </a:cubicBezTo>
                <a:close/>
                <a:moveTo>
                  <a:pt x="371" y="33"/>
                </a:moveTo>
                <a:lnTo>
                  <a:pt x="389" y="16"/>
                </a:lnTo>
                <a:cubicBezTo>
                  <a:pt x="405" y="0"/>
                  <a:pt x="431" y="1"/>
                  <a:pt x="447" y="17"/>
                </a:cubicBezTo>
                <a:cubicBezTo>
                  <a:pt x="463" y="33"/>
                  <a:pt x="462" y="59"/>
                  <a:pt x="446" y="75"/>
                </a:cubicBezTo>
                <a:lnTo>
                  <a:pt x="428" y="92"/>
                </a:lnTo>
                <a:cubicBezTo>
                  <a:pt x="412" y="108"/>
                  <a:pt x="386" y="108"/>
                  <a:pt x="370" y="91"/>
                </a:cubicBezTo>
                <a:cubicBezTo>
                  <a:pt x="354" y="75"/>
                  <a:pt x="355" y="49"/>
                  <a:pt x="371" y="33"/>
                </a:cubicBez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8618538" y="3927475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8610600" y="2836863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7947025" y="2832100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7248525" y="2828925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7380288" y="1817688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6446838" y="1811338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5489575" y="1811338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5483225" y="1112838"/>
            <a:ext cx="422275" cy="3048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0160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Illustrating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Apriori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Principle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Items (1-itemsets)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Pairs (2-itemsets)</a:t>
            </a:r>
          </a:p>
          <a:p>
            <a:pPr eaLnBrk="0" hangingPunct="0"/>
            <a:endParaRPr lang="en-US" altLang="zh-TW" sz="1800">
              <a:latin typeface="Tahoma" pitchFamily="34" charset="0"/>
              <a:ea typeface="新細明體" charset="-120"/>
            </a:endParaRPr>
          </a:p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(No need to generate</a:t>
            </a:r>
            <a:br>
              <a:rPr lang="en-US" altLang="zh-TW" sz="1800">
                <a:latin typeface="Tahoma" pitchFamily="34" charset="0"/>
                <a:ea typeface="新細明體" charset="-120"/>
              </a:rPr>
            </a:br>
            <a:r>
              <a:rPr lang="en-US" altLang="zh-TW" sz="1800">
                <a:latin typeface="Tahoma" pitchFamily="34" charset="0"/>
                <a:ea typeface="新細明體" charset="-120"/>
              </a:rPr>
              <a:t>candidates involving Coke</a:t>
            </a:r>
            <a:br>
              <a:rPr lang="en-US" altLang="zh-TW" sz="1800">
                <a:latin typeface="Tahoma" pitchFamily="34" charset="0"/>
                <a:ea typeface="新細明體" charset="-120"/>
              </a:rPr>
            </a:br>
            <a:r>
              <a:rPr lang="en-US" altLang="zh-TW" sz="1800">
                <a:latin typeface="Tahoma" pitchFamily="34" charset="0"/>
                <a:ea typeface="新細明體" charset="-120"/>
              </a:rPr>
              <a:t>or Eggs)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Triplets (3-itemsets)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000">
                <a:latin typeface="Tahoma" pitchFamily="34" charset="0"/>
                <a:ea typeface="新細明體" charset="-120"/>
              </a:rPr>
              <a:t>Minimum Support = 3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04800" y="45196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If every subset is considered, </a:t>
            </a:r>
          </a:p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	</a:t>
            </a:r>
            <a:r>
              <a:rPr lang="en-US" altLang="zh-TW" sz="1800" baseline="30000">
                <a:latin typeface="Tahoma" pitchFamily="34" charset="0"/>
                <a:ea typeface="新細明體" charset="-120"/>
              </a:rPr>
              <a:t>6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C</a:t>
            </a:r>
            <a:r>
              <a:rPr lang="en-US" altLang="zh-TW" sz="1800" baseline="-25000">
                <a:latin typeface="Tahoma" pitchFamily="34" charset="0"/>
                <a:ea typeface="新細明體" charset="-120"/>
              </a:rPr>
              <a:t>1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 + </a:t>
            </a:r>
            <a:r>
              <a:rPr lang="en-US" altLang="zh-TW" sz="1800" baseline="30000">
                <a:latin typeface="Tahoma" pitchFamily="34" charset="0"/>
                <a:ea typeface="新細明體" charset="-120"/>
              </a:rPr>
              <a:t>6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C</a:t>
            </a:r>
            <a:r>
              <a:rPr lang="en-US" altLang="zh-TW" sz="1800" baseline="-25000">
                <a:latin typeface="Tahoma" pitchFamily="34" charset="0"/>
                <a:ea typeface="新細明體" charset="-120"/>
              </a:rPr>
              <a:t>2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 + </a:t>
            </a:r>
            <a:r>
              <a:rPr lang="en-US" altLang="zh-TW" sz="1800" baseline="30000">
                <a:latin typeface="Tahoma" pitchFamily="34" charset="0"/>
                <a:ea typeface="新細明體" charset="-120"/>
              </a:rPr>
              <a:t>6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C</a:t>
            </a:r>
            <a:r>
              <a:rPr lang="en-US" altLang="zh-TW" sz="1800" baseline="-25000">
                <a:latin typeface="Tahoma" pitchFamily="34" charset="0"/>
                <a:ea typeface="新細明體" charset="-120"/>
              </a:rPr>
              <a:t>3</a:t>
            </a:r>
            <a:r>
              <a:rPr lang="en-US" altLang="zh-TW" sz="1800">
                <a:latin typeface="Tahoma" pitchFamily="34" charset="0"/>
                <a:ea typeface="新細明體" charset="-120"/>
              </a:rPr>
              <a:t> = 41</a:t>
            </a:r>
          </a:p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With support-based pruning,</a:t>
            </a:r>
          </a:p>
          <a:p>
            <a:pPr eaLnBrk="0" hangingPunct="0"/>
            <a:r>
              <a:rPr lang="en-US" altLang="zh-TW" sz="1800">
                <a:latin typeface="Tahoma" pitchFamily="34" charset="0"/>
                <a:ea typeface="新細明體" charset="-120"/>
              </a:rPr>
              <a:t>	6 + 6 + 1 = 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15" y="195384"/>
            <a:ext cx="7772400" cy="1143000"/>
          </a:xfrm>
        </p:spPr>
        <p:txBody>
          <a:bodyPr/>
          <a:lstStyle/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Apriori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2" y="2039937"/>
            <a:ext cx="7805737" cy="4675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Method: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000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Let k = 1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Generate frequent </a:t>
            </a:r>
            <a:r>
              <a:rPr lang="en-US" altLang="zh-TW" sz="2400" dirty="0" err="1">
                <a:ea typeface="新細明體" charset="-120"/>
              </a:rPr>
              <a:t>itemsets</a:t>
            </a:r>
            <a:r>
              <a:rPr lang="en-US" altLang="zh-TW" sz="2400" dirty="0">
                <a:ea typeface="新細明體" charset="-120"/>
              </a:rPr>
              <a:t> of length k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Repeat until no new frequent </a:t>
            </a:r>
            <a:r>
              <a:rPr lang="en-US" altLang="zh-TW" sz="2400" dirty="0" err="1">
                <a:ea typeface="新細明體" charset="-120"/>
              </a:rPr>
              <a:t>itemsets</a:t>
            </a:r>
            <a:r>
              <a:rPr lang="en-US" altLang="zh-TW" sz="2400" dirty="0">
                <a:ea typeface="新細明體" charset="-120"/>
              </a:rPr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Generate length (k+1) candidate </a:t>
            </a:r>
            <a:r>
              <a:rPr lang="en-US" altLang="zh-TW" sz="2000" dirty="0" err="1">
                <a:ea typeface="新細明體" charset="-120"/>
              </a:rPr>
              <a:t>itemsets</a:t>
            </a:r>
            <a:r>
              <a:rPr lang="en-US" altLang="zh-TW" sz="2000" dirty="0">
                <a:ea typeface="新細明體" charset="-120"/>
              </a:rPr>
              <a:t> from length k frequent </a:t>
            </a:r>
            <a:r>
              <a:rPr lang="en-US" altLang="zh-TW" sz="2000" dirty="0" err="1">
                <a:ea typeface="新細明體" charset="-120"/>
              </a:rPr>
              <a:t>itemsets</a:t>
            </a:r>
            <a:endParaRPr lang="en-US" altLang="zh-TW" sz="2000" dirty="0"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Prune candidate </a:t>
            </a:r>
            <a:r>
              <a:rPr lang="en-US" altLang="zh-TW" sz="2000" dirty="0" err="1">
                <a:ea typeface="新細明體" charset="-120"/>
              </a:rPr>
              <a:t>itemsets</a:t>
            </a:r>
            <a:r>
              <a:rPr lang="en-US" altLang="zh-TW" sz="2000" dirty="0">
                <a:ea typeface="新細明體" charset="-120"/>
              </a:rPr>
              <a:t> containing subsets of length k that are infrequent 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Eliminate candidates that are infrequent, leaving only those that are frequent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0"/>
            <a:ext cx="7772400" cy="1143000"/>
          </a:xfrm>
        </p:spPr>
        <p:txBody>
          <a:bodyPr/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Reducing Number of Comparisons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Candidate counting: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Scan the database of transactions to determine the support of each candidate </a:t>
            </a:r>
            <a:r>
              <a:rPr lang="en-US" altLang="zh-TW" sz="2400" dirty="0" err="1">
                <a:ea typeface="新細明體" charset="-120"/>
              </a:rPr>
              <a:t>itemset</a:t>
            </a:r>
            <a:endParaRPr lang="en-US" altLang="zh-TW" sz="2400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To reduce the number of comparisons, store the candidates in a hash structure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Visio" r:id="rId3" imgW="7643978" imgH="3191008" progId="">
                  <p:embed/>
                </p:oleObj>
              </mc:Choice>
              <mc:Fallback>
                <p:oleObj name="Visio" r:id="rId3" imgW="7643978" imgH="319100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1" y="265723"/>
            <a:ext cx="8573477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with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" y="1879600"/>
            <a:ext cx="8215923" cy="4114800"/>
          </a:xfrm>
        </p:spPr>
        <p:txBody>
          <a:bodyPr/>
          <a:lstStyle/>
          <a:p>
            <a:r>
              <a:rPr lang="en-US" dirty="0"/>
              <a:t>How do we set support and confidence?</a:t>
            </a:r>
          </a:p>
          <a:p>
            <a:r>
              <a:rPr lang="en-US" dirty="0"/>
              <a:t>We tend to either find no rules, or a few million</a:t>
            </a:r>
          </a:p>
          <a:p>
            <a:r>
              <a:rPr lang="en-US" dirty="0"/>
              <a:t>Given we find a few million, we can rank them using some ranking function….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0"/>
            <a:ext cx="77724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Association Rule Mining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 dirty="0">
                <a:solidFill>
                  <a:srgbClr val="0C6D9C"/>
                </a:solidFill>
                <a:latin typeface="Arial" charset="0"/>
                <a:ea typeface="新細明體" charset="-120"/>
              </a:rPr>
              <a:t>Market-Basket transactions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 b="1" dirty="0">
                <a:latin typeface="Arial" charset="0"/>
                <a:ea typeface="新細明體" charset="-120"/>
              </a:rPr>
              <a:t>Example of Association Rules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dirty="0">
                <a:latin typeface="Arial" charset="0"/>
                <a:ea typeface="新細明體" charset="-120"/>
              </a:rPr>
              <a:t>{Diaper} 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 {Beer},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{Milk, Bread}  {</a:t>
            </a:r>
            <a:r>
              <a:rPr lang="en-US" altLang="zh-TW" sz="1800" dirty="0" err="1">
                <a:latin typeface="Arial" charset="0"/>
                <a:ea typeface="新細明體" charset="-120"/>
                <a:sym typeface="Symbol" pitchFamily="18" charset="2"/>
              </a:rPr>
              <a:t>Eggs,Coke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{Beer, Bread}  {Milk},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Bitmap Image" r:id="rId3" imgW="7438095" imgH="7430537" progId="PBrush">
                  <p:embed/>
                </p:oleObj>
              </mc:Choice>
              <mc:Fallback>
                <p:oleObj name="Bitmap Image" r:id="rId3" imgW="7438095" imgH="743053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76200" y="377825"/>
            <a:ext cx="2209800" cy="119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There are lots of measures proposed in the literature….</a:t>
            </a:r>
          </a:p>
          <a:p>
            <a:pPr>
              <a:spcBef>
                <a:spcPct val="50000"/>
              </a:spcBef>
            </a:pP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258646" y="3774831"/>
            <a:ext cx="1719385" cy="570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925" y="1495425"/>
            <a:ext cx="61478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Finding rules in real valued data</a:t>
            </a:r>
          </a:p>
          <a:p>
            <a:endParaRPr lang="en-US" dirty="0"/>
          </a:p>
          <a:p>
            <a:r>
              <a:rPr lang="en-US" dirty="0"/>
              <a:t>(order matters)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0700" y="3781424"/>
            <a:ext cx="3505200" cy="290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95950" y="3838575"/>
            <a:ext cx="3810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b="1" dirty="0">
                <a:latin typeface="Arial" charset="0"/>
                <a:ea typeface="新細明體" charset="-120"/>
              </a:rPr>
              <a:t>Example of Association Rules</a:t>
            </a:r>
          </a:p>
        </p:txBody>
      </p:sp>
      <p:sp>
        <p:nvSpPr>
          <p:cNvPr id="9" name="Double Bracket 8"/>
          <p:cNvSpPr/>
          <p:nvPr/>
        </p:nvSpPr>
        <p:spPr>
          <a:xfrm rot="5400000">
            <a:off x="6736153" y="4943208"/>
            <a:ext cx="1187022" cy="2178157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0"/>
          <p:cNvSpPr>
            <a:spLocks/>
          </p:cNvSpPr>
          <p:nvPr/>
        </p:nvSpPr>
        <p:spPr bwMode="auto">
          <a:xfrm>
            <a:off x="1491697" y="257073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1"/>
          <p:cNvSpPr>
            <a:spLocks/>
          </p:cNvSpPr>
          <p:nvPr/>
        </p:nvSpPr>
        <p:spPr bwMode="auto">
          <a:xfrm>
            <a:off x="7504343" y="5493678"/>
            <a:ext cx="684290" cy="853292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2"/>
          <p:cNvSpPr>
            <a:spLocks noChangeArrowheads="1"/>
          </p:cNvSpPr>
          <p:nvPr/>
        </p:nvSpPr>
        <p:spPr bwMode="auto">
          <a:xfrm>
            <a:off x="6397280" y="6422236"/>
            <a:ext cx="111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Helvetica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6886880" y="6422236"/>
            <a:ext cx="2845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88"/>
          <p:cNvSpPr>
            <a:spLocks noChangeArrowheads="1"/>
          </p:cNvSpPr>
          <p:nvPr/>
        </p:nvSpPr>
        <p:spPr bwMode="auto">
          <a:xfrm>
            <a:off x="8069531" y="6422236"/>
            <a:ext cx="2382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Helvetica" charset="0"/>
              </a:rPr>
              <a:t>18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05"/>
          <p:cNvSpPr>
            <a:spLocks noChangeShapeType="1"/>
          </p:cNvSpPr>
          <p:nvPr/>
        </p:nvSpPr>
        <p:spPr bwMode="auto">
          <a:xfrm>
            <a:off x="6393176" y="6412418"/>
            <a:ext cx="6400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05"/>
          <p:cNvSpPr>
            <a:spLocks noChangeShapeType="1"/>
          </p:cNvSpPr>
          <p:nvPr/>
        </p:nvSpPr>
        <p:spPr bwMode="auto">
          <a:xfrm>
            <a:off x="7522185" y="6412418"/>
            <a:ext cx="6400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7491238" y="6422236"/>
            <a:ext cx="111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Helvetica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52333" y="5855643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charset="0"/>
                <a:ea typeface="新細明體" charset="-120"/>
                <a:sym typeface="Symbol" pitchFamily="18" charset="2"/>
              </a:rPr>
              <a:t></a:t>
            </a:r>
            <a:endParaRPr lang="en-US" dirty="0"/>
          </a:p>
        </p:txBody>
      </p:sp>
      <p:sp>
        <p:nvSpPr>
          <p:cNvPr id="43" name="Freeform 70"/>
          <p:cNvSpPr>
            <a:spLocks/>
          </p:cNvSpPr>
          <p:nvPr/>
        </p:nvSpPr>
        <p:spPr bwMode="auto">
          <a:xfrm>
            <a:off x="6539947" y="5799711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1"/>
          <p:cNvSpPr>
            <a:spLocks/>
          </p:cNvSpPr>
          <p:nvPr/>
        </p:nvSpPr>
        <p:spPr bwMode="auto">
          <a:xfrm>
            <a:off x="2865668" y="2447924"/>
            <a:ext cx="684290" cy="679595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38150" y="2292348"/>
          <a:ext cx="3638550" cy="396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Freeform 70"/>
          <p:cNvSpPr>
            <a:spLocks/>
          </p:cNvSpPr>
          <p:nvPr/>
        </p:nvSpPr>
        <p:spPr bwMode="auto">
          <a:xfrm>
            <a:off x="1396447" y="556158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1"/>
          <p:cNvSpPr>
            <a:spLocks/>
          </p:cNvSpPr>
          <p:nvPr/>
        </p:nvSpPr>
        <p:spPr bwMode="auto">
          <a:xfrm>
            <a:off x="2770418" y="5438774"/>
            <a:ext cx="684290" cy="679595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0"/>
          <p:cNvSpPr>
            <a:spLocks/>
          </p:cNvSpPr>
          <p:nvPr/>
        </p:nvSpPr>
        <p:spPr bwMode="auto">
          <a:xfrm>
            <a:off x="1482172" y="359943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285875" y="4505325"/>
            <a:ext cx="1038225" cy="52387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H="1" flipV="1">
            <a:off x="2800348" y="3543300"/>
            <a:ext cx="885825" cy="50482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H="1" flipV="1">
            <a:off x="2781298" y="4533900"/>
            <a:ext cx="885825" cy="50482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4890" y="4398318"/>
            <a:ext cx="2153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latin typeface="Arial" charset="0"/>
                <a:ea typeface="新細明體" charset="-120"/>
              </a:rPr>
              <a:t>{</a:t>
            </a:r>
            <a:r>
              <a:rPr lang="en-US" altLang="zh-TW" sz="3600" kern="0" dirty="0">
                <a:ea typeface="ＭＳ Ｐゴシック" pitchFamily="34" charset="-128"/>
              </a:rPr>
              <a:t>A</a:t>
            </a:r>
            <a:r>
              <a:rPr lang="en-US" altLang="zh-TW" sz="3600" dirty="0">
                <a:latin typeface="Arial" charset="0"/>
                <a:ea typeface="新細明體" charset="-120"/>
              </a:rPr>
              <a:t>} </a:t>
            </a:r>
            <a:r>
              <a:rPr lang="en-US" altLang="zh-TW" sz="3600" dirty="0">
                <a:latin typeface="Arial" charset="0"/>
                <a:ea typeface="新細明體" charset="-120"/>
                <a:sym typeface="Symbol" pitchFamily="18" charset="2"/>
              </a:rPr>
              <a:t> {</a:t>
            </a:r>
            <a:r>
              <a:rPr lang="en-US" altLang="zh-TW" sz="3600" kern="0" dirty="0">
                <a:ea typeface="ＭＳ Ｐゴシック" pitchFamily="34" charset="-128"/>
              </a:rPr>
              <a:t>B</a:t>
            </a:r>
            <a:r>
              <a:rPr lang="en-US" altLang="zh-TW" sz="3600" dirty="0">
                <a:latin typeface="Arial" charset="0"/>
                <a:ea typeface="新細明體" charset="-120"/>
                <a:sym typeface="Symbol" pitchFamily="18" charset="2"/>
              </a:rPr>
              <a:t>}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>
            <a:off x="2066925" y="43624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52825" y="25812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38350" y="54387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8825" y="34004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6925" y="23812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4250" y="55816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425" y="4600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81375" y="362902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71"/>
          <p:cNvSpPr>
            <a:spLocks noChangeArrowheads="1"/>
          </p:cNvSpPr>
          <p:nvPr/>
        </p:nvSpPr>
        <p:spPr bwMode="auto">
          <a:xfrm>
            <a:off x="320675" y="3846513"/>
            <a:ext cx="8567738" cy="2462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Rectangle 72"/>
          <p:cNvSpPr>
            <a:spLocks noChangeArrowheads="1"/>
          </p:cNvSpPr>
          <p:nvPr/>
        </p:nvSpPr>
        <p:spPr bwMode="auto">
          <a:xfrm>
            <a:off x="320675" y="3846513"/>
            <a:ext cx="8567738" cy="2462212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6" name="Picture 26" descr="C-mbila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131F07"/>
              </a:clrFrom>
              <a:clrTo>
                <a:srgbClr val="131F07">
                  <a:alpha val="0"/>
                </a:srgbClr>
              </a:clrTo>
            </a:clrChange>
          </a:blip>
          <a:srcRect l="3493" t="4571" r="73387" b="8393"/>
          <a:stretch/>
        </p:blipFill>
        <p:spPr bwMode="auto">
          <a:xfrm rot="16200000">
            <a:off x="7709008" y="92095"/>
            <a:ext cx="179233" cy="1852674"/>
          </a:xfrm>
          <a:prstGeom prst="rect">
            <a:avLst/>
          </a:prstGeom>
          <a:noFill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0354" y="193957"/>
            <a:ext cx="2093617" cy="73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7390" y="5381806"/>
            <a:ext cx="8188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Leafhopper is a common name applied to any species from the family 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Cicadellidae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plant feeders that suck plant sap from grass, shrubs, or trees.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family is distributed all over the world, with at least 20,000 described species.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do billions of dollars of damage to plants each year.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666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5" y="900914"/>
            <a:ext cx="454342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Rectangle 169"/>
          <p:cNvSpPr/>
          <p:nvPr/>
        </p:nvSpPr>
        <p:spPr>
          <a:xfrm>
            <a:off x="4724400" y="27432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5"/>
          <p:cNvGrpSpPr/>
          <p:nvPr/>
        </p:nvGrpSpPr>
        <p:grpSpPr>
          <a:xfrm>
            <a:off x="-228600" y="2895600"/>
            <a:ext cx="6629400" cy="649288"/>
            <a:chOff x="152400" y="2667000"/>
            <a:chExt cx="2951163" cy="649288"/>
          </a:xfrm>
        </p:grpSpPr>
        <p:sp>
          <p:nvSpPr>
            <p:cNvPr id="172" name="AutoShape 152"/>
            <p:cNvSpPr>
              <a:spLocks noChangeAspect="1" noChangeArrowheads="1"/>
            </p:cNvSpPr>
            <p:nvPr/>
          </p:nvSpPr>
          <p:spPr bwMode="auto">
            <a:xfrm>
              <a:off x="152400" y="2667000"/>
              <a:ext cx="2951163" cy="64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3" name="Rectangle 153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4" name="Rectangle 154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5" name="Line 158"/>
            <p:cNvSpPr>
              <a:spLocks noChangeShapeType="1"/>
            </p:cNvSpPr>
            <p:nvPr/>
          </p:nvSpPr>
          <p:spPr bwMode="auto">
            <a:xfrm>
              <a:off x="290188" y="3236845"/>
              <a:ext cx="2812166" cy="1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6" name="Rectangle 162"/>
            <p:cNvSpPr>
              <a:spLocks noChangeArrowheads="1"/>
            </p:cNvSpPr>
            <p:nvPr/>
          </p:nvSpPr>
          <p:spPr bwMode="auto">
            <a:xfrm>
              <a:off x="282936" y="3241568"/>
              <a:ext cx="32231" cy="7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0</a:t>
              </a:r>
              <a:endParaRPr lang="en-US" sz="2400"/>
            </a:p>
          </p:txBody>
        </p:sp>
        <p:sp>
          <p:nvSpPr>
            <p:cNvPr id="177" name="Line 163"/>
            <p:cNvSpPr>
              <a:spLocks noChangeShapeType="1"/>
            </p:cNvSpPr>
            <p:nvPr/>
          </p:nvSpPr>
          <p:spPr bwMode="auto">
            <a:xfrm flipV="1">
              <a:off x="69106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8" name="Line 165"/>
            <p:cNvSpPr>
              <a:spLocks noChangeShapeType="1"/>
            </p:cNvSpPr>
            <p:nvPr/>
          </p:nvSpPr>
          <p:spPr bwMode="auto">
            <a:xfrm flipV="1">
              <a:off x="1093952" y="3218379"/>
              <a:ext cx="1209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9" name="Rectangle 167"/>
            <p:cNvSpPr>
              <a:spLocks noChangeArrowheads="1"/>
            </p:cNvSpPr>
            <p:nvPr/>
          </p:nvSpPr>
          <p:spPr bwMode="auto">
            <a:xfrm>
              <a:off x="1086297" y="3241139"/>
              <a:ext cx="365420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10,000</a:t>
              </a:r>
              <a:endParaRPr lang="en-US" sz="2400"/>
            </a:p>
          </p:txBody>
        </p:sp>
        <p:sp>
          <p:nvSpPr>
            <p:cNvPr id="180" name="Line 168"/>
            <p:cNvSpPr>
              <a:spLocks noChangeShapeType="1"/>
            </p:cNvSpPr>
            <p:nvPr/>
          </p:nvSpPr>
          <p:spPr bwMode="auto">
            <a:xfrm flipV="1">
              <a:off x="149523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1" name="Line 170"/>
            <p:cNvSpPr>
              <a:spLocks noChangeShapeType="1"/>
            </p:cNvSpPr>
            <p:nvPr/>
          </p:nvSpPr>
          <p:spPr bwMode="auto">
            <a:xfrm flipV="1">
              <a:off x="189731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2" name="Rectangle 172"/>
            <p:cNvSpPr>
              <a:spLocks noChangeArrowheads="1"/>
            </p:cNvSpPr>
            <p:nvPr/>
          </p:nvSpPr>
          <p:spPr bwMode="auto">
            <a:xfrm>
              <a:off x="1890867" y="3241139"/>
              <a:ext cx="280411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20,000</a:t>
              </a:r>
              <a:endParaRPr lang="en-US" sz="2400"/>
            </a:p>
          </p:txBody>
        </p:sp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 flipV="1">
              <a:off x="2298590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" name="Line 175"/>
            <p:cNvSpPr>
              <a:spLocks noChangeShapeType="1"/>
            </p:cNvSpPr>
            <p:nvPr/>
          </p:nvSpPr>
          <p:spPr bwMode="auto">
            <a:xfrm flipV="1">
              <a:off x="270148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5" name="Rectangle 177"/>
            <p:cNvSpPr>
              <a:spLocks noChangeArrowheads="1"/>
            </p:cNvSpPr>
            <p:nvPr/>
          </p:nvSpPr>
          <p:spPr bwMode="auto">
            <a:xfrm>
              <a:off x="2693825" y="3241139"/>
              <a:ext cx="261475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30,000</a:t>
              </a:r>
              <a:endParaRPr lang="en-US" sz="2400"/>
            </a:p>
          </p:txBody>
        </p:sp>
        <p:sp>
          <p:nvSpPr>
            <p:cNvPr id="186" name="Freeform 205"/>
            <p:cNvSpPr>
              <a:spLocks/>
            </p:cNvSpPr>
            <p:nvPr/>
          </p:nvSpPr>
          <p:spPr bwMode="auto">
            <a:xfrm>
              <a:off x="290188" y="2916924"/>
              <a:ext cx="124493" cy="236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4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2" y="17"/>
                </a:cxn>
                <a:cxn ang="0">
                  <a:pos x="14" y="18"/>
                </a:cxn>
                <a:cxn ang="0">
                  <a:pos x="15" y="20"/>
                </a:cxn>
                <a:cxn ang="0">
                  <a:pos x="18" y="18"/>
                </a:cxn>
                <a:cxn ang="0">
                  <a:pos x="20" y="20"/>
                </a:cxn>
                <a:cxn ang="0">
                  <a:pos x="21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8" y="18"/>
                </a:cxn>
                <a:cxn ang="0">
                  <a:pos x="31" y="20"/>
                </a:cxn>
                <a:cxn ang="0">
                  <a:pos x="32" y="26"/>
                </a:cxn>
                <a:cxn ang="0">
                  <a:pos x="35" y="20"/>
                </a:cxn>
                <a:cxn ang="0">
                  <a:pos x="37" y="22"/>
                </a:cxn>
                <a:cxn ang="0">
                  <a:pos x="38" y="24"/>
                </a:cxn>
                <a:cxn ang="0">
                  <a:pos x="40" y="26"/>
                </a:cxn>
                <a:cxn ang="0">
                  <a:pos x="43" y="28"/>
                </a:cxn>
                <a:cxn ang="0">
                  <a:pos x="45" y="28"/>
                </a:cxn>
                <a:cxn ang="0">
                  <a:pos x="45" y="26"/>
                </a:cxn>
                <a:cxn ang="0">
                  <a:pos x="48" y="28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5" y="29"/>
                </a:cxn>
                <a:cxn ang="0">
                  <a:pos x="57" y="29"/>
                </a:cxn>
                <a:cxn ang="0">
                  <a:pos x="59" y="29"/>
                </a:cxn>
                <a:cxn ang="0">
                  <a:pos x="62" y="29"/>
                </a:cxn>
                <a:cxn ang="0">
                  <a:pos x="63" y="31"/>
                </a:cxn>
                <a:cxn ang="0">
                  <a:pos x="66" y="29"/>
                </a:cxn>
                <a:cxn ang="0">
                  <a:pos x="69" y="31"/>
                </a:cxn>
                <a:cxn ang="0">
                  <a:pos x="71" y="31"/>
                </a:cxn>
                <a:cxn ang="0">
                  <a:pos x="74" y="31"/>
                </a:cxn>
                <a:cxn ang="0">
                  <a:pos x="76" y="29"/>
                </a:cxn>
                <a:cxn ang="0">
                  <a:pos x="77" y="31"/>
                </a:cxn>
                <a:cxn ang="0">
                  <a:pos x="79" y="29"/>
                </a:cxn>
                <a:cxn ang="0">
                  <a:pos x="80" y="29"/>
                </a:cxn>
                <a:cxn ang="0">
                  <a:pos x="82" y="31"/>
                </a:cxn>
              </a:cxnLst>
              <a:rect l="0" t="0" r="r" b="b"/>
              <a:pathLst>
                <a:path w="85" h="31">
                  <a:moveTo>
                    <a:pt x="0" y="24"/>
                  </a:moveTo>
                  <a:lnTo>
                    <a:pt x="0" y="22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4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7" y="18"/>
                  </a:lnTo>
                  <a:lnTo>
                    <a:pt x="9" y="22"/>
                  </a:lnTo>
                  <a:lnTo>
                    <a:pt x="9" y="24"/>
                  </a:lnTo>
                  <a:lnTo>
                    <a:pt x="9" y="6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7" y="18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4" y="20"/>
                  </a:lnTo>
                  <a:lnTo>
                    <a:pt x="24" y="26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9"/>
                  </a:lnTo>
                  <a:lnTo>
                    <a:pt x="32" y="13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5" y="20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6" y="28"/>
                  </a:lnTo>
                  <a:lnTo>
                    <a:pt x="48" y="29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1" y="29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5" y="29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2" y="29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29"/>
                  </a:lnTo>
                  <a:lnTo>
                    <a:pt x="66" y="31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8" y="31"/>
                  </a:lnTo>
                  <a:lnTo>
                    <a:pt x="69" y="31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1" y="31"/>
                  </a:lnTo>
                  <a:lnTo>
                    <a:pt x="72" y="31"/>
                  </a:lnTo>
                  <a:lnTo>
                    <a:pt x="74" y="29"/>
                  </a:lnTo>
                  <a:lnTo>
                    <a:pt x="74" y="31"/>
                  </a:lnTo>
                  <a:lnTo>
                    <a:pt x="76" y="29"/>
                  </a:lnTo>
                  <a:lnTo>
                    <a:pt x="76" y="31"/>
                  </a:lnTo>
                  <a:lnTo>
                    <a:pt x="76" y="29"/>
                  </a:lnTo>
                  <a:lnTo>
                    <a:pt x="77" y="31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82" y="29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5" y="2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7" name="Freeform 206"/>
            <p:cNvSpPr>
              <a:spLocks/>
            </p:cNvSpPr>
            <p:nvPr/>
          </p:nvSpPr>
          <p:spPr bwMode="auto">
            <a:xfrm>
              <a:off x="414681" y="2915636"/>
              <a:ext cx="124090" cy="2490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" y="33"/>
                </a:cxn>
                <a:cxn ang="0">
                  <a:pos x="3" y="33"/>
                </a:cxn>
                <a:cxn ang="0">
                  <a:pos x="6" y="33"/>
                </a:cxn>
                <a:cxn ang="0">
                  <a:pos x="8" y="33"/>
                </a:cxn>
                <a:cxn ang="0">
                  <a:pos x="11" y="31"/>
                </a:cxn>
                <a:cxn ang="0">
                  <a:pos x="15" y="31"/>
                </a:cxn>
                <a:cxn ang="0">
                  <a:pos x="20" y="30"/>
                </a:cxn>
                <a:cxn ang="0">
                  <a:pos x="22" y="31"/>
                </a:cxn>
                <a:cxn ang="0">
                  <a:pos x="23" y="31"/>
                </a:cxn>
                <a:cxn ang="0">
                  <a:pos x="25" y="31"/>
                </a:cxn>
                <a:cxn ang="0">
                  <a:pos x="25" y="31"/>
                </a:cxn>
                <a:cxn ang="0">
                  <a:pos x="26" y="30"/>
                </a:cxn>
                <a:cxn ang="0">
                  <a:pos x="31" y="30"/>
                </a:cxn>
                <a:cxn ang="0">
                  <a:pos x="34" y="30"/>
                </a:cxn>
                <a:cxn ang="0">
                  <a:pos x="36" y="30"/>
                </a:cxn>
                <a:cxn ang="0">
                  <a:pos x="39" y="28"/>
                </a:cxn>
                <a:cxn ang="0">
                  <a:pos x="42" y="28"/>
                </a:cxn>
                <a:cxn ang="0">
                  <a:pos x="43" y="26"/>
                </a:cxn>
                <a:cxn ang="0">
                  <a:pos x="45" y="28"/>
                </a:cxn>
                <a:cxn ang="0">
                  <a:pos x="46" y="26"/>
                </a:cxn>
                <a:cxn ang="0">
                  <a:pos x="46" y="26"/>
                </a:cxn>
                <a:cxn ang="0">
                  <a:pos x="48" y="26"/>
                </a:cxn>
                <a:cxn ang="0">
                  <a:pos x="53" y="26"/>
                </a:cxn>
                <a:cxn ang="0">
                  <a:pos x="54" y="24"/>
                </a:cxn>
                <a:cxn ang="0">
                  <a:pos x="56" y="26"/>
                </a:cxn>
                <a:cxn ang="0">
                  <a:pos x="57" y="26"/>
                </a:cxn>
                <a:cxn ang="0">
                  <a:pos x="60" y="22"/>
                </a:cxn>
                <a:cxn ang="0">
                  <a:pos x="62" y="8"/>
                </a:cxn>
                <a:cxn ang="0">
                  <a:pos x="63" y="20"/>
                </a:cxn>
                <a:cxn ang="0">
                  <a:pos x="67" y="24"/>
                </a:cxn>
                <a:cxn ang="0">
                  <a:pos x="68" y="22"/>
                </a:cxn>
                <a:cxn ang="0">
                  <a:pos x="70" y="20"/>
                </a:cxn>
                <a:cxn ang="0">
                  <a:pos x="71" y="22"/>
                </a:cxn>
                <a:cxn ang="0">
                  <a:pos x="73" y="26"/>
                </a:cxn>
                <a:cxn ang="0">
                  <a:pos x="74" y="26"/>
                </a:cxn>
                <a:cxn ang="0">
                  <a:pos x="76" y="24"/>
                </a:cxn>
                <a:cxn ang="0">
                  <a:pos x="77" y="26"/>
                </a:cxn>
                <a:cxn ang="0">
                  <a:pos x="79" y="24"/>
                </a:cxn>
                <a:cxn ang="0">
                  <a:pos x="81" y="24"/>
                </a:cxn>
                <a:cxn ang="0">
                  <a:pos x="82" y="26"/>
                </a:cxn>
                <a:cxn ang="0">
                  <a:pos x="82" y="26"/>
                </a:cxn>
              </a:cxnLst>
              <a:rect l="0" t="0" r="r" b="b"/>
              <a:pathLst>
                <a:path w="85" h="33">
                  <a:moveTo>
                    <a:pt x="0" y="31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0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9" y="30"/>
                  </a:lnTo>
                  <a:lnTo>
                    <a:pt x="31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28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9" y="28"/>
                  </a:lnTo>
                  <a:lnTo>
                    <a:pt x="37" y="28"/>
                  </a:lnTo>
                  <a:lnTo>
                    <a:pt x="39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3" y="26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4"/>
                  </a:lnTo>
                  <a:lnTo>
                    <a:pt x="54" y="26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4"/>
                  </a:lnTo>
                  <a:lnTo>
                    <a:pt x="60" y="24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8"/>
                  </a:lnTo>
                  <a:lnTo>
                    <a:pt x="62" y="20"/>
                  </a:lnTo>
                  <a:lnTo>
                    <a:pt x="63" y="22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7" y="24"/>
                  </a:lnTo>
                  <a:lnTo>
                    <a:pt x="67" y="4"/>
                  </a:lnTo>
                  <a:lnTo>
                    <a:pt x="68" y="0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3" y="22"/>
                  </a:lnTo>
                  <a:lnTo>
                    <a:pt x="73" y="26"/>
                  </a:lnTo>
                  <a:lnTo>
                    <a:pt x="73" y="22"/>
                  </a:lnTo>
                  <a:lnTo>
                    <a:pt x="73" y="24"/>
                  </a:lnTo>
                  <a:lnTo>
                    <a:pt x="74" y="26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7" y="26"/>
                  </a:lnTo>
                  <a:lnTo>
                    <a:pt x="77" y="24"/>
                  </a:lnTo>
                  <a:lnTo>
                    <a:pt x="77" y="26"/>
                  </a:lnTo>
                  <a:lnTo>
                    <a:pt x="79" y="24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8" name="Freeform 207"/>
            <p:cNvSpPr>
              <a:spLocks/>
            </p:cNvSpPr>
            <p:nvPr/>
          </p:nvSpPr>
          <p:spPr bwMode="auto">
            <a:xfrm>
              <a:off x="538771" y="2868829"/>
              <a:ext cx="93873" cy="212135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2" y="86"/>
                </a:cxn>
                <a:cxn ang="0">
                  <a:pos x="3" y="86"/>
                </a:cxn>
                <a:cxn ang="0">
                  <a:pos x="5" y="73"/>
                </a:cxn>
                <a:cxn ang="0">
                  <a:pos x="6" y="69"/>
                </a:cxn>
                <a:cxn ang="0">
                  <a:pos x="8" y="86"/>
                </a:cxn>
                <a:cxn ang="0">
                  <a:pos x="10" y="77"/>
                </a:cxn>
                <a:cxn ang="0">
                  <a:pos x="10" y="80"/>
                </a:cxn>
                <a:cxn ang="0">
                  <a:pos x="11" y="57"/>
                </a:cxn>
                <a:cxn ang="0">
                  <a:pos x="13" y="64"/>
                </a:cxn>
                <a:cxn ang="0">
                  <a:pos x="14" y="84"/>
                </a:cxn>
                <a:cxn ang="0">
                  <a:pos x="16" y="84"/>
                </a:cxn>
                <a:cxn ang="0">
                  <a:pos x="17" y="90"/>
                </a:cxn>
                <a:cxn ang="0">
                  <a:pos x="19" y="90"/>
                </a:cxn>
                <a:cxn ang="0">
                  <a:pos x="20" y="90"/>
                </a:cxn>
                <a:cxn ang="0">
                  <a:pos x="22" y="90"/>
                </a:cxn>
                <a:cxn ang="0">
                  <a:pos x="23" y="91"/>
                </a:cxn>
                <a:cxn ang="0">
                  <a:pos x="23" y="90"/>
                </a:cxn>
                <a:cxn ang="0">
                  <a:pos x="25" y="90"/>
                </a:cxn>
                <a:cxn ang="0">
                  <a:pos x="27" y="91"/>
                </a:cxn>
                <a:cxn ang="0">
                  <a:pos x="30" y="91"/>
                </a:cxn>
                <a:cxn ang="0">
                  <a:pos x="31" y="91"/>
                </a:cxn>
                <a:cxn ang="0">
                  <a:pos x="33" y="93"/>
                </a:cxn>
                <a:cxn ang="0">
                  <a:pos x="34" y="91"/>
                </a:cxn>
                <a:cxn ang="0">
                  <a:pos x="36" y="97"/>
                </a:cxn>
                <a:cxn ang="0">
                  <a:pos x="37" y="93"/>
                </a:cxn>
                <a:cxn ang="0">
                  <a:pos x="41" y="95"/>
                </a:cxn>
                <a:cxn ang="0">
                  <a:pos x="42" y="95"/>
                </a:cxn>
                <a:cxn ang="0">
                  <a:pos x="45" y="95"/>
                </a:cxn>
                <a:cxn ang="0">
                  <a:pos x="47" y="273"/>
                </a:cxn>
                <a:cxn ang="0">
                  <a:pos x="48" y="226"/>
                </a:cxn>
                <a:cxn ang="0">
                  <a:pos x="50" y="191"/>
                </a:cxn>
                <a:cxn ang="0">
                  <a:pos x="51" y="0"/>
                </a:cxn>
                <a:cxn ang="0">
                  <a:pos x="53" y="104"/>
                </a:cxn>
                <a:cxn ang="0">
                  <a:pos x="54" y="95"/>
                </a:cxn>
                <a:cxn ang="0">
                  <a:pos x="56" y="108"/>
                </a:cxn>
                <a:cxn ang="0">
                  <a:pos x="56" y="110"/>
                </a:cxn>
                <a:cxn ang="0">
                  <a:pos x="58" y="93"/>
                </a:cxn>
                <a:cxn ang="0">
                  <a:pos x="59" y="104"/>
                </a:cxn>
                <a:cxn ang="0">
                  <a:pos x="61" y="97"/>
                </a:cxn>
                <a:cxn ang="0">
                  <a:pos x="62" y="102"/>
                </a:cxn>
                <a:cxn ang="0">
                  <a:pos x="64" y="186"/>
                </a:cxn>
              </a:cxnLst>
              <a:rect l="0" t="0" r="r" b="b"/>
              <a:pathLst>
                <a:path w="64" h="273">
                  <a:moveTo>
                    <a:pt x="0" y="84"/>
                  </a:moveTo>
                  <a:lnTo>
                    <a:pt x="0" y="88"/>
                  </a:lnTo>
                  <a:lnTo>
                    <a:pt x="2" y="86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5" y="73"/>
                  </a:lnTo>
                  <a:lnTo>
                    <a:pt x="6" y="75"/>
                  </a:lnTo>
                  <a:lnTo>
                    <a:pt x="6" y="88"/>
                  </a:lnTo>
                  <a:lnTo>
                    <a:pt x="6" y="69"/>
                  </a:lnTo>
                  <a:lnTo>
                    <a:pt x="6" y="77"/>
                  </a:lnTo>
                  <a:lnTo>
                    <a:pt x="8" y="79"/>
                  </a:lnTo>
                  <a:lnTo>
                    <a:pt x="8" y="86"/>
                  </a:lnTo>
                  <a:lnTo>
                    <a:pt x="8" y="57"/>
                  </a:lnTo>
                  <a:lnTo>
                    <a:pt x="8" y="75"/>
                  </a:lnTo>
                  <a:lnTo>
                    <a:pt x="10" y="77"/>
                  </a:lnTo>
                  <a:lnTo>
                    <a:pt x="10" y="93"/>
                  </a:lnTo>
                  <a:lnTo>
                    <a:pt x="10" y="69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95"/>
                  </a:lnTo>
                  <a:lnTo>
                    <a:pt x="11" y="57"/>
                  </a:lnTo>
                  <a:lnTo>
                    <a:pt x="11" y="95"/>
                  </a:lnTo>
                  <a:lnTo>
                    <a:pt x="13" y="97"/>
                  </a:lnTo>
                  <a:lnTo>
                    <a:pt x="13" y="64"/>
                  </a:lnTo>
                  <a:lnTo>
                    <a:pt x="13" y="88"/>
                  </a:lnTo>
                  <a:lnTo>
                    <a:pt x="14" y="90"/>
                  </a:lnTo>
                  <a:lnTo>
                    <a:pt x="14" y="84"/>
                  </a:lnTo>
                  <a:lnTo>
                    <a:pt x="14" y="86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7" y="86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19" y="88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20" y="88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2" y="88"/>
                  </a:lnTo>
                  <a:lnTo>
                    <a:pt x="22" y="90"/>
                  </a:lnTo>
                  <a:lnTo>
                    <a:pt x="23" y="91"/>
                  </a:lnTo>
                  <a:lnTo>
                    <a:pt x="23" y="91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5" y="91"/>
                  </a:lnTo>
                  <a:lnTo>
                    <a:pt x="25" y="91"/>
                  </a:lnTo>
                  <a:lnTo>
                    <a:pt x="25" y="90"/>
                  </a:lnTo>
                  <a:lnTo>
                    <a:pt x="25" y="91"/>
                  </a:lnTo>
                  <a:lnTo>
                    <a:pt x="27" y="93"/>
                  </a:lnTo>
                  <a:lnTo>
                    <a:pt x="27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0" y="91"/>
                  </a:lnTo>
                  <a:lnTo>
                    <a:pt x="30" y="91"/>
                  </a:lnTo>
                  <a:lnTo>
                    <a:pt x="31" y="93"/>
                  </a:lnTo>
                  <a:lnTo>
                    <a:pt x="31" y="91"/>
                  </a:lnTo>
                  <a:lnTo>
                    <a:pt x="31" y="93"/>
                  </a:lnTo>
                  <a:lnTo>
                    <a:pt x="33" y="91"/>
                  </a:lnTo>
                  <a:lnTo>
                    <a:pt x="33" y="93"/>
                  </a:lnTo>
                  <a:lnTo>
                    <a:pt x="33" y="91"/>
                  </a:lnTo>
                  <a:lnTo>
                    <a:pt x="34" y="93"/>
                  </a:lnTo>
                  <a:lnTo>
                    <a:pt x="34" y="91"/>
                  </a:lnTo>
                  <a:lnTo>
                    <a:pt x="34" y="93"/>
                  </a:lnTo>
                  <a:lnTo>
                    <a:pt x="36" y="95"/>
                  </a:lnTo>
                  <a:lnTo>
                    <a:pt x="36" y="97"/>
                  </a:lnTo>
                  <a:lnTo>
                    <a:pt x="36" y="93"/>
                  </a:lnTo>
                  <a:lnTo>
                    <a:pt x="36" y="95"/>
                  </a:lnTo>
                  <a:lnTo>
                    <a:pt x="37" y="93"/>
                  </a:lnTo>
                  <a:lnTo>
                    <a:pt x="39" y="93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42" y="95"/>
                  </a:lnTo>
                  <a:lnTo>
                    <a:pt x="42" y="93"/>
                  </a:lnTo>
                  <a:lnTo>
                    <a:pt x="42" y="95"/>
                  </a:lnTo>
                  <a:lnTo>
                    <a:pt x="45" y="95"/>
                  </a:lnTo>
                  <a:lnTo>
                    <a:pt x="45" y="106"/>
                  </a:lnTo>
                  <a:lnTo>
                    <a:pt x="47" y="110"/>
                  </a:lnTo>
                  <a:lnTo>
                    <a:pt x="47" y="273"/>
                  </a:lnTo>
                  <a:lnTo>
                    <a:pt x="47" y="235"/>
                  </a:lnTo>
                  <a:lnTo>
                    <a:pt x="48" y="233"/>
                  </a:lnTo>
                  <a:lnTo>
                    <a:pt x="48" y="226"/>
                  </a:lnTo>
                  <a:lnTo>
                    <a:pt x="50" y="224"/>
                  </a:lnTo>
                  <a:lnTo>
                    <a:pt x="50" y="226"/>
                  </a:lnTo>
                  <a:lnTo>
                    <a:pt x="50" y="191"/>
                  </a:lnTo>
                  <a:lnTo>
                    <a:pt x="50" y="193"/>
                  </a:lnTo>
                  <a:lnTo>
                    <a:pt x="51" y="197"/>
                  </a:lnTo>
                  <a:lnTo>
                    <a:pt x="51" y="0"/>
                  </a:lnTo>
                  <a:lnTo>
                    <a:pt x="51" y="73"/>
                  </a:lnTo>
                  <a:lnTo>
                    <a:pt x="53" y="77"/>
                  </a:lnTo>
                  <a:lnTo>
                    <a:pt x="53" y="104"/>
                  </a:lnTo>
                  <a:lnTo>
                    <a:pt x="53" y="75"/>
                  </a:lnTo>
                  <a:lnTo>
                    <a:pt x="53" y="102"/>
                  </a:lnTo>
                  <a:lnTo>
                    <a:pt x="54" y="95"/>
                  </a:lnTo>
                  <a:lnTo>
                    <a:pt x="54" y="108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56" y="113"/>
                  </a:lnTo>
                  <a:lnTo>
                    <a:pt x="56" y="100"/>
                  </a:lnTo>
                  <a:lnTo>
                    <a:pt x="56" y="110"/>
                  </a:lnTo>
                  <a:lnTo>
                    <a:pt x="58" y="111"/>
                  </a:lnTo>
                  <a:lnTo>
                    <a:pt x="58" y="166"/>
                  </a:lnTo>
                  <a:lnTo>
                    <a:pt x="58" y="93"/>
                  </a:lnTo>
                  <a:lnTo>
                    <a:pt x="59" y="100"/>
                  </a:lnTo>
                  <a:lnTo>
                    <a:pt x="59" y="148"/>
                  </a:lnTo>
                  <a:lnTo>
                    <a:pt x="59" y="104"/>
                  </a:lnTo>
                  <a:lnTo>
                    <a:pt x="61" y="108"/>
                  </a:lnTo>
                  <a:lnTo>
                    <a:pt x="61" y="110"/>
                  </a:lnTo>
                  <a:lnTo>
                    <a:pt x="61" y="97"/>
                  </a:lnTo>
                  <a:lnTo>
                    <a:pt x="61" y="104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124"/>
                  </a:lnTo>
                  <a:lnTo>
                    <a:pt x="64" y="175"/>
                  </a:lnTo>
                  <a:lnTo>
                    <a:pt x="64" y="186"/>
                  </a:lnTo>
                  <a:lnTo>
                    <a:pt x="64" y="93"/>
                  </a:lnTo>
                  <a:lnTo>
                    <a:pt x="64" y="10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9" name="Freeform 208"/>
            <p:cNvSpPr>
              <a:spLocks/>
            </p:cNvSpPr>
            <p:nvPr/>
          </p:nvSpPr>
          <p:spPr bwMode="auto">
            <a:xfrm>
              <a:off x="632644" y="2884288"/>
              <a:ext cx="103945" cy="193670"/>
            </a:xfrm>
            <a:custGeom>
              <a:avLst/>
              <a:gdLst/>
              <a:ahLst/>
              <a:cxnLst>
                <a:cxn ang="0">
                  <a:pos x="1" y="91"/>
                </a:cxn>
                <a:cxn ang="0">
                  <a:pos x="3" y="86"/>
                </a:cxn>
                <a:cxn ang="0">
                  <a:pos x="3" y="82"/>
                </a:cxn>
                <a:cxn ang="0">
                  <a:pos x="4" y="57"/>
                </a:cxn>
                <a:cxn ang="0">
                  <a:pos x="6" y="239"/>
                </a:cxn>
                <a:cxn ang="0">
                  <a:pos x="8" y="49"/>
                </a:cxn>
                <a:cxn ang="0">
                  <a:pos x="9" y="22"/>
                </a:cxn>
                <a:cxn ang="0">
                  <a:pos x="11" y="90"/>
                </a:cxn>
                <a:cxn ang="0">
                  <a:pos x="12" y="106"/>
                </a:cxn>
                <a:cxn ang="0">
                  <a:pos x="15" y="115"/>
                </a:cxn>
                <a:cxn ang="0">
                  <a:pos x="17" y="99"/>
                </a:cxn>
                <a:cxn ang="0">
                  <a:pos x="18" y="113"/>
                </a:cxn>
                <a:cxn ang="0">
                  <a:pos x="20" y="106"/>
                </a:cxn>
                <a:cxn ang="0">
                  <a:pos x="22" y="106"/>
                </a:cxn>
                <a:cxn ang="0">
                  <a:pos x="23" y="110"/>
                </a:cxn>
                <a:cxn ang="0">
                  <a:pos x="25" y="115"/>
                </a:cxn>
                <a:cxn ang="0">
                  <a:pos x="26" y="122"/>
                </a:cxn>
                <a:cxn ang="0">
                  <a:pos x="28" y="135"/>
                </a:cxn>
                <a:cxn ang="0">
                  <a:pos x="29" y="122"/>
                </a:cxn>
                <a:cxn ang="0">
                  <a:pos x="31" y="142"/>
                </a:cxn>
                <a:cxn ang="0">
                  <a:pos x="32" y="142"/>
                </a:cxn>
                <a:cxn ang="0">
                  <a:pos x="34" y="135"/>
                </a:cxn>
                <a:cxn ang="0">
                  <a:pos x="35" y="135"/>
                </a:cxn>
                <a:cxn ang="0">
                  <a:pos x="37" y="124"/>
                </a:cxn>
                <a:cxn ang="0">
                  <a:pos x="39" y="128"/>
                </a:cxn>
                <a:cxn ang="0">
                  <a:pos x="42" y="122"/>
                </a:cxn>
                <a:cxn ang="0">
                  <a:pos x="43" y="122"/>
                </a:cxn>
                <a:cxn ang="0">
                  <a:pos x="43" y="124"/>
                </a:cxn>
                <a:cxn ang="0">
                  <a:pos x="45" y="122"/>
                </a:cxn>
                <a:cxn ang="0">
                  <a:pos x="46" y="130"/>
                </a:cxn>
                <a:cxn ang="0">
                  <a:pos x="48" y="122"/>
                </a:cxn>
                <a:cxn ang="0">
                  <a:pos x="51" y="119"/>
                </a:cxn>
                <a:cxn ang="0">
                  <a:pos x="53" y="120"/>
                </a:cxn>
                <a:cxn ang="0">
                  <a:pos x="54" y="119"/>
                </a:cxn>
                <a:cxn ang="0">
                  <a:pos x="54" y="120"/>
                </a:cxn>
                <a:cxn ang="0">
                  <a:pos x="56" y="119"/>
                </a:cxn>
                <a:cxn ang="0">
                  <a:pos x="60" y="117"/>
                </a:cxn>
                <a:cxn ang="0">
                  <a:pos x="62" y="117"/>
                </a:cxn>
                <a:cxn ang="0">
                  <a:pos x="65" y="117"/>
                </a:cxn>
                <a:cxn ang="0">
                  <a:pos x="66" y="117"/>
                </a:cxn>
                <a:cxn ang="0">
                  <a:pos x="68" y="115"/>
                </a:cxn>
                <a:cxn ang="0">
                  <a:pos x="70" y="113"/>
                </a:cxn>
              </a:cxnLst>
              <a:rect l="0" t="0" r="r" b="b"/>
              <a:pathLst>
                <a:path w="71" h="250">
                  <a:moveTo>
                    <a:pt x="0" y="80"/>
                  </a:moveTo>
                  <a:lnTo>
                    <a:pt x="1" y="84"/>
                  </a:lnTo>
                  <a:lnTo>
                    <a:pt x="1" y="91"/>
                  </a:lnTo>
                  <a:lnTo>
                    <a:pt x="1" y="79"/>
                  </a:lnTo>
                  <a:lnTo>
                    <a:pt x="1" y="88"/>
                  </a:lnTo>
                  <a:lnTo>
                    <a:pt x="3" y="86"/>
                  </a:lnTo>
                  <a:lnTo>
                    <a:pt x="3" y="91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4" y="86"/>
                  </a:lnTo>
                  <a:lnTo>
                    <a:pt x="4" y="250"/>
                  </a:lnTo>
                  <a:lnTo>
                    <a:pt x="4" y="57"/>
                  </a:lnTo>
                  <a:lnTo>
                    <a:pt x="4" y="66"/>
                  </a:lnTo>
                  <a:lnTo>
                    <a:pt x="6" y="75"/>
                  </a:lnTo>
                  <a:lnTo>
                    <a:pt x="6" y="239"/>
                  </a:lnTo>
                  <a:lnTo>
                    <a:pt x="6" y="0"/>
                  </a:lnTo>
                  <a:lnTo>
                    <a:pt x="6" y="40"/>
                  </a:lnTo>
                  <a:lnTo>
                    <a:pt x="8" y="49"/>
                  </a:lnTo>
                  <a:lnTo>
                    <a:pt x="8" y="244"/>
                  </a:lnTo>
                  <a:lnTo>
                    <a:pt x="9" y="242"/>
                  </a:lnTo>
                  <a:lnTo>
                    <a:pt x="9" y="22"/>
                  </a:lnTo>
                  <a:lnTo>
                    <a:pt x="9" y="70"/>
                  </a:lnTo>
                  <a:lnTo>
                    <a:pt x="11" y="75"/>
                  </a:lnTo>
                  <a:lnTo>
                    <a:pt x="11" y="90"/>
                  </a:lnTo>
                  <a:lnTo>
                    <a:pt x="11" y="88"/>
                  </a:lnTo>
                  <a:lnTo>
                    <a:pt x="12" y="86"/>
                  </a:lnTo>
                  <a:lnTo>
                    <a:pt x="12" y="106"/>
                  </a:lnTo>
                  <a:lnTo>
                    <a:pt x="12" y="95"/>
                  </a:lnTo>
                  <a:lnTo>
                    <a:pt x="15" y="91"/>
                  </a:lnTo>
                  <a:lnTo>
                    <a:pt x="15" y="115"/>
                  </a:lnTo>
                  <a:lnTo>
                    <a:pt x="15" y="90"/>
                  </a:lnTo>
                  <a:lnTo>
                    <a:pt x="15" y="99"/>
                  </a:lnTo>
                  <a:lnTo>
                    <a:pt x="17" y="99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8" y="113"/>
                  </a:lnTo>
                  <a:lnTo>
                    <a:pt x="18" y="126"/>
                  </a:lnTo>
                  <a:lnTo>
                    <a:pt x="18" y="106"/>
                  </a:lnTo>
                  <a:lnTo>
                    <a:pt x="20" y="106"/>
                  </a:lnTo>
                  <a:lnTo>
                    <a:pt x="20" y="115"/>
                  </a:lnTo>
                  <a:lnTo>
                    <a:pt x="20" y="108"/>
                  </a:lnTo>
                  <a:lnTo>
                    <a:pt x="22" y="106"/>
                  </a:lnTo>
                  <a:lnTo>
                    <a:pt x="22" y="130"/>
                  </a:lnTo>
                  <a:lnTo>
                    <a:pt x="22" y="111"/>
                  </a:lnTo>
                  <a:lnTo>
                    <a:pt x="23" y="110"/>
                  </a:lnTo>
                  <a:lnTo>
                    <a:pt x="23" y="128"/>
                  </a:lnTo>
                  <a:lnTo>
                    <a:pt x="23" y="113"/>
                  </a:lnTo>
                  <a:lnTo>
                    <a:pt x="25" y="115"/>
                  </a:lnTo>
                  <a:lnTo>
                    <a:pt x="25" y="128"/>
                  </a:lnTo>
                  <a:lnTo>
                    <a:pt x="25" y="115"/>
                  </a:lnTo>
                  <a:lnTo>
                    <a:pt x="26" y="122"/>
                  </a:lnTo>
                  <a:lnTo>
                    <a:pt x="26" y="117"/>
                  </a:lnTo>
                  <a:lnTo>
                    <a:pt x="26" y="137"/>
                  </a:lnTo>
                  <a:lnTo>
                    <a:pt x="28" y="135"/>
                  </a:lnTo>
                  <a:lnTo>
                    <a:pt x="28" y="119"/>
                  </a:lnTo>
                  <a:lnTo>
                    <a:pt x="28" y="124"/>
                  </a:lnTo>
                  <a:lnTo>
                    <a:pt x="29" y="122"/>
                  </a:lnTo>
                  <a:lnTo>
                    <a:pt x="29" y="119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1" y="122"/>
                  </a:lnTo>
                  <a:lnTo>
                    <a:pt x="32" y="126"/>
                  </a:lnTo>
                  <a:lnTo>
                    <a:pt x="32" y="142"/>
                  </a:lnTo>
                  <a:lnTo>
                    <a:pt x="32" y="122"/>
                  </a:lnTo>
                  <a:lnTo>
                    <a:pt x="32" y="139"/>
                  </a:lnTo>
                  <a:lnTo>
                    <a:pt x="34" y="135"/>
                  </a:lnTo>
                  <a:lnTo>
                    <a:pt x="34" y="122"/>
                  </a:lnTo>
                  <a:lnTo>
                    <a:pt x="34" y="128"/>
                  </a:lnTo>
                  <a:lnTo>
                    <a:pt x="35" y="135"/>
                  </a:lnTo>
                  <a:lnTo>
                    <a:pt x="35" y="142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37" y="140"/>
                  </a:lnTo>
                  <a:lnTo>
                    <a:pt x="37" y="130"/>
                  </a:lnTo>
                  <a:lnTo>
                    <a:pt x="39" y="128"/>
                  </a:lnTo>
                  <a:lnTo>
                    <a:pt x="39" y="124"/>
                  </a:lnTo>
                  <a:lnTo>
                    <a:pt x="40" y="124"/>
                  </a:lnTo>
                  <a:lnTo>
                    <a:pt x="42" y="122"/>
                  </a:lnTo>
                  <a:lnTo>
                    <a:pt x="42" y="135"/>
                  </a:lnTo>
                  <a:lnTo>
                    <a:pt x="42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20"/>
                  </a:lnTo>
                  <a:lnTo>
                    <a:pt x="46" y="130"/>
                  </a:lnTo>
                  <a:lnTo>
                    <a:pt x="46" y="120"/>
                  </a:lnTo>
                  <a:lnTo>
                    <a:pt x="46" y="124"/>
                  </a:lnTo>
                  <a:lnTo>
                    <a:pt x="48" y="122"/>
                  </a:lnTo>
                  <a:lnTo>
                    <a:pt x="48" y="120"/>
                  </a:lnTo>
                  <a:lnTo>
                    <a:pt x="51" y="120"/>
                  </a:lnTo>
                  <a:lnTo>
                    <a:pt x="51" y="119"/>
                  </a:lnTo>
                  <a:lnTo>
                    <a:pt x="51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6" y="119"/>
                  </a:lnTo>
                  <a:lnTo>
                    <a:pt x="56" y="120"/>
                  </a:lnTo>
                  <a:lnTo>
                    <a:pt x="56" y="119"/>
                  </a:lnTo>
                  <a:lnTo>
                    <a:pt x="57" y="119"/>
                  </a:lnTo>
                  <a:lnTo>
                    <a:pt x="59" y="119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17"/>
                  </a:lnTo>
                  <a:lnTo>
                    <a:pt x="62" y="117"/>
                  </a:lnTo>
                  <a:lnTo>
                    <a:pt x="63" y="117"/>
                  </a:lnTo>
                  <a:lnTo>
                    <a:pt x="65" y="115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6" y="113"/>
                  </a:lnTo>
                  <a:lnTo>
                    <a:pt x="66" y="117"/>
                  </a:lnTo>
                  <a:lnTo>
                    <a:pt x="66" y="115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70" y="113"/>
                  </a:lnTo>
                  <a:lnTo>
                    <a:pt x="70" y="115"/>
                  </a:lnTo>
                  <a:lnTo>
                    <a:pt x="70" y="113"/>
                  </a:lnTo>
                  <a:lnTo>
                    <a:pt x="71" y="115"/>
                  </a:lnTo>
                  <a:lnTo>
                    <a:pt x="71" y="1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0" name="Freeform 209"/>
            <p:cNvSpPr>
              <a:spLocks/>
            </p:cNvSpPr>
            <p:nvPr/>
          </p:nvSpPr>
          <p:spPr bwMode="auto">
            <a:xfrm>
              <a:off x="736589" y="2931095"/>
              <a:ext cx="111600" cy="4809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26"/>
                </a:cxn>
                <a:cxn ang="0">
                  <a:pos x="3" y="11"/>
                </a:cxn>
                <a:cxn ang="0">
                  <a:pos x="5" y="44"/>
                </a:cxn>
                <a:cxn ang="0">
                  <a:pos x="6" y="22"/>
                </a:cxn>
                <a:cxn ang="0">
                  <a:pos x="6" y="15"/>
                </a:cxn>
                <a:cxn ang="0">
                  <a:pos x="8" y="13"/>
                </a:cxn>
                <a:cxn ang="0">
                  <a:pos x="9" y="28"/>
                </a:cxn>
                <a:cxn ang="0">
                  <a:pos x="11" y="15"/>
                </a:cxn>
                <a:cxn ang="0">
                  <a:pos x="13" y="11"/>
                </a:cxn>
                <a:cxn ang="0">
                  <a:pos x="14" y="15"/>
                </a:cxn>
                <a:cxn ang="0">
                  <a:pos x="16" y="15"/>
                </a:cxn>
                <a:cxn ang="0">
                  <a:pos x="19" y="15"/>
                </a:cxn>
                <a:cxn ang="0">
                  <a:pos x="20" y="15"/>
                </a:cxn>
                <a:cxn ang="0">
                  <a:pos x="22" y="19"/>
                </a:cxn>
                <a:cxn ang="0">
                  <a:pos x="23" y="20"/>
                </a:cxn>
                <a:cxn ang="0">
                  <a:pos x="25" y="20"/>
                </a:cxn>
                <a:cxn ang="0">
                  <a:pos x="27" y="20"/>
                </a:cxn>
                <a:cxn ang="0">
                  <a:pos x="28" y="22"/>
                </a:cxn>
                <a:cxn ang="0">
                  <a:pos x="33" y="24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6" y="24"/>
                </a:cxn>
                <a:cxn ang="0">
                  <a:pos x="40" y="26"/>
                </a:cxn>
                <a:cxn ang="0">
                  <a:pos x="42" y="24"/>
                </a:cxn>
                <a:cxn ang="0">
                  <a:pos x="44" y="24"/>
                </a:cxn>
                <a:cxn ang="0">
                  <a:pos x="47" y="24"/>
                </a:cxn>
                <a:cxn ang="0">
                  <a:pos x="48" y="26"/>
                </a:cxn>
                <a:cxn ang="0">
                  <a:pos x="50" y="24"/>
                </a:cxn>
                <a:cxn ang="0">
                  <a:pos x="51" y="19"/>
                </a:cxn>
                <a:cxn ang="0">
                  <a:pos x="53" y="28"/>
                </a:cxn>
                <a:cxn ang="0">
                  <a:pos x="58" y="28"/>
                </a:cxn>
                <a:cxn ang="0">
                  <a:pos x="61" y="28"/>
                </a:cxn>
                <a:cxn ang="0">
                  <a:pos x="62" y="26"/>
                </a:cxn>
                <a:cxn ang="0">
                  <a:pos x="64" y="28"/>
                </a:cxn>
                <a:cxn ang="0">
                  <a:pos x="67" y="26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1" y="28"/>
                </a:cxn>
                <a:cxn ang="0">
                  <a:pos x="73" y="26"/>
                </a:cxn>
                <a:cxn ang="0">
                  <a:pos x="75" y="28"/>
                </a:cxn>
                <a:cxn ang="0">
                  <a:pos x="75" y="28"/>
                </a:cxn>
              </a:cxnLst>
              <a:rect l="0" t="0" r="r" b="b"/>
              <a:pathLst>
                <a:path w="76" h="62">
                  <a:moveTo>
                    <a:pt x="0" y="55"/>
                  </a:moveTo>
                  <a:lnTo>
                    <a:pt x="0" y="53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2" y="6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31"/>
                  </a:lnTo>
                  <a:lnTo>
                    <a:pt x="5" y="30"/>
                  </a:lnTo>
                  <a:lnTo>
                    <a:pt x="5" y="44"/>
                  </a:lnTo>
                  <a:lnTo>
                    <a:pt x="5" y="17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6" y="31"/>
                  </a:lnTo>
                  <a:lnTo>
                    <a:pt x="6" y="0"/>
                  </a:lnTo>
                  <a:lnTo>
                    <a:pt x="6" y="15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9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5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6" y="15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0"/>
                  </a:lnTo>
                  <a:lnTo>
                    <a:pt x="23" y="33"/>
                  </a:lnTo>
                  <a:lnTo>
                    <a:pt x="23" y="22"/>
                  </a:lnTo>
                  <a:lnTo>
                    <a:pt x="25" y="20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2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1" y="28"/>
                  </a:lnTo>
                  <a:lnTo>
                    <a:pt x="51" y="19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8" y="28"/>
                  </a:lnTo>
                  <a:lnTo>
                    <a:pt x="61" y="28"/>
                  </a:lnTo>
                  <a:lnTo>
                    <a:pt x="59" y="28"/>
                  </a:lnTo>
                  <a:lnTo>
                    <a:pt x="61" y="28"/>
                  </a:lnTo>
                  <a:lnTo>
                    <a:pt x="62" y="26"/>
                  </a:lnTo>
                  <a:lnTo>
                    <a:pt x="62" y="28"/>
                  </a:lnTo>
                  <a:lnTo>
                    <a:pt x="62" y="26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4" y="28"/>
                  </a:lnTo>
                  <a:lnTo>
                    <a:pt x="65" y="26"/>
                  </a:lnTo>
                  <a:lnTo>
                    <a:pt x="65" y="28"/>
                  </a:lnTo>
                  <a:lnTo>
                    <a:pt x="67" y="26"/>
                  </a:lnTo>
                  <a:lnTo>
                    <a:pt x="67" y="28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1" y="28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3" y="28"/>
                  </a:lnTo>
                  <a:lnTo>
                    <a:pt x="73" y="26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5" y="26"/>
                  </a:lnTo>
                  <a:lnTo>
                    <a:pt x="75" y="28"/>
                  </a:lnTo>
                  <a:lnTo>
                    <a:pt x="76" y="26"/>
                  </a:lnTo>
                  <a:lnTo>
                    <a:pt x="76" y="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1" name="Freeform 210"/>
            <p:cNvSpPr>
              <a:spLocks/>
            </p:cNvSpPr>
            <p:nvPr/>
          </p:nvSpPr>
          <p:spPr bwMode="auto">
            <a:xfrm>
              <a:off x="848190" y="2944837"/>
              <a:ext cx="120061" cy="60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6" y="9"/>
                </a:cxn>
                <a:cxn ang="0">
                  <a:pos x="8" y="9"/>
                </a:cxn>
                <a:cxn ang="0">
                  <a:pos x="9" y="7"/>
                </a:cxn>
                <a:cxn ang="0">
                  <a:pos x="11" y="9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22" y="9"/>
                </a:cxn>
                <a:cxn ang="0">
                  <a:pos x="23" y="7"/>
                </a:cxn>
                <a:cxn ang="0">
                  <a:pos x="25" y="9"/>
                </a:cxn>
                <a:cxn ang="0">
                  <a:pos x="27" y="7"/>
                </a:cxn>
                <a:cxn ang="0">
                  <a:pos x="30" y="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37" y="7"/>
                </a:cxn>
                <a:cxn ang="0">
                  <a:pos x="39" y="5"/>
                </a:cxn>
                <a:cxn ang="0">
                  <a:pos x="40" y="7"/>
                </a:cxn>
                <a:cxn ang="0">
                  <a:pos x="42" y="5"/>
                </a:cxn>
                <a:cxn ang="0">
                  <a:pos x="44" y="7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8" y="5"/>
                </a:cxn>
                <a:cxn ang="0">
                  <a:pos x="50" y="3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1" y="5"/>
                </a:cxn>
                <a:cxn ang="0">
                  <a:pos x="62" y="1"/>
                </a:cxn>
                <a:cxn ang="0">
                  <a:pos x="64" y="1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73" y="1"/>
                </a:cxn>
                <a:cxn ang="0">
                  <a:pos x="75" y="1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9" y="0"/>
                </a:cxn>
                <a:cxn ang="0">
                  <a:pos x="81" y="0"/>
                </a:cxn>
              </a:cxnLst>
              <a:rect l="0" t="0" r="r" b="b"/>
              <a:pathLst>
                <a:path w="82" h="9">
                  <a:moveTo>
                    <a:pt x="0" y="9"/>
                  </a:moveTo>
                  <a:lnTo>
                    <a:pt x="0" y="7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9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7"/>
                  </a:lnTo>
                  <a:lnTo>
                    <a:pt x="30" y="9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4" y="7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5"/>
                  </a:lnTo>
                  <a:lnTo>
                    <a:pt x="59" y="3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2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1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1"/>
                  </a:lnTo>
                  <a:lnTo>
                    <a:pt x="76" y="0"/>
                  </a:lnTo>
                  <a:lnTo>
                    <a:pt x="76" y="1"/>
                  </a:lnTo>
                  <a:lnTo>
                    <a:pt x="78" y="0"/>
                  </a:lnTo>
                  <a:lnTo>
                    <a:pt x="78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1" y="1"/>
                  </a:lnTo>
                  <a:lnTo>
                    <a:pt x="81" y="0"/>
                  </a:lnTo>
                  <a:lnTo>
                    <a:pt x="81" y="1"/>
                  </a:lnTo>
                  <a:lnTo>
                    <a:pt x="8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2" name="Freeform 211"/>
            <p:cNvSpPr>
              <a:spLocks/>
            </p:cNvSpPr>
            <p:nvPr/>
          </p:nvSpPr>
          <p:spPr bwMode="auto">
            <a:xfrm>
              <a:off x="968251" y="2832328"/>
              <a:ext cx="115226" cy="26538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" y="145"/>
                </a:cxn>
                <a:cxn ang="0">
                  <a:pos x="7" y="147"/>
                </a:cxn>
                <a:cxn ang="0">
                  <a:pos x="8" y="145"/>
                </a:cxn>
                <a:cxn ang="0">
                  <a:pos x="11" y="144"/>
                </a:cxn>
                <a:cxn ang="0">
                  <a:pos x="11" y="145"/>
                </a:cxn>
                <a:cxn ang="0">
                  <a:pos x="13" y="144"/>
                </a:cxn>
                <a:cxn ang="0">
                  <a:pos x="16" y="145"/>
                </a:cxn>
                <a:cxn ang="0">
                  <a:pos x="19" y="145"/>
                </a:cxn>
                <a:cxn ang="0">
                  <a:pos x="21" y="145"/>
                </a:cxn>
                <a:cxn ang="0">
                  <a:pos x="22" y="145"/>
                </a:cxn>
                <a:cxn ang="0">
                  <a:pos x="24" y="144"/>
                </a:cxn>
                <a:cxn ang="0">
                  <a:pos x="25" y="145"/>
                </a:cxn>
                <a:cxn ang="0">
                  <a:pos x="27" y="144"/>
                </a:cxn>
                <a:cxn ang="0">
                  <a:pos x="27" y="144"/>
                </a:cxn>
                <a:cxn ang="0">
                  <a:pos x="28" y="144"/>
                </a:cxn>
                <a:cxn ang="0">
                  <a:pos x="30" y="144"/>
                </a:cxn>
                <a:cxn ang="0">
                  <a:pos x="31" y="144"/>
                </a:cxn>
                <a:cxn ang="0">
                  <a:pos x="33" y="145"/>
                </a:cxn>
                <a:cxn ang="0">
                  <a:pos x="38" y="144"/>
                </a:cxn>
                <a:cxn ang="0">
                  <a:pos x="38" y="144"/>
                </a:cxn>
                <a:cxn ang="0">
                  <a:pos x="39" y="142"/>
                </a:cxn>
                <a:cxn ang="0">
                  <a:pos x="42" y="142"/>
                </a:cxn>
                <a:cxn ang="0">
                  <a:pos x="44" y="140"/>
                </a:cxn>
                <a:cxn ang="0">
                  <a:pos x="45" y="140"/>
                </a:cxn>
                <a:cxn ang="0">
                  <a:pos x="47" y="140"/>
                </a:cxn>
                <a:cxn ang="0">
                  <a:pos x="48" y="340"/>
                </a:cxn>
                <a:cxn ang="0">
                  <a:pos x="50" y="309"/>
                </a:cxn>
                <a:cxn ang="0">
                  <a:pos x="52" y="305"/>
                </a:cxn>
                <a:cxn ang="0">
                  <a:pos x="53" y="0"/>
                </a:cxn>
                <a:cxn ang="0">
                  <a:pos x="55" y="133"/>
                </a:cxn>
                <a:cxn ang="0">
                  <a:pos x="56" y="142"/>
                </a:cxn>
                <a:cxn ang="0">
                  <a:pos x="58" y="140"/>
                </a:cxn>
                <a:cxn ang="0">
                  <a:pos x="61" y="140"/>
                </a:cxn>
                <a:cxn ang="0">
                  <a:pos x="62" y="144"/>
                </a:cxn>
                <a:cxn ang="0">
                  <a:pos x="64" y="142"/>
                </a:cxn>
                <a:cxn ang="0">
                  <a:pos x="65" y="142"/>
                </a:cxn>
                <a:cxn ang="0">
                  <a:pos x="69" y="142"/>
                </a:cxn>
                <a:cxn ang="0">
                  <a:pos x="70" y="144"/>
                </a:cxn>
                <a:cxn ang="0">
                  <a:pos x="76" y="144"/>
                </a:cxn>
                <a:cxn ang="0">
                  <a:pos x="76" y="144"/>
                </a:cxn>
                <a:cxn ang="0">
                  <a:pos x="78" y="144"/>
                </a:cxn>
              </a:cxnLst>
              <a:rect l="0" t="0" r="r" b="b"/>
              <a:pathLst>
                <a:path w="79" h="340">
                  <a:moveTo>
                    <a:pt x="0" y="144"/>
                  </a:moveTo>
                  <a:lnTo>
                    <a:pt x="0" y="145"/>
                  </a:lnTo>
                  <a:lnTo>
                    <a:pt x="0" y="144"/>
                  </a:lnTo>
                  <a:lnTo>
                    <a:pt x="2" y="145"/>
                  </a:lnTo>
                  <a:lnTo>
                    <a:pt x="2" y="144"/>
                  </a:lnTo>
                  <a:lnTo>
                    <a:pt x="2" y="145"/>
                  </a:lnTo>
                  <a:lnTo>
                    <a:pt x="5" y="145"/>
                  </a:lnTo>
                  <a:lnTo>
                    <a:pt x="5" y="145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5"/>
                  </a:lnTo>
                  <a:lnTo>
                    <a:pt x="8" y="145"/>
                  </a:lnTo>
                  <a:lnTo>
                    <a:pt x="10" y="144"/>
                  </a:lnTo>
                  <a:lnTo>
                    <a:pt x="10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6" y="144"/>
                  </a:lnTo>
                  <a:lnTo>
                    <a:pt x="17" y="144"/>
                  </a:lnTo>
                  <a:lnTo>
                    <a:pt x="19" y="145"/>
                  </a:lnTo>
                  <a:lnTo>
                    <a:pt x="19" y="144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21" y="144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2" y="144"/>
                  </a:lnTo>
                  <a:lnTo>
                    <a:pt x="22" y="145"/>
                  </a:lnTo>
                  <a:lnTo>
                    <a:pt x="24" y="144"/>
                  </a:lnTo>
                  <a:lnTo>
                    <a:pt x="24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7" y="144"/>
                  </a:lnTo>
                  <a:lnTo>
                    <a:pt x="27" y="145"/>
                  </a:lnTo>
                  <a:lnTo>
                    <a:pt x="27" y="144"/>
                  </a:lnTo>
                  <a:lnTo>
                    <a:pt x="27" y="144"/>
                  </a:lnTo>
                  <a:lnTo>
                    <a:pt x="28" y="145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4"/>
                  </a:lnTo>
                  <a:lnTo>
                    <a:pt x="30" y="144"/>
                  </a:lnTo>
                  <a:lnTo>
                    <a:pt x="31" y="145"/>
                  </a:lnTo>
                  <a:lnTo>
                    <a:pt x="31" y="144"/>
                  </a:lnTo>
                  <a:lnTo>
                    <a:pt x="31" y="145"/>
                  </a:lnTo>
                  <a:lnTo>
                    <a:pt x="33" y="144"/>
                  </a:lnTo>
                  <a:lnTo>
                    <a:pt x="33" y="145"/>
                  </a:lnTo>
                  <a:lnTo>
                    <a:pt x="33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42" y="142"/>
                  </a:lnTo>
                  <a:lnTo>
                    <a:pt x="44" y="140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42"/>
                  </a:lnTo>
                  <a:lnTo>
                    <a:pt x="45" y="140"/>
                  </a:lnTo>
                  <a:lnTo>
                    <a:pt x="45" y="140"/>
                  </a:lnTo>
                  <a:lnTo>
                    <a:pt x="47" y="142"/>
                  </a:lnTo>
                  <a:lnTo>
                    <a:pt x="47" y="140"/>
                  </a:lnTo>
                  <a:lnTo>
                    <a:pt x="47" y="144"/>
                  </a:lnTo>
                  <a:lnTo>
                    <a:pt x="48" y="142"/>
                  </a:lnTo>
                  <a:lnTo>
                    <a:pt x="48" y="340"/>
                  </a:lnTo>
                  <a:lnTo>
                    <a:pt x="48" y="131"/>
                  </a:lnTo>
                  <a:lnTo>
                    <a:pt x="48" y="311"/>
                  </a:lnTo>
                  <a:lnTo>
                    <a:pt x="50" y="309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2" y="305"/>
                  </a:lnTo>
                  <a:lnTo>
                    <a:pt x="52" y="304"/>
                  </a:lnTo>
                  <a:lnTo>
                    <a:pt x="53" y="304"/>
                  </a:lnTo>
                  <a:lnTo>
                    <a:pt x="53" y="0"/>
                  </a:lnTo>
                  <a:lnTo>
                    <a:pt x="53" y="56"/>
                  </a:lnTo>
                  <a:lnTo>
                    <a:pt x="55" y="65"/>
                  </a:lnTo>
                  <a:lnTo>
                    <a:pt x="55" y="133"/>
                  </a:lnTo>
                  <a:lnTo>
                    <a:pt x="55" y="131"/>
                  </a:lnTo>
                  <a:lnTo>
                    <a:pt x="56" y="133"/>
                  </a:lnTo>
                  <a:lnTo>
                    <a:pt x="56" y="142"/>
                  </a:lnTo>
                  <a:lnTo>
                    <a:pt x="56" y="129"/>
                  </a:lnTo>
                  <a:lnTo>
                    <a:pt x="56" y="138"/>
                  </a:lnTo>
                  <a:lnTo>
                    <a:pt x="58" y="140"/>
                  </a:lnTo>
                  <a:lnTo>
                    <a:pt x="58" y="138"/>
                  </a:lnTo>
                  <a:lnTo>
                    <a:pt x="58" y="140"/>
                  </a:lnTo>
                  <a:lnTo>
                    <a:pt x="61" y="140"/>
                  </a:lnTo>
                  <a:lnTo>
                    <a:pt x="61" y="142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2"/>
                  </a:lnTo>
                  <a:lnTo>
                    <a:pt x="65" y="144"/>
                  </a:lnTo>
                  <a:lnTo>
                    <a:pt x="67" y="144"/>
                  </a:lnTo>
                  <a:lnTo>
                    <a:pt x="69" y="142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0" y="144"/>
                  </a:lnTo>
                  <a:lnTo>
                    <a:pt x="72" y="144"/>
                  </a:lnTo>
                  <a:lnTo>
                    <a:pt x="73" y="144"/>
                  </a:lnTo>
                  <a:lnTo>
                    <a:pt x="76" y="144"/>
                  </a:lnTo>
                  <a:lnTo>
                    <a:pt x="76" y="145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8" y="145"/>
                  </a:lnTo>
                  <a:lnTo>
                    <a:pt x="78" y="145"/>
                  </a:lnTo>
                  <a:lnTo>
                    <a:pt x="78" y="144"/>
                  </a:lnTo>
                  <a:lnTo>
                    <a:pt x="79" y="145"/>
                  </a:lnTo>
                  <a:lnTo>
                    <a:pt x="79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3" name="Freeform 212"/>
            <p:cNvSpPr>
              <a:spLocks/>
            </p:cNvSpPr>
            <p:nvPr/>
          </p:nvSpPr>
          <p:spPr bwMode="auto">
            <a:xfrm>
              <a:off x="1083477" y="2935390"/>
              <a:ext cx="130536" cy="4551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21" y="14"/>
                </a:cxn>
                <a:cxn ang="0">
                  <a:pos x="24" y="14"/>
                </a:cxn>
                <a:cxn ang="0">
                  <a:pos x="25" y="12"/>
                </a:cxn>
                <a:cxn ang="0">
                  <a:pos x="27" y="12"/>
                </a:cxn>
                <a:cxn ang="0">
                  <a:pos x="30" y="14"/>
                </a:cxn>
                <a:cxn ang="0">
                  <a:pos x="31" y="14"/>
                </a:cxn>
                <a:cxn ang="0">
                  <a:pos x="35" y="12"/>
                </a:cxn>
                <a:cxn ang="0">
                  <a:pos x="36" y="14"/>
                </a:cxn>
                <a:cxn ang="0">
                  <a:pos x="39" y="14"/>
                </a:cxn>
                <a:cxn ang="0">
                  <a:pos x="41" y="14"/>
                </a:cxn>
                <a:cxn ang="0">
                  <a:pos x="42" y="14"/>
                </a:cxn>
                <a:cxn ang="0">
                  <a:pos x="45" y="11"/>
                </a:cxn>
                <a:cxn ang="0">
                  <a:pos x="47" y="12"/>
                </a:cxn>
                <a:cxn ang="0">
                  <a:pos x="50" y="12"/>
                </a:cxn>
                <a:cxn ang="0">
                  <a:pos x="52" y="11"/>
                </a:cxn>
                <a:cxn ang="0">
                  <a:pos x="53" y="11"/>
                </a:cxn>
                <a:cxn ang="0">
                  <a:pos x="55" y="11"/>
                </a:cxn>
                <a:cxn ang="0">
                  <a:pos x="56" y="11"/>
                </a:cxn>
                <a:cxn ang="0">
                  <a:pos x="58" y="11"/>
                </a:cxn>
                <a:cxn ang="0">
                  <a:pos x="59" y="12"/>
                </a:cxn>
                <a:cxn ang="0">
                  <a:pos x="61" y="11"/>
                </a:cxn>
                <a:cxn ang="0">
                  <a:pos x="61" y="12"/>
                </a:cxn>
                <a:cxn ang="0">
                  <a:pos x="64" y="11"/>
                </a:cxn>
                <a:cxn ang="0">
                  <a:pos x="66" y="11"/>
                </a:cxn>
                <a:cxn ang="0">
                  <a:pos x="67" y="12"/>
                </a:cxn>
                <a:cxn ang="0">
                  <a:pos x="72" y="14"/>
                </a:cxn>
                <a:cxn ang="0">
                  <a:pos x="78" y="12"/>
                </a:cxn>
                <a:cxn ang="0">
                  <a:pos x="78" y="9"/>
                </a:cxn>
                <a:cxn ang="0">
                  <a:pos x="80" y="0"/>
                </a:cxn>
                <a:cxn ang="0">
                  <a:pos x="81" y="42"/>
                </a:cxn>
                <a:cxn ang="0">
                  <a:pos x="83" y="27"/>
                </a:cxn>
                <a:cxn ang="0">
                  <a:pos x="83" y="45"/>
                </a:cxn>
                <a:cxn ang="0">
                  <a:pos x="86" y="27"/>
                </a:cxn>
                <a:cxn ang="0">
                  <a:pos x="86" y="32"/>
                </a:cxn>
                <a:cxn ang="0">
                  <a:pos x="87" y="27"/>
                </a:cxn>
              </a:cxnLst>
              <a:rect l="0" t="0" r="r" b="b"/>
              <a:pathLst>
                <a:path w="89" h="56">
                  <a:moveTo>
                    <a:pt x="0" y="1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14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5" y="11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7" y="12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0" y="12"/>
                  </a:lnTo>
                  <a:lnTo>
                    <a:pt x="52" y="11"/>
                  </a:lnTo>
                  <a:lnTo>
                    <a:pt x="52" y="12"/>
                  </a:lnTo>
                  <a:lnTo>
                    <a:pt x="52" y="11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12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8" y="12"/>
                  </a:lnTo>
                  <a:lnTo>
                    <a:pt x="58" y="11"/>
                  </a:lnTo>
                  <a:lnTo>
                    <a:pt x="58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1"/>
                  </a:lnTo>
                  <a:lnTo>
                    <a:pt x="67" y="12"/>
                  </a:lnTo>
                  <a:lnTo>
                    <a:pt x="69" y="12"/>
                  </a:lnTo>
                  <a:lnTo>
                    <a:pt x="70" y="12"/>
                  </a:lnTo>
                  <a:lnTo>
                    <a:pt x="72" y="14"/>
                  </a:lnTo>
                  <a:lnTo>
                    <a:pt x="73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8" y="9"/>
                  </a:lnTo>
                  <a:lnTo>
                    <a:pt x="80" y="14"/>
                  </a:lnTo>
                  <a:lnTo>
                    <a:pt x="80" y="47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81" y="14"/>
                  </a:lnTo>
                  <a:lnTo>
                    <a:pt x="81" y="42"/>
                  </a:lnTo>
                  <a:lnTo>
                    <a:pt x="81" y="9"/>
                  </a:lnTo>
                  <a:lnTo>
                    <a:pt x="81" y="29"/>
                  </a:lnTo>
                  <a:lnTo>
                    <a:pt x="83" y="27"/>
                  </a:lnTo>
                  <a:lnTo>
                    <a:pt x="83" y="47"/>
                  </a:lnTo>
                  <a:lnTo>
                    <a:pt x="83" y="20"/>
                  </a:lnTo>
                  <a:lnTo>
                    <a:pt x="83" y="45"/>
                  </a:lnTo>
                  <a:lnTo>
                    <a:pt x="84" y="40"/>
                  </a:lnTo>
                  <a:lnTo>
                    <a:pt x="84" y="29"/>
                  </a:lnTo>
                  <a:lnTo>
                    <a:pt x="86" y="27"/>
                  </a:lnTo>
                  <a:lnTo>
                    <a:pt x="86" y="43"/>
                  </a:lnTo>
                  <a:lnTo>
                    <a:pt x="86" y="25"/>
                  </a:lnTo>
                  <a:lnTo>
                    <a:pt x="86" y="32"/>
                  </a:lnTo>
                  <a:lnTo>
                    <a:pt x="87" y="31"/>
                  </a:lnTo>
                  <a:lnTo>
                    <a:pt x="87" y="56"/>
                  </a:lnTo>
                  <a:lnTo>
                    <a:pt x="87" y="27"/>
                  </a:lnTo>
                  <a:lnTo>
                    <a:pt x="87" y="42"/>
                  </a:lnTo>
                  <a:lnTo>
                    <a:pt x="89" y="4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4" name="Freeform 213"/>
            <p:cNvSpPr>
              <a:spLocks/>
            </p:cNvSpPr>
            <p:nvPr/>
          </p:nvSpPr>
          <p:spPr bwMode="auto">
            <a:xfrm>
              <a:off x="1214013" y="2954284"/>
              <a:ext cx="124090" cy="3306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42"/>
                </a:cxn>
                <a:cxn ang="0">
                  <a:pos x="3" y="26"/>
                </a:cxn>
                <a:cxn ang="0">
                  <a:pos x="4" y="17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8" y="17"/>
                </a:cxn>
                <a:cxn ang="0">
                  <a:pos x="9" y="17"/>
                </a:cxn>
                <a:cxn ang="0">
                  <a:pos x="11" y="37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20" y="15"/>
                </a:cxn>
                <a:cxn ang="0">
                  <a:pos x="25" y="15"/>
                </a:cxn>
                <a:cxn ang="0">
                  <a:pos x="28" y="15"/>
                </a:cxn>
                <a:cxn ang="0">
                  <a:pos x="29" y="13"/>
                </a:cxn>
                <a:cxn ang="0">
                  <a:pos x="29" y="13"/>
                </a:cxn>
                <a:cxn ang="0">
                  <a:pos x="34" y="13"/>
                </a:cxn>
                <a:cxn ang="0">
                  <a:pos x="36" y="13"/>
                </a:cxn>
                <a:cxn ang="0">
                  <a:pos x="37" y="11"/>
                </a:cxn>
                <a:cxn ang="0">
                  <a:pos x="40" y="11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6" y="8"/>
                </a:cxn>
                <a:cxn ang="0">
                  <a:pos x="48" y="9"/>
                </a:cxn>
                <a:cxn ang="0">
                  <a:pos x="49" y="8"/>
                </a:cxn>
                <a:cxn ang="0">
                  <a:pos x="53" y="4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6"/>
                </a:cxn>
                <a:cxn ang="0">
                  <a:pos x="63" y="6"/>
                </a:cxn>
                <a:cxn ang="0">
                  <a:pos x="65" y="4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73" y="4"/>
                </a:cxn>
                <a:cxn ang="0">
                  <a:pos x="74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2" y="2"/>
                </a:cxn>
                <a:cxn ang="0">
                  <a:pos x="82" y="2"/>
                </a:cxn>
                <a:cxn ang="0">
                  <a:pos x="84" y="0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lnTo>
                    <a:pt x="0" y="19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42"/>
                  </a:lnTo>
                  <a:lnTo>
                    <a:pt x="1" y="13"/>
                  </a:lnTo>
                  <a:lnTo>
                    <a:pt x="1" y="28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11" y="26"/>
                  </a:lnTo>
                  <a:lnTo>
                    <a:pt x="11" y="37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0" y="9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6" y="8"/>
                  </a:lnTo>
                  <a:lnTo>
                    <a:pt x="46" y="9"/>
                  </a:lnTo>
                  <a:lnTo>
                    <a:pt x="48" y="8"/>
                  </a:lnTo>
                  <a:lnTo>
                    <a:pt x="48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53" y="4"/>
                  </a:lnTo>
                  <a:lnTo>
                    <a:pt x="53" y="6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4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5" y="6"/>
                  </a:lnTo>
                  <a:lnTo>
                    <a:pt x="67" y="4"/>
                  </a:lnTo>
                  <a:lnTo>
                    <a:pt x="67" y="6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4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4"/>
                  </a:lnTo>
                  <a:lnTo>
                    <a:pt x="77" y="2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5" name="Freeform 214"/>
            <p:cNvSpPr>
              <a:spLocks/>
            </p:cNvSpPr>
            <p:nvPr/>
          </p:nvSpPr>
          <p:spPr bwMode="auto">
            <a:xfrm>
              <a:off x="1338103" y="2943549"/>
              <a:ext cx="114018" cy="1889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14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8" y="13"/>
                </a:cxn>
                <a:cxn ang="0">
                  <a:pos x="13" y="11"/>
                </a:cxn>
                <a:cxn ang="0">
                  <a:pos x="14" y="11"/>
                </a:cxn>
                <a:cxn ang="0">
                  <a:pos x="16" y="13"/>
                </a:cxn>
                <a:cxn ang="0">
                  <a:pos x="17" y="11"/>
                </a:cxn>
                <a:cxn ang="0">
                  <a:pos x="20" y="9"/>
                </a:cxn>
                <a:cxn ang="0">
                  <a:pos x="23" y="9"/>
                </a:cxn>
                <a:cxn ang="0">
                  <a:pos x="25" y="11"/>
                </a:cxn>
                <a:cxn ang="0">
                  <a:pos x="27" y="11"/>
                </a:cxn>
                <a:cxn ang="0">
                  <a:pos x="28" y="9"/>
                </a:cxn>
                <a:cxn ang="0">
                  <a:pos x="33" y="7"/>
                </a:cxn>
                <a:cxn ang="0">
                  <a:pos x="34" y="7"/>
                </a:cxn>
                <a:cxn ang="0">
                  <a:pos x="36" y="9"/>
                </a:cxn>
                <a:cxn ang="0">
                  <a:pos x="36" y="7"/>
                </a:cxn>
                <a:cxn ang="0">
                  <a:pos x="40" y="5"/>
                </a:cxn>
                <a:cxn ang="0">
                  <a:pos x="44" y="7"/>
                </a:cxn>
                <a:cxn ang="0">
                  <a:pos x="45" y="5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8" y="5"/>
                </a:cxn>
                <a:cxn ang="0">
                  <a:pos x="50" y="5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4" y="7"/>
                </a:cxn>
                <a:cxn ang="0">
                  <a:pos x="54" y="7"/>
                </a:cxn>
                <a:cxn ang="0">
                  <a:pos x="56" y="5"/>
                </a:cxn>
                <a:cxn ang="0">
                  <a:pos x="58" y="7"/>
                </a:cxn>
                <a:cxn ang="0">
                  <a:pos x="61" y="7"/>
                </a:cxn>
                <a:cxn ang="0">
                  <a:pos x="62" y="23"/>
                </a:cxn>
                <a:cxn ang="0">
                  <a:pos x="64" y="22"/>
                </a:cxn>
                <a:cxn ang="0">
                  <a:pos x="65" y="5"/>
                </a:cxn>
                <a:cxn ang="0">
                  <a:pos x="67" y="5"/>
                </a:cxn>
                <a:cxn ang="0">
                  <a:pos x="68" y="5"/>
                </a:cxn>
                <a:cxn ang="0">
                  <a:pos x="68" y="3"/>
                </a:cxn>
                <a:cxn ang="0">
                  <a:pos x="73" y="3"/>
                </a:cxn>
                <a:cxn ang="0">
                  <a:pos x="75" y="2"/>
                </a:cxn>
                <a:cxn ang="0">
                  <a:pos x="75" y="3"/>
                </a:cxn>
                <a:cxn ang="0">
                  <a:pos x="76" y="2"/>
                </a:cxn>
              </a:cxnLst>
              <a:rect l="0" t="0" r="r" b="b"/>
              <a:pathLst>
                <a:path w="78" h="23">
                  <a:moveTo>
                    <a:pt x="0" y="14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30" y="9"/>
                  </a:lnTo>
                  <a:lnTo>
                    <a:pt x="31" y="9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45" y="5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8" y="7"/>
                  </a:lnTo>
                  <a:lnTo>
                    <a:pt x="58" y="5"/>
                  </a:lnTo>
                  <a:lnTo>
                    <a:pt x="58" y="7"/>
                  </a:lnTo>
                  <a:lnTo>
                    <a:pt x="59" y="5"/>
                  </a:lnTo>
                  <a:lnTo>
                    <a:pt x="59" y="9"/>
                  </a:lnTo>
                  <a:lnTo>
                    <a:pt x="61" y="7"/>
                  </a:lnTo>
                  <a:lnTo>
                    <a:pt x="61" y="16"/>
                  </a:lnTo>
                  <a:lnTo>
                    <a:pt x="62" y="18"/>
                  </a:lnTo>
                  <a:lnTo>
                    <a:pt x="62" y="23"/>
                  </a:lnTo>
                  <a:lnTo>
                    <a:pt x="62" y="20"/>
                  </a:lnTo>
                  <a:lnTo>
                    <a:pt x="64" y="18"/>
                  </a:lnTo>
                  <a:lnTo>
                    <a:pt x="64" y="22"/>
                  </a:lnTo>
                  <a:lnTo>
                    <a:pt x="64" y="5"/>
                  </a:lnTo>
                  <a:lnTo>
                    <a:pt x="65" y="3"/>
                  </a:lnTo>
                  <a:lnTo>
                    <a:pt x="65" y="5"/>
                  </a:lnTo>
                  <a:lnTo>
                    <a:pt x="65" y="0"/>
                  </a:lnTo>
                  <a:lnTo>
                    <a:pt x="65" y="3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5"/>
                  </a:lnTo>
                  <a:lnTo>
                    <a:pt x="68" y="7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2"/>
                  </a:lnTo>
                  <a:lnTo>
                    <a:pt x="73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6" y="2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6" name="Freeform 215"/>
            <p:cNvSpPr>
              <a:spLocks/>
            </p:cNvSpPr>
            <p:nvPr/>
          </p:nvSpPr>
          <p:spPr bwMode="auto">
            <a:xfrm>
              <a:off x="1452120" y="2928089"/>
              <a:ext cx="99917" cy="10606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7" y="27"/>
                </a:cxn>
                <a:cxn ang="0">
                  <a:pos x="9" y="20"/>
                </a:cxn>
                <a:cxn ang="0">
                  <a:pos x="11" y="27"/>
                </a:cxn>
                <a:cxn ang="0">
                  <a:pos x="12" y="45"/>
                </a:cxn>
                <a:cxn ang="0">
                  <a:pos x="14" y="25"/>
                </a:cxn>
                <a:cxn ang="0">
                  <a:pos x="14" y="31"/>
                </a:cxn>
                <a:cxn ang="0">
                  <a:pos x="15" y="20"/>
                </a:cxn>
                <a:cxn ang="0">
                  <a:pos x="17" y="58"/>
                </a:cxn>
                <a:cxn ang="0">
                  <a:pos x="18" y="29"/>
                </a:cxn>
                <a:cxn ang="0">
                  <a:pos x="20" y="136"/>
                </a:cxn>
                <a:cxn ang="0">
                  <a:pos x="21" y="122"/>
                </a:cxn>
                <a:cxn ang="0">
                  <a:pos x="23" y="120"/>
                </a:cxn>
                <a:cxn ang="0">
                  <a:pos x="25" y="122"/>
                </a:cxn>
                <a:cxn ang="0">
                  <a:pos x="28" y="122"/>
                </a:cxn>
                <a:cxn ang="0">
                  <a:pos x="29" y="123"/>
                </a:cxn>
                <a:cxn ang="0">
                  <a:pos x="31" y="123"/>
                </a:cxn>
                <a:cxn ang="0">
                  <a:pos x="32" y="123"/>
                </a:cxn>
                <a:cxn ang="0">
                  <a:pos x="34" y="125"/>
                </a:cxn>
                <a:cxn ang="0">
                  <a:pos x="35" y="127"/>
                </a:cxn>
                <a:cxn ang="0">
                  <a:pos x="38" y="127"/>
                </a:cxn>
                <a:cxn ang="0">
                  <a:pos x="40" y="125"/>
                </a:cxn>
                <a:cxn ang="0">
                  <a:pos x="42" y="122"/>
                </a:cxn>
                <a:cxn ang="0">
                  <a:pos x="43" y="120"/>
                </a:cxn>
                <a:cxn ang="0">
                  <a:pos x="45" y="123"/>
                </a:cxn>
                <a:cxn ang="0">
                  <a:pos x="46" y="125"/>
                </a:cxn>
                <a:cxn ang="0">
                  <a:pos x="48" y="125"/>
                </a:cxn>
                <a:cxn ang="0">
                  <a:pos x="48" y="123"/>
                </a:cxn>
                <a:cxn ang="0">
                  <a:pos x="51" y="125"/>
                </a:cxn>
                <a:cxn ang="0">
                  <a:pos x="54" y="114"/>
                </a:cxn>
                <a:cxn ang="0">
                  <a:pos x="54" y="118"/>
                </a:cxn>
                <a:cxn ang="0">
                  <a:pos x="56" y="111"/>
                </a:cxn>
                <a:cxn ang="0">
                  <a:pos x="57" y="123"/>
                </a:cxn>
                <a:cxn ang="0">
                  <a:pos x="59" y="102"/>
                </a:cxn>
                <a:cxn ang="0">
                  <a:pos x="60" y="80"/>
                </a:cxn>
                <a:cxn ang="0">
                  <a:pos x="62" y="43"/>
                </a:cxn>
                <a:cxn ang="0">
                  <a:pos x="63" y="29"/>
                </a:cxn>
                <a:cxn ang="0">
                  <a:pos x="65" y="31"/>
                </a:cxn>
              </a:cxnLst>
              <a:rect l="0" t="0" r="r" b="b"/>
              <a:pathLst>
                <a:path w="68" h="136">
                  <a:moveTo>
                    <a:pt x="0" y="20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33"/>
                  </a:lnTo>
                  <a:lnTo>
                    <a:pt x="1" y="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23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7" y="18"/>
                  </a:lnTo>
                  <a:lnTo>
                    <a:pt x="7" y="38"/>
                  </a:lnTo>
                  <a:lnTo>
                    <a:pt x="7" y="27"/>
                  </a:lnTo>
                  <a:lnTo>
                    <a:pt x="9" y="25"/>
                  </a:lnTo>
                  <a:lnTo>
                    <a:pt x="9" y="34"/>
                  </a:lnTo>
                  <a:lnTo>
                    <a:pt x="9" y="20"/>
                  </a:lnTo>
                  <a:lnTo>
                    <a:pt x="9" y="27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38"/>
                  </a:lnTo>
                  <a:lnTo>
                    <a:pt x="14" y="9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5" y="53"/>
                  </a:lnTo>
                  <a:lnTo>
                    <a:pt x="15" y="20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18" y="107"/>
                  </a:lnTo>
                  <a:lnTo>
                    <a:pt x="20" y="109"/>
                  </a:lnTo>
                  <a:lnTo>
                    <a:pt x="20" y="136"/>
                  </a:lnTo>
                  <a:lnTo>
                    <a:pt x="20" y="134"/>
                  </a:lnTo>
                  <a:lnTo>
                    <a:pt x="21" y="133"/>
                  </a:lnTo>
                  <a:lnTo>
                    <a:pt x="21" y="122"/>
                  </a:lnTo>
                  <a:lnTo>
                    <a:pt x="23" y="120"/>
                  </a:lnTo>
                  <a:lnTo>
                    <a:pt x="23" y="122"/>
                  </a:lnTo>
                  <a:lnTo>
                    <a:pt x="23" y="120"/>
                  </a:lnTo>
                  <a:lnTo>
                    <a:pt x="25" y="122"/>
                  </a:lnTo>
                  <a:lnTo>
                    <a:pt x="25" y="120"/>
                  </a:lnTo>
                  <a:lnTo>
                    <a:pt x="25" y="122"/>
                  </a:lnTo>
                  <a:lnTo>
                    <a:pt x="26" y="122"/>
                  </a:lnTo>
                  <a:lnTo>
                    <a:pt x="28" y="123"/>
                  </a:lnTo>
                  <a:lnTo>
                    <a:pt x="28" y="122"/>
                  </a:lnTo>
                  <a:lnTo>
                    <a:pt x="28" y="122"/>
                  </a:lnTo>
                  <a:lnTo>
                    <a:pt x="29" y="123"/>
                  </a:lnTo>
                  <a:lnTo>
                    <a:pt x="29" y="123"/>
                  </a:lnTo>
                  <a:lnTo>
                    <a:pt x="29" y="122"/>
                  </a:lnTo>
                  <a:lnTo>
                    <a:pt x="29" y="123"/>
                  </a:lnTo>
                  <a:lnTo>
                    <a:pt x="31" y="123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2" y="123"/>
                  </a:lnTo>
                  <a:lnTo>
                    <a:pt x="32" y="125"/>
                  </a:lnTo>
                  <a:lnTo>
                    <a:pt x="34" y="127"/>
                  </a:lnTo>
                  <a:lnTo>
                    <a:pt x="34" y="125"/>
                  </a:lnTo>
                  <a:lnTo>
                    <a:pt x="34" y="127"/>
                  </a:lnTo>
                  <a:lnTo>
                    <a:pt x="35" y="125"/>
                  </a:lnTo>
                  <a:lnTo>
                    <a:pt x="35" y="127"/>
                  </a:lnTo>
                  <a:lnTo>
                    <a:pt x="37" y="127"/>
                  </a:lnTo>
                  <a:lnTo>
                    <a:pt x="38" y="125"/>
                  </a:lnTo>
                  <a:lnTo>
                    <a:pt x="38" y="127"/>
                  </a:lnTo>
                  <a:lnTo>
                    <a:pt x="38" y="122"/>
                  </a:lnTo>
                  <a:lnTo>
                    <a:pt x="38" y="123"/>
                  </a:lnTo>
                  <a:lnTo>
                    <a:pt x="40" y="125"/>
                  </a:lnTo>
                  <a:lnTo>
                    <a:pt x="40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3" y="120"/>
                  </a:lnTo>
                  <a:lnTo>
                    <a:pt x="43" y="122"/>
                  </a:lnTo>
                  <a:lnTo>
                    <a:pt x="45" y="120"/>
                  </a:lnTo>
                  <a:lnTo>
                    <a:pt x="45" y="123"/>
                  </a:lnTo>
                  <a:lnTo>
                    <a:pt x="45" y="122"/>
                  </a:lnTo>
                  <a:lnTo>
                    <a:pt x="46" y="123"/>
                  </a:lnTo>
                  <a:lnTo>
                    <a:pt x="46" y="125"/>
                  </a:lnTo>
                  <a:lnTo>
                    <a:pt x="46" y="122"/>
                  </a:lnTo>
                  <a:lnTo>
                    <a:pt x="46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2"/>
                  </a:lnTo>
                  <a:lnTo>
                    <a:pt x="48" y="123"/>
                  </a:lnTo>
                  <a:lnTo>
                    <a:pt x="51" y="123"/>
                  </a:lnTo>
                  <a:lnTo>
                    <a:pt x="49" y="123"/>
                  </a:lnTo>
                  <a:lnTo>
                    <a:pt x="51" y="125"/>
                  </a:lnTo>
                  <a:lnTo>
                    <a:pt x="52" y="123"/>
                  </a:lnTo>
                  <a:lnTo>
                    <a:pt x="52" y="120"/>
                  </a:lnTo>
                  <a:lnTo>
                    <a:pt x="54" y="114"/>
                  </a:lnTo>
                  <a:lnTo>
                    <a:pt x="54" y="125"/>
                  </a:lnTo>
                  <a:lnTo>
                    <a:pt x="54" y="113"/>
                  </a:lnTo>
                  <a:lnTo>
                    <a:pt x="54" y="118"/>
                  </a:lnTo>
                  <a:lnTo>
                    <a:pt x="56" y="118"/>
                  </a:lnTo>
                  <a:lnTo>
                    <a:pt x="56" y="122"/>
                  </a:lnTo>
                  <a:lnTo>
                    <a:pt x="56" y="111"/>
                  </a:lnTo>
                  <a:lnTo>
                    <a:pt x="56" y="118"/>
                  </a:lnTo>
                  <a:lnTo>
                    <a:pt x="57" y="120"/>
                  </a:lnTo>
                  <a:lnTo>
                    <a:pt x="57" y="123"/>
                  </a:lnTo>
                  <a:lnTo>
                    <a:pt x="57" y="93"/>
                  </a:lnTo>
                  <a:lnTo>
                    <a:pt x="57" y="105"/>
                  </a:lnTo>
                  <a:lnTo>
                    <a:pt x="59" y="102"/>
                  </a:lnTo>
                  <a:lnTo>
                    <a:pt x="59" y="49"/>
                  </a:lnTo>
                  <a:lnTo>
                    <a:pt x="60" y="51"/>
                  </a:lnTo>
                  <a:lnTo>
                    <a:pt x="60" y="80"/>
                  </a:lnTo>
                  <a:lnTo>
                    <a:pt x="60" y="29"/>
                  </a:lnTo>
                  <a:lnTo>
                    <a:pt x="60" y="42"/>
                  </a:lnTo>
                  <a:lnTo>
                    <a:pt x="62" y="43"/>
                  </a:lnTo>
                  <a:lnTo>
                    <a:pt x="62" y="47"/>
                  </a:lnTo>
                  <a:lnTo>
                    <a:pt x="62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6" y="31"/>
                  </a:lnTo>
                  <a:lnTo>
                    <a:pt x="68" y="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7" name="Freeform 216"/>
            <p:cNvSpPr>
              <a:spLocks/>
            </p:cNvSpPr>
            <p:nvPr/>
          </p:nvSpPr>
          <p:spPr bwMode="auto">
            <a:xfrm>
              <a:off x="1552037" y="2909195"/>
              <a:ext cx="102334" cy="140421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" y="57"/>
                </a:cxn>
                <a:cxn ang="0">
                  <a:pos x="3" y="55"/>
                </a:cxn>
                <a:cxn ang="0">
                  <a:pos x="5" y="57"/>
                </a:cxn>
                <a:cxn ang="0">
                  <a:pos x="9" y="57"/>
                </a:cxn>
                <a:cxn ang="0">
                  <a:pos x="11" y="57"/>
                </a:cxn>
                <a:cxn ang="0">
                  <a:pos x="12" y="57"/>
                </a:cxn>
                <a:cxn ang="0">
                  <a:pos x="14" y="57"/>
                </a:cxn>
                <a:cxn ang="0">
                  <a:pos x="15" y="58"/>
                </a:cxn>
                <a:cxn ang="0">
                  <a:pos x="17" y="57"/>
                </a:cxn>
                <a:cxn ang="0">
                  <a:pos x="17" y="58"/>
                </a:cxn>
                <a:cxn ang="0">
                  <a:pos x="19" y="57"/>
                </a:cxn>
                <a:cxn ang="0">
                  <a:pos x="22" y="55"/>
                </a:cxn>
                <a:cxn ang="0">
                  <a:pos x="23" y="57"/>
                </a:cxn>
                <a:cxn ang="0">
                  <a:pos x="25" y="57"/>
                </a:cxn>
                <a:cxn ang="0">
                  <a:pos x="26" y="55"/>
                </a:cxn>
                <a:cxn ang="0">
                  <a:pos x="28" y="57"/>
                </a:cxn>
                <a:cxn ang="0">
                  <a:pos x="29" y="55"/>
                </a:cxn>
                <a:cxn ang="0">
                  <a:pos x="29" y="57"/>
                </a:cxn>
                <a:cxn ang="0">
                  <a:pos x="33" y="57"/>
                </a:cxn>
                <a:cxn ang="0">
                  <a:pos x="34" y="57"/>
                </a:cxn>
                <a:cxn ang="0">
                  <a:pos x="36" y="46"/>
                </a:cxn>
                <a:cxn ang="0">
                  <a:pos x="37" y="44"/>
                </a:cxn>
                <a:cxn ang="0">
                  <a:pos x="40" y="44"/>
                </a:cxn>
                <a:cxn ang="0">
                  <a:pos x="40" y="44"/>
                </a:cxn>
                <a:cxn ang="0">
                  <a:pos x="42" y="31"/>
                </a:cxn>
                <a:cxn ang="0">
                  <a:pos x="43" y="138"/>
                </a:cxn>
                <a:cxn ang="0">
                  <a:pos x="45" y="135"/>
                </a:cxn>
                <a:cxn ang="0">
                  <a:pos x="46" y="135"/>
                </a:cxn>
                <a:cxn ang="0">
                  <a:pos x="50" y="138"/>
                </a:cxn>
                <a:cxn ang="0">
                  <a:pos x="51" y="138"/>
                </a:cxn>
                <a:cxn ang="0">
                  <a:pos x="53" y="138"/>
                </a:cxn>
                <a:cxn ang="0">
                  <a:pos x="54" y="137"/>
                </a:cxn>
                <a:cxn ang="0">
                  <a:pos x="57" y="138"/>
                </a:cxn>
                <a:cxn ang="0">
                  <a:pos x="57" y="140"/>
                </a:cxn>
                <a:cxn ang="0">
                  <a:pos x="59" y="140"/>
                </a:cxn>
                <a:cxn ang="0">
                  <a:pos x="62" y="142"/>
                </a:cxn>
                <a:cxn ang="0">
                  <a:pos x="64" y="144"/>
                </a:cxn>
                <a:cxn ang="0">
                  <a:pos x="65" y="144"/>
                </a:cxn>
                <a:cxn ang="0">
                  <a:pos x="65" y="142"/>
                </a:cxn>
                <a:cxn ang="0">
                  <a:pos x="67" y="142"/>
                </a:cxn>
                <a:cxn ang="0">
                  <a:pos x="70" y="146"/>
                </a:cxn>
              </a:cxnLst>
              <a:rect l="0" t="0" r="r" b="b"/>
              <a:pathLst>
                <a:path w="70" h="180">
                  <a:moveTo>
                    <a:pt x="0" y="57"/>
                  </a:moveTo>
                  <a:lnTo>
                    <a:pt x="0" y="53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1" y="57"/>
                  </a:lnTo>
                  <a:lnTo>
                    <a:pt x="3" y="55"/>
                  </a:lnTo>
                  <a:lnTo>
                    <a:pt x="3" y="57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5" y="57"/>
                  </a:lnTo>
                  <a:lnTo>
                    <a:pt x="6" y="57"/>
                  </a:lnTo>
                  <a:lnTo>
                    <a:pt x="8" y="57"/>
                  </a:lnTo>
                  <a:lnTo>
                    <a:pt x="9" y="57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4" y="58"/>
                  </a:lnTo>
                  <a:lnTo>
                    <a:pt x="15" y="57"/>
                  </a:lnTo>
                  <a:lnTo>
                    <a:pt x="15" y="58"/>
                  </a:lnTo>
                  <a:lnTo>
                    <a:pt x="15" y="55"/>
                  </a:lnTo>
                  <a:lnTo>
                    <a:pt x="15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9" y="57"/>
                  </a:lnTo>
                  <a:lnTo>
                    <a:pt x="19" y="58"/>
                  </a:lnTo>
                  <a:lnTo>
                    <a:pt x="19" y="57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22" y="55"/>
                  </a:lnTo>
                  <a:lnTo>
                    <a:pt x="22" y="57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7"/>
                  </a:lnTo>
                  <a:lnTo>
                    <a:pt x="25" y="55"/>
                  </a:lnTo>
                  <a:lnTo>
                    <a:pt x="26" y="57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8" y="55"/>
                  </a:lnTo>
                  <a:lnTo>
                    <a:pt x="28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34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6" y="58"/>
                  </a:lnTo>
                  <a:lnTo>
                    <a:pt x="36" y="60"/>
                  </a:lnTo>
                  <a:lnTo>
                    <a:pt x="36" y="46"/>
                  </a:lnTo>
                  <a:lnTo>
                    <a:pt x="37" y="15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39" y="46"/>
                  </a:lnTo>
                  <a:lnTo>
                    <a:pt x="40" y="44"/>
                  </a:lnTo>
                  <a:lnTo>
                    <a:pt x="40" y="60"/>
                  </a:lnTo>
                  <a:lnTo>
                    <a:pt x="40" y="0"/>
                  </a:lnTo>
                  <a:lnTo>
                    <a:pt x="40" y="44"/>
                  </a:lnTo>
                  <a:lnTo>
                    <a:pt x="42" y="40"/>
                  </a:lnTo>
                  <a:lnTo>
                    <a:pt x="42" y="180"/>
                  </a:lnTo>
                  <a:lnTo>
                    <a:pt x="42" y="31"/>
                  </a:lnTo>
                  <a:lnTo>
                    <a:pt x="42" y="147"/>
                  </a:lnTo>
                  <a:lnTo>
                    <a:pt x="43" y="146"/>
                  </a:lnTo>
                  <a:lnTo>
                    <a:pt x="43" y="138"/>
                  </a:lnTo>
                  <a:lnTo>
                    <a:pt x="45" y="137"/>
                  </a:lnTo>
                  <a:lnTo>
                    <a:pt x="45" y="138"/>
                  </a:lnTo>
                  <a:lnTo>
                    <a:pt x="45" y="135"/>
                  </a:lnTo>
                  <a:lnTo>
                    <a:pt x="45" y="137"/>
                  </a:lnTo>
                  <a:lnTo>
                    <a:pt x="46" y="135"/>
                  </a:lnTo>
                  <a:lnTo>
                    <a:pt x="46" y="135"/>
                  </a:lnTo>
                  <a:lnTo>
                    <a:pt x="46" y="137"/>
                  </a:lnTo>
                  <a:lnTo>
                    <a:pt x="50" y="137"/>
                  </a:lnTo>
                  <a:lnTo>
                    <a:pt x="50" y="138"/>
                  </a:lnTo>
                  <a:lnTo>
                    <a:pt x="50" y="137"/>
                  </a:lnTo>
                  <a:lnTo>
                    <a:pt x="51" y="138"/>
                  </a:lnTo>
                  <a:lnTo>
                    <a:pt x="51" y="138"/>
                  </a:lnTo>
                  <a:lnTo>
                    <a:pt x="51" y="137"/>
                  </a:lnTo>
                  <a:lnTo>
                    <a:pt x="51" y="137"/>
                  </a:lnTo>
                  <a:lnTo>
                    <a:pt x="53" y="138"/>
                  </a:lnTo>
                  <a:lnTo>
                    <a:pt x="53" y="137"/>
                  </a:lnTo>
                  <a:lnTo>
                    <a:pt x="53" y="138"/>
                  </a:lnTo>
                  <a:lnTo>
                    <a:pt x="54" y="137"/>
                  </a:lnTo>
                  <a:lnTo>
                    <a:pt x="54" y="138"/>
                  </a:lnTo>
                  <a:lnTo>
                    <a:pt x="54" y="138"/>
                  </a:lnTo>
                  <a:lnTo>
                    <a:pt x="57" y="138"/>
                  </a:lnTo>
                  <a:lnTo>
                    <a:pt x="57" y="140"/>
                  </a:lnTo>
                  <a:lnTo>
                    <a:pt x="56" y="138"/>
                  </a:lnTo>
                  <a:lnTo>
                    <a:pt x="57" y="140"/>
                  </a:lnTo>
                  <a:lnTo>
                    <a:pt x="60" y="140"/>
                  </a:lnTo>
                  <a:lnTo>
                    <a:pt x="60" y="142"/>
                  </a:lnTo>
                  <a:lnTo>
                    <a:pt x="59" y="140"/>
                  </a:lnTo>
                  <a:lnTo>
                    <a:pt x="60" y="142"/>
                  </a:lnTo>
                  <a:lnTo>
                    <a:pt x="62" y="14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4"/>
                  </a:lnTo>
                  <a:lnTo>
                    <a:pt x="65" y="140"/>
                  </a:lnTo>
                  <a:lnTo>
                    <a:pt x="65" y="142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7" y="144"/>
                  </a:lnTo>
                  <a:lnTo>
                    <a:pt x="70" y="144"/>
                  </a:lnTo>
                  <a:lnTo>
                    <a:pt x="70" y="146"/>
                  </a:lnTo>
                  <a:lnTo>
                    <a:pt x="70" y="144"/>
                  </a:lnTo>
                  <a:lnTo>
                    <a:pt x="70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8" name="Freeform 217"/>
            <p:cNvSpPr>
              <a:spLocks/>
            </p:cNvSpPr>
            <p:nvPr/>
          </p:nvSpPr>
          <p:spPr bwMode="auto">
            <a:xfrm>
              <a:off x="1654371" y="2860670"/>
              <a:ext cx="117241" cy="204835"/>
            </a:xfrm>
            <a:custGeom>
              <a:avLst/>
              <a:gdLst/>
              <a:ahLst/>
              <a:cxnLst>
                <a:cxn ang="0">
                  <a:pos x="1" y="206"/>
                </a:cxn>
                <a:cxn ang="0">
                  <a:pos x="4" y="209"/>
                </a:cxn>
                <a:cxn ang="0">
                  <a:pos x="6" y="209"/>
                </a:cxn>
                <a:cxn ang="0">
                  <a:pos x="7" y="209"/>
                </a:cxn>
                <a:cxn ang="0">
                  <a:pos x="12" y="209"/>
                </a:cxn>
                <a:cxn ang="0">
                  <a:pos x="14" y="211"/>
                </a:cxn>
                <a:cxn ang="0">
                  <a:pos x="15" y="213"/>
                </a:cxn>
                <a:cxn ang="0">
                  <a:pos x="17" y="213"/>
                </a:cxn>
                <a:cxn ang="0">
                  <a:pos x="18" y="213"/>
                </a:cxn>
                <a:cxn ang="0">
                  <a:pos x="20" y="213"/>
                </a:cxn>
                <a:cxn ang="0">
                  <a:pos x="21" y="219"/>
                </a:cxn>
                <a:cxn ang="0">
                  <a:pos x="23" y="71"/>
                </a:cxn>
                <a:cxn ang="0">
                  <a:pos x="25" y="93"/>
                </a:cxn>
                <a:cxn ang="0">
                  <a:pos x="25" y="77"/>
                </a:cxn>
                <a:cxn ang="0">
                  <a:pos x="26" y="100"/>
                </a:cxn>
                <a:cxn ang="0">
                  <a:pos x="28" y="99"/>
                </a:cxn>
                <a:cxn ang="0">
                  <a:pos x="29" y="97"/>
                </a:cxn>
                <a:cxn ang="0">
                  <a:pos x="31" y="209"/>
                </a:cxn>
                <a:cxn ang="0">
                  <a:pos x="32" y="206"/>
                </a:cxn>
                <a:cxn ang="0">
                  <a:pos x="37" y="206"/>
                </a:cxn>
                <a:cxn ang="0">
                  <a:pos x="39" y="206"/>
                </a:cxn>
                <a:cxn ang="0">
                  <a:pos x="40" y="208"/>
                </a:cxn>
                <a:cxn ang="0">
                  <a:pos x="42" y="208"/>
                </a:cxn>
                <a:cxn ang="0">
                  <a:pos x="46" y="208"/>
                </a:cxn>
                <a:cxn ang="0">
                  <a:pos x="48" y="209"/>
                </a:cxn>
                <a:cxn ang="0">
                  <a:pos x="48" y="211"/>
                </a:cxn>
                <a:cxn ang="0">
                  <a:pos x="49" y="211"/>
                </a:cxn>
                <a:cxn ang="0">
                  <a:pos x="52" y="211"/>
                </a:cxn>
                <a:cxn ang="0">
                  <a:pos x="54" y="211"/>
                </a:cxn>
                <a:cxn ang="0">
                  <a:pos x="56" y="213"/>
                </a:cxn>
                <a:cxn ang="0">
                  <a:pos x="59" y="213"/>
                </a:cxn>
                <a:cxn ang="0">
                  <a:pos x="62" y="213"/>
                </a:cxn>
                <a:cxn ang="0">
                  <a:pos x="63" y="215"/>
                </a:cxn>
                <a:cxn ang="0">
                  <a:pos x="65" y="217"/>
                </a:cxn>
                <a:cxn ang="0">
                  <a:pos x="66" y="215"/>
                </a:cxn>
                <a:cxn ang="0">
                  <a:pos x="70" y="219"/>
                </a:cxn>
                <a:cxn ang="0">
                  <a:pos x="70" y="217"/>
                </a:cxn>
                <a:cxn ang="0">
                  <a:pos x="71" y="219"/>
                </a:cxn>
                <a:cxn ang="0">
                  <a:pos x="74" y="224"/>
                </a:cxn>
                <a:cxn ang="0">
                  <a:pos x="76" y="131"/>
                </a:cxn>
                <a:cxn ang="0">
                  <a:pos x="77" y="109"/>
                </a:cxn>
                <a:cxn ang="0">
                  <a:pos x="79" y="242"/>
                </a:cxn>
              </a:cxnLst>
              <a:rect l="0" t="0" r="r" b="b"/>
              <a:pathLst>
                <a:path w="80" h="262">
                  <a:moveTo>
                    <a:pt x="0" y="206"/>
                  </a:moveTo>
                  <a:lnTo>
                    <a:pt x="1" y="208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4" y="209"/>
                  </a:lnTo>
                  <a:lnTo>
                    <a:pt x="4" y="206"/>
                  </a:lnTo>
                  <a:lnTo>
                    <a:pt x="4" y="208"/>
                  </a:lnTo>
                  <a:lnTo>
                    <a:pt x="6" y="209"/>
                  </a:lnTo>
                  <a:lnTo>
                    <a:pt x="6" y="208"/>
                  </a:lnTo>
                  <a:lnTo>
                    <a:pt x="6" y="208"/>
                  </a:lnTo>
                  <a:lnTo>
                    <a:pt x="7" y="209"/>
                  </a:lnTo>
                  <a:lnTo>
                    <a:pt x="9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11"/>
                  </a:lnTo>
                  <a:lnTo>
                    <a:pt x="14" y="213"/>
                  </a:lnTo>
                  <a:lnTo>
                    <a:pt x="14" y="211"/>
                  </a:lnTo>
                  <a:lnTo>
                    <a:pt x="14" y="213"/>
                  </a:lnTo>
                  <a:lnTo>
                    <a:pt x="15" y="211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7" y="215"/>
                  </a:lnTo>
                  <a:lnTo>
                    <a:pt x="17" y="213"/>
                  </a:lnTo>
                  <a:lnTo>
                    <a:pt x="17" y="213"/>
                  </a:lnTo>
                  <a:lnTo>
                    <a:pt x="18" y="215"/>
                  </a:lnTo>
                  <a:lnTo>
                    <a:pt x="18" y="213"/>
                  </a:lnTo>
                  <a:lnTo>
                    <a:pt x="20" y="215"/>
                  </a:lnTo>
                  <a:lnTo>
                    <a:pt x="20" y="215"/>
                  </a:lnTo>
                  <a:lnTo>
                    <a:pt x="20" y="213"/>
                  </a:lnTo>
                  <a:lnTo>
                    <a:pt x="20" y="215"/>
                  </a:lnTo>
                  <a:lnTo>
                    <a:pt x="21" y="213"/>
                  </a:lnTo>
                  <a:lnTo>
                    <a:pt x="21" y="219"/>
                  </a:lnTo>
                  <a:lnTo>
                    <a:pt x="21" y="0"/>
                  </a:lnTo>
                  <a:lnTo>
                    <a:pt x="21" y="68"/>
                  </a:lnTo>
                  <a:lnTo>
                    <a:pt x="23" y="71"/>
                  </a:lnTo>
                  <a:lnTo>
                    <a:pt x="23" y="100"/>
                  </a:lnTo>
                  <a:lnTo>
                    <a:pt x="23" y="91"/>
                  </a:lnTo>
                  <a:lnTo>
                    <a:pt x="25" y="93"/>
                  </a:lnTo>
                  <a:lnTo>
                    <a:pt x="25" y="237"/>
                  </a:lnTo>
                  <a:lnTo>
                    <a:pt x="25" y="49"/>
                  </a:lnTo>
                  <a:lnTo>
                    <a:pt x="25" y="77"/>
                  </a:lnTo>
                  <a:lnTo>
                    <a:pt x="26" y="84"/>
                  </a:lnTo>
                  <a:lnTo>
                    <a:pt x="26" y="104"/>
                  </a:lnTo>
                  <a:lnTo>
                    <a:pt x="26" y="100"/>
                  </a:lnTo>
                  <a:lnTo>
                    <a:pt x="28" y="99"/>
                  </a:lnTo>
                  <a:lnTo>
                    <a:pt x="28" y="97"/>
                  </a:lnTo>
                  <a:lnTo>
                    <a:pt x="28" y="99"/>
                  </a:lnTo>
                  <a:lnTo>
                    <a:pt x="29" y="97"/>
                  </a:lnTo>
                  <a:lnTo>
                    <a:pt x="29" y="251"/>
                  </a:lnTo>
                  <a:lnTo>
                    <a:pt x="29" y="97"/>
                  </a:lnTo>
                  <a:lnTo>
                    <a:pt x="29" y="237"/>
                  </a:lnTo>
                  <a:lnTo>
                    <a:pt x="31" y="235"/>
                  </a:lnTo>
                  <a:lnTo>
                    <a:pt x="31" y="209"/>
                  </a:lnTo>
                  <a:lnTo>
                    <a:pt x="32" y="208"/>
                  </a:lnTo>
                  <a:lnTo>
                    <a:pt x="32" y="206"/>
                  </a:lnTo>
                  <a:lnTo>
                    <a:pt x="32" y="206"/>
                  </a:lnTo>
                  <a:lnTo>
                    <a:pt x="34" y="206"/>
                  </a:lnTo>
                  <a:lnTo>
                    <a:pt x="35" y="206"/>
                  </a:lnTo>
                  <a:lnTo>
                    <a:pt x="37" y="206"/>
                  </a:lnTo>
                  <a:lnTo>
                    <a:pt x="39" y="208"/>
                  </a:lnTo>
                  <a:lnTo>
                    <a:pt x="39" y="208"/>
                  </a:lnTo>
                  <a:lnTo>
                    <a:pt x="39" y="206"/>
                  </a:lnTo>
                  <a:lnTo>
                    <a:pt x="39" y="208"/>
                  </a:lnTo>
                  <a:lnTo>
                    <a:pt x="40" y="206"/>
                  </a:lnTo>
                  <a:lnTo>
                    <a:pt x="40" y="208"/>
                  </a:lnTo>
                  <a:lnTo>
                    <a:pt x="42" y="206"/>
                  </a:lnTo>
                  <a:lnTo>
                    <a:pt x="42" y="209"/>
                  </a:lnTo>
                  <a:lnTo>
                    <a:pt x="42" y="208"/>
                  </a:lnTo>
                  <a:lnTo>
                    <a:pt x="45" y="208"/>
                  </a:lnTo>
                  <a:lnTo>
                    <a:pt x="45" y="209"/>
                  </a:lnTo>
                  <a:lnTo>
                    <a:pt x="46" y="208"/>
                  </a:lnTo>
                  <a:lnTo>
                    <a:pt x="46" y="209"/>
                  </a:lnTo>
                  <a:lnTo>
                    <a:pt x="46" y="208"/>
                  </a:lnTo>
                  <a:lnTo>
                    <a:pt x="48" y="209"/>
                  </a:lnTo>
                  <a:lnTo>
                    <a:pt x="48" y="211"/>
                  </a:lnTo>
                  <a:lnTo>
                    <a:pt x="48" y="208"/>
                  </a:lnTo>
                  <a:lnTo>
                    <a:pt x="48" y="211"/>
                  </a:lnTo>
                  <a:lnTo>
                    <a:pt x="49" y="209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2" y="211"/>
                  </a:lnTo>
                  <a:lnTo>
                    <a:pt x="51" y="211"/>
                  </a:lnTo>
                  <a:lnTo>
                    <a:pt x="52" y="211"/>
                  </a:lnTo>
                  <a:lnTo>
                    <a:pt x="54" y="213"/>
                  </a:lnTo>
                  <a:lnTo>
                    <a:pt x="54" y="213"/>
                  </a:lnTo>
                  <a:lnTo>
                    <a:pt x="54" y="211"/>
                  </a:lnTo>
                  <a:lnTo>
                    <a:pt x="54" y="213"/>
                  </a:lnTo>
                  <a:lnTo>
                    <a:pt x="56" y="211"/>
                  </a:lnTo>
                  <a:lnTo>
                    <a:pt x="56" y="213"/>
                  </a:lnTo>
                  <a:lnTo>
                    <a:pt x="56" y="213"/>
                  </a:lnTo>
                  <a:lnTo>
                    <a:pt x="57" y="213"/>
                  </a:lnTo>
                  <a:lnTo>
                    <a:pt x="59" y="213"/>
                  </a:lnTo>
                  <a:lnTo>
                    <a:pt x="60" y="213"/>
                  </a:lnTo>
                  <a:lnTo>
                    <a:pt x="62" y="215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3" y="215"/>
                  </a:lnTo>
                  <a:lnTo>
                    <a:pt x="65" y="217"/>
                  </a:lnTo>
                  <a:lnTo>
                    <a:pt x="65" y="215"/>
                  </a:lnTo>
                  <a:lnTo>
                    <a:pt x="65" y="217"/>
                  </a:lnTo>
                  <a:lnTo>
                    <a:pt x="66" y="215"/>
                  </a:lnTo>
                  <a:lnTo>
                    <a:pt x="66" y="217"/>
                  </a:lnTo>
                  <a:lnTo>
                    <a:pt x="68" y="217"/>
                  </a:lnTo>
                  <a:lnTo>
                    <a:pt x="70" y="219"/>
                  </a:lnTo>
                  <a:lnTo>
                    <a:pt x="70" y="219"/>
                  </a:lnTo>
                  <a:lnTo>
                    <a:pt x="70" y="217"/>
                  </a:lnTo>
                  <a:lnTo>
                    <a:pt x="70" y="217"/>
                  </a:lnTo>
                  <a:lnTo>
                    <a:pt x="71" y="219"/>
                  </a:lnTo>
                  <a:lnTo>
                    <a:pt x="71" y="217"/>
                  </a:lnTo>
                  <a:lnTo>
                    <a:pt x="71" y="219"/>
                  </a:lnTo>
                  <a:lnTo>
                    <a:pt x="73" y="219"/>
                  </a:lnTo>
                  <a:lnTo>
                    <a:pt x="74" y="219"/>
                  </a:lnTo>
                  <a:lnTo>
                    <a:pt x="74" y="224"/>
                  </a:lnTo>
                  <a:lnTo>
                    <a:pt x="74" y="11"/>
                  </a:lnTo>
                  <a:lnTo>
                    <a:pt x="74" y="171"/>
                  </a:lnTo>
                  <a:lnTo>
                    <a:pt x="76" y="131"/>
                  </a:lnTo>
                  <a:lnTo>
                    <a:pt x="76" y="42"/>
                  </a:lnTo>
                  <a:lnTo>
                    <a:pt x="76" y="108"/>
                  </a:lnTo>
                  <a:lnTo>
                    <a:pt x="77" y="109"/>
                  </a:lnTo>
                  <a:lnTo>
                    <a:pt x="77" y="262"/>
                  </a:lnTo>
                  <a:lnTo>
                    <a:pt x="77" y="244"/>
                  </a:lnTo>
                  <a:lnTo>
                    <a:pt x="79" y="242"/>
                  </a:lnTo>
                  <a:lnTo>
                    <a:pt x="79" y="226"/>
                  </a:lnTo>
                  <a:lnTo>
                    <a:pt x="80" y="2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9" name="Freeform 218"/>
            <p:cNvSpPr>
              <a:spLocks/>
            </p:cNvSpPr>
            <p:nvPr/>
          </p:nvSpPr>
          <p:spPr bwMode="auto">
            <a:xfrm>
              <a:off x="1771611" y="2856376"/>
              <a:ext cx="96291" cy="20097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" y="127"/>
                </a:cxn>
                <a:cxn ang="0">
                  <a:pos x="3" y="107"/>
                </a:cxn>
                <a:cxn ang="0">
                  <a:pos x="5" y="244"/>
                </a:cxn>
                <a:cxn ang="0">
                  <a:pos x="7" y="114"/>
                </a:cxn>
                <a:cxn ang="0">
                  <a:pos x="8" y="253"/>
                </a:cxn>
                <a:cxn ang="0">
                  <a:pos x="10" y="218"/>
                </a:cxn>
                <a:cxn ang="0">
                  <a:pos x="11" y="216"/>
                </a:cxn>
                <a:cxn ang="0">
                  <a:pos x="14" y="216"/>
                </a:cxn>
                <a:cxn ang="0">
                  <a:pos x="16" y="211"/>
                </a:cxn>
                <a:cxn ang="0">
                  <a:pos x="17" y="213"/>
                </a:cxn>
                <a:cxn ang="0">
                  <a:pos x="17" y="214"/>
                </a:cxn>
                <a:cxn ang="0">
                  <a:pos x="21" y="216"/>
                </a:cxn>
                <a:cxn ang="0">
                  <a:pos x="22" y="214"/>
                </a:cxn>
                <a:cxn ang="0">
                  <a:pos x="24" y="213"/>
                </a:cxn>
                <a:cxn ang="0">
                  <a:pos x="25" y="53"/>
                </a:cxn>
                <a:cxn ang="0">
                  <a:pos x="27" y="227"/>
                </a:cxn>
                <a:cxn ang="0">
                  <a:pos x="28" y="218"/>
                </a:cxn>
                <a:cxn ang="0">
                  <a:pos x="30" y="220"/>
                </a:cxn>
                <a:cxn ang="0">
                  <a:pos x="30" y="91"/>
                </a:cxn>
                <a:cxn ang="0">
                  <a:pos x="33" y="124"/>
                </a:cxn>
                <a:cxn ang="0">
                  <a:pos x="33" y="127"/>
                </a:cxn>
                <a:cxn ang="0">
                  <a:pos x="35" y="124"/>
                </a:cxn>
                <a:cxn ang="0">
                  <a:pos x="36" y="124"/>
                </a:cxn>
                <a:cxn ang="0">
                  <a:pos x="38" y="116"/>
                </a:cxn>
                <a:cxn ang="0">
                  <a:pos x="39" y="125"/>
                </a:cxn>
                <a:cxn ang="0">
                  <a:pos x="41" y="118"/>
                </a:cxn>
                <a:cxn ang="0">
                  <a:pos x="42" y="118"/>
                </a:cxn>
                <a:cxn ang="0">
                  <a:pos x="44" y="116"/>
                </a:cxn>
                <a:cxn ang="0">
                  <a:pos x="45" y="111"/>
                </a:cxn>
                <a:cxn ang="0">
                  <a:pos x="45" y="93"/>
                </a:cxn>
                <a:cxn ang="0">
                  <a:pos x="47" y="104"/>
                </a:cxn>
                <a:cxn ang="0">
                  <a:pos x="50" y="100"/>
                </a:cxn>
                <a:cxn ang="0">
                  <a:pos x="52" y="100"/>
                </a:cxn>
                <a:cxn ang="0">
                  <a:pos x="53" y="104"/>
                </a:cxn>
                <a:cxn ang="0">
                  <a:pos x="55" y="102"/>
                </a:cxn>
                <a:cxn ang="0">
                  <a:pos x="56" y="105"/>
                </a:cxn>
                <a:cxn ang="0">
                  <a:pos x="58" y="105"/>
                </a:cxn>
                <a:cxn ang="0">
                  <a:pos x="59" y="105"/>
                </a:cxn>
                <a:cxn ang="0">
                  <a:pos x="61" y="105"/>
                </a:cxn>
                <a:cxn ang="0">
                  <a:pos x="62" y="107"/>
                </a:cxn>
                <a:cxn ang="0">
                  <a:pos x="64" y="105"/>
                </a:cxn>
              </a:cxnLst>
              <a:rect l="0" t="0" r="r" b="b"/>
              <a:pathLst>
                <a:path w="66" h="256">
                  <a:moveTo>
                    <a:pt x="0" y="229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" y="47"/>
                  </a:lnTo>
                  <a:lnTo>
                    <a:pt x="2" y="131"/>
                  </a:lnTo>
                  <a:lnTo>
                    <a:pt x="2" y="127"/>
                  </a:lnTo>
                  <a:lnTo>
                    <a:pt x="3" y="120"/>
                  </a:lnTo>
                  <a:lnTo>
                    <a:pt x="3" y="256"/>
                  </a:lnTo>
                  <a:lnTo>
                    <a:pt x="3" y="107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5" y="244"/>
                  </a:lnTo>
                  <a:lnTo>
                    <a:pt x="5" y="38"/>
                  </a:lnTo>
                  <a:lnTo>
                    <a:pt x="5" y="113"/>
                  </a:lnTo>
                  <a:lnTo>
                    <a:pt x="7" y="114"/>
                  </a:lnTo>
                  <a:lnTo>
                    <a:pt x="7" y="140"/>
                  </a:lnTo>
                  <a:lnTo>
                    <a:pt x="8" y="142"/>
                  </a:lnTo>
                  <a:lnTo>
                    <a:pt x="8" y="253"/>
                  </a:lnTo>
                  <a:lnTo>
                    <a:pt x="8" y="227"/>
                  </a:lnTo>
                  <a:lnTo>
                    <a:pt x="10" y="225"/>
                  </a:lnTo>
                  <a:lnTo>
                    <a:pt x="10" y="218"/>
                  </a:lnTo>
                  <a:lnTo>
                    <a:pt x="11" y="216"/>
                  </a:lnTo>
                  <a:lnTo>
                    <a:pt x="11" y="218"/>
                  </a:lnTo>
                  <a:lnTo>
                    <a:pt x="11" y="216"/>
                  </a:lnTo>
                  <a:lnTo>
                    <a:pt x="13" y="218"/>
                  </a:lnTo>
                  <a:lnTo>
                    <a:pt x="13" y="214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4" y="213"/>
                  </a:lnTo>
                  <a:lnTo>
                    <a:pt x="16" y="211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9" y="214"/>
                  </a:lnTo>
                  <a:lnTo>
                    <a:pt x="21" y="216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22" y="213"/>
                  </a:lnTo>
                  <a:lnTo>
                    <a:pt x="22" y="214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24" y="213"/>
                  </a:lnTo>
                  <a:lnTo>
                    <a:pt x="24" y="216"/>
                  </a:lnTo>
                  <a:lnTo>
                    <a:pt x="25" y="214"/>
                  </a:lnTo>
                  <a:lnTo>
                    <a:pt x="25" y="53"/>
                  </a:lnTo>
                  <a:lnTo>
                    <a:pt x="25" y="216"/>
                  </a:lnTo>
                  <a:lnTo>
                    <a:pt x="27" y="214"/>
                  </a:lnTo>
                  <a:lnTo>
                    <a:pt x="27" y="227"/>
                  </a:lnTo>
                  <a:lnTo>
                    <a:pt x="27" y="196"/>
                  </a:lnTo>
                  <a:lnTo>
                    <a:pt x="27" y="220"/>
                  </a:lnTo>
                  <a:lnTo>
                    <a:pt x="28" y="218"/>
                  </a:lnTo>
                  <a:lnTo>
                    <a:pt x="28" y="220"/>
                  </a:lnTo>
                  <a:lnTo>
                    <a:pt x="28" y="218"/>
                  </a:lnTo>
                  <a:lnTo>
                    <a:pt x="30" y="220"/>
                  </a:lnTo>
                  <a:lnTo>
                    <a:pt x="30" y="220"/>
                  </a:lnTo>
                  <a:lnTo>
                    <a:pt x="30" y="36"/>
                  </a:lnTo>
                  <a:lnTo>
                    <a:pt x="30" y="91"/>
                  </a:lnTo>
                  <a:lnTo>
                    <a:pt x="31" y="87"/>
                  </a:lnTo>
                  <a:lnTo>
                    <a:pt x="31" y="122"/>
                  </a:lnTo>
                  <a:lnTo>
                    <a:pt x="33" y="124"/>
                  </a:lnTo>
                  <a:lnTo>
                    <a:pt x="33" y="129"/>
                  </a:lnTo>
                  <a:lnTo>
                    <a:pt x="33" y="124"/>
                  </a:lnTo>
                  <a:lnTo>
                    <a:pt x="33" y="127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24"/>
                  </a:lnTo>
                  <a:lnTo>
                    <a:pt x="35" y="125"/>
                  </a:lnTo>
                  <a:lnTo>
                    <a:pt x="36" y="122"/>
                  </a:lnTo>
                  <a:lnTo>
                    <a:pt x="36" y="124"/>
                  </a:lnTo>
                  <a:lnTo>
                    <a:pt x="38" y="125"/>
                  </a:lnTo>
                  <a:lnTo>
                    <a:pt x="38" y="133"/>
                  </a:lnTo>
                  <a:lnTo>
                    <a:pt x="38" y="116"/>
                  </a:lnTo>
                  <a:lnTo>
                    <a:pt x="38" y="122"/>
                  </a:lnTo>
                  <a:lnTo>
                    <a:pt x="39" y="124"/>
                  </a:lnTo>
                  <a:lnTo>
                    <a:pt x="39" y="125"/>
                  </a:lnTo>
                  <a:lnTo>
                    <a:pt x="39" y="118"/>
                  </a:lnTo>
                  <a:lnTo>
                    <a:pt x="39" y="120"/>
                  </a:lnTo>
                  <a:lnTo>
                    <a:pt x="41" y="118"/>
                  </a:lnTo>
                  <a:lnTo>
                    <a:pt x="41" y="116"/>
                  </a:lnTo>
                  <a:lnTo>
                    <a:pt x="41" y="120"/>
                  </a:lnTo>
                  <a:lnTo>
                    <a:pt x="42" y="118"/>
                  </a:lnTo>
                  <a:lnTo>
                    <a:pt x="42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8"/>
                  </a:lnTo>
                  <a:lnTo>
                    <a:pt x="44" y="113"/>
                  </a:lnTo>
                  <a:lnTo>
                    <a:pt x="45" y="111"/>
                  </a:lnTo>
                  <a:lnTo>
                    <a:pt x="45" y="113"/>
                  </a:lnTo>
                  <a:lnTo>
                    <a:pt x="45" y="76"/>
                  </a:lnTo>
                  <a:lnTo>
                    <a:pt x="45" y="93"/>
                  </a:lnTo>
                  <a:lnTo>
                    <a:pt x="47" y="89"/>
                  </a:lnTo>
                  <a:lnTo>
                    <a:pt x="47" y="107"/>
                  </a:lnTo>
                  <a:lnTo>
                    <a:pt x="47" y="104"/>
                  </a:lnTo>
                  <a:lnTo>
                    <a:pt x="48" y="102"/>
                  </a:lnTo>
                  <a:lnTo>
                    <a:pt x="48" y="98"/>
                  </a:lnTo>
                  <a:lnTo>
                    <a:pt x="50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2" y="100"/>
                  </a:lnTo>
                  <a:lnTo>
                    <a:pt x="52" y="102"/>
                  </a:lnTo>
                  <a:lnTo>
                    <a:pt x="53" y="100"/>
                  </a:lnTo>
                  <a:lnTo>
                    <a:pt x="53" y="104"/>
                  </a:lnTo>
                  <a:lnTo>
                    <a:pt x="53" y="102"/>
                  </a:lnTo>
                  <a:lnTo>
                    <a:pt x="55" y="104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56" y="104"/>
                  </a:lnTo>
                  <a:lnTo>
                    <a:pt x="56" y="105"/>
                  </a:lnTo>
                  <a:lnTo>
                    <a:pt x="56" y="104"/>
                  </a:lnTo>
                  <a:lnTo>
                    <a:pt x="58" y="105"/>
                  </a:lnTo>
                  <a:lnTo>
                    <a:pt x="58" y="105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59" y="104"/>
                  </a:lnTo>
                  <a:lnTo>
                    <a:pt x="61" y="105"/>
                  </a:lnTo>
                  <a:lnTo>
                    <a:pt x="61" y="104"/>
                  </a:lnTo>
                  <a:lnTo>
                    <a:pt x="61" y="105"/>
                  </a:lnTo>
                  <a:lnTo>
                    <a:pt x="62" y="107"/>
                  </a:lnTo>
                  <a:lnTo>
                    <a:pt x="62" y="105"/>
                  </a:lnTo>
                  <a:lnTo>
                    <a:pt x="64" y="107"/>
                  </a:lnTo>
                  <a:lnTo>
                    <a:pt x="64" y="105"/>
                  </a:lnTo>
                  <a:lnTo>
                    <a:pt x="66" y="107"/>
                  </a:lnTo>
                  <a:lnTo>
                    <a:pt x="66" y="10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0" name="Freeform 219"/>
            <p:cNvSpPr>
              <a:spLocks/>
            </p:cNvSpPr>
            <p:nvPr/>
          </p:nvSpPr>
          <p:spPr bwMode="auto">
            <a:xfrm>
              <a:off x="1867902" y="2938396"/>
              <a:ext cx="111600" cy="42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4"/>
                </a:cxn>
                <a:cxn ang="0">
                  <a:pos x="6" y="4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2" y="6"/>
                </a:cxn>
                <a:cxn ang="0">
                  <a:pos x="13" y="4"/>
                </a:cxn>
                <a:cxn ang="0">
                  <a:pos x="15" y="4"/>
                </a:cxn>
                <a:cxn ang="0">
                  <a:pos x="17" y="6"/>
                </a:cxn>
                <a:cxn ang="0">
                  <a:pos x="20" y="2"/>
                </a:cxn>
                <a:cxn ang="0">
                  <a:pos x="21" y="6"/>
                </a:cxn>
                <a:cxn ang="0">
                  <a:pos x="21" y="6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9" y="8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4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40" y="6"/>
                </a:cxn>
                <a:cxn ang="0">
                  <a:pos x="41" y="6"/>
                </a:cxn>
                <a:cxn ang="0">
                  <a:pos x="43" y="6"/>
                </a:cxn>
                <a:cxn ang="0">
                  <a:pos x="48" y="6"/>
                </a:cxn>
                <a:cxn ang="0">
                  <a:pos x="49" y="6"/>
                </a:cxn>
                <a:cxn ang="0">
                  <a:pos x="49" y="8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4" y="8"/>
                </a:cxn>
                <a:cxn ang="0">
                  <a:pos x="55" y="13"/>
                </a:cxn>
                <a:cxn ang="0">
                  <a:pos x="57" y="13"/>
                </a:cxn>
                <a:cxn ang="0">
                  <a:pos x="57" y="13"/>
                </a:cxn>
                <a:cxn ang="0">
                  <a:pos x="58" y="11"/>
                </a:cxn>
                <a:cxn ang="0">
                  <a:pos x="63" y="13"/>
                </a:cxn>
                <a:cxn ang="0">
                  <a:pos x="66" y="13"/>
                </a:cxn>
                <a:cxn ang="0">
                  <a:pos x="68" y="17"/>
                </a:cxn>
                <a:cxn ang="0">
                  <a:pos x="68" y="15"/>
                </a:cxn>
                <a:cxn ang="0">
                  <a:pos x="69" y="17"/>
                </a:cxn>
                <a:cxn ang="0">
                  <a:pos x="71" y="20"/>
                </a:cxn>
                <a:cxn ang="0">
                  <a:pos x="72" y="22"/>
                </a:cxn>
                <a:cxn ang="0">
                  <a:pos x="74" y="22"/>
                </a:cxn>
              </a:cxnLst>
              <a:rect l="0" t="0" r="r" b="b"/>
              <a:pathLst>
                <a:path w="76" h="55">
                  <a:moveTo>
                    <a:pt x="0" y="4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9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2" y="9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9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4" y="13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7" y="9"/>
                  </a:lnTo>
                  <a:lnTo>
                    <a:pt x="57" y="13"/>
                  </a:lnTo>
                  <a:lnTo>
                    <a:pt x="58" y="15"/>
                  </a:lnTo>
                  <a:lnTo>
                    <a:pt x="58" y="2"/>
                  </a:lnTo>
                  <a:lnTo>
                    <a:pt x="58" y="11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3" y="13"/>
                  </a:lnTo>
                  <a:lnTo>
                    <a:pt x="63" y="11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5"/>
                  </a:lnTo>
                  <a:lnTo>
                    <a:pt x="68" y="15"/>
                  </a:lnTo>
                  <a:lnTo>
                    <a:pt x="69" y="17"/>
                  </a:lnTo>
                  <a:lnTo>
                    <a:pt x="69" y="15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1" y="11"/>
                  </a:lnTo>
                  <a:lnTo>
                    <a:pt x="71" y="20"/>
                  </a:lnTo>
                  <a:lnTo>
                    <a:pt x="72" y="11"/>
                  </a:lnTo>
                  <a:lnTo>
                    <a:pt x="72" y="24"/>
                  </a:lnTo>
                  <a:lnTo>
                    <a:pt x="72" y="22"/>
                  </a:lnTo>
                  <a:lnTo>
                    <a:pt x="74" y="24"/>
                  </a:lnTo>
                  <a:lnTo>
                    <a:pt x="74" y="55"/>
                  </a:lnTo>
                  <a:lnTo>
                    <a:pt x="74" y="22"/>
                  </a:lnTo>
                  <a:lnTo>
                    <a:pt x="74" y="40"/>
                  </a:lnTo>
                  <a:lnTo>
                    <a:pt x="76" y="4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1" name="Freeform 220"/>
            <p:cNvSpPr>
              <a:spLocks/>
            </p:cNvSpPr>
            <p:nvPr/>
          </p:nvSpPr>
          <p:spPr bwMode="auto">
            <a:xfrm>
              <a:off x="1979502" y="2844781"/>
              <a:ext cx="87830" cy="35470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3" y="404"/>
                </a:cxn>
                <a:cxn ang="0">
                  <a:pos x="4" y="97"/>
                </a:cxn>
                <a:cxn ang="0">
                  <a:pos x="6" y="153"/>
                </a:cxn>
                <a:cxn ang="0">
                  <a:pos x="6" y="135"/>
                </a:cxn>
                <a:cxn ang="0">
                  <a:pos x="7" y="137"/>
                </a:cxn>
                <a:cxn ang="0">
                  <a:pos x="10" y="139"/>
                </a:cxn>
                <a:cxn ang="0">
                  <a:pos x="12" y="155"/>
                </a:cxn>
                <a:cxn ang="0">
                  <a:pos x="13" y="206"/>
                </a:cxn>
                <a:cxn ang="0">
                  <a:pos x="13" y="253"/>
                </a:cxn>
                <a:cxn ang="0">
                  <a:pos x="15" y="322"/>
                </a:cxn>
                <a:cxn ang="0">
                  <a:pos x="17" y="297"/>
                </a:cxn>
                <a:cxn ang="0">
                  <a:pos x="18" y="433"/>
                </a:cxn>
                <a:cxn ang="0">
                  <a:pos x="20" y="453"/>
                </a:cxn>
                <a:cxn ang="0">
                  <a:pos x="21" y="160"/>
                </a:cxn>
                <a:cxn ang="0">
                  <a:pos x="23" y="291"/>
                </a:cxn>
                <a:cxn ang="0">
                  <a:pos x="24" y="100"/>
                </a:cxn>
                <a:cxn ang="0">
                  <a:pos x="26" y="129"/>
                </a:cxn>
                <a:cxn ang="0">
                  <a:pos x="27" y="139"/>
                </a:cxn>
                <a:cxn ang="0">
                  <a:pos x="29" y="153"/>
                </a:cxn>
                <a:cxn ang="0">
                  <a:pos x="31" y="184"/>
                </a:cxn>
                <a:cxn ang="0">
                  <a:pos x="32" y="200"/>
                </a:cxn>
                <a:cxn ang="0">
                  <a:pos x="34" y="262"/>
                </a:cxn>
                <a:cxn ang="0">
                  <a:pos x="35" y="306"/>
                </a:cxn>
                <a:cxn ang="0">
                  <a:pos x="37" y="300"/>
                </a:cxn>
                <a:cxn ang="0">
                  <a:pos x="38" y="293"/>
                </a:cxn>
                <a:cxn ang="0">
                  <a:pos x="40" y="71"/>
                </a:cxn>
                <a:cxn ang="0">
                  <a:pos x="41" y="179"/>
                </a:cxn>
                <a:cxn ang="0">
                  <a:pos x="43" y="151"/>
                </a:cxn>
                <a:cxn ang="0">
                  <a:pos x="45" y="200"/>
                </a:cxn>
                <a:cxn ang="0">
                  <a:pos x="46" y="189"/>
                </a:cxn>
                <a:cxn ang="0">
                  <a:pos x="46" y="180"/>
                </a:cxn>
                <a:cxn ang="0">
                  <a:pos x="48" y="184"/>
                </a:cxn>
                <a:cxn ang="0">
                  <a:pos x="49" y="233"/>
                </a:cxn>
                <a:cxn ang="0">
                  <a:pos x="51" y="208"/>
                </a:cxn>
                <a:cxn ang="0">
                  <a:pos x="52" y="128"/>
                </a:cxn>
                <a:cxn ang="0">
                  <a:pos x="52" y="160"/>
                </a:cxn>
                <a:cxn ang="0">
                  <a:pos x="54" y="148"/>
                </a:cxn>
                <a:cxn ang="0">
                  <a:pos x="55" y="173"/>
                </a:cxn>
                <a:cxn ang="0">
                  <a:pos x="57" y="191"/>
                </a:cxn>
                <a:cxn ang="0">
                  <a:pos x="58" y="160"/>
                </a:cxn>
                <a:cxn ang="0">
                  <a:pos x="60" y="169"/>
                </a:cxn>
              </a:cxnLst>
              <a:rect l="0" t="0" r="r" b="b"/>
              <a:pathLst>
                <a:path w="60" h="453">
                  <a:moveTo>
                    <a:pt x="0" y="162"/>
                  </a:moveTo>
                  <a:lnTo>
                    <a:pt x="0" y="157"/>
                  </a:lnTo>
                  <a:lnTo>
                    <a:pt x="0" y="320"/>
                  </a:lnTo>
                  <a:lnTo>
                    <a:pt x="1" y="335"/>
                  </a:lnTo>
                  <a:lnTo>
                    <a:pt x="1" y="402"/>
                  </a:lnTo>
                  <a:lnTo>
                    <a:pt x="3" y="404"/>
                  </a:lnTo>
                  <a:lnTo>
                    <a:pt x="3" y="0"/>
                  </a:lnTo>
                  <a:lnTo>
                    <a:pt x="3" y="91"/>
                  </a:lnTo>
                  <a:lnTo>
                    <a:pt x="4" y="97"/>
                  </a:lnTo>
                  <a:lnTo>
                    <a:pt x="4" y="177"/>
                  </a:lnTo>
                  <a:lnTo>
                    <a:pt x="4" y="155"/>
                  </a:lnTo>
                  <a:lnTo>
                    <a:pt x="6" y="153"/>
                  </a:lnTo>
                  <a:lnTo>
                    <a:pt x="6" y="171"/>
                  </a:lnTo>
                  <a:lnTo>
                    <a:pt x="6" y="122"/>
                  </a:lnTo>
                  <a:lnTo>
                    <a:pt x="6" y="135"/>
                  </a:lnTo>
                  <a:lnTo>
                    <a:pt x="7" y="137"/>
                  </a:lnTo>
                  <a:lnTo>
                    <a:pt x="7" y="153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9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10" y="153"/>
                  </a:lnTo>
                  <a:lnTo>
                    <a:pt x="12" y="155"/>
                  </a:lnTo>
                  <a:lnTo>
                    <a:pt x="12" y="219"/>
                  </a:lnTo>
                  <a:lnTo>
                    <a:pt x="12" y="202"/>
                  </a:lnTo>
                  <a:lnTo>
                    <a:pt x="13" y="206"/>
                  </a:lnTo>
                  <a:lnTo>
                    <a:pt x="13" y="273"/>
                  </a:lnTo>
                  <a:lnTo>
                    <a:pt x="13" y="200"/>
                  </a:lnTo>
                  <a:lnTo>
                    <a:pt x="13" y="253"/>
                  </a:lnTo>
                  <a:lnTo>
                    <a:pt x="15" y="244"/>
                  </a:lnTo>
                  <a:lnTo>
                    <a:pt x="15" y="140"/>
                  </a:lnTo>
                  <a:lnTo>
                    <a:pt x="15" y="322"/>
                  </a:lnTo>
                  <a:lnTo>
                    <a:pt x="17" y="330"/>
                  </a:lnTo>
                  <a:lnTo>
                    <a:pt x="17" y="379"/>
                  </a:lnTo>
                  <a:lnTo>
                    <a:pt x="17" y="297"/>
                  </a:lnTo>
                  <a:lnTo>
                    <a:pt x="17" y="377"/>
                  </a:lnTo>
                  <a:lnTo>
                    <a:pt x="18" y="377"/>
                  </a:lnTo>
                  <a:lnTo>
                    <a:pt x="18" y="433"/>
                  </a:lnTo>
                  <a:lnTo>
                    <a:pt x="18" y="410"/>
                  </a:lnTo>
                  <a:lnTo>
                    <a:pt x="20" y="411"/>
                  </a:lnTo>
                  <a:lnTo>
                    <a:pt x="20" y="453"/>
                  </a:lnTo>
                  <a:lnTo>
                    <a:pt x="20" y="451"/>
                  </a:lnTo>
                  <a:lnTo>
                    <a:pt x="21" y="451"/>
                  </a:lnTo>
                  <a:lnTo>
                    <a:pt x="21" y="160"/>
                  </a:lnTo>
                  <a:lnTo>
                    <a:pt x="21" y="242"/>
                  </a:lnTo>
                  <a:lnTo>
                    <a:pt x="23" y="248"/>
                  </a:lnTo>
                  <a:lnTo>
                    <a:pt x="23" y="291"/>
                  </a:lnTo>
                  <a:lnTo>
                    <a:pt x="23" y="6"/>
                  </a:lnTo>
                  <a:lnTo>
                    <a:pt x="23" y="102"/>
                  </a:lnTo>
                  <a:lnTo>
                    <a:pt x="24" y="100"/>
                  </a:lnTo>
                  <a:lnTo>
                    <a:pt x="24" y="135"/>
                  </a:lnTo>
                  <a:lnTo>
                    <a:pt x="24" y="131"/>
                  </a:lnTo>
                  <a:lnTo>
                    <a:pt x="26" y="129"/>
                  </a:lnTo>
                  <a:lnTo>
                    <a:pt x="26" y="140"/>
                  </a:lnTo>
                  <a:lnTo>
                    <a:pt x="26" y="137"/>
                  </a:lnTo>
                  <a:lnTo>
                    <a:pt x="27" y="139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9" y="153"/>
                  </a:lnTo>
                  <a:lnTo>
                    <a:pt x="29" y="188"/>
                  </a:lnTo>
                  <a:lnTo>
                    <a:pt x="29" y="186"/>
                  </a:lnTo>
                  <a:lnTo>
                    <a:pt x="31" y="184"/>
                  </a:lnTo>
                  <a:lnTo>
                    <a:pt x="31" y="211"/>
                  </a:lnTo>
                  <a:lnTo>
                    <a:pt x="31" y="199"/>
                  </a:lnTo>
                  <a:lnTo>
                    <a:pt x="32" y="200"/>
                  </a:lnTo>
                  <a:lnTo>
                    <a:pt x="32" y="262"/>
                  </a:lnTo>
                  <a:lnTo>
                    <a:pt x="32" y="260"/>
                  </a:lnTo>
                  <a:lnTo>
                    <a:pt x="34" y="262"/>
                  </a:lnTo>
                  <a:lnTo>
                    <a:pt x="34" y="297"/>
                  </a:lnTo>
                  <a:lnTo>
                    <a:pt x="35" y="295"/>
                  </a:lnTo>
                  <a:lnTo>
                    <a:pt x="35" y="306"/>
                  </a:lnTo>
                  <a:lnTo>
                    <a:pt x="37" y="304"/>
                  </a:lnTo>
                  <a:lnTo>
                    <a:pt x="37" y="310"/>
                  </a:lnTo>
                  <a:lnTo>
                    <a:pt x="37" y="300"/>
                  </a:lnTo>
                  <a:lnTo>
                    <a:pt x="38" y="299"/>
                  </a:lnTo>
                  <a:lnTo>
                    <a:pt x="38" y="300"/>
                  </a:lnTo>
                  <a:lnTo>
                    <a:pt x="38" y="293"/>
                  </a:lnTo>
                  <a:lnTo>
                    <a:pt x="40" y="291"/>
                  </a:lnTo>
                  <a:lnTo>
                    <a:pt x="40" y="58"/>
                  </a:lnTo>
                  <a:lnTo>
                    <a:pt x="40" y="71"/>
                  </a:lnTo>
                  <a:lnTo>
                    <a:pt x="41" y="80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3" y="177"/>
                  </a:lnTo>
                  <a:lnTo>
                    <a:pt x="43" y="184"/>
                  </a:lnTo>
                  <a:lnTo>
                    <a:pt x="43" y="151"/>
                  </a:lnTo>
                  <a:lnTo>
                    <a:pt x="43" y="182"/>
                  </a:lnTo>
                  <a:lnTo>
                    <a:pt x="45" y="180"/>
                  </a:lnTo>
                  <a:lnTo>
                    <a:pt x="45" y="200"/>
                  </a:lnTo>
                  <a:lnTo>
                    <a:pt x="45" y="179"/>
                  </a:lnTo>
                  <a:lnTo>
                    <a:pt x="45" y="191"/>
                  </a:lnTo>
                  <a:lnTo>
                    <a:pt x="46" y="189"/>
                  </a:lnTo>
                  <a:lnTo>
                    <a:pt x="46" y="197"/>
                  </a:lnTo>
                  <a:lnTo>
                    <a:pt x="46" y="179"/>
                  </a:lnTo>
                  <a:lnTo>
                    <a:pt x="46" y="180"/>
                  </a:lnTo>
                  <a:lnTo>
                    <a:pt x="48" y="186"/>
                  </a:lnTo>
                  <a:lnTo>
                    <a:pt x="48" y="211"/>
                  </a:lnTo>
                  <a:lnTo>
                    <a:pt x="48" y="184"/>
                  </a:lnTo>
                  <a:lnTo>
                    <a:pt x="48" y="184"/>
                  </a:lnTo>
                  <a:lnTo>
                    <a:pt x="49" y="182"/>
                  </a:lnTo>
                  <a:lnTo>
                    <a:pt x="49" y="233"/>
                  </a:lnTo>
                  <a:lnTo>
                    <a:pt x="49" y="159"/>
                  </a:lnTo>
                  <a:lnTo>
                    <a:pt x="49" y="215"/>
                  </a:lnTo>
                  <a:lnTo>
                    <a:pt x="51" y="208"/>
                  </a:lnTo>
                  <a:lnTo>
                    <a:pt x="51" y="217"/>
                  </a:lnTo>
                  <a:lnTo>
                    <a:pt x="51" y="168"/>
                  </a:lnTo>
                  <a:lnTo>
                    <a:pt x="52" y="128"/>
                  </a:lnTo>
                  <a:lnTo>
                    <a:pt x="52" y="226"/>
                  </a:lnTo>
                  <a:lnTo>
                    <a:pt x="52" y="108"/>
                  </a:lnTo>
                  <a:lnTo>
                    <a:pt x="52" y="160"/>
                  </a:lnTo>
                  <a:lnTo>
                    <a:pt x="54" y="164"/>
                  </a:lnTo>
                  <a:lnTo>
                    <a:pt x="54" y="189"/>
                  </a:lnTo>
                  <a:lnTo>
                    <a:pt x="54" y="148"/>
                  </a:lnTo>
                  <a:lnTo>
                    <a:pt x="54" y="184"/>
                  </a:lnTo>
                  <a:lnTo>
                    <a:pt x="55" y="186"/>
                  </a:lnTo>
                  <a:lnTo>
                    <a:pt x="55" y="173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7" y="191"/>
                  </a:lnTo>
                  <a:lnTo>
                    <a:pt x="57" y="148"/>
                  </a:lnTo>
                  <a:lnTo>
                    <a:pt x="57" y="153"/>
                  </a:lnTo>
                  <a:lnTo>
                    <a:pt x="58" y="160"/>
                  </a:lnTo>
                  <a:lnTo>
                    <a:pt x="58" y="177"/>
                  </a:lnTo>
                  <a:lnTo>
                    <a:pt x="58" y="168"/>
                  </a:lnTo>
                  <a:lnTo>
                    <a:pt x="60" y="169"/>
                  </a:lnTo>
                  <a:lnTo>
                    <a:pt x="60" y="175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2" name="Freeform 221"/>
            <p:cNvSpPr>
              <a:spLocks/>
            </p:cNvSpPr>
            <p:nvPr/>
          </p:nvSpPr>
          <p:spPr bwMode="auto">
            <a:xfrm>
              <a:off x="2067332" y="2859382"/>
              <a:ext cx="81786" cy="127968"/>
            </a:xfrm>
            <a:custGeom>
              <a:avLst/>
              <a:gdLst/>
              <a:ahLst/>
              <a:cxnLst>
                <a:cxn ang="0">
                  <a:pos x="2" y="151"/>
                </a:cxn>
                <a:cxn ang="0">
                  <a:pos x="2" y="150"/>
                </a:cxn>
                <a:cxn ang="0">
                  <a:pos x="3" y="146"/>
                </a:cxn>
                <a:cxn ang="0">
                  <a:pos x="5" y="137"/>
                </a:cxn>
                <a:cxn ang="0">
                  <a:pos x="6" y="150"/>
                </a:cxn>
                <a:cxn ang="0">
                  <a:pos x="8" y="150"/>
                </a:cxn>
                <a:cxn ang="0">
                  <a:pos x="9" y="148"/>
                </a:cxn>
                <a:cxn ang="0">
                  <a:pos x="9" y="146"/>
                </a:cxn>
                <a:cxn ang="0">
                  <a:pos x="11" y="144"/>
                </a:cxn>
                <a:cxn ang="0">
                  <a:pos x="12" y="150"/>
                </a:cxn>
                <a:cxn ang="0">
                  <a:pos x="14" y="142"/>
                </a:cxn>
                <a:cxn ang="0">
                  <a:pos x="16" y="153"/>
                </a:cxn>
                <a:cxn ang="0">
                  <a:pos x="17" y="148"/>
                </a:cxn>
                <a:cxn ang="0">
                  <a:pos x="19" y="144"/>
                </a:cxn>
                <a:cxn ang="0">
                  <a:pos x="20" y="150"/>
                </a:cxn>
                <a:cxn ang="0">
                  <a:pos x="20" y="150"/>
                </a:cxn>
                <a:cxn ang="0">
                  <a:pos x="22" y="142"/>
                </a:cxn>
                <a:cxn ang="0">
                  <a:pos x="23" y="137"/>
                </a:cxn>
                <a:cxn ang="0">
                  <a:pos x="25" y="144"/>
                </a:cxn>
                <a:cxn ang="0">
                  <a:pos x="26" y="133"/>
                </a:cxn>
                <a:cxn ang="0">
                  <a:pos x="26" y="139"/>
                </a:cxn>
                <a:cxn ang="0">
                  <a:pos x="28" y="133"/>
                </a:cxn>
                <a:cxn ang="0">
                  <a:pos x="29" y="141"/>
                </a:cxn>
                <a:cxn ang="0">
                  <a:pos x="31" y="122"/>
                </a:cxn>
                <a:cxn ang="0">
                  <a:pos x="33" y="161"/>
                </a:cxn>
                <a:cxn ang="0">
                  <a:pos x="34" y="157"/>
                </a:cxn>
                <a:cxn ang="0">
                  <a:pos x="36" y="150"/>
                </a:cxn>
                <a:cxn ang="0">
                  <a:pos x="37" y="157"/>
                </a:cxn>
                <a:cxn ang="0">
                  <a:pos x="39" y="155"/>
                </a:cxn>
                <a:cxn ang="0">
                  <a:pos x="40" y="159"/>
                </a:cxn>
                <a:cxn ang="0">
                  <a:pos x="42" y="137"/>
                </a:cxn>
                <a:cxn ang="0">
                  <a:pos x="42" y="146"/>
                </a:cxn>
                <a:cxn ang="0">
                  <a:pos x="43" y="142"/>
                </a:cxn>
                <a:cxn ang="0">
                  <a:pos x="45" y="148"/>
                </a:cxn>
                <a:cxn ang="0">
                  <a:pos x="47" y="144"/>
                </a:cxn>
                <a:cxn ang="0">
                  <a:pos x="48" y="150"/>
                </a:cxn>
                <a:cxn ang="0">
                  <a:pos x="48" y="141"/>
                </a:cxn>
                <a:cxn ang="0">
                  <a:pos x="50" y="146"/>
                </a:cxn>
                <a:cxn ang="0">
                  <a:pos x="51" y="124"/>
                </a:cxn>
                <a:cxn ang="0">
                  <a:pos x="53" y="161"/>
                </a:cxn>
                <a:cxn ang="0">
                  <a:pos x="54" y="164"/>
                </a:cxn>
                <a:cxn ang="0">
                  <a:pos x="56" y="62"/>
                </a:cxn>
              </a:cxnLst>
              <a:rect l="0" t="0" r="r" b="b"/>
              <a:pathLst>
                <a:path w="56" h="164">
                  <a:moveTo>
                    <a:pt x="0" y="150"/>
                  </a:moveTo>
                  <a:lnTo>
                    <a:pt x="0" y="150"/>
                  </a:lnTo>
                  <a:lnTo>
                    <a:pt x="2" y="151"/>
                  </a:lnTo>
                  <a:lnTo>
                    <a:pt x="2" y="153"/>
                  </a:lnTo>
                  <a:lnTo>
                    <a:pt x="2" y="135"/>
                  </a:lnTo>
                  <a:lnTo>
                    <a:pt x="2" y="150"/>
                  </a:lnTo>
                  <a:lnTo>
                    <a:pt x="3" y="15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5" y="153"/>
                  </a:lnTo>
                  <a:lnTo>
                    <a:pt x="5" y="137"/>
                  </a:lnTo>
                  <a:lnTo>
                    <a:pt x="5" y="144"/>
                  </a:lnTo>
                  <a:lnTo>
                    <a:pt x="6" y="142"/>
                  </a:lnTo>
                  <a:lnTo>
                    <a:pt x="6" y="150"/>
                  </a:lnTo>
                  <a:lnTo>
                    <a:pt x="6" y="148"/>
                  </a:lnTo>
                  <a:lnTo>
                    <a:pt x="8" y="146"/>
                  </a:lnTo>
                  <a:lnTo>
                    <a:pt x="8" y="150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9" y="148"/>
                  </a:lnTo>
                  <a:lnTo>
                    <a:pt x="9" y="150"/>
                  </a:lnTo>
                  <a:lnTo>
                    <a:pt x="9" y="144"/>
                  </a:lnTo>
                  <a:lnTo>
                    <a:pt x="9" y="146"/>
                  </a:lnTo>
                  <a:lnTo>
                    <a:pt x="11" y="144"/>
                  </a:lnTo>
                  <a:lnTo>
                    <a:pt x="11" y="139"/>
                  </a:lnTo>
                  <a:lnTo>
                    <a:pt x="11" y="144"/>
                  </a:lnTo>
                  <a:lnTo>
                    <a:pt x="12" y="146"/>
                  </a:lnTo>
                  <a:lnTo>
                    <a:pt x="12" y="142"/>
                  </a:lnTo>
                  <a:lnTo>
                    <a:pt x="12" y="150"/>
                  </a:lnTo>
                  <a:lnTo>
                    <a:pt x="14" y="148"/>
                  </a:lnTo>
                  <a:lnTo>
                    <a:pt x="14" y="150"/>
                  </a:lnTo>
                  <a:lnTo>
                    <a:pt x="14" y="142"/>
                  </a:lnTo>
                  <a:lnTo>
                    <a:pt x="14" y="146"/>
                  </a:lnTo>
                  <a:lnTo>
                    <a:pt x="16" y="148"/>
                  </a:lnTo>
                  <a:lnTo>
                    <a:pt x="16" y="153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7" y="148"/>
                  </a:lnTo>
                  <a:lnTo>
                    <a:pt x="17" y="142"/>
                  </a:lnTo>
                  <a:lnTo>
                    <a:pt x="17" y="142"/>
                  </a:lnTo>
                  <a:lnTo>
                    <a:pt x="19" y="144"/>
                  </a:lnTo>
                  <a:lnTo>
                    <a:pt x="19" y="150"/>
                  </a:lnTo>
                  <a:lnTo>
                    <a:pt x="19" y="148"/>
                  </a:lnTo>
                  <a:lnTo>
                    <a:pt x="20" y="150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20" y="150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2" y="142"/>
                  </a:lnTo>
                  <a:lnTo>
                    <a:pt x="23" y="141"/>
                  </a:lnTo>
                  <a:lnTo>
                    <a:pt x="23" y="144"/>
                  </a:lnTo>
                  <a:lnTo>
                    <a:pt x="23" y="137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4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6" y="133"/>
                  </a:lnTo>
                  <a:lnTo>
                    <a:pt x="26" y="139"/>
                  </a:lnTo>
                  <a:lnTo>
                    <a:pt x="26" y="131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8" y="139"/>
                  </a:lnTo>
                  <a:lnTo>
                    <a:pt x="28" y="133"/>
                  </a:lnTo>
                  <a:lnTo>
                    <a:pt x="29" y="131"/>
                  </a:lnTo>
                  <a:lnTo>
                    <a:pt x="29" y="122"/>
                  </a:lnTo>
                  <a:lnTo>
                    <a:pt x="29" y="141"/>
                  </a:lnTo>
                  <a:lnTo>
                    <a:pt x="31" y="148"/>
                  </a:lnTo>
                  <a:lnTo>
                    <a:pt x="31" y="155"/>
                  </a:lnTo>
                  <a:lnTo>
                    <a:pt x="31" y="122"/>
                  </a:lnTo>
                  <a:lnTo>
                    <a:pt x="31" y="139"/>
                  </a:lnTo>
                  <a:lnTo>
                    <a:pt x="33" y="144"/>
                  </a:lnTo>
                  <a:lnTo>
                    <a:pt x="33" y="161"/>
                  </a:lnTo>
                  <a:lnTo>
                    <a:pt x="33" y="133"/>
                  </a:lnTo>
                  <a:lnTo>
                    <a:pt x="33" y="159"/>
                  </a:lnTo>
                  <a:lnTo>
                    <a:pt x="34" y="157"/>
                  </a:lnTo>
                  <a:lnTo>
                    <a:pt x="34" y="157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6" y="148"/>
                  </a:lnTo>
                  <a:lnTo>
                    <a:pt x="36" y="159"/>
                  </a:lnTo>
                  <a:lnTo>
                    <a:pt x="37" y="157"/>
                  </a:lnTo>
                  <a:lnTo>
                    <a:pt x="37" y="151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39" y="141"/>
                  </a:lnTo>
                  <a:lnTo>
                    <a:pt x="40" y="142"/>
                  </a:lnTo>
                  <a:lnTo>
                    <a:pt x="40" y="159"/>
                  </a:lnTo>
                  <a:lnTo>
                    <a:pt x="40" y="137"/>
                  </a:lnTo>
                  <a:lnTo>
                    <a:pt x="40" y="139"/>
                  </a:lnTo>
                  <a:lnTo>
                    <a:pt x="42" y="137"/>
                  </a:lnTo>
                  <a:lnTo>
                    <a:pt x="42" y="150"/>
                  </a:lnTo>
                  <a:lnTo>
                    <a:pt x="42" y="135"/>
                  </a:lnTo>
                  <a:lnTo>
                    <a:pt x="42" y="146"/>
                  </a:lnTo>
                  <a:lnTo>
                    <a:pt x="43" y="148"/>
                  </a:lnTo>
                  <a:lnTo>
                    <a:pt x="43" y="150"/>
                  </a:lnTo>
                  <a:lnTo>
                    <a:pt x="43" y="142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5" y="148"/>
                  </a:lnTo>
                  <a:lnTo>
                    <a:pt x="45" y="139"/>
                  </a:lnTo>
                  <a:lnTo>
                    <a:pt x="45" y="142"/>
                  </a:lnTo>
                  <a:lnTo>
                    <a:pt x="47" y="144"/>
                  </a:lnTo>
                  <a:lnTo>
                    <a:pt x="47" y="142"/>
                  </a:lnTo>
                  <a:lnTo>
                    <a:pt x="47" y="148"/>
                  </a:lnTo>
                  <a:lnTo>
                    <a:pt x="48" y="150"/>
                  </a:lnTo>
                  <a:lnTo>
                    <a:pt x="48" y="150"/>
                  </a:lnTo>
                  <a:lnTo>
                    <a:pt x="48" y="131"/>
                  </a:lnTo>
                  <a:lnTo>
                    <a:pt x="48" y="141"/>
                  </a:lnTo>
                  <a:lnTo>
                    <a:pt x="50" y="142"/>
                  </a:lnTo>
                  <a:lnTo>
                    <a:pt x="50" y="153"/>
                  </a:lnTo>
                  <a:lnTo>
                    <a:pt x="50" y="146"/>
                  </a:lnTo>
                  <a:lnTo>
                    <a:pt x="51" y="148"/>
                  </a:lnTo>
                  <a:lnTo>
                    <a:pt x="51" y="150"/>
                  </a:lnTo>
                  <a:lnTo>
                    <a:pt x="51" y="124"/>
                  </a:lnTo>
                  <a:lnTo>
                    <a:pt x="51" y="148"/>
                  </a:lnTo>
                  <a:lnTo>
                    <a:pt x="53" y="146"/>
                  </a:lnTo>
                  <a:lnTo>
                    <a:pt x="53" y="161"/>
                  </a:lnTo>
                  <a:lnTo>
                    <a:pt x="53" y="157"/>
                  </a:lnTo>
                  <a:lnTo>
                    <a:pt x="54" y="155"/>
                  </a:lnTo>
                  <a:lnTo>
                    <a:pt x="54" y="164"/>
                  </a:lnTo>
                  <a:lnTo>
                    <a:pt x="54" y="0"/>
                  </a:lnTo>
                  <a:lnTo>
                    <a:pt x="54" y="53"/>
                  </a:lnTo>
                  <a:lnTo>
                    <a:pt x="56" y="62"/>
                  </a:lnTo>
                  <a:lnTo>
                    <a:pt x="56" y="101"/>
                  </a:lnTo>
                  <a:lnTo>
                    <a:pt x="56" y="9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3" name="Freeform 222"/>
            <p:cNvSpPr>
              <a:spLocks/>
            </p:cNvSpPr>
            <p:nvPr/>
          </p:nvSpPr>
          <p:spPr bwMode="auto">
            <a:xfrm>
              <a:off x="2149119" y="2803127"/>
              <a:ext cx="92665" cy="391205"/>
            </a:xfrm>
            <a:custGeom>
              <a:avLst/>
              <a:gdLst/>
              <a:ahLst/>
              <a:cxnLst>
                <a:cxn ang="0">
                  <a:pos x="1" y="173"/>
                </a:cxn>
                <a:cxn ang="0">
                  <a:pos x="3" y="171"/>
                </a:cxn>
                <a:cxn ang="0">
                  <a:pos x="3" y="154"/>
                </a:cxn>
                <a:cxn ang="0">
                  <a:pos x="6" y="178"/>
                </a:cxn>
                <a:cxn ang="0">
                  <a:pos x="8" y="207"/>
                </a:cxn>
                <a:cxn ang="0">
                  <a:pos x="9" y="449"/>
                </a:cxn>
                <a:cxn ang="0">
                  <a:pos x="9" y="231"/>
                </a:cxn>
                <a:cxn ang="0">
                  <a:pos x="12" y="498"/>
                </a:cxn>
                <a:cxn ang="0">
                  <a:pos x="14" y="500"/>
                </a:cxn>
                <a:cxn ang="0">
                  <a:pos x="15" y="484"/>
                </a:cxn>
                <a:cxn ang="0">
                  <a:pos x="17" y="469"/>
                </a:cxn>
                <a:cxn ang="0">
                  <a:pos x="18" y="60"/>
                </a:cxn>
                <a:cxn ang="0">
                  <a:pos x="20" y="198"/>
                </a:cxn>
                <a:cxn ang="0">
                  <a:pos x="22" y="207"/>
                </a:cxn>
                <a:cxn ang="0">
                  <a:pos x="23" y="203"/>
                </a:cxn>
                <a:cxn ang="0">
                  <a:pos x="25" y="222"/>
                </a:cxn>
                <a:cxn ang="0">
                  <a:pos x="26" y="185"/>
                </a:cxn>
                <a:cxn ang="0">
                  <a:pos x="28" y="273"/>
                </a:cxn>
                <a:cxn ang="0">
                  <a:pos x="29" y="262"/>
                </a:cxn>
                <a:cxn ang="0">
                  <a:pos x="31" y="251"/>
                </a:cxn>
                <a:cxn ang="0">
                  <a:pos x="31" y="262"/>
                </a:cxn>
                <a:cxn ang="0">
                  <a:pos x="32" y="180"/>
                </a:cxn>
                <a:cxn ang="0">
                  <a:pos x="34" y="233"/>
                </a:cxn>
                <a:cxn ang="0">
                  <a:pos x="37" y="225"/>
                </a:cxn>
                <a:cxn ang="0">
                  <a:pos x="39" y="240"/>
                </a:cxn>
                <a:cxn ang="0">
                  <a:pos x="40" y="238"/>
                </a:cxn>
                <a:cxn ang="0">
                  <a:pos x="42" y="245"/>
                </a:cxn>
                <a:cxn ang="0">
                  <a:pos x="43" y="249"/>
                </a:cxn>
                <a:cxn ang="0">
                  <a:pos x="45" y="273"/>
                </a:cxn>
                <a:cxn ang="0">
                  <a:pos x="46" y="274"/>
                </a:cxn>
                <a:cxn ang="0">
                  <a:pos x="48" y="278"/>
                </a:cxn>
                <a:cxn ang="0">
                  <a:pos x="49" y="276"/>
                </a:cxn>
                <a:cxn ang="0">
                  <a:pos x="51" y="343"/>
                </a:cxn>
                <a:cxn ang="0">
                  <a:pos x="53" y="422"/>
                </a:cxn>
                <a:cxn ang="0">
                  <a:pos x="54" y="425"/>
                </a:cxn>
                <a:cxn ang="0">
                  <a:pos x="56" y="424"/>
                </a:cxn>
                <a:cxn ang="0">
                  <a:pos x="56" y="424"/>
                </a:cxn>
                <a:cxn ang="0">
                  <a:pos x="57" y="411"/>
                </a:cxn>
                <a:cxn ang="0">
                  <a:pos x="59" y="0"/>
                </a:cxn>
                <a:cxn ang="0">
                  <a:pos x="60" y="167"/>
                </a:cxn>
                <a:cxn ang="0">
                  <a:pos x="62" y="169"/>
                </a:cxn>
                <a:cxn ang="0">
                  <a:pos x="62" y="343"/>
                </a:cxn>
              </a:cxnLst>
              <a:rect l="0" t="0" r="r" b="b"/>
              <a:pathLst>
                <a:path w="63" h="502">
                  <a:moveTo>
                    <a:pt x="0" y="163"/>
                  </a:moveTo>
                  <a:lnTo>
                    <a:pt x="1" y="165"/>
                  </a:lnTo>
                  <a:lnTo>
                    <a:pt x="1" y="173"/>
                  </a:lnTo>
                  <a:lnTo>
                    <a:pt x="1" y="156"/>
                  </a:lnTo>
                  <a:lnTo>
                    <a:pt x="1" y="167"/>
                  </a:lnTo>
                  <a:lnTo>
                    <a:pt x="3" y="171"/>
                  </a:lnTo>
                  <a:lnTo>
                    <a:pt x="3" y="187"/>
                  </a:lnTo>
                  <a:lnTo>
                    <a:pt x="3" y="152"/>
                  </a:lnTo>
                  <a:lnTo>
                    <a:pt x="3" y="154"/>
                  </a:lnTo>
                  <a:lnTo>
                    <a:pt x="4" y="151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6" y="163"/>
                  </a:lnTo>
                  <a:lnTo>
                    <a:pt x="6" y="207"/>
                  </a:lnTo>
                  <a:lnTo>
                    <a:pt x="8" y="207"/>
                  </a:lnTo>
                  <a:lnTo>
                    <a:pt x="8" y="194"/>
                  </a:lnTo>
                  <a:lnTo>
                    <a:pt x="8" y="440"/>
                  </a:lnTo>
                  <a:lnTo>
                    <a:pt x="9" y="449"/>
                  </a:lnTo>
                  <a:lnTo>
                    <a:pt x="9" y="469"/>
                  </a:lnTo>
                  <a:lnTo>
                    <a:pt x="9" y="176"/>
                  </a:lnTo>
                  <a:lnTo>
                    <a:pt x="9" y="231"/>
                  </a:lnTo>
                  <a:lnTo>
                    <a:pt x="11" y="236"/>
                  </a:lnTo>
                  <a:lnTo>
                    <a:pt x="11" y="500"/>
                  </a:lnTo>
                  <a:lnTo>
                    <a:pt x="12" y="498"/>
                  </a:lnTo>
                  <a:lnTo>
                    <a:pt x="12" y="136"/>
                  </a:lnTo>
                  <a:lnTo>
                    <a:pt x="12" y="502"/>
                  </a:lnTo>
                  <a:lnTo>
                    <a:pt x="14" y="500"/>
                  </a:lnTo>
                  <a:lnTo>
                    <a:pt x="14" y="480"/>
                  </a:lnTo>
                  <a:lnTo>
                    <a:pt x="14" y="485"/>
                  </a:lnTo>
                  <a:lnTo>
                    <a:pt x="15" y="484"/>
                  </a:lnTo>
                  <a:lnTo>
                    <a:pt x="15" y="102"/>
                  </a:lnTo>
                  <a:lnTo>
                    <a:pt x="15" y="471"/>
                  </a:lnTo>
                  <a:lnTo>
                    <a:pt x="17" y="469"/>
                  </a:lnTo>
                  <a:lnTo>
                    <a:pt x="17" y="291"/>
                  </a:lnTo>
                  <a:lnTo>
                    <a:pt x="18" y="289"/>
                  </a:lnTo>
                  <a:lnTo>
                    <a:pt x="18" y="60"/>
                  </a:lnTo>
                  <a:lnTo>
                    <a:pt x="18" y="152"/>
                  </a:lnTo>
                  <a:lnTo>
                    <a:pt x="20" y="158"/>
                  </a:lnTo>
                  <a:lnTo>
                    <a:pt x="20" y="198"/>
                  </a:lnTo>
                  <a:lnTo>
                    <a:pt x="20" y="198"/>
                  </a:lnTo>
                  <a:lnTo>
                    <a:pt x="22" y="196"/>
                  </a:lnTo>
                  <a:lnTo>
                    <a:pt x="22" y="207"/>
                  </a:lnTo>
                  <a:lnTo>
                    <a:pt x="23" y="205"/>
                  </a:lnTo>
                  <a:lnTo>
                    <a:pt x="23" y="253"/>
                  </a:lnTo>
                  <a:lnTo>
                    <a:pt x="23" y="203"/>
                  </a:lnTo>
                  <a:lnTo>
                    <a:pt x="25" y="211"/>
                  </a:lnTo>
                  <a:lnTo>
                    <a:pt x="25" y="234"/>
                  </a:lnTo>
                  <a:lnTo>
                    <a:pt x="25" y="222"/>
                  </a:lnTo>
                  <a:lnTo>
                    <a:pt x="26" y="213"/>
                  </a:lnTo>
                  <a:lnTo>
                    <a:pt x="26" y="256"/>
                  </a:lnTo>
                  <a:lnTo>
                    <a:pt x="26" y="185"/>
                  </a:lnTo>
                  <a:lnTo>
                    <a:pt x="26" y="229"/>
                  </a:lnTo>
                  <a:lnTo>
                    <a:pt x="28" y="231"/>
                  </a:lnTo>
                  <a:lnTo>
                    <a:pt x="28" y="273"/>
                  </a:lnTo>
                  <a:lnTo>
                    <a:pt x="28" y="229"/>
                  </a:lnTo>
                  <a:lnTo>
                    <a:pt x="28" y="269"/>
                  </a:lnTo>
                  <a:lnTo>
                    <a:pt x="29" y="262"/>
                  </a:lnTo>
                  <a:lnTo>
                    <a:pt x="29" y="222"/>
                  </a:lnTo>
                  <a:lnTo>
                    <a:pt x="29" y="249"/>
                  </a:lnTo>
                  <a:lnTo>
                    <a:pt x="31" y="251"/>
                  </a:lnTo>
                  <a:lnTo>
                    <a:pt x="31" y="263"/>
                  </a:lnTo>
                  <a:lnTo>
                    <a:pt x="31" y="238"/>
                  </a:lnTo>
                  <a:lnTo>
                    <a:pt x="31" y="262"/>
                  </a:lnTo>
                  <a:lnTo>
                    <a:pt x="32" y="260"/>
                  </a:lnTo>
                  <a:lnTo>
                    <a:pt x="32" y="262"/>
                  </a:lnTo>
                  <a:lnTo>
                    <a:pt x="32" y="180"/>
                  </a:lnTo>
                  <a:lnTo>
                    <a:pt x="32" y="202"/>
                  </a:lnTo>
                  <a:lnTo>
                    <a:pt x="34" y="207"/>
                  </a:lnTo>
                  <a:lnTo>
                    <a:pt x="34" y="233"/>
                  </a:lnTo>
                  <a:lnTo>
                    <a:pt x="36" y="231"/>
                  </a:lnTo>
                  <a:lnTo>
                    <a:pt x="36" y="223"/>
                  </a:lnTo>
                  <a:lnTo>
                    <a:pt x="37" y="225"/>
                  </a:lnTo>
                  <a:lnTo>
                    <a:pt x="37" y="236"/>
                  </a:lnTo>
                  <a:lnTo>
                    <a:pt x="39" y="238"/>
                  </a:lnTo>
                  <a:lnTo>
                    <a:pt x="39" y="240"/>
                  </a:lnTo>
                  <a:lnTo>
                    <a:pt x="39" y="236"/>
                  </a:lnTo>
                  <a:lnTo>
                    <a:pt x="39" y="238"/>
                  </a:lnTo>
                  <a:lnTo>
                    <a:pt x="40" y="238"/>
                  </a:lnTo>
                  <a:lnTo>
                    <a:pt x="40" y="260"/>
                  </a:lnTo>
                  <a:lnTo>
                    <a:pt x="42" y="258"/>
                  </a:lnTo>
                  <a:lnTo>
                    <a:pt x="42" y="245"/>
                  </a:lnTo>
                  <a:lnTo>
                    <a:pt x="42" y="251"/>
                  </a:lnTo>
                  <a:lnTo>
                    <a:pt x="43" y="253"/>
                  </a:lnTo>
                  <a:lnTo>
                    <a:pt x="43" y="249"/>
                  </a:lnTo>
                  <a:lnTo>
                    <a:pt x="43" y="262"/>
                  </a:lnTo>
                  <a:lnTo>
                    <a:pt x="45" y="263"/>
                  </a:lnTo>
                  <a:lnTo>
                    <a:pt x="45" y="273"/>
                  </a:lnTo>
                  <a:lnTo>
                    <a:pt x="45" y="271"/>
                  </a:lnTo>
                  <a:lnTo>
                    <a:pt x="46" y="273"/>
                  </a:lnTo>
                  <a:lnTo>
                    <a:pt x="46" y="274"/>
                  </a:lnTo>
                  <a:lnTo>
                    <a:pt x="46" y="269"/>
                  </a:lnTo>
                  <a:lnTo>
                    <a:pt x="48" y="267"/>
                  </a:lnTo>
                  <a:lnTo>
                    <a:pt x="48" y="278"/>
                  </a:lnTo>
                  <a:lnTo>
                    <a:pt x="48" y="265"/>
                  </a:lnTo>
                  <a:lnTo>
                    <a:pt x="48" y="274"/>
                  </a:lnTo>
                  <a:lnTo>
                    <a:pt x="49" y="276"/>
                  </a:lnTo>
                  <a:lnTo>
                    <a:pt x="49" y="218"/>
                  </a:lnTo>
                  <a:lnTo>
                    <a:pt x="49" y="329"/>
                  </a:lnTo>
                  <a:lnTo>
                    <a:pt x="51" y="343"/>
                  </a:lnTo>
                  <a:lnTo>
                    <a:pt x="51" y="425"/>
                  </a:lnTo>
                  <a:lnTo>
                    <a:pt x="53" y="424"/>
                  </a:lnTo>
                  <a:lnTo>
                    <a:pt x="53" y="422"/>
                  </a:lnTo>
                  <a:lnTo>
                    <a:pt x="53" y="425"/>
                  </a:lnTo>
                  <a:lnTo>
                    <a:pt x="54" y="424"/>
                  </a:lnTo>
                  <a:lnTo>
                    <a:pt x="54" y="425"/>
                  </a:lnTo>
                  <a:lnTo>
                    <a:pt x="54" y="422"/>
                  </a:lnTo>
                  <a:lnTo>
                    <a:pt x="54" y="425"/>
                  </a:lnTo>
                  <a:lnTo>
                    <a:pt x="56" y="424"/>
                  </a:lnTo>
                  <a:lnTo>
                    <a:pt x="56" y="425"/>
                  </a:lnTo>
                  <a:lnTo>
                    <a:pt x="56" y="422"/>
                  </a:lnTo>
                  <a:lnTo>
                    <a:pt x="56" y="424"/>
                  </a:lnTo>
                  <a:lnTo>
                    <a:pt x="57" y="422"/>
                  </a:lnTo>
                  <a:lnTo>
                    <a:pt x="57" y="424"/>
                  </a:lnTo>
                  <a:lnTo>
                    <a:pt x="57" y="411"/>
                  </a:lnTo>
                  <a:lnTo>
                    <a:pt x="59" y="413"/>
                  </a:lnTo>
                  <a:lnTo>
                    <a:pt x="59" y="414"/>
                  </a:lnTo>
                  <a:lnTo>
                    <a:pt x="59" y="0"/>
                  </a:lnTo>
                  <a:lnTo>
                    <a:pt x="59" y="127"/>
                  </a:lnTo>
                  <a:lnTo>
                    <a:pt x="60" y="140"/>
                  </a:lnTo>
                  <a:lnTo>
                    <a:pt x="60" y="167"/>
                  </a:lnTo>
                  <a:lnTo>
                    <a:pt x="60" y="138"/>
                  </a:lnTo>
                  <a:lnTo>
                    <a:pt x="60" y="167"/>
                  </a:lnTo>
                  <a:lnTo>
                    <a:pt x="62" y="169"/>
                  </a:lnTo>
                  <a:lnTo>
                    <a:pt x="62" y="364"/>
                  </a:lnTo>
                  <a:lnTo>
                    <a:pt x="62" y="151"/>
                  </a:lnTo>
                  <a:lnTo>
                    <a:pt x="62" y="343"/>
                  </a:lnTo>
                  <a:lnTo>
                    <a:pt x="63" y="283"/>
                  </a:lnTo>
                  <a:lnTo>
                    <a:pt x="63" y="4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4" name="Freeform 223"/>
            <p:cNvSpPr>
              <a:spLocks/>
            </p:cNvSpPr>
            <p:nvPr/>
          </p:nvSpPr>
          <p:spPr bwMode="auto">
            <a:xfrm>
              <a:off x="2241783" y="2781227"/>
              <a:ext cx="96291" cy="419547"/>
            </a:xfrm>
            <a:custGeom>
              <a:avLst/>
              <a:gdLst/>
              <a:ahLst/>
              <a:cxnLst>
                <a:cxn ang="0">
                  <a:pos x="0" y="301"/>
                </a:cxn>
                <a:cxn ang="0">
                  <a:pos x="2" y="290"/>
                </a:cxn>
                <a:cxn ang="0">
                  <a:pos x="4" y="382"/>
                </a:cxn>
                <a:cxn ang="0">
                  <a:pos x="7" y="521"/>
                </a:cxn>
                <a:cxn ang="0">
                  <a:pos x="8" y="535"/>
                </a:cxn>
                <a:cxn ang="0">
                  <a:pos x="8" y="533"/>
                </a:cxn>
                <a:cxn ang="0">
                  <a:pos x="10" y="524"/>
                </a:cxn>
                <a:cxn ang="0">
                  <a:pos x="13" y="528"/>
                </a:cxn>
                <a:cxn ang="0">
                  <a:pos x="14" y="530"/>
                </a:cxn>
                <a:cxn ang="0">
                  <a:pos x="16" y="530"/>
                </a:cxn>
                <a:cxn ang="0">
                  <a:pos x="16" y="530"/>
                </a:cxn>
                <a:cxn ang="0">
                  <a:pos x="17" y="530"/>
                </a:cxn>
                <a:cxn ang="0">
                  <a:pos x="19" y="526"/>
                </a:cxn>
                <a:cxn ang="0">
                  <a:pos x="21" y="530"/>
                </a:cxn>
                <a:cxn ang="0">
                  <a:pos x="22" y="530"/>
                </a:cxn>
                <a:cxn ang="0">
                  <a:pos x="22" y="530"/>
                </a:cxn>
                <a:cxn ang="0">
                  <a:pos x="24" y="395"/>
                </a:cxn>
                <a:cxn ang="0">
                  <a:pos x="25" y="493"/>
                </a:cxn>
                <a:cxn ang="0">
                  <a:pos x="27" y="188"/>
                </a:cxn>
                <a:cxn ang="0">
                  <a:pos x="28" y="537"/>
                </a:cxn>
                <a:cxn ang="0">
                  <a:pos x="30" y="150"/>
                </a:cxn>
                <a:cxn ang="0">
                  <a:pos x="31" y="535"/>
                </a:cxn>
                <a:cxn ang="0">
                  <a:pos x="33" y="533"/>
                </a:cxn>
                <a:cxn ang="0">
                  <a:pos x="35" y="532"/>
                </a:cxn>
                <a:cxn ang="0">
                  <a:pos x="36" y="532"/>
                </a:cxn>
                <a:cxn ang="0">
                  <a:pos x="38" y="532"/>
                </a:cxn>
                <a:cxn ang="0">
                  <a:pos x="39" y="126"/>
                </a:cxn>
                <a:cxn ang="0">
                  <a:pos x="41" y="533"/>
                </a:cxn>
                <a:cxn ang="0">
                  <a:pos x="42" y="230"/>
                </a:cxn>
                <a:cxn ang="0">
                  <a:pos x="44" y="533"/>
                </a:cxn>
                <a:cxn ang="0">
                  <a:pos x="45" y="532"/>
                </a:cxn>
                <a:cxn ang="0">
                  <a:pos x="47" y="533"/>
                </a:cxn>
                <a:cxn ang="0">
                  <a:pos x="49" y="532"/>
                </a:cxn>
                <a:cxn ang="0">
                  <a:pos x="50" y="530"/>
                </a:cxn>
                <a:cxn ang="0">
                  <a:pos x="53" y="530"/>
                </a:cxn>
                <a:cxn ang="0">
                  <a:pos x="55" y="528"/>
                </a:cxn>
                <a:cxn ang="0">
                  <a:pos x="56" y="528"/>
                </a:cxn>
                <a:cxn ang="0">
                  <a:pos x="58" y="530"/>
                </a:cxn>
                <a:cxn ang="0">
                  <a:pos x="59" y="530"/>
                </a:cxn>
                <a:cxn ang="0">
                  <a:pos x="61" y="530"/>
                </a:cxn>
                <a:cxn ang="0">
                  <a:pos x="62" y="0"/>
                </a:cxn>
                <a:cxn ang="0">
                  <a:pos x="64" y="208"/>
                </a:cxn>
              </a:cxnLst>
              <a:rect l="0" t="0" r="r" b="b"/>
              <a:pathLst>
                <a:path w="66" h="537">
                  <a:moveTo>
                    <a:pt x="0" y="506"/>
                  </a:moveTo>
                  <a:lnTo>
                    <a:pt x="0" y="180"/>
                  </a:lnTo>
                  <a:lnTo>
                    <a:pt x="0" y="301"/>
                  </a:lnTo>
                  <a:lnTo>
                    <a:pt x="2" y="308"/>
                  </a:lnTo>
                  <a:lnTo>
                    <a:pt x="2" y="417"/>
                  </a:lnTo>
                  <a:lnTo>
                    <a:pt x="2" y="290"/>
                  </a:lnTo>
                  <a:lnTo>
                    <a:pt x="2" y="302"/>
                  </a:lnTo>
                  <a:lnTo>
                    <a:pt x="4" y="304"/>
                  </a:lnTo>
                  <a:lnTo>
                    <a:pt x="4" y="382"/>
                  </a:lnTo>
                  <a:lnTo>
                    <a:pt x="5" y="393"/>
                  </a:lnTo>
                  <a:lnTo>
                    <a:pt x="5" y="519"/>
                  </a:lnTo>
                  <a:lnTo>
                    <a:pt x="7" y="521"/>
                  </a:lnTo>
                  <a:lnTo>
                    <a:pt x="7" y="515"/>
                  </a:lnTo>
                  <a:lnTo>
                    <a:pt x="7" y="537"/>
                  </a:lnTo>
                  <a:lnTo>
                    <a:pt x="8" y="535"/>
                  </a:lnTo>
                  <a:lnTo>
                    <a:pt x="8" y="537"/>
                  </a:lnTo>
                  <a:lnTo>
                    <a:pt x="8" y="528"/>
                  </a:lnTo>
                  <a:lnTo>
                    <a:pt x="8" y="533"/>
                  </a:lnTo>
                  <a:lnTo>
                    <a:pt x="10" y="533"/>
                  </a:lnTo>
                  <a:lnTo>
                    <a:pt x="10" y="513"/>
                  </a:lnTo>
                  <a:lnTo>
                    <a:pt x="10" y="524"/>
                  </a:lnTo>
                  <a:lnTo>
                    <a:pt x="11" y="526"/>
                  </a:lnTo>
                  <a:lnTo>
                    <a:pt x="11" y="530"/>
                  </a:lnTo>
                  <a:lnTo>
                    <a:pt x="13" y="528"/>
                  </a:lnTo>
                  <a:lnTo>
                    <a:pt x="13" y="532"/>
                  </a:lnTo>
                  <a:lnTo>
                    <a:pt x="13" y="528"/>
                  </a:lnTo>
                  <a:lnTo>
                    <a:pt x="14" y="530"/>
                  </a:lnTo>
                  <a:lnTo>
                    <a:pt x="14" y="532"/>
                  </a:lnTo>
                  <a:lnTo>
                    <a:pt x="14" y="528"/>
                  </a:lnTo>
                  <a:lnTo>
                    <a:pt x="16" y="530"/>
                  </a:lnTo>
                  <a:lnTo>
                    <a:pt x="16" y="533"/>
                  </a:lnTo>
                  <a:lnTo>
                    <a:pt x="16" y="526"/>
                  </a:lnTo>
                  <a:lnTo>
                    <a:pt x="16" y="530"/>
                  </a:lnTo>
                  <a:lnTo>
                    <a:pt x="17" y="528"/>
                  </a:lnTo>
                  <a:lnTo>
                    <a:pt x="17" y="530"/>
                  </a:lnTo>
                  <a:lnTo>
                    <a:pt x="17" y="530"/>
                  </a:lnTo>
                  <a:lnTo>
                    <a:pt x="19" y="528"/>
                  </a:lnTo>
                  <a:lnTo>
                    <a:pt x="19" y="530"/>
                  </a:lnTo>
                  <a:lnTo>
                    <a:pt x="19" y="526"/>
                  </a:lnTo>
                  <a:lnTo>
                    <a:pt x="19" y="528"/>
                  </a:lnTo>
                  <a:lnTo>
                    <a:pt x="21" y="530"/>
                  </a:lnTo>
                  <a:lnTo>
                    <a:pt x="21" y="530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2" y="530"/>
                  </a:lnTo>
                  <a:lnTo>
                    <a:pt x="22" y="530"/>
                  </a:lnTo>
                  <a:lnTo>
                    <a:pt x="22" y="528"/>
                  </a:lnTo>
                  <a:lnTo>
                    <a:pt x="22" y="530"/>
                  </a:lnTo>
                  <a:lnTo>
                    <a:pt x="24" y="530"/>
                  </a:lnTo>
                  <a:lnTo>
                    <a:pt x="24" y="64"/>
                  </a:lnTo>
                  <a:lnTo>
                    <a:pt x="24" y="395"/>
                  </a:lnTo>
                  <a:lnTo>
                    <a:pt x="25" y="415"/>
                  </a:lnTo>
                  <a:lnTo>
                    <a:pt x="25" y="270"/>
                  </a:lnTo>
                  <a:lnTo>
                    <a:pt x="25" y="493"/>
                  </a:lnTo>
                  <a:lnTo>
                    <a:pt x="27" y="515"/>
                  </a:lnTo>
                  <a:lnTo>
                    <a:pt x="27" y="535"/>
                  </a:lnTo>
                  <a:lnTo>
                    <a:pt x="27" y="188"/>
                  </a:lnTo>
                  <a:lnTo>
                    <a:pt x="27" y="502"/>
                  </a:lnTo>
                  <a:lnTo>
                    <a:pt x="28" y="506"/>
                  </a:lnTo>
                  <a:lnTo>
                    <a:pt x="28" y="537"/>
                  </a:lnTo>
                  <a:lnTo>
                    <a:pt x="28" y="535"/>
                  </a:lnTo>
                  <a:lnTo>
                    <a:pt x="30" y="535"/>
                  </a:lnTo>
                  <a:lnTo>
                    <a:pt x="30" y="150"/>
                  </a:lnTo>
                  <a:lnTo>
                    <a:pt x="30" y="535"/>
                  </a:lnTo>
                  <a:lnTo>
                    <a:pt x="31" y="533"/>
                  </a:lnTo>
                  <a:lnTo>
                    <a:pt x="31" y="535"/>
                  </a:lnTo>
                  <a:lnTo>
                    <a:pt x="31" y="533"/>
                  </a:lnTo>
                  <a:lnTo>
                    <a:pt x="33" y="532"/>
                  </a:lnTo>
                  <a:lnTo>
                    <a:pt x="33" y="533"/>
                  </a:lnTo>
                  <a:lnTo>
                    <a:pt x="33" y="113"/>
                  </a:lnTo>
                  <a:lnTo>
                    <a:pt x="33" y="533"/>
                  </a:lnTo>
                  <a:lnTo>
                    <a:pt x="35" y="532"/>
                  </a:lnTo>
                  <a:lnTo>
                    <a:pt x="35" y="533"/>
                  </a:lnTo>
                  <a:lnTo>
                    <a:pt x="35" y="532"/>
                  </a:lnTo>
                  <a:lnTo>
                    <a:pt x="36" y="532"/>
                  </a:lnTo>
                  <a:lnTo>
                    <a:pt x="36" y="108"/>
                  </a:lnTo>
                  <a:lnTo>
                    <a:pt x="36" y="533"/>
                  </a:lnTo>
                  <a:lnTo>
                    <a:pt x="38" y="532"/>
                  </a:lnTo>
                  <a:lnTo>
                    <a:pt x="38" y="533"/>
                  </a:lnTo>
                  <a:lnTo>
                    <a:pt x="38" y="111"/>
                  </a:lnTo>
                  <a:lnTo>
                    <a:pt x="39" y="126"/>
                  </a:lnTo>
                  <a:lnTo>
                    <a:pt x="39" y="533"/>
                  </a:lnTo>
                  <a:lnTo>
                    <a:pt x="41" y="532"/>
                  </a:lnTo>
                  <a:lnTo>
                    <a:pt x="41" y="533"/>
                  </a:lnTo>
                  <a:lnTo>
                    <a:pt x="41" y="100"/>
                  </a:lnTo>
                  <a:lnTo>
                    <a:pt x="41" y="113"/>
                  </a:lnTo>
                  <a:lnTo>
                    <a:pt x="42" y="230"/>
                  </a:lnTo>
                  <a:lnTo>
                    <a:pt x="42" y="533"/>
                  </a:lnTo>
                  <a:lnTo>
                    <a:pt x="44" y="532"/>
                  </a:lnTo>
                  <a:lnTo>
                    <a:pt x="44" y="533"/>
                  </a:lnTo>
                  <a:lnTo>
                    <a:pt x="44" y="532"/>
                  </a:lnTo>
                  <a:lnTo>
                    <a:pt x="45" y="530"/>
                  </a:lnTo>
                  <a:lnTo>
                    <a:pt x="45" y="532"/>
                  </a:lnTo>
                  <a:lnTo>
                    <a:pt x="45" y="348"/>
                  </a:lnTo>
                  <a:lnTo>
                    <a:pt x="47" y="124"/>
                  </a:lnTo>
                  <a:lnTo>
                    <a:pt x="47" y="533"/>
                  </a:lnTo>
                  <a:lnTo>
                    <a:pt x="47" y="99"/>
                  </a:lnTo>
                  <a:lnTo>
                    <a:pt x="47" y="532"/>
                  </a:lnTo>
                  <a:lnTo>
                    <a:pt x="49" y="532"/>
                  </a:lnTo>
                  <a:lnTo>
                    <a:pt x="50" y="530"/>
                  </a:lnTo>
                  <a:lnTo>
                    <a:pt x="50" y="532"/>
                  </a:lnTo>
                  <a:lnTo>
                    <a:pt x="50" y="530"/>
                  </a:lnTo>
                  <a:lnTo>
                    <a:pt x="52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5" y="528"/>
                  </a:lnTo>
                  <a:lnTo>
                    <a:pt x="55" y="528"/>
                  </a:lnTo>
                  <a:lnTo>
                    <a:pt x="55" y="530"/>
                  </a:lnTo>
                  <a:lnTo>
                    <a:pt x="56" y="528"/>
                  </a:lnTo>
                  <a:lnTo>
                    <a:pt x="56" y="530"/>
                  </a:lnTo>
                  <a:lnTo>
                    <a:pt x="56" y="528"/>
                  </a:lnTo>
                  <a:lnTo>
                    <a:pt x="58" y="530"/>
                  </a:lnTo>
                  <a:lnTo>
                    <a:pt x="58" y="530"/>
                  </a:lnTo>
                  <a:lnTo>
                    <a:pt x="58" y="528"/>
                  </a:lnTo>
                  <a:lnTo>
                    <a:pt x="59" y="530"/>
                  </a:lnTo>
                  <a:lnTo>
                    <a:pt x="59" y="526"/>
                  </a:lnTo>
                  <a:lnTo>
                    <a:pt x="61" y="528"/>
                  </a:lnTo>
                  <a:lnTo>
                    <a:pt x="61" y="530"/>
                  </a:lnTo>
                  <a:lnTo>
                    <a:pt x="61" y="528"/>
                  </a:lnTo>
                  <a:lnTo>
                    <a:pt x="62" y="530"/>
                  </a:lnTo>
                  <a:lnTo>
                    <a:pt x="62" y="0"/>
                  </a:lnTo>
                  <a:lnTo>
                    <a:pt x="62" y="88"/>
                  </a:lnTo>
                  <a:lnTo>
                    <a:pt x="64" y="99"/>
                  </a:lnTo>
                  <a:lnTo>
                    <a:pt x="64" y="208"/>
                  </a:lnTo>
                  <a:lnTo>
                    <a:pt x="64" y="204"/>
                  </a:lnTo>
                  <a:lnTo>
                    <a:pt x="66" y="2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5" name="Freeform 224"/>
            <p:cNvSpPr>
              <a:spLocks/>
            </p:cNvSpPr>
            <p:nvPr/>
          </p:nvSpPr>
          <p:spPr bwMode="auto">
            <a:xfrm>
              <a:off x="2338074" y="2782515"/>
              <a:ext cx="86218" cy="401511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" y="240"/>
                </a:cxn>
                <a:cxn ang="0">
                  <a:pos x="3" y="233"/>
                </a:cxn>
                <a:cxn ang="0">
                  <a:pos x="4" y="228"/>
                </a:cxn>
                <a:cxn ang="0">
                  <a:pos x="6" y="173"/>
                </a:cxn>
                <a:cxn ang="0">
                  <a:pos x="7" y="129"/>
                </a:cxn>
                <a:cxn ang="0">
                  <a:pos x="9" y="224"/>
                </a:cxn>
                <a:cxn ang="0">
                  <a:pos x="10" y="220"/>
                </a:cxn>
                <a:cxn ang="0">
                  <a:pos x="12" y="222"/>
                </a:cxn>
                <a:cxn ang="0">
                  <a:pos x="14" y="273"/>
                </a:cxn>
                <a:cxn ang="0">
                  <a:pos x="15" y="311"/>
                </a:cxn>
                <a:cxn ang="0">
                  <a:pos x="17" y="317"/>
                </a:cxn>
                <a:cxn ang="0">
                  <a:pos x="17" y="335"/>
                </a:cxn>
                <a:cxn ang="0">
                  <a:pos x="18" y="386"/>
                </a:cxn>
                <a:cxn ang="0">
                  <a:pos x="20" y="408"/>
                </a:cxn>
                <a:cxn ang="0">
                  <a:pos x="21" y="435"/>
                </a:cxn>
                <a:cxn ang="0">
                  <a:pos x="24" y="455"/>
                </a:cxn>
                <a:cxn ang="0">
                  <a:pos x="24" y="457"/>
                </a:cxn>
                <a:cxn ang="0">
                  <a:pos x="26" y="457"/>
                </a:cxn>
                <a:cxn ang="0">
                  <a:pos x="27" y="462"/>
                </a:cxn>
                <a:cxn ang="0">
                  <a:pos x="29" y="466"/>
                </a:cxn>
                <a:cxn ang="0">
                  <a:pos x="31" y="466"/>
                </a:cxn>
                <a:cxn ang="0">
                  <a:pos x="32" y="466"/>
                </a:cxn>
                <a:cxn ang="0">
                  <a:pos x="32" y="471"/>
                </a:cxn>
                <a:cxn ang="0">
                  <a:pos x="34" y="471"/>
                </a:cxn>
                <a:cxn ang="0">
                  <a:pos x="35" y="448"/>
                </a:cxn>
                <a:cxn ang="0">
                  <a:pos x="37" y="431"/>
                </a:cxn>
                <a:cxn ang="0">
                  <a:pos x="38" y="426"/>
                </a:cxn>
                <a:cxn ang="0">
                  <a:pos x="40" y="468"/>
                </a:cxn>
                <a:cxn ang="0">
                  <a:pos x="41" y="513"/>
                </a:cxn>
                <a:cxn ang="0">
                  <a:pos x="43" y="142"/>
                </a:cxn>
                <a:cxn ang="0">
                  <a:pos x="45" y="304"/>
                </a:cxn>
                <a:cxn ang="0">
                  <a:pos x="46" y="155"/>
                </a:cxn>
                <a:cxn ang="0">
                  <a:pos x="48" y="304"/>
                </a:cxn>
                <a:cxn ang="0">
                  <a:pos x="49" y="286"/>
                </a:cxn>
                <a:cxn ang="0">
                  <a:pos x="51" y="262"/>
                </a:cxn>
                <a:cxn ang="0">
                  <a:pos x="51" y="337"/>
                </a:cxn>
                <a:cxn ang="0">
                  <a:pos x="52" y="244"/>
                </a:cxn>
                <a:cxn ang="0">
                  <a:pos x="54" y="204"/>
                </a:cxn>
                <a:cxn ang="0">
                  <a:pos x="55" y="229"/>
                </a:cxn>
                <a:cxn ang="0">
                  <a:pos x="57" y="228"/>
                </a:cxn>
                <a:cxn ang="0">
                  <a:pos x="59" y="237"/>
                </a:cxn>
              </a:cxnLst>
              <a:rect l="0" t="0" r="r" b="b"/>
              <a:pathLst>
                <a:path w="59" h="513">
                  <a:moveTo>
                    <a:pt x="0" y="200"/>
                  </a:moveTo>
                  <a:lnTo>
                    <a:pt x="0" y="331"/>
                  </a:lnTo>
                  <a:lnTo>
                    <a:pt x="0" y="164"/>
                  </a:lnTo>
                  <a:lnTo>
                    <a:pt x="0" y="213"/>
                  </a:lnTo>
                  <a:lnTo>
                    <a:pt x="1" y="215"/>
                  </a:lnTo>
                  <a:lnTo>
                    <a:pt x="1" y="240"/>
                  </a:lnTo>
                  <a:lnTo>
                    <a:pt x="1" y="186"/>
                  </a:lnTo>
                  <a:lnTo>
                    <a:pt x="1" y="237"/>
                  </a:lnTo>
                  <a:lnTo>
                    <a:pt x="3" y="233"/>
                  </a:lnTo>
                  <a:lnTo>
                    <a:pt x="3" y="197"/>
                  </a:lnTo>
                  <a:lnTo>
                    <a:pt x="3" y="226"/>
                  </a:lnTo>
                  <a:lnTo>
                    <a:pt x="4" y="228"/>
                  </a:lnTo>
                  <a:lnTo>
                    <a:pt x="4" y="291"/>
                  </a:lnTo>
                  <a:lnTo>
                    <a:pt x="6" y="222"/>
                  </a:lnTo>
                  <a:lnTo>
                    <a:pt x="6" y="173"/>
                  </a:lnTo>
                  <a:lnTo>
                    <a:pt x="6" y="246"/>
                  </a:lnTo>
                  <a:lnTo>
                    <a:pt x="7" y="244"/>
                  </a:lnTo>
                  <a:lnTo>
                    <a:pt x="7" y="129"/>
                  </a:lnTo>
                  <a:lnTo>
                    <a:pt x="7" y="213"/>
                  </a:lnTo>
                  <a:lnTo>
                    <a:pt x="9" y="215"/>
                  </a:lnTo>
                  <a:lnTo>
                    <a:pt x="9" y="224"/>
                  </a:lnTo>
                  <a:lnTo>
                    <a:pt x="9" y="215"/>
                  </a:lnTo>
                  <a:lnTo>
                    <a:pt x="10" y="217"/>
                  </a:lnTo>
                  <a:lnTo>
                    <a:pt x="10" y="220"/>
                  </a:lnTo>
                  <a:lnTo>
                    <a:pt x="10" y="200"/>
                  </a:lnTo>
                  <a:lnTo>
                    <a:pt x="10" y="220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2" y="264"/>
                  </a:lnTo>
                  <a:lnTo>
                    <a:pt x="14" y="273"/>
                  </a:lnTo>
                  <a:lnTo>
                    <a:pt x="14" y="313"/>
                  </a:lnTo>
                  <a:lnTo>
                    <a:pt x="14" y="309"/>
                  </a:lnTo>
                  <a:lnTo>
                    <a:pt x="15" y="311"/>
                  </a:lnTo>
                  <a:lnTo>
                    <a:pt x="15" y="319"/>
                  </a:lnTo>
                  <a:lnTo>
                    <a:pt x="15" y="315"/>
                  </a:lnTo>
                  <a:lnTo>
                    <a:pt x="17" y="317"/>
                  </a:lnTo>
                  <a:lnTo>
                    <a:pt x="17" y="344"/>
                  </a:lnTo>
                  <a:lnTo>
                    <a:pt x="17" y="299"/>
                  </a:lnTo>
                  <a:lnTo>
                    <a:pt x="17" y="335"/>
                  </a:lnTo>
                  <a:lnTo>
                    <a:pt x="18" y="337"/>
                  </a:lnTo>
                  <a:lnTo>
                    <a:pt x="18" y="317"/>
                  </a:lnTo>
                  <a:lnTo>
                    <a:pt x="18" y="386"/>
                  </a:lnTo>
                  <a:lnTo>
                    <a:pt x="20" y="388"/>
                  </a:lnTo>
                  <a:lnTo>
                    <a:pt x="20" y="410"/>
                  </a:lnTo>
                  <a:lnTo>
                    <a:pt x="20" y="408"/>
                  </a:lnTo>
                  <a:lnTo>
                    <a:pt x="21" y="410"/>
                  </a:lnTo>
                  <a:lnTo>
                    <a:pt x="21" y="439"/>
                  </a:lnTo>
                  <a:lnTo>
                    <a:pt x="21" y="435"/>
                  </a:lnTo>
                  <a:lnTo>
                    <a:pt x="23" y="437"/>
                  </a:lnTo>
                  <a:lnTo>
                    <a:pt x="23" y="453"/>
                  </a:lnTo>
                  <a:lnTo>
                    <a:pt x="24" y="455"/>
                  </a:lnTo>
                  <a:lnTo>
                    <a:pt x="24" y="459"/>
                  </a:lnTo>
                  <a:lnTo>
                    <a:pt x="24" y="453"/>
                  </a:lnTo>
                  <a:lnTo>
                    <a:pt x="24" y="457"/>
                  </a:lnTo>
                  <a:lnTo>
                    <a:pt x="26" y="459"/>
                  </a:lnTo>
                  <a:lnTo>
                    <a:pt x="26" y="462"/>
                  </a:lnTo>
                  <a:lnTo>
                    <a:pt x="26" y="457"/>
                  </a:lnTo>
                  <a:lnTo>
                    <a:pt x="26" y="460"/>
                  </a:lnTo>
                  <a:lnTo>
                    <a:pt x="27" y="459"/>
                  </a:lnTo>
                  <a:lnTo>
                    <a:pt x="27" y="462"/>
                  </a:lnTo>
                  <a:lnTo>
                    <a:pt x="27" y="462"/>
                  </a:lnTo>
                  <a:lnTo>
                    <a:pt x="29" y="464"/>
                  </a:lnTo>
                  <a:lnTo>
                    <a:pt x="29" y="466"/>
                  </a:lnTo>
                  <a:lnTo>
                    <a:pt x="29" y="444"/>
                  </a:lnTo>
                  <a:lnTo>
                    <a:pt x="29" y="464"/>
                  </a:lnTo>
                  <a:lnTo>
                    <a:pt x="31" y="466"/>
                  </a:lnTo>
                  <a:lnTo>
                    <a:pt x="31" y="450"/>
                  </a:lnTo>
                  <a:lnTo>
                    <a:pt x="31" y="464"/>
                  </a:lnTo>
                  <a:lnTo>
                    <a:pt x="32" y="466"/>
                  </a:lnTo>
                  <a:lnTo>
                    <a:pt x="32" y="477"/>
                  </a:lnTo>
                  <a:lnTo>
                    <a:pt x="32" y="466"/>
                  </a:lnTo>
                  <a:lnTo>
                    <a:pt x="32" y="471"/>
                  </a:lnTo>
                  <a:lnTo>
                    <a:pt x="34" y="473"/>
                  </a:lnTo>
                  <a:lnTo>
                    <a:pt x="34" y="479"/>
                  </a:lnTo>
                  <a:lnTo>
                    <a:pt x="34" y="471"/>
                  </a:lnTo>
                  <a:lnTo>
                    <a:pt x="35" y="470"/>
                  </a:lnTo>
                  <a:lnTo>
                    <a:pt x="35" y="471"/>
                  </a:lnTo>
                  <a:lnTo>
                    <a:pt x="35" y="448"/>
                  </a:lnTo>
                  <a:lnTo>
                    <a:pt x="35" y="450"/>
                  </a:lnTo>
                  <a:lnTo>
                    <a:pt x="37" y="448"/>
                  </a:lnTo>
                  <a:lnTo>
                    <a:pt x="37" y="431"/>
                  </a:lnTo>
                  <a:lnTo>
                    <a:pt x="37" y="439"/>
                  </a:lnTo>
                  <a:lnTo>
                    <a:pt x="38" y="437"/>
                  </a:lnTo>
                  <a:lnTo>
                    <a:pt x="38" y="426"/>
                  </a:lnTo>
                  <a:lnTo>
                    <a:pt x="38" y="471"/>
                  </a:lnTo>
                  <a:lnTo>
                    <a:pt x="40" y="473"/>
                  </a:lnTo>
                  <a:lnTo>
                    <a:pt x="40" y="468"/>
                  </a:lnTo>
                  <a:lnTo>
                    <a:pt x="40" y="502"/>
                  </a:lnTo>
                  <a:lnTo>
                    <a:pt x="41" y="504"/>
                  </a:lnTo>
                  <a:lnTo>
                    <a:pt x="41" y="513"/>
                  </a:lnTo>
                  <a:lnTo>
                    <a:pt x="41" y="0"/>
                  </a:lnTo>
                  <a:lnTo>
                    <a:pt x="41" y="137"/>
                  </a:lnTo>
                  <a:lnTo>
                    <a:pt x="43" y="142"/>
                  </a:lnTo>
                  <a:lnTo>
                    <a:pt x="43" y="193"/>
                  </a:lnTo>
                  <a:lnTo>
                    <a:pt x="45" y="195"/>
                  </a:lnTo>
                  <a:lnTo>
                    <a:pt x="45" y="304"/>
                  </a:lnTo>
                  <a:lnTo>
                    <a:pt x="46" y="308"/>
                  </a:lnTo>
                  <a:lnTo>
                    <a:pt x="46" y="315"/>
                  </a:lnTo>
                  <a:lnTo>
                    <a:pt x="46" y="155"/>
                  </a:lnTo>
                  <a:lnTo>
                    <a:pt x="46" y="180"/>
                  </a:lnTo>
                  <a:lnTo>
                    <a:pt x="48" y="188"/>
                  </a:lnTo>
                  <a:lnTo>
                    <a:pt x="48" y="304"/>
                  </a:lnTo>
                  <a:lnTo>
                    <a:pt x="48" y="273"/>
                  </a:lnTo>
                  <a:lnTo>
                    <a:pt x="49" y="271"/>
                  </a:lnTo>
                  <a:lnTo>
                    <a:pt x="49" y="286"/>
                  </a:lnTo>
                  <a:lnTo>
                    <a:pt x="49" y="199"/>
                  </a:lnTo>
                  <a:lnTo>
                    <a:pt x="49" y="255"/>
                  </a:lnTo>
                  <a:lnTo>
                    <a:pt x="51" y="262"/>
                  </a:lnTo>
                  <a:lnTo>
                    <a:pt x="51" y="419"/>
                  </a:lnTo>
                  <a:lnTo>
                    <a:pt x="51" y="222"/>
                  </a:lnTo>
                  <a:lnTo>
                    <a:pt x="51" y="337"/>
                  </a:lnTo>
                  <a:lnTo>
                    <a:pt x="52" y="329"/>
                  </a:lnTo>
                  <a:lnTo>
                    <a:pt x="52" y="160"/>
                  </a:lnTo>
                  <a:lnTo>
                    <a:pt x="52" y="244"/>
                  </a:lnTo>
                  <a:lnTo>
                    <a:pt x="54" y="242"/>
                  </a:lnTo>
                  <a:lnTo>
                    <a:pt x="54" y="259"/>
                  </a:lnTo>
                  <a:lnTo>
                    <a:pt x="54" y="204"/>
                  </a:lnTo>
                  <a:lnTo>
                    <a:pt x="54" y="228"/>
                  </a:lnTo>
                  <a:lnTo>
                    <a:pt x="55" y="229"/>
                  </a:lnTo>
                  <a:lnTo>
                    <a:pt x="55" y="229"/>
                  </a:lnTo>
                  <a:lnTo>
                    <a:pt x="55" y="213"/>
                  </a:lnTo>
                  <a:lnTo>
                    <a:pt x="55" y="229"/>
                  </a:lnTo>
                  <a:lnTo>
                    <a:pt x="57" y="228"/>
                  </a:lnTo>
                  <a:lnTo>
                    <a:pt x="57" y="226"/>
                  </a:lnTo>
                  <a:lnTo>
                    <a:pt x="57" y="235"/>
                  </a:lnTo>
                  <a:lnTo>
                    <a:pt x="59" y="237"/>
                  </a:lnTo>
                  <a:lnTo>
                    <a:pt x="59" y="240"/>
                  </a:lnTo>
                  <a:lnTo>
                    <a:pt x="59" y="2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6" name="Freeform 225"/>
            <p:cNvSpPr>
              <a:spLocks/>
            </p:cNvSpPr>
            <p:nvPr/>
          </p:nvSpPr>
          <p:spPr bwMode="auto">
            <a:xfrm>
              <a:off x="2424292" y="2935390"/>
              <a:ext cx="104348" cy="214282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6" y="52"/>
                </a:cxn>
                <a:cxn ang="0">
                  <a:pos x="7" y="52"/>
                </a:cxn>
                <a:cxn ang="0">
                  <a:pos x="9" y="52"/>
                </a:cxn>
                <a:cxn ang="0">
                  <a:pos x="10" y="54"/>
                </a:cxn>
                <a:cxn ang="0">
                  <a:pos x="12" y="52"/>
                </a:cxn>
                <a:cxn ang="0">
                  <a:pos x="13" y="56"/>
                </a:cxn>
                <a:cxn ang="0">
                  <a:pos x="17" y="62"/>
                </a:cxn>
                <a:cxn ang="0">
                  <a:pos x="18" y="63"/>
                </a:cxn>
                <a:cxn ang="0">
                  <a:pos x="20" y="65"/>
                </a:cxn>
                <a:cxn ang="0">
                  <a:pos x="24" y="65"/>
                </a:cxn>
                <a:cxn ang="0">
                  <a:pos x="26" y="67"/>
                </a:cxn>
                <a:cxn ang="0">
                  <a:pos x="27" y="69"/>
                </a:cxn>
                <a:cxn ang="0">
                  <a:pos x="31" y="71"/>
                </a:cxn>
                <a:cxn ang="0">
                  <a:pos x="32" y="72"/>
                </a:cxn>
                <a:cxn ang="0">
                  <a:pos x="34" y="74"/>
                </a:cxn>
                <a:cxn ang="0">
                  <a:pos x="35" y="72"/>
                </a:cxn>
                <a:cxn ang="0">
                  <a:pos x="35" y="69"/>
                </a:cxn>
                <a:cxn ang="0">
                  <a:pos x="38" y="74"/>
                </a:cxn>
                <a:cxn ang="0">
                  <a:pos x="40" y="76"/>
                </a:cxn>
                <a:cxn ang="0">
                  <a:pos x="40" y="76"/>
                </a:cxn>
                <a:cxn ang="0">
                  <a:pos x="41" y="78"/>
                </a:cxn>
                <a:cxn ang="0">
                  <a:pos x="44" y="82"/>
                </a:cxn>
                <a:cxn ang="0">
                  <a:pos x="46" y="87"/>
                </a:cxn>
                <a:cxn ang="0">
                  <a:pos x="48" y="98"/>
                </a:cxn>
                <a:cxn ang="0">
                  <a:pos x="49" y="92"/>
                </a:cxn>
                <a:cxn ang="0">
                  <a:pos x="51" y="91"/>
                </a:cxn>
                <a:cxn ang="0">
                  <a:pos x="52" y="140"/>
                </a:cxn>
                <a:cxn ang="0">
                  <a:pos x="55" y="216"/>
                </a:cxn>
                <a:cxn ang="0">
                  <a:pos x="57" y="267"/>
                </a:cxn>
                <a:cxn ang="0">
                  <a:pos x="58" y="258"/>
                </a:cxn>
                <a:cxn ang="0">
                  <a:pos x="60" y="256"/>
                </a:cxn>
                <a:cxn ang="0">
                  <a:pos x="60" y="256"/>
                </a:cxn>
                <a:cxn ang="0">
                  <a:pos x="62" y="253"/>
                </a:cxn>
                <a:cxn ang="0">
                  <a:pos x="63" y="254"/>
                </a:cxn>
                <a:cxn ang="0">
                  <a:pos x="65" y="256"/>
                </a:cxn>
                <a:cxn ang="0">
                  <a:pos x="66" y="256"/>
                </a:cxn>
                <a:cxn ang="0">
                  <a:pos x="68" y="260"/>
                </a:cxn>
                <a:cxn ang="0">
                  <a:pos x="69" y="256"/>
                </a:cxn>
                <a:cxn ang="0">
                  <a:pos x="71" y="260"/>
                </a:cxn>
              </a:cxnLst>
              <a:rect l="0" t="0" r="r" b="b"/>
              <a:pathLst>
                <a:path w="71" h="273">
                  <a:moveTo>
                    <a:pt x="0" y="14"/>
                  </a:moveTo>
                  <a:lnTo>
                    <a:pt x="0" y="42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43"/>
                  </a:lnTo>
                  <a:lnTo>
                    <a:pt x="3" y="51"/>
                  </a:lnTo>
                  <a:lnTo>
                    <a:pt x="3" y="47"/>
                  </a:lnTo>
                  <a:lnTo>
                    <a:pt x="4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6" y="52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7" y="52"/>
                  </a:lnTo>
                  <a:lnTo>
                    <a:pt x="7" y="45"/>
                  </a:lnTo>
                  <a:lnTo>
                    <a:pt x="9" y="49"/>
                  </a:lnTo>
                  <a:lnTo>
                    <a:pt x="9" y="52"/>
                  </a:lnTo>
                  <a:lnTo>
                    <a:pt x="10" y="54"/>
                  </a:lnTo>
                  <a:lnTo>
                    <a:pt x="10" y="43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13" y="54"/>
                  </a:lnTo>
                  <a:lnTo>
                    <a:pt x="17" y="5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8" y="60"/>
                  </a:lnTo>
                  <a:lnTo>
                    <a:pt x="18" y="63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5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69"/>
                  </a:lnTo>
                  <a:lnTo>
                    <a:pt x="29" y="67"/>
                  </a:lnTo>
                  <a:lnTo>
                    <a:pt x="29" y="72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2" y="72"/>
                  </a:lnTo>
                  <a:lnTo>
                    <a:pt x="32" y="74"/>
                  </a:lnTo>
                  <a:lnTo>
                    <a:pt x="32" y="72"/>
                  </a:lnTo>
                  <a:lnTo>
                    <a:pt x="34" y="74"/>
                  </a:lnTo>
                  <a:lnTo>
                    <a:pt x="34" y="72"/>
                  </a:lnTo>
                  <a:lnTo>
                    <a:pt x="34" y="74"/>
                  </a:lnTo>
                  <a:lnTo>
                    <a:pt x="35" y="72"/>
                  </a:lnTo>
                  <a:lnTo>
                    <a:pt x="35" y="74"/>
                  </a:lnTo>
                  <a:lnTo>
                    <a:pt x="35" y="0"/>
                  </a:lnTo>
                  <a:lnTo>
                    <a:pt x="35" y="69"/>
                  </a:lnTo>
                  <a:lnTo>
                    <a:pt x="37" y="71"/>
                  </a:lnTo>
                  <a:lnTo>
                    <a:pt x="37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74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0" y="76"/>
                  </a:lnTo>
                  <a:lnTo>
                    <a:pt x="41" y="78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43" y="76"/>
                  </a:lnTo>
                  <a:lnTo>
                    <a:pt x="43" y="80"/>
                  </a:lnTo>
                  <a:lnTo>
                    <a:pt x="44" y="82"/>
                  </a:lnTo>
                  <a:lnTo>
                    <a:pt x="44" y="80"/>
                  </a:lnTo>
                  <a:lnTo>
                    <a:pt x="44" y="89"/>
                  </a:lnTo>
                  <a:lnTo>
                    <a:pt x="46" y="87"/>
                  </a:lnTo>
                  <a:lnTo>
                    <a:pt x="46" y="94"/>
                  </a:lnTo>
                  <a:lnTo>
                    <a:pt x="48" y="9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9" y="91"/>
                  </a:lnTo>
                  <a:lnTo>
                    <a:pt x="49" y="92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51" y="91"/>
                  </a:lnTo>
                  <a:lnTo>
                    <a:pt x="51" y="107"/>
                  </a:lnTo>
                  <a:lnTo>
                    <a:pt x="52" y="109"/>
                  </a:lnTo>
                  <a:lnTo>
                    <a:pt x="52" y="140"/>
                  </a:lnTo>
                  <a:lnTo>
                    <a:pt x="54" y="143"/>
                  </a:lnTo>
                  <a:lnTo>
                    <a:pt x="54" y="213"/>
                  </a:lnTo>
                  <a:lnTo>
                    <a:pt x="55" y="216"/>
                  </a:lnTo>
                  <a:lnTo>
                    <a:pt x="55" y="256"/>
                  </a:lnTo>
                  <a:lnTo>
                    <a:pt x="57" y="254"/>
                  </a:lnTo>
                  <a:lnTo>
                    <a:pt x="57" y="267"/>
                  </a:lnTo>
                  <a:lnTo>
                    <a:pt x="57" y="253"/>
                  </a:lnTo>
                  <a:lnTo>
                    <a:pt x="57" y="260"/>
                  </a:lnTo>
                  <a:lnTo>
                    <a:pt x="58" y="258"/>
                  </a:lnTo>
                  <a:lnTo>
                    <a:pt x="58" y="260"/>
                  </a:lnTo>
                  <a:lnTo>
                    <a:pt x="58" y="254"/>
                  </a:lnTo>
                  <a:lnTo>
                    <a:pt x="60" y="256"/>
                  </a:lnTo>
                  <a:lnTo>
                    <a:pt x="60" y="258"/>
                  </a:lnTo>
                  <a:lnTo>
                    <a:pt x="60" y="254"/>
                  </a:lnTo>
                  <a:lnTo>
                    <a:pt x="60" y="256"/>
                  </a:lnTo>
                  <a:lnTo>
                    <a:pt x="62" y="258"/>
                  </a:lnTo>
                  <a:lnTo>
                    <a:pt x="62" y="251"/>
                  </a:lnTo>
                  <a:lnTo>
                    <a:pt x="62" y="253"/>
                  </a:lnTo>
                  <a:lnTo>
                    <a:pt x="63" y="251"/>
                  </a:lnTo>
                  <a:lnTo>
                    <a:pt x="63" y="256"/>
                  </a:lnTo>
                  <a:lnTo>
                    <a:pt x="63" y="254"/>
                  </a:lnTo>
                  <a:lnTo>
                    <a:pt x="65" y="253"/>
                  </a:lnTo>
                  <a:lnTo>
                    <a:pt x="65" y="258"/>
                  </a:lnTo>
                  <a:lnTo>
                    <a:pt x="65" y="256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6" y="256"/>
                  </a:lnTo>
                  <a:lnTo>
                    <a:pt x="68" y="258"/>
                  </a:lnTo>
                  <a:lnTo>
                    <a:pt x="68" y="260"/>
                  </a:lnTo>
                  <a:lnTo>
                    <a:pt x="68" y="256"/>
                  </a:lnTo>
                  <a:lnTo>
                    <a:pt x="68" y="258"/>
                  </a:lnTo>
                  <a:lnTo>
                    <a:pt x="69" y="256"/>
                  </a:lnTo>
                  <a:lnTo>
                    <a:pt x="69" y="263"/>
                  </a:lnTo>
                  <a:lnTo>
                    <a:pt x="69" y="258"/>
                  </a:lnTo>
                  <a:lnTo>
                    <a:pt x="71" y="260"/>
                  </a:lnTo>
                  <a:lnTo>
                    <a:pt x="71" y="273"/>
                  </a:lnTo>
                  <a:lnTo>
                    <a:pt x="71" y="2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7" name="Freeform 226"/>
            <p:cNvSpPr>
              <a:spLocks/>
            </p:cNvSpPr>
            <p:nvPr/>
          </p:nvSpPr>
          <p:spPr bwMode="auto">
            <a:xfrm>
              <a:off x="2528640" y="2781227"/>
              <a:ext cx="90650" cy="416541"/>
            </a:xfrm>
            <a:custGeom>
              <a:avLst/>
              <a:gdLst/>
              <a:ahLst/>
              <a:cxnLst>
                <a:cxn ang="0">
                  <a:pos x="1" y="477"/>
                </a:cxn>
                <a:cxn ang="0">
                  <a:pos x="3" y="472"/>
                </a:cxn>
                <a:cxn ang="0">
                  <a:pos x="5" y="470"/>
                </a:cxn>
                <a:cxn ang="0">
                  <a:pos x="6" y="464"/>
                </a:cxn>
                <a:cxn ang="0">
                  <a:pos x="6" y="464"/>
                </a:cxn>
                <a:cxn ang="0">
                  <a:pos x="8" y="475"/>
                </a:cxn>
                <a:cxn ang="0">
                  <a:pos x="9" y="479"/>
                </a:cxn>
                <a:cxn ang="0">
                  <a:pos x="11" y="479"/>
                </a:cxn>
                <a:cxn ang="0">
                  <a:pos x="12" y="484"/>
                </a:cxn>
                <a:cxn ang="0">
                  <a:pos x="14" y="481"/>
                </a:cxn>
                <a:cxn ang="0">
                  <a:pos x="15" y="481"/>
                </a:cxn>
                <a:cxn ang="0">
                  <a:pos x="17" y="484"/>
                </a:cxn>
                <a:cxn ang="0">
                  <a:pos x="18" y="482"/>
                </a:cxn>
                <a:cxn ang="0">
                  <a:pos x="20" y="481"/>
                </a:cxn>
                <a:cxn ang="0">
                  <a:pos x="22" y="484"/>
                </a:cxn>
                <a:cxn ang="0">
                  <a:pos x="23" y="486"/>
                </a:cxn>
                <a:cxn ang="0">
                  <a:pos x="25" y="484"/>
                </a:cxn>
                <a:cxn ang="0">
                  <a:pos x="25" y="482"/>
                </a:cxn>
                <a:cxn ang="0">
                  <a:pos x="26" y="482"/>
                </a:cxn>
                <a:cxn ang="0">
                  <a:pos x="28" y="0"/>
                </a:cxn>
                <a:cxn ang="0">
                  <a:pos x="29" y="211"/>
                </a:cxn>
                <a:cxn ang="0">
                  <a:pos x="31" y="151"/>
                </a:cxn>
                <a:cxn ang="0">
                  <a:pos x="32" y="193"/>
                </a:cxn>
                <a:cxn ang="0">
                  <a:pos x="34" y="459"/>
                </a:cxn>
                <a:cxn ang="0">
                  <a:pos x="36" y="202"/>
                </a:cxn>
                <a:cxn ang="0">
                  <a:pos x="37" y="239"/>
                </a:cxn>
                <a:cxn ang="0">
                  <a:pos x="37" y="282"/>
                </a:cxn>
                <a:cxn ang="0">
                  <a:pos x="39" y="275"/>
                </a:cxn>
                <a:cxn ang="0">
                  <a:pos x="40" y="351"/>
                </a:cxn>
                <a:cxn ang="0">
                  <a:pos x="42" y="297"/>
                </a:cxn>
                <a:cxn ang="0">
                  <a:pos x="43" y="326"/>
                </a:cxn>
                <a:cxn ang="0">
                  <a:pos x="45" y="339"/>
                </a:cxn>
                <a:cxn ang="0">
                  <a:pos x="46" y="371"/>
                </a:cxn>
                <a:cxn ang="0">
                  <a:pos x="48" y="457"/>
                </a:cxn>
                <a:cxn ang="0">
                  <a:pos x="49" y="466"/>
                </a:cxn>
                <a:cxn ang="0">
                  <a:pos x="53" y="481"/>
                </a:cxn>
                <a:cxn ang="0">
                  <a:pos x="54" y="488"/>
                </a:cxn>
                <a:cxn ang="0">
                  <a:pos x="56" y="488"/>
                </a:cxn>
                <a:cxn ang="0">
                  <a:pos x="56" y="490"/>
                </a:cxn>
                <a:cxn ang="0">
                  <a:pos x="57" y="488"/>
                </a:cxn>
                <a:cxn ang="0">
                  <a:pos x="59" y="490"/>
                </a:cxn>
                <a:cxn ang="0">
                  <a:pos x="60" y="530"/>
                </a:cxn>
              </a:cxnLst>
              <a:rect l="0" t="0" r="r" b="b"/>
              <a:pathLst>
                <a:path w="62" h="533">
                  <a:moveTo>
                    <a:pt x="0" y="470"/>
                  </a:moveTo>
                  <a:lnTo>
                    <a:pt x="1" y="468"/>
                  </a:lnTo>
                  <a:lnTo>
                    <a:pt x="1" y="477"/>
                  </a:lnTo>
                  <a:lnTo>
                    <a:pt x="1" y="466"/>
                  </a:lnTo>
                  <a:lnTo>
                    <a:pt x="1" y="475"/>
                  </a:lnTo>
                  <a:lnTo>
                    <a:pt x="3" y="472"/>
                  </a:lnTo>
                  <a:lnTo>
                    <a:pt x="3" y="462"/>
                  </a:lnTo>
                  <a:lnTo>
                    <a:pt x="3" y="468"/>
                  </a:lnTo>
                  <a:lnTo>
                    <a:pt x="5" y="470"/>
                  </a:lnTo>
                  <a:lnTo>
                    <a:pt x="5" y="472"/>
                  </a:lnTo>
                  <a:lnTo>
                    <a:pt x="5" y="462"/>
                  </a:lnTo>
                  <a:lnTo>
                    <a:pt x="6" y="464"/>
                  </a:lnTo>
                  <a:lnTo>
                    <a:pt x="6" y="466"/>
                  </a:lnTo>
                  <a:lnTo>
                    <a:pt x="6" y="462"/>
                  </a:lnTo>
                  <a:lnTo>
                    <a:pt x="6" y="464"/>
                  </a:lnTo>
                  <a:lnTo>
                    <a:pt x="8" y="466"/>
                  </a:lnTo>
                  <a:lnTo>
                    <a:pt x="8" y="462"/>
                  </a:lnTo>
                  <a:lnTo>
                    <a:pt x="8" y="475"/>
                  </a:lnTo>
                  <a:lnTo>
                    <a:pt x="9" y="477"/>
                  </a:lnTo>
                  <a:lnTo>
                    <a:pt x="9" y="482"/>
                  </a:lnTo>
                  <a:lnTo>
                    <a:pt x="9" y="479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1" y="479"/>
                  </a:lnTo>
                  <a:lnTo>
                    <a:pt x="12" y="481"/>
                  </a:lnTo>
                  <a:lnTo>
                    <a:pt x="12" y="479"/>
                  </a:lnTo>
                  <a:lnTo>
                    <a:pt x="12" y="484"/>
                  </a:lnTo>
                  <a:lnTo>
                    <a:pt x="14" y="482"/>
                  </a:lnTo>
                  <a:lnTo>
                    <a:pt x="14" y="486"/>
                  </a:lnTo>
                  <a:lnTo>
                    <a:pt x="14" y="481"/>
                  </a:lnTo>
                  <a:lnTo>
                    <a:pt x="14" y="484"/>
                  </a:lnTo>
                  <a:lnTo>
                    <a:pt x="15" y="482"/>
                  </a:lnTo>
                  <a:lnTo>
                    <a:pt x="15" y="481"/>
                  </a:lnTo>
                  <a:lnTo>
                    <a:pt x="15" y="482"/>
                  </a:lnTo>
                  <a:lnTo>
                    <a:pt x="17" y="481"/>
                  </a:lnTo>
                  <a:lnTo>
                    <a:pt x="17" y="484"/>
                  </a:lnTo>
                  <a:lnTo>
                    <a:pt x="17" y="479"/>
                  </a:lnTo>
                  <a:lnTo>
                    <a:pt x="17" y="481"/>
                  </a:lnTo>
                  <a:lnTo>
                    <a:pt x="18" y="482"/>
                  </a:lnTo>
                  <a:lnTo>
                    <a:pt x="18" y="479"/>
                  </a:lnTo>
                  <a:lnTo>
                    <a:pt x="20" y="481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9"/>
                  </a:lnTo>
                  <a:lnTo>
                    <a:pt x="22" y="484"/>
                  </a:lnTo>
                  <a:lnTo>
                    <a:pt x="22" y="482"/>
                  </a:lnTo>
                  <a:lnTo>
                    <a:pt x="23" y="484"/>
                  </a:lnTo>
                  <a:lnTo>
                    <a:pt x="23" y="486"/>
                  </a:lnTo>
                  <a:lnTo>
                    <a:pt x="23" y="481"/>
                  </a:lnTo>
                  <a:lnTo>
                    <a:pt x="23" y="482"/>
                  </a:lnTo>
                  <a:lnTo>
                    <a:pt x="25" y="484"/>
                  </a:lnTo>
                  <a:lnTo>
                    <a:pt x="25" y="486"/>
                  </a:lnTo>
                  <a:lnTo>
                    <a:pt x="25" y="481"/>
                  </a:lnTo>
                  <a:lnTo>
                    <a:pt x="25" y="482"/>
                  </a:lnTo>
                  <a:lnTo>
                    <a:pt x="26" y="484"/>
                  </a:lnTo>
                  <a:lnTo>
                    <a:pt x="26" y="48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6"/>
                  </a:lnTo>
                  <a:lnTo>
                    <a:pt x="28" y="0"/>
                  </a:lnTo>
                  <a:lnTo>
                    <a:pt x="29" y="2"/>
                  </a:lnTo>
                  <a:lnTo>
                    <a:pt x="29" y="228"/>
                  </a:lnTo>
                  <a:lnTo>
                    <a:pt x="29" y="211"/>
                  </a:lnTo>
                  <a:lnTo>
                    <a:pt x="31" y="170"/>
                  </a:lnTo>
                  <a:lnTo>
                    <a:pt x="31" y="230"/>
                  </a:lnTo>
                  <a:lnTo>
                    <a:pt x="31" y="151"/>
                  </a:lnTo>
                  <a:lnTo>
                    <a:pt x="31" y="206"/>
                  </a:lnTo>
                  <a:lnTo>
                    <a:pt x="32" y="204"/>
                  </a:lnTo>
                  <a:lnTo>
                    <a:pt x="32" y="193"/>
                  </a:lnTo>
                  <a:lnTo>
                    <a:pt x="32" y="295"/>
                  </a:lnTo>
                  <a:lnTo>
                    <a:pt x="34" y="291"/>
                  </a:lnTo>
                  <a:lnTo>
                    <a:pt x="34" y="459"/>
                  </a:lnTo>
                  <a:lnTo>
                    <a:pt x="34" y="97"/>
                  </a:lnTo>
                  <a:lnTo>
                    <a:pt x="34" y="199"/>
                  </a:lnTo>
                  <a:lnTo>
                    <a:pt x="36" y="202"/>
                  </a:lnTo>
                  <a:lnTo>
                    <a:pt x="36" y="251"/>
                  </a:lnTo>
                  <a:lnTo>
                    <a:pt x="36" y="246"/>
                  </a:lnTo>
                  <a:lnTo>
                    <a:pt x="37" y="239"/>
                  </a:lnTo>
                  <a:lnTo>
                    <a:pt x="37" y="348"/>
                  </a:lnTo>
                  <a:lnTo>
                    <a:pt x="37" y="231"/>
                  </a:lnTo>
                  <a:lnTo>
                    <a:pt x="37" y="282"/>
                  </a:lnTo>
                  <a:lnTo>
                    <a:pt x="39" y="284"/>
                  </a:lnTo>
                  <a:lnTo>
                    <a:pt x="39" y="346"/>
                  </a:lnTo>
                  <a:lnTo>
                    <a:pt x="39" y="275"/>
                  </a:lnTo>
                  <a:lnTo>
                    <a:pt x="39" y="321"/>
                  </a:lnTo>
                  <a:lnTo>
                    <a:pt x="40" y="322"/>
                  </a:lnTo>
                  <a:lnTo>
                    <a:pt x="40" y="351"/>
                  </a:lnTo>
                  <a:lnTo>
                    <a:pt x="40" y="186"/>
                  </a:lnTo>
                  <a:lnTo>
                    <a:pt x="40" y="293"/>
                  </a:lnTo>
                  <a:lnTo>
                    <a:pt x="42" y="297"/>
                  </a:lnTo>
                  <a:lnTo>
                    <a:pt x="42" y="264"/>
                  </a:lnTo>
                  <a:lnTo>
                    <a:pt x="42" y="324"/>
                  </a:lnTo>
                  <a:lnTo>
                    <a:pt x="43" y="326"/>
                  </a:lnTo>
                  <a:lnTo>
                    <a:pt x="43" y="351"/>
                  </a:lnTo>
                  <a:lnTo>
                    <a:pt x="43" y="333"/>
                  </a:lnTo>
                  <a:lnTo>
                    <a:pt x="45" y="339"/>
                  </a:lnTo>
                  <a:lnTo>
                    <a:pt x="45" y="373"/>
                  </a:lnTo>
                  <a:lnTo>
                    <a:pt x="46" y="375"/>
                  </a:lnTo>
                  <a:lnTo>
                    <a:pt x="46" y="371"/>
                  </a:lnTo>
                  <a:lnTo>
                    <a:pt x="46" y="419"/>
                  </a:lnTo>
                  <a:lnTo>
                    <a:pt x="48" y="421"/>
                  </a:lnTo>
                  <a:lnTo>
                    <a:pt x="48" y="457"/>
                  </a:lnTo>
                  <a:lnTo>
                    <a:pt x="48" y="455"/>
                  </a:lnTo>
                  <a:lnTo>
                    <a:pt x="49" y="457"/>
                  </a:lnTo>
                  <a:lnTo>
                    <a:pt x="49" y="466"/>
                  </a:lnTo>
                  <a:lnTo>
                    <a:pt x="51" y="468"/>
                  </a:lnTo>
                  <a:lnTo>
                    <a:pt x="51" y="481"/>
                  </a:lnTo>
                  <a:lnTo>
                    <a:pt x="53" y="481"/>
                  </a:lnTo>
                  <a:lnTo>
                    <a:pt x="53" y="473"/>
                  </a:lnTo>
                  <a:lnTo>
                    <a:pt x="53" y="486"/>
                  </a:lnTo>
                  <a:lnTo>
                    <a:pt x="54" y="488"/>
                  </a:lnTo>
                  <a:lnTo>
                    <a:pt x="54" y="484"/>
                  </a:lnTo>
                  <a:lnTo>
                    <a:pt x="54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7" y="488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9" y="490"/>
                  </a:lnTo>
                  <a:lnTo>
                    <a:pt x="59" y="488"/>
                  </a:lnTo>
                  <a:lnTo>
                    <a:pt x="59" y="490"/>
                  </a:lnTo>
                  <a:lnTo>
                    <a:pt x="60" y="492"/>
                  </a:lnTo>
                  <a:lnTo>
                    <a:pt x="60" y="532"/>
                  </a:lnTo>
                  <a:lnTo>
                    <a:pt x="60" y="530"/>
                  </a:lnTo>
                  <a:lnTo>
                    <a:pt x="62" y="532"/>
                  </a:lnTo>
                  <a:lnTo>
                    <a:pt x="62" y="5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8" name="Freeform 227"/>
            <p:cNvSpPr>
              <a:spLocks/>
            </p:cNvSpPr>
            <p:nvPr/>
          </p:nvSpPr>
          <p:spPr bwMode="auto">
            <a:xfrm>
              <a:off x="2619290" y="2781227"/>
              <a:ext cx="95082" cy="421264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" y="421"/>
                </a:cxn>
                <a:cxn ang="0">
                  <a:pos x="5" y="468"/>
                </a:cxn>
                <a:cxn ang="0">
                  <a:pos x="6" y="513"/>
                </a:cxn>
                <a:cxn ang="0">
                  <a:pos x="8" y="512"/>
                </a:cxn>
                <a:cxn ang="0">
                  <a:pos x="9" y="510"/>
                </a:cxn>
                <a:cxn ang="0">
                  <a:pos x="11" y="510"/>
                </a:cxn>
                <a:cxn ang="0">
                  <a:pos x="12" y="510"/>
                </a:cxn>
                <a:cxn ang="0">
                  <a:pos x="14" y="517"/>
                </a:cxn>
                <a:cxn ang="0">
                  <a:pos x="15" y="510"/>
                </a:cxn>
                <a:cxn ang="0">
                  <a:pos x="17" y="521"/>
                </a:cxn>
                <a:cxn ang="0">
                  <a:pos x="19" y="521"/>
                </a:cxn>
                <a:cxn ang="0">
                  <a:pos x="20" y="521"/>
                </a:cxn>
                <a:cxn ang="0">
                  <a:pos x="22" y="521"/>
                </a:cxn>
                <a:cxn ang="0">
                  <a:pos x="23" y="113"/>
                </a:cxn>
                <a:cxn ang="0">
                  <a:pos x="25" y="379"/>
                </a:cxn>
                <a:cxn ang="0">
                  <a:pos x="26" y="266"/>
                </a:cxn>
                <a:cxn ang="0">
                  <a:pos x="28" y="499"/>
                </a:cxn>
                <a:cxn ang="0">
                  <a:pos x="29" y="537"/>
                </a:cxn>
                <a:cxn ang="0">
                  <a:pos x="31" y="535"/>
                </a:cxn>
                <a:cxn ang="0">
                  <a:pos x="31" y="104"/>
                </a:cxn>
                <a:cxn ang="0">
                  <a:pos x="34" y="453"/>
                </a:cxn>
                <a:cxn ang="0">
                  <a:pos x="36" y="535"/>
                </a:cxn>
                <a:cxn ang="0">
                  <a:pos x="37" y="533"/>
                </a:cxn>
                <a:cxn ang="0">
                  <a:pos x="37" y="533"/>
                </a:cxn>
                <a:cxn ang="0">
                  <a:pos x="39" y="530"/>
                </a:cxn>
                <a:cxn ang="0">
                  <a:pos x="40" y="90"/>
                </a:cxn>
                <a:cxn ang="0">
                  <a:pos x="42" y="532"/>
                </a:cxn>
                <a:cxn ang="0">
                  <a:pos x="43" y="533"/>
                </a:cxn>
                <a:cxn ang="0">
                  <a:pos x="45" y="532"/>
                </a:cxn>
                <a:cxn ang="0">
                  <a:pos x="46" y="532"/>
                </a:cxn>
                <a:cxn ang="0">
                  <a:pos x="48" y="528"/>
                </a:cxn>
                <a:cxn ang="0">
                  <a:pos x="48" y="528"/>
                </a:cxn>
                <a:cxn ang="0">
                  <a:pos x="50" y="399"/>
                </a:cxn>
                <a:cxn ang="0">
                  <a:pos x="51" y="532"/>
                </a:cxn>
                <a:cxn ang="0">
                  <a:pos x="53" y="530"/>
                </a:cxn>
                <a:cxn ang="0">
                  <a:pos x="54" y="532"/>
                </a:cxn>
                <a:cxn ang="0">
                  <a:pos x="57" y="532"/>
                </a:cxn>
                <a:cxn ang="0">
                  <a:pos x="59" y="528"/>
                </a:cxn>
                <a:cxn ang="0">
                  <a:pos x="60" y="530"/>
                </a:cxn>
                <a:cxn ang="0">
                  <a:pos x="60" y="528"/>
                </a:cxn>
                <a:cxn ang="0">
                  <a:pos x="62" y="528"/>
                </a:cxn>
              </a:cxnLst>
              <a:rect l="0" t="0" r="r" b="b"/>
              <a:pathLst>
                <a:path w="65" h="541">
                  <a:moveTo>
                    <a:pt x="0" y="533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1" y="142"/>
                  </a:lnTo>
                  <a:lnTo>
                    <a:pt x="1" y="419"/>
                  </a:lnTo>
                  <a:lnTo>
                    <a:pt x="3" y="421"/>
                  </a:lnTo>
                  <a:lnTo>
                    <a:pt x="3" y="473"/>
                  </a:lnTo>
                  <a:lnTo>
                    <a:pt x="5" y="477"/>
                  </a:lnTo>
                  <a:lnTo>
                    <a:pt x="5" y="468"/>
                  </a:lnTo>
                  <a:lnTo>
                    <a:pt x="5" y="492"/>
                  </a:lnTo>
                  <a:lnTo>
                    <a:pt x="6" y="493"/>
                  </a:lnTo>
                  <a:lnTo>
                    <a:pt x="6" y="513"/>
                  </a:lnTo>
                  <a:lnTo>
                    <a:pt x="8" y="515"/>
                  </a:lnTo>
                  <a:lnTo>
                    <a:pt x="8" y="521"/>
                  </a:lnTo>
                  <a:lnTo>
                    <a:pt x="8" y="512"/>
                  </a:lnTo>
                  <a:lnTo>
                    <a:pt x="9" y="510"/>
                  </a:lnTo>
                  <a:lnTo>
                    <a:pt x="9" y="508"/>
                  </a:lnTo>
                  <a:lnTo>
                    <a:pt x="9" y="510"/>
                  </a:lnTo>
                  <a:lnTo>
                    <a:pt x="11" y="512"/>
                  </a:lnTo>
                  <a:lnTo>
                    <a:pt x="11" y="513"/>
                  </a:lnTo>
                  <a:lnTo>
                    <a:pt x="11" y="510"/>
                  </a:lnTo>
                  <a:lnTo>
                    <a:pt x="12" y="508"/>
                  </a:lnTo>
                  <a:lnTo>
                    <a:pt x="12" y="512"/>
                  </a:lnTo>
                  <a:lnTo>
                    <a:pt x="12" y="510"/>
                  </a:lnTo>
                  <a:lnTo>
                    <a:pt x="14" y="512"/>
                  </a:lnTo>
                  <a:lnTo>
                    <a:pt x="14" y="510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21"/>
                  </a:lnTo>
                  <a:lnTo>
                    <a:pt x="15" y="510"/>
                  </a:lnTo>
                  <a:lnTo>
                    <a:pt x="15" y="519"/>
                  </a:lnTo>
                  <a:lnTo>
                    <a:pt x="17" y="521"/>
                  </a:lnTo>
                  <a:lnTo>
                    <a:pt x="17" y="521"/>
                  </a:lnTo>
                  <a:lnTo>
                    <a:pt x="17" y="519"/>
                  </a:lnTo>
                  <a:lnTo>
                    <a:pt x="17" y="519"/>
                  </a:lnTo>
                  <a:lnTo>
                    <a:pt x="19" y="521"/>
                  </a:lnTo>
                  <a:lnTo>
                    <a:pt x="19" y="522"/>
                  </a:lnTo>
                  <a:lnTo>
                    <a:pt x="19" y="519"/>
                  </a:lnTo>
                  <a:lnTo>
                    <a:pt x="20" y="521"/>
                  </a:lnTo>
                  <a:lnTo>
                    <a:pt x="20" y="517"/>
                  </a:lnTo>
                  <a:lnTo>
                    <a:pt x="22" y="519"/>
                  </a:lnTo>
                  <a:lnTo>
                    <a:pt x="22" y="521"/>
                  </a:lnTo>
                  <a:lnTo>
                    <a:pt x="22" y="0"/>
                  </a:lnTo>
                  <a:lnTo>
                    <a:pt x="22" y="108"/>
                  </a:lnTo>
                  <a:lnTo>
                    <a:pt x="23" y="113"/>
                  </a:lnTo>
                  <a:lnTo>
                    <a:pt x="23" y="290"/>
                  </a:lnTo>
                  <a:lnTo>
                    <a:pt x="25" y="250"/>
                  </a:lnTo>
                  <a:lnTo>
                    <a:pt x="25" y="379"/>
                  </a:lnTo>
                  <a:lnTo>
                    <a:pt x="25" y="210"/>
                  </a:lnTo>
                  <a:lnTo>
                    <a:pt x="25" y="248"/>
                  </a:lnTo>
                  <a:lnTo>
                    <a:pt x="26" y="266"/>
                  </a:lnTo>
                  <a:lnTo>
                    <a:pt x="26" y="244"/>
                  </a:lnTo>
                  <a:lnTo>
                    <a:pt x="26" y="488"/>
                  </a:lnTo>
                  <a:lnTo>
                    <a:pt x="28" y="499"/>
                  </a:lnTo>
                  <a:lnTo>
                    <a:pt x="28" y="541"/>
                  </a:lnTo>
                  <a:lnTo>
                    <a:pt x="28" y="539"/>
                  </a:lnTo>
                  <a:lnTo>
                    <a:pt x="29" y="537"/>
                  </a:lnTo>
                  <a:lnTo>
                    <a:pt x="29" y="539"/>
                  </a:lnTo>
                  <a:lnTo>
                    <a:pt x="29" y="533"/>
                  </a:lnTo>
                  <a:lnTo>
                    <a:pt x="31" y="535"/>
                  </a:lnTo>
                  <a:lnTo>
                    <a:pt x="31" y="537"/>
                  </a:lnTo>
                  <a:lnTo>
                    <a:pt x="31" y="68"/>
                  </a:lnTo>
                  <a:lnTo>
                    <a:pt x="31" y="104"/>
                  </a:lnTo>
                  <a:lnTo>
                    <a:pt x="32" y="142"/>
                  </a:lnTo>
                  <a:lnTo>
                    <a:pt x="32" y="453"/>
                  </a:lnTo>
                  <a:lnTo>
                    <a:pt x="34" y="453"/>
                  </a:lnTo>
                  <a:lnTo>
                    <a:pt x="34" y="532"/>
                  </a:lnTo>
                  <a:lnTo>
                    <a:pt x="36" y="533"/>
                  </a:lnTo>
                  <a:lnTo>
                    <a:pt x="36" y="535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7" y="533"/>
                  </a:lnTo>
                  <a:lnTo>
                    <a:pt x="37" y="535"/>
                  </a:lnTo>
                  <a:lnTo>
                    <a:pt x="37" y="532"/>
                  </a:lnTo>
                  <a:lnTo>
                    <a:pt x="37" y="533"/>
                  </a:lnTo>
                  <a:lnTo>
                    <a:pt x="39" y="532"/>
                  </a:lnTo>
                  <a:lnTo>
                    <a:pt x="39" y="533"/>
                  </a:lnTo>
                  <a:lnTo>
                    <a:pt x="39" y="530"/>
                  </a:lnTo>
                  <a:lnTo>
                    <a:pt x="39" y="530"/>
                  </a:lnTo>
                  <a:lnTo>
                    <a:pt x="40" y="530"/>
                  </a:lnTo>
                  <a:lnTo>
                    <a:pt x="40" y="90"/>
                  </a:lnTo>
                  <a:lnTo>
                    <a:pt x="40" y="521"/>
                  </a:lnTo>
                  <a:lnTo>
                    <a:pt x="42" y="522"/>
                  </a:lnTo>
                  <a:lnTo>
                    <a:pt x="42" y="532"/>
                  </a:lnTo>
                  <a:lnTo>
                    <a:pt x="42" y="521"/>
                  </a:lnTo>
                  <a:lnTo>
                    <a:pt x="42" y="532"/>
                  </a:lnTo>
                  <a:lnTo>
                    <a:pt x="43" y="533"/>
                  </a:lnTo>
                  <a:lnTo>
                    <a:pt x="43" y="528"/>
                  </a:lnTo>
                  <a:lnTo>
                    <a:pt x="43" y="530"/>
                  </a:lnTo>
                  <a:lnTo>
                    <a:pt x="45" y="532"/>
                  </a:lnTo>
                  <a:lnTo>
                    <a:pt x="45" y="528"/>
                  </a:lnTo>
                  <a:lnTo>
                    <a:pt x="46" y="530"/>
                  </a:lnTo>
                  <a:lnTo>
                    <a:pt x="46" y="532"/>
                  </a:lnTo>
                  <a:lnTo>
                    <a:pt x="46" y="528"/>
                  </a:lnTo>
                  <a:lnTo>
                    <a:pt x="46" y="530"/>
                  </a:lnTo>
                  <a:lnTo>
                    <a:pt x="48" y="528"/>
                  </a:lnTo>
                  <a:lnTo>
                    <a:pt x="48" y="530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50" y="530"/>
                  </a:lnTo>
                  <a:lnTo>
                    <a:pt x="50" y="44"/>
                  </a:lnTo>
                  <a:lnTo>
                    <a:pt x="50" y="399"/>
                  </a:lnTo>
                  <a:lnTo>
                    <a:pt x="51" y="412"/>
                  </a:lnTo>
                  <a:lnTo>
                    <a:pt x="51" y="533"/>
                  </a:lnTo>
                  <a:lnTo>
                    <a:pt x="51" y="532"/>
                  </a:lnTo>
                  <a:lnTo>
                    <a:pt x="53" y="533"/>
                  </a:lnTo>
                  <a:lnTo>
                    <a:pt x="53" y="533"/>
                  </a:lnTo>
                  <a:lnTo>
                    <a:pt x="53" y="530"/>
                  </a:lnTo>
                  <a:lnTo>
                    <a:pt x="53" y="530"/>
                  </a:lnTo>
                  <a:lnTo>
                    <a:pt x="54" y="532"/>
                  </a:lnTo>
                  <a:lnTo>
                    <a:pt x="54" y="532"/>
                  </a:lnTo>
                  <a:lnTo>
                    <a:pt x="54" y="530"/>
                  </a:lnTo>
                  <a:lnTo>
                    <a:pt x="56" y="530"/>
                  </a:lnTo>
                  <a:lnTo>
                    <a:pt x="57" y="532"/>
                  </a:lnTo>
                  <a:lnTo>
                    <a:pt x="57" y="528"/>
                  </a:lnTo>
                  <a:lnTo>
                    <a:pt x="57" y="530"/>
                  </a:lnTo>
                  <a:lnTo>
                    <a:pt x="59" y="528"/>
                  </a:lnTo>
                  <a:lnTo>
                    <a:pt x="59" y="530"/>
                  </a:lnTo>
                  <a:lnTo>
                    <a:pt x="59" y="528"/>
                  </a:lnTo>
                  <a:lnTo>
                    <a:pt x="60" y="530"/>
                  </a:lnTo>
                  <a:lnTo>
                    <a:pt x="60" y="530"/>
                  </a:lnTo>
                  <a:lnTo>
                    <a:pt x="60" y="528"/>
                  </a:lnTo>
                  <a:lnTo>
                    <a:pt x="60" y="528"/>
                  </a:lnTo>
                  <a:lnTo>
                    <a:pt x="63" y="528"/>
                  </a:lnTo>
                  <a:lnTo>
                    <a:pt x="63" y="530"/>
                  </a:lnTo>
                  <a:lnTo>
                    <a:pt x="62" y="528"/>
                  </a:lnTo>
                  <a:lnTo>
                    <a:pt x="63" y="528"/>
                  </a:lnTo>
                  <a:lnTo>
                    <a:pt x="65" y="5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9" name="Freeform 228"/>
            <p:cNvSpPr>
              <a:spLocks/>
            </p:cNvSpPr>
            <p:nvPr/>
          </p:nvSpPr>
          <p:spPr bwMode="auto">
            <a:xfrm>
              <a:off x="2714372" y="2781227"/>
              <a:ext cx="98305" cy="422553"/>
            </a:xfrm>
            <a:custGeom>
              <a:avLst/>
              <a:gdLst/>
              <a:ahLst/>
              <a:cxnLst>
                <a:cxn ang="0">
                  <a:pos x="2" y="526"/>
                </a:cxn>
                <a:cxn ang="0">
                  <a:pos x="3" y="528"/>
                </a:cxn>
                <a:cxn ang="0">
                  <a:pos x="6" y="528"/>
                </a:cxn>
                <a:cxn ang="0">
                  <a:pos x="9" y="530"/>
                </a:cxn>
                <a:cxn ang="0">
                  <a:pos x="11" y="528"/>
                </a:cxn>
                <a:cxn ang="0">
                  <a:pos x="14" y="528"/>
                </a:cxn>
                <a:cxn ang="0">
                  <a:pos x="16" y="441"/>
                </a:cxn>
                <a:cxn ang="0">
                  <a:pos x="17" y="535"/>
                </a:cxn>
                <a:cxn ang="0">
                  <a:pos x="19" y="532"/>
                </a:cxn>
                <a:cxn ang="0">
                  <a:pos x="19" y="530"/>
                </a:cxn>
                <a:cxn ang="0">
                  <a:pos x="20" y="530"/>
                </a:cxn>
                <a:cxn ang="0">
                  <a:pos x="22" y="532"/>
                </a:cxn>
                <a:cxn ang="0">
                  <a:pos x="23" y="530"/>
                </a:cxn>
                <a:cxn ang="0">
                  <a:pos x="25" y="532"/>
                </a:cxn>
                <a:cxn ang="0">
                  <a:pos x="26" y="528"/>
                </a:cxn>
                <a:cxn ang="0">
                  <a:pos x="28" y="528"/>
                </a:cxn>
                <a:cxn ang="0">
                  <a:pos x="28" y="530"/>
                </a:cxn>
                <a:cxn ang="0">
                  <a:pos x="30" y="530"/>
                </a:cxn>
                <a:cxn ang="0">
                  <a:pos x="31" y="530"/>
                </a:cxn>
                <a:cxn ang="0">
                  <a:pos x="33" y="530"/>
                </a:cxn>
                <a:cxn ang="0">
                  <a:pos x="34" y="528"/>
                </a:cxn>
                <a:cxn ang="0">
                  <a:pos x="36" y="532"/>
                </a:cxn>
                <a:cxn ang="0">
                  <a:pos x="37" y="530"/>
                </a:cxn>
                <a:cxn ang="0">
                  <a:pos x="39" y="528"/>
                </a:cxn>
                <a:cxn ang="0">
                  <a:pos x="40" y="530"/>
                </a:cxn>
                <a:cxn ang="0">
                  <a:pos x="43" y="528"/>
                </a:cxn>
                <a:cxn ang="0">
                  <a:pos x="45" y="528"/>
                </a:cxn>
                <a:cxn ang="0">
                  <a:pos x="47" y="528"/>
                </a:cxn>
                <a:cxn ang="0">
                  <a:pos x="48" y="530"/>
                </a:cxn>
                <a:cxn ang="0">
                  <a:pos x="51" y="528"/>
                </a:cxn>
                <a:cxn ang="0">
                  <a:pos x="51" y="528"/>
                </a:cxn>
                <a:cxn ang="0">
                  <a:pos x="53" y="117"/>
                </a:cxn>
                <a:cxn ang="0">
                  <a:pos x="54" y="188"/>
                </a:cxn>
                <a:cxn ang="0">
                  <a:pos x="56" y="100"/>
                </a:cxn>
                <a:cxn ang="0">
                  <a:pos x="57" y="542"/>
                </a:cxn>
                <a:cxn ang="0">
                  <a:pos x="59" y="168"/>
                </a:cxn>
                <a:cxn ang="0">
                  <a:pos x="59" y="219"/>
                </a:cxn>
                <a:cxn ang="0">
                  <a:pos x="61" y="128"/>
                </a:cxn>
                <a:cxn ang="0">
                  <a:pos x="62" y="253"/>
                </a:cxn>
                <a:cxn ang="0">
                  <a:pos x="64" y="241"/>
                </a:cxn>
                <a:cxn ang="0">
                  <a:pos x="64" y="381"/>
                </a:cxn>
                <a:cxn ang="0">
                  <a:pos x="67" y="493"/>
                </a:cxn>
              </a:cxnLst>
              <a:rect l="0" t="0" r="r" b="b"/>
              <a:pathLst>
                <a:path w="67" h="542">
                  <a:moveTo>
                    <a:pt x="0" y="528"/>
                  </a:moveTo>
                  <a:lnTo>
                    <a:pt x="2" y="530"/>
                  </a:lnTo>
                  <a:lnTo>
                    <a:pt x="2" y="526"/>
                  </a:lnTo>
                  <a:lnTo>
                    <a:pt x="2" y="528"/>
                  </a:lnTo>
                  <a:lnTo>
                    <a:pt x="3" y="530"/>
                  </a:lnTo>
                  <a:lnTo>
                    <a:pt x="3" y="528"/>
                  </a:lnTo>
                  <a:lnTo>
                    <a:pt x="3" y="528"/>
                  </a:lnTo>
                  <a:lnTo>
                    <a:pt x="5" y="526"/>
                  </a:lnTo>
                  <a:lnTo>
                    <a:pt x="6" y="528"/>
                  </a:lnTo>
                  <a:lnTo>
                    <a:pt x="8" y="528"/>
                  </a:lnTo>
                  <a:lnTo>
                    <a:pt x="9" y="526"/>
                  </a:lnTo>
                  <a:lnTo>
                    <a:pt x="9" y="530"/>
                  </a:lnTo>
                  <a:lnTo>
                    <a:pt x="9" y="524"/>
                  </a:lnTo>
                  <a:lnTo>
                    <a:pt x="9" y="528"/>
                  </a:lnTo>
                  <a:lnTo>
                    <a:pt x="11" y="528"/>
                  </a:lnTo>
                  <a:lnTo>
                    <a:pt x="12" y="526"/>
                  </a:lnTo>
                  <a:lnTo>
                    <a:pt x="12" y="528"/>
                  </a:lnTo>
                  <a:lnTo>
                    <a:pt x="14" y="528"/>
                  </a:lnTo>
                  <a:lnTo>
                    <a:pt x="14" y="211"/>
                  </a:lnTo>
                  <a:lnTo>
                    <a:pt x="14" y="428"/>
                  </a:lnTo>
                  <a:lnTo>
                    <a:pt x="16" y="441"/>
                  </a:lnTo>
                  <a:lnTo>
                    <a:pt x="16" y="281"/>
                  </a:lnTo>
                  <a:lnTo>
                    <a:pt x="16" y="533"/>
                  </a:lnTo>
                  <a:lnTo>
                    <a:pt x="17" y="535"/>
                  </a:lnTo>
                  <a:lnTo>
                    <a:pt x="17" y="532"/>
                  </a:lnTo>
                  <a:lnTo>
                    <a:pt x="17" y="533"/>
                  </a:lnTo>
                  <a:lnTo>
                    <a:pt x="19" y="532"/>
                  </a:lnTo>
                  <a:lnTo>
                    <a:pt x="19" y="532"/>
                  </a:lnTo>
                  <a:lnTo>
                    <a:pt x="19" y="504"/>
                  </a:lnTo>
                  <a:lnTo>
                    <a:pt x="19" y="530"/>
                  </a:lnTo>
                  <a:lnTo>
                    <a:pt x="20" y="532"/>
                  </a:lnTo>
                  <a:lnTo>
                    <a:pt x="20" y="530"/>
                  </a:lnTo>
                  <a:lnTo>
                    <a:pt x="20" y="530"/>
                  </a:lnTo>
                  <a:lnTo>
                    <a:pt x="22" y="530"/>
                  </a:lnTo>
                  <a:lnTo>
                    <a:pt x="22" y="264"/>
                  </a:lnTo>
                  <a:lnTo>
                    <a:pt x="22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5" y="530"/>
                  </a:lnTo>
                  <a:lnTo>
                    <a:pt x="25" y="532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6" y="528"/>
                  </a:lnTo>
                  <a:lnTo>
                    <a:pt x="26" y="530"/>
                  </a:lnTo>
                  <a:lnTo>
                    <a:pt x="26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30" y="528"/>
                  </a:lnTo>
                  <a:lnTo>
                    <a:pt x="30" y="530"/>
                  </a:lnTo>
                  <a:lnTo>
                    <a:pt x="30" y="530"/>
                  </a:lnTo>
                  <a:lnTo>
                    <a:pt x="31" y="528"/>
                  </a:lnTo>
                  <a:lnTo>
                    <a:pt x="31" y="528"/>
                  </a:lnTo>
                  <a:lnTo>
                    <a:pt x="31" y="530"/>
                  </a:lnTo>
                  <a:lnTo>
                    <a:pt x="33" y="528"/>
                  </a:lnTo>
                  <a:lnTo>
                    <a:pt x="33" y="524"/>
                  </a:lnTo>
                  <a:lnTo>
                    <a:pt x="33" y="530"/>
                  </a:lnTo>
                  <a:lnTo>
                    <a:pt x="34" y="528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8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6" y="528"/>
                  </a:lnTo>
                  <a:lnTo>
                    <a:pt x="37" y="530"/>
                  </a:lnTo>
                  <a:lnTo>
                    <a:pt x="37" y="530"/>
                  </a:lnTo>
                  <a:lnTo>
                    <a:pt x="37" y="526"/>
                  </a:lnTo>
                  <a:lnTo>
                    <a:pt x="37" y="526"/>
                  </a:lnTo>
                  <a:lnTo>
                    <a:pt x="39" y="528"/>
                  </a:lnTo>
                  <a:lnTo>
                    <a:pt x="39" y="530"/>
                  </a:lnTo>
                  <a:lnTo>
                    <a:pt x="39" y="528"/>
                  </a:lnTo>
                  <a:lnTo>
                    <a:pt x="40" y="530"/>
                  </a:lnTo>
                  <a:lnTo>
                    <a:pt x="40" y="528"/>
                  </a:lnTo>
                  <a:lnTo>
                    <a:pt x="42" y="528"/>
                  </a:lnTo>
                  <a:lnTo>
                    <a:pt x="43" y="528"/>
                  </a:lnTo>
                  <a:lnTo>
                    <a:pt x="45" y="530"/>
                  </a:lnTo>
                  <a:lnTo>
                    <a:pt x="45" y="530"/>
                  </a:lnTo>
                  <a:lnTo>
                    <a:pt x="45" y="528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7" y="528"/>
                  </a:lnTo>
                  <a:lnTo>
                    <a:pt x="47" y="528"/>
                  </a:lnTo>
                  <a:lnTo>
                    <a:pt x="48" y="530"/>
                  </a:lnTo>
                  <a:lnTo>
                    <a:pt x="48" y="530"/>
                  </a:lnTo>
                  <a:lnTo>
                    <a:pt x="48" y="526"/>
                  </a:lnTo>
                  <a:lnTo>
                    <a:pt x="48" y="528"/>
                  </a:lnTo>
                  <a:lnTo>
                    <a:pt x="51" y="528"/>
                  </a:lnTo>
                  <a:lnTo>
                    <a:pt x="51" y="532"/>
                  </a:lnTo>
                  <a:lnTo>
                    <a:pt x="51" y="526"/>
                  </a:lnTo>
                  <a:lnTo>
                    <a:pt x="51" y="528"/>
                  </a:lnTo>
                  <a:lnTo>
                    <a:pt x="53" y="530"/>
                  </a:lnTo>
                  <a:lnTo>
                    <a:pt x="53" y="0"/>
                  </a:lnTo>
                  <a:lnTo>
                    <a:pt x="53" y="117"/>
                  </a:lnTo>
                  <a:lnTo>
                    <a:pt x="54" y="128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6" y="199"/>
                  </a:lnTo>
                  <a:lnTo>
                    <a:pt x="56" y="521"/>
                  </a:lnTo>
                  <a:lnTo>
                    <a:pt x="56" y="100"/>
                  </a:lnTo>
                  <a:lnTo>
                    <a:pt x="56" y="175"/>
                  </a:lnTo>
                  <a:lnTo>
                    <a:pt x="57" y="180"/>
                  </a:lnTo>
                  <a:lnTo>
                    <a:pt x="57" y="542"/>
                  </a:lnTo>
                  <a:lnTo>
                    <a:pt x="57" y="2"/>
                  </a:lnTo>
                  <a:lnTo>
                    <a:pt x="57" y="164"/>
                  </a:lnTo>
                  <a:lnTo>
                    <a:pt x="59" y="168"/>
                  </a:lnTo>
                  <a:lnTo>
                    <a:pt x="59" y="239"/>
                  </a:lnTo>
                  <a:lnTo>
                    <a:pt x="59" y="144"/>
                  </a:lnTo>
                  <a:lnTo>
                    <a:pt x="59" y="219"/>
                  </a:lnTo>
                  <a:lnTo>
                    <a:pt x="61" y="213"/>
                  </a:lnTo>
                  <a:lnTo>
                    <a:pt x="61" y="288"/>
                  </a:lnTo>
                  <a:lnTo>
                    <a:pt x="61" y="128"/>
                  </a:lnTo>
                  <a:lnTo>
                    <a:pt x="61" y="215"/>
                  </a:lnTo>
                  <a:lnTo>
                    <a:pt x="62" y="239"/>
                  </a:lnTo>
                  <a:lnTo>
                    <a:pt x="62" y="253"/>
                  </a:lnTo>
                  <a:lnTo>
                    <a:pt x="62" y="219"/>
                  </a:lnTo>
                  <a:lnTo>
                    <a:pt x="62" y="242"/>
                  </a:lnTo>
                  <a:lnTo>
                    <a:pt x="64" y="241"/>
                  </a:lnTo>
                  <a:lnTo>
                    <a:pt x="64" y="382"/>
                  </a:lnTo>
                  <a:lnTo>
                    <a:pt x="64" y="208"/>
                  </a:lnTo>
                  <a:lnTo>
                    <a:pt x="64" y="381"/>
                  </a:lnTo>
                  <a:lnTo>
                    <a:pt x="65" y="384"/>
                  </a:lnTo>
                  <a:lnTo>
                    <a:pt x="65" y="495"/>
                  </a:lnTo>
                  <a:lnTo>
                    <a:pt x="67" y="493"/>
                  </a:lnTo>
                  <a:lnTo>
                    <a:pt x="67" y="539"/>
                  </a:lnTo>
                  <a:lnTo>
                    <a:pt x="67" y="53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0" name="Freeform 229"/>
            <p:cNvSpPr>
              <a:spLocks/>
            </p:cNvSpPr>
            <p:nvPr/>
          </p:nvSpPr>
          <p:spPr bwMode="auto">
            <a:xfrm>
              <a:off x="2812677" y="2822881"/>
              <a:ext cx="90650" cy="377892"/>
            </a:xfrm>
            <a:custGeom>
              <a:avLst/>
              <a:gdLst/>
              <a:ahLst/>
              <a:cxnLst>
                <a:cxn ang="0">
                  <a:pos x="1" y="95"/>
                </a:cxn>
                <a:cxn ang="0">
                  <a:pos x="3" y="0"/>
                </a:cxn>
                <a:cxn ang="0">
                  <a:pos x="4" y="146"/>
                </a:cxn>
                <a:cxn ang="0">
                  <a:pos x="6" y="146"/>
                </a:cxn>
                <a:cxn ang="0">
                  <a:pos x="7" y="149"/>
                </a:cxn>
                <a:cxn ang="0">
                  <a:pos x="9" y="156"/>
                </a:cxn>
                <a:cxn ang="0">
                  <a:pos x="11" y="155"/>
                </a:cxn>
                <a:cxn ang="0">
                  <a:pos x="12" y="289"/>
                </a:cxn>
                <a:cxn ang="0">
                  <a:pos x="14" y="420"/>
                </a:cxn>
                <a:cxn ang="0">
                  <a:pos x="15" y="127"/>
                </a:cxn>
                <a:cxn ang="0">
                  <a:pos x="17" y="442"/>
                </a:cxn>
                <a:cxn ang="0">
                  <a:pos x="18" y="433"/>
                </a:cxn>
                <a:cxn ang="0">
                  <a:pos x="20" y="438"/>
                </a:cxn>
                <a:cxn ang="0">
                  <a:pos x="21" y="438"/>
                </a:cxn>
                <a:cxn ang="0">
                  <a:pos x="21" y="437"/>
                </a:cxn>
                <a:cxn ang="0">
                  <a:pos x="23" y="437"/>
                </a:cxn>
                <a:cxn ang="0">
                  <a:pos x="25" y="435"/>
                </a:cxn>
                <a:cxn ang="0">
                  <a:pos x="28" y="422"/>
                </a:cxn>
                <a:cxn ang="0">
                  <a:pos x="29" y="387"/>
                </a:cxn>
                <a:cxn ang="0">
                  <a:pos x="31" y="442"/>
                </a:cxn>
                <a:cxn ang="0">
                  <a:pos x="31" y="444"/>
                </a:cxn>
                <a:cxn ang="0">
                  <a:pos x="32" y="451"/>
                </a:cxn>
                <a:cxn ang="0">
                  <a:pos x="34" y="449"/>
                </a:cxn>
                <a:cxn ang="0">
                  <a:pos x="35" y="435"/>
                </a:cxn>
                <a:cxn ang="0">
                  <a:pos x="37" y="409"/>
                </a:cxn>
                <a:cxn ang="0">
                  <a:pos x="39" y="457"/>
                </a:cxn>
                <a:cxn ang="0">
                  <a:pos x="40" y="446"/>
                </a:cxn>
                <a:cxn ang="0">
                  <a:pos x="42" y="462"/>
                </a:cxn>
                <a:cxn ang="0">
                  <a:pos x="43" y="457"/>
                </a:cxn>
                <a:cxn ang="0">
                  <a:pos x="45" y="446"/>
                </a:cxn>
                <a:cxn ang="0">
                  <a:pos x="46" y="469"/>
                </a:cxn>
                <a:cxn ang="0">
                  <a:pos x="48" y="469"/>
                </a:cxn>
                <a:cxn ang="0">
                  <a:pos x="49" y="466"/>
                </a:cxn>
                <a:cxn ang="0">
                  <a:pos x="51" y="469"/>
                </a:cxn>
                <a:cxn ang="0">
                  <a:pos x="51" y="469"/>
                </a:cxn>
                <a:cxn ang="0">
                  <a:pos x="52" y="471"/>
                </a:cxn>
                <a:cxn ang="0">
                  <a:pos x="54" y="467"/>
                </a:cxn>
                <a:cxn ang="0">
                  <a:pos x="56" y="473"/>
                </a:cxn>
                <a:cxn ang="0">
                  <a:pos x="57" y="471"/>
                </a:cxn>
                <a:cxn ang="0">
                  <a:pos x="59" y="475"/>
                </a:cxn>
                <a:cxn ang="0">
                  <a:pos x="60" y="475"/>
                </a:cxn>
                <a:cxn ang="0">
                  <a:pos x="62" y="471"/>
                </a:cxn>
              </a:cxnLst>
              <a:rect l="0" t="0" r="r" b="b"/>
              <a:pathLst>
                <a:path w="62" h="482">
                  <a:moveTo>
                    <a:pt x="0" y="482"/>
                  </a:moveTo>
                  <a:lnTo>
                    <a:pt x="1" y="480"/>
                  </a:lnTo>
                  <a:lnTo>
                    <a:pt x="1" y="95"/>
                  </a:lnTo>
                  <a:lnTo>
                    <a:pt x="3" y="56"/>
                  </a:lnTo>
                  <a:lnTo>
                    <a:pt x="3" y="120"/>
                  </a:lnTo>
                  <a:lnTo>
                    <a:pt x="3" y="0"/>
                  </a:lnTo>
                  <a:lnTo>
                    <a:pt x="3" y="118"/>
                  </a:lnTo>
                  <a:lnTo>
                    <a:pt x="4" y="122"/>
                  </a:lnTo>
                  <a:lnTo>
                    <a:pt x="4" y="146"/>
                  </a:lnTo>
                  <a:lnTo>
                    <a:pt x="6" y="147"/>
                  </a:lnTo>
                  <a:lnTo>
                    <a:pt x="6" y="151"/>
                  </a:lnTo>
                  <a:lnTo>
                    <a:pt x="6" y="146"/>
                  </a:lnTo>
                  <a:lnTo>
                    <a:pt x="6" y="149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53"/>
                  </a:lnTo>
                  <a:lnTo>
                    <a:pt x="9" y="151"/>
                  </a:lnTo>
                  <a:lnTo>
                    <a:pt x="9" y="156"/>
                  </a:lnTo>
                  <a:lnTo>
                    <a:pt x="9" y="149"/>
                  </a:lnTo>
                  <a:lnTo>
                    <a:pt x="9" y="153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275"/>
                  </a:lnTo>
                  <a:lnTo>
                    <a:pt x="12" y="289"/>
                  </a:lnTo>
                  <a:lnTo>
                    <a:pt x="12" y="266"/>
                  </a:lnTo>
                  <a:lnTo>
                    <a:pt x="12" y="417"/>
                  </a:lnTo>
                  <a:lnTo>
                    <a:pt x="14" y="420"/>
                  </a:lnTo>
                  <a:lnTo>
                    <a:pt x="14" y="429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5" y="442"/>
                  </a:lnTo>
                  <a:lnTo>
                    <a:pt x="17" y="440"/>
                  </a:lnTo>
                  <a:lnTo>
                    <a:pt x="17" y="442"/>
                  </a:lnTo>
                  <a:lnTo>
                    <a:pt x="17" y="437"/>
                  </a:lnTo>
                  <a:lnTo>
                    <a:pt x="18" y="435"/>
                  </a:lnTo>
                  <a:lnTo>
                    <a:pt x="18" y="433"/>
                  </a:lnTo>
                  <a:lnTo>
                    <a:pt x="18" y="438"/>
                  </a:lnTo>
                  <a:lnTo>
                    <a:pt x="20" y="437"/>
                  </a:lnTo>
                  <a:lnTo>
                    <a:pt x="20" y="438"/>
                  </a:lnTo>
                  <a:lnTo>
                    <a:pt x="20" y="437"/>
                  </a:lnTo>
                  <a:lnTo>
                    <a:pt x="20" y="437"/>
                  </a:lnTo>
                  <a:lnTo>
                    <a:pt x="21" y="438"/>
                  </a:lnTo>
                  <a:lnTo>
                    <a:pt x="21" y="438"/>
                  </a:lnTo>
                  <a:lnTo>
                    <a:pt x="21" y="435"/>
                  </a:lnTo>
                  <a:lnTo>
                    <a:pt x="21" y="437"/>
                  </a:lnTo>
                  <a:lnTo>
                    <a:pt x="23" y="435"/>
                  </a:lnTo>
                  <a:lnTo>
                    <a:pt x="23" y="438"/>
                  </a:lnTo>
                  <a:lnTo>
                    <a:pt x="23" y="437"/>
                  </a:lnTo>
                  <a:lnTo>
                    <a:pt x="25" y="435"/>
                  </a:lnTo>
                  <a:lnTo>
                    <a:pt x="25" y="433"/>
                  </a:lnTo>
                  <a:lnTo>
                    <a:pt x="25" y="435"/>
                  </a:lnTo>
                  <a:lnTo>
                    <a:pt x="26" y="433"/>
                  </a:lnTo>
                  <a:lnTo>
                    <a:pt x="26" y="424"/>
                  </a:lnTo>
                  <a:lnTo>
                    <a:pt x="28" y="422"/>
                  </a:lnTo>
                  <a:lnTo>
                    <a:pt x="28" y="346"/>
                  </a:lnTo>
                  <a:lnTo>
                    <a:pt x="28" y="386"/>
                  </a:lnTo>
                  <a:lnTo>
                    <a:pt x="29" y="387"/>
                  </a:lnTo>
                  <a:lnTo>
                    <a:pt x="29" y="386"/>
                  </a:lnTo>
                  <a:lnTo>
                    <a:pt x="29" y="438"/>
                  </a:lnTo>
                  <a:lnTo>
                    <a:pt x="31" y="442"/>
                  </a:lnTo>
                  <a:lnTo>
                    <a:pt x="31" y="451"/>
                  </a:lnTo>
                  <a:lnTo>
                    <a:pt x="31" y="440"/>
                  </a:lnTo>
                  <a:lnTo>
                    <a:pt x="31" y="444"/>
                  </a:lnTo>
                  <a:lnTo>
                    <a:pt x="32" y="446"/>
                  </a:lnTo>
                  <a:lnTo>
                    <a:pt x="32" y="453"/>
                  </a:lnTo>
                  <a:lnTo>
                    <a:pt x="32" y="451"/>
                  </a:lnTo>
                  <a:lnTo>
                    <a:pt x="34" y="453"/>
                  </a:lnTo>
                  <a:lnTo>
                    <a:pt x="34" y="455"/>
                  </a:lnTo>
                  <a:lnTo>
                    <a:pt x="34" y="449"/>
                  </a:lnTo>
                  <a:lnTo>
                    <a:pt x="34" y="453"/>
                  </a:lnTo>
                  <a:lnTo>
                    <a:pt x="35" y="455"/>
                  </a:lnTo>
                  <a:lnTo>
                    <a:pt x="35" y="435"/>
                  </a:lnTo>
                  <a:lnTo>
                    <a:pt x="35" y="447"/>
                  </a:lnTo>
                  <a:lnTo>
                    <a:pt x="37" y="446"/>
                  </a:lnTo>
                  <a:lnTo>
                    <a:pt x="37" y="409"/>
                  </a:lnTo>
                  <a:lnTo>
                    <a:pt x="37" y="437"/>
                  </a:lnTo>
                  <a:lnTo>
                    <a:pt x="39" y="440"/>
                  </a:lnTo>
                  <a:lnTo>
                    <a:pt x="39" y="457"/>
                  </a:lnTo>
                  <a:lnTo>
                    <a:pt x="40" y="458"/>
                  </a:lnTo>
                  <a:lnTo>
                    <a:pt x="40" y="440"/>
                  </a:lnTo>
                  <a:lnTo>
                    <a:pt x="40" y="446"/>
                  </a:lnTo>
                  <a:lnTo>
                    <a:pt x="42" y="447"/>
                  </a:lnTo>
                  <a:lnTo>
                    <a:pt x="42" y="446"/>
                  </a:lnTo>
                  <a:lnTo>
                    <a:pt x="42" y="462"/>
                  </a:lnTo>
                  <a:lnTo>
                    <a:pt x="43" y="464"/>
                  </a:lnTo>
                  <a:lnTo>
                    <a:pt x="43" y="466"/>
                  </a:lnTo>
                  <a:lnTo>
                    <a:pt x="43" y="457"/>
                  </a:lnTo>
                  <a:lnTo>
                    <a:pt x="45" y="455"/>
                  </a:lnTo>
                  <a:lnTo>
                    <a:pt x="45" y="469"/>
                  </a:lnTo>
                  <a:lnTo>
                    <a:pt x="45" y="446"/>
                  </a:lnTo>
                  <a:lnTo>
                    <a:pt x="45" y="464"/>
                  </a:lnTo>
                  <a:lnTo>
                    <a:pt x="46" y="462"/>
                  </a:lnTo>
                  <a:lnTo>
                    <a:pt x="46" y="469"/>
                  </a:lnTo>
                  <a:lnTo>
                    <a:pt x="46" y="467"/>
                  </a:lnTo>
                  <a:lnTo>
                    <a:pt x="48" y="466"/>
                  </a:lnTo>
                  <a:lnTo>
                    <a:pt x="48" y="469"/>
                  </a:lnTo>
                  <a:lnTo>
                    <a:pt x="48" y="464"/>
                  </a:lnTo>
                  <a:lnTo>
                    <a:pt x="48" y="467"/>
                  </a:lnTo>
                  <a:lnTo>
                    <a:pt x="49" y="466"/>
                  </a:lnTo>
                  <a:lnTo>
                    <a:pt x="49" y="469"/>
                  </a:lnTo>
                  <a:lnTo>
                    <a:pt x="49" y="467"/>
                  </a:lnTo>
                  <a:lnTo>
                    <a:pt x="51" y="469"/>
                  </a:lnTo>
                  <a:lnTo>
                    <a:pt x="51" y="469"/>
                  </a:lnTo>
                  <a:lnTo>
                    <a:pt x="51" y="466"/>
                  </a:lnTo>
                  <a:lnTo>
                    <a:pt x="51" y="469"/>
                  </a:lnTo>
                  <a:lnTo>
                    <a:pt x="52" y="471"/>
                  </a:lnTo>
                  <a:lnTo>
                    <a:pt x="52" y="469"/>
                  </a:lnTo>
                  <a:lnTo>
                    <a:pt x="52" y="471"/>
                  </a:lnTo>
                  <a:lnTo>
                    <a:pt x="54" y="469"/>
                  </a:lnTo>
                  <a:lnTo>
                    <a:pt x="54" y="477"/>
                  </a:lnTo>
                  <a:lnTo>
                    <a:pt x="54" y="467"/>
                  </a:lnTo>
                  <a:lnTo>
                    <a:pt x="54" y="473"/>
                  </a:lnTo>
                  <a:lnTo>
                    <a:pt x="56" y="471"/>
                  </a:lnTo>
                  <a:lnTo>
                    <a:pt x="56" y="473"/>
                  </a:lnTo>
                  <a:lnTo>
                    <a:pt x="56" y="473"/>
                  </a:lnTo>
                  <a:lnTo>
                    <a:pt x="57" y="471"/>
                  </a:lnTo>
                  <a:lnTo>
                    <a:pt x="57" y="471"/>
                  </a:lnTo>
                  <a:lnTo>
                    <a:pt x="57" y="473"/>
                  </a:lnTo>
                  <a:lnTo>
                    <a:pt x="59" y="471"/>
                  </a:lnTo>
                  <a:lnTo>
                    <a:pt x="59" y="475"/>
                  </a:lnTo>
                  <a:lnTo>
                    <a:pt x="59" y="473"/>
                  </a:lnTo>
                  <a:lnTo>
                    <a:pt x="60" y="471"/>
                  </a:lnTo>
                  <a:lnTo>
                    <a:pt x="60" y="475"/>
                  </a:lnTo>
                  <a:lnTo>
                    <a:pt x="60" y="471"/>
                  </a:lnTo>
                  <a:lnTo>
                    <a:pt x="60" y="473"/>
                  </a:lnTo>
                  <a:lnTo>
                    <a:pt x="62" y="471"/>
                  </a:lnTo>
                  <a:lnTo>
                    <a:pt x="62" y="475"/>
                  </a:lnTo>
                  <a:lnTo>
                    <a:pt x="62" y="4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1" name="Freeform 230"/>
            <p:cNvSpPr>
              <a:spLocks/>
            </p:cNvSpPr>
            <p:nvPr/>
          </p:nvSpPr>
          <p:spPr bwMode="auto">
            <a:xfrm>
              <a:off x="2903327" y="2781227"/>
              <a:ext cx="37872" cy="419547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0" y="528"/>
                </a:cxn>
                <a:cxn ang="0">
                  <a:pos x="1" y="530"/>
                </a:cxn>
                <a:cxn ang="0">
                  <a:pos x="1" y="526"/>
                </a:cxn>
                <a:cxn ang="0">
                  <a:pos x="1" y="530"/>
                </a:cxn>
                <a:cxn ang="0">
                  <a:pos x="3" y="526"/>
                </a:cxn>
                <a:cxn ang="0">
                  <a:pos x="3" y="528"/>
                </a:cxn>
                <a:cxn ang="0">
                  <a:pos x="3" y="0"/>
                </a:cxn>
                <a:cxn ang="0">
                  <a:pos x="3" y="22"/>
                </a:cxn>
                <a:cxn ang="0">
                  <a:pos x="4" y="55"/>
                </a:cxn>
                <a:cxn ang="0">
                  <a:pos x="4" y="331"/>
                </a:cxn>
                <a:cxn ang="0">
                  <a:pos x="4" y="139"/>
                </a:cxn>
                <a:cxn ang="0">
                  <a:pos x="6" y="170"/>
                </a:cxn>
                <a:cxn ang="0">
                  <a:pos x="6" y="306"/>
                </a:cxn>
                <a:cxn ang="0">
                  <a:pos x="6" y="137"/>
                </a:cxn>
                <a:cxn ang="0">
                  <a:pos x="6" y="270"/>
                </a:cxn>
                <a:cxn ang="0">
                  <a:pos x="8" y="271"/>
                </a:cxn>
                <a:cxn ang="0">
                  <a:pos x="8" y="392"/>
                </a:cxn>
                <a:cxn ang="0">
                  <a:pos x="8" y="51"/>
                </a:cxn>
                <a:cxn ang="0">
                  <a:pos x="8" y="160"/>
                </a:cxn>
                <a:cxn ang="0">
                  <a:pos x="9" y="170"/>
                </a:cxn>
                <a:cxn ang="0">
                  <a:pos x="9" y="155"/>
                </a:cxn>
                <a:cxn ang="0">
                  <a:pos x="9" y="357"/>
                </a:cxn>
                <a:cxn ang="0">
                  <a:pos x="11" y="362"/>
                </a:cxn>
                <a:cxn ang="0">
                  <a:pos x="11" y="532"/>
                </a:cxn>
                <a:cxn ang="0">
                  <a:pos x="12" y="539"/>
                </a:cxn>
                <a:cxn ang="0">
                  <a:pos x="12" y="539"/>
                </a:cxn>
                <a:cxn ang="0">
                  <a:pos x="12" y="537"/>
                </a:cxn>
                <a:cxn ang="0">
                  <a:pos x="14" y="535"/>
                </a:cxn>
                <a:cxn ang="0">
                  <a:pos x="14" y="537"/>
                </a:cxn>
                <a:cxn ang="0">
                  <a:pos x="14" y="477"/>
                </a:cxn>
                <a:cxn ang="0">
                  <a:pos x="14" y="517"/>
                </a:cxn>
                <a:cxn ang="0">
                  <a:pos x="15" y="519"/>
                </a:cxn>
                <a:cxn ang="0">
                  <a:pos x="15" y="513"/>
                </a:cxn>
                <a:cxn ang="0">
                  <a:pos x="15" y="530"/>
                </a:cxn>
                <a:cxn ang="0">
                  <a:pos x="17" y="532"/>
                </a:cxn>
                <a:cxn ang="0">
                  <a:pos x="17" y="524"/>
                </a:cxn>
                <a:cxn ang="0">
                  <a:pos x="17" y="532"/>
                </a:cxn>
                <a:cxn ang="0">
                  <a:pos x="18" y="530"/>
                </a:cxn>
                <a:cxn ang="0">
                  <a:pos x="18" y="532"/>
                </a:cxn>
                <a:cxn ang="0">
                  <a:pos x="18" y="530"/>
                </a:cxn>
                <a:cxn ang="0">
                  <a:pos x="20" y="532"/>
                </a:cxn>
                <a:cxn ang="0">
                  <a:pos x="20" y="535"/>
                </a:cxn>
                <a:cxn ang="0">
                  <a:pos x="20" y="526"/>
                </a:cxn>
                <a:cxn ang="0">
                  <a:pos x="20" y="530"/>
                </a:cxn>
                <a:cxn ang="0">
                  <a:pos x="21" y="528"/>
                </a:cxn>
                <a:cxn ang="0">
                  <a:pos x="21" y="532"/>
                </a:cxn>
                <a:cxn ang="0">
                  <a:pos x="21" y="522"/>
                </a:cxn>
                <a:cxn ang="0">
                  <a:pos x="21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5" y="528"/>
                </a:cxn>
                <a:cxn ang="0">
                  <a:pos x="25" y="530"/>
                </a:cxn>
                <a:cxn ang="0">
                  <a:pos x="25" y="528"/>
                </a:cxn>
                <a:cxn ang="0">
                  <a:pos x="25" y="528"/>
                </a:cxn>
                <a:cxn ang="0">
                  <a:pos x="26" y="530"/>
                </a:cxn>
              </a:cxnLst>
              <a:rect l="0" t="0" r="r" b="b"/>
              <a:pathLst>
                <a:path w="26" h="539">
                  <a:moveTo>
                    <a:pt x="0" y="526"/>
                  </a:moveTo>
                  <a:lnTo>
                    <a:pt x="0" y="528"/>
                  </a:lnTo>
                  <a:lnTo>
                    <a:pt x="1" y="530"/>
                  </a:lnTo>
                  <a:lnTo>
                    <a:pt x="1" y="526"/>
                  </a:lnTo>
                  <a:lnTo>
                    <a:pt x="1" y="530"/>
                  </a:lnTo>
                  <a:lnTo>
                    <a:pt x="3" y="526"/>
                  </a:lnTo>
                  <a:lnTo>
                    <a:pt x="3" y="528"/>
                  </a:lnTo>
                  <a:lnTo>
                    <a:pt x="3" y="0"/>
                  </a:lnTo>
                  <a:lnTo>
                    <a:pt x="3" y="22"/>
                  </a:lnTo>
                  <a:lnTo>
                    <a:pt x="4" y="55"/>
                  </a:lnTo>
                  <a:lnTo>
                    <a:pt x="4" y="331"/>
                  </a:lnTo>
                  <a:lnTo>
                    <a:pt x="4" y="139"/>
                  </a:lnTo>
                  <a:lnTo>
                    <a:pt x="6" y="170"/>
                  </a:lnTo>
                  <a:lnTo>
                    <a:pt x="6" y="306"/>
                  </a:lnTo>
                  <a:lnTo>
                    <a:pt x="6" y="137"/>
                  </a:lnTo>
                  <a:lnTo>
                    <a:pt x="6" y="270"/>
                  </a:lnTo>
                  <a:lnTo>
                    <a:pt x="8" y="271"/>
                  </a:lnTo>
                  <a:lnTo>
                    <a:pt x="8" y="392"/>
                  </a:lnTo>
                  <a:lnTo>
                    <a:pt x="8" y="51"/>
                  </a:lnTo>
                  <a:lnTo>
                    <a:pt x="8" y="160"/>
                  </a:lnTo>
                  <a:lnTo>
                    <a:pt x="9" y="170"/>
                  </a:lnTo>
                  <a:lnTo>
                    <a:pt x="9" y="155"/>
                  </a:lnTo>
                  <a:lnTo>
                    <a:pt x="9" y="357"/>
                  </a:lnTo>
                  <a:lnTo>
                    <a:pt x="11" y="362"/>
                  </a:lnTo>
                  <a:lnTo>
                    <a:pt x="11" y="532"/>
                  </a:lnTo>
                  <a:lnTo>
                    <a:pt x="12" y="539"/>
                  </a:lnTo>
                  <a:lnTo>
                    <a:pt x="12" y="539"/>
                  </a:lnTo>
                  <a:lnTo>
                    <a:pt x="12" y="537"/>
                  </a:lnTo>
                  <a:lnTo>
                    <a:pt x="14" y="535"/>
                  </a:lnTo>
                  <a:lnTo>
                    <a:pt x="14" y="537"/>
                  </a:lnTo>
                  <a:lnTo>
                    <a:pt x="14" y="477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13"/>
                  </a:lnTo>
                  <a:lnTo>
                    <a:pt x="15" y="530"/>
                  </a:lnTo>
                  <a:lnTo>
                    <a:pt x="17" y="532"/>
                  </a:lnTo>
                  <a:lnTo>
                    <a:pt x="17" y="524"/>
                  </a:lnTo>
                  <a:lnTo>
                    <a:pt x="17" y="532"/>
                  </a:lnTo>
                  <a:lnTo>
                    <a:pt x="18" y="530"/>
                  </a:lnTo>
                  <a:lnTo>
                    <a:pt x="18" y="532"/>
                  </a:lnTo>
                  <a:lnTo>
                    <a:pt x="18" y="530"/>
                  </a:lnTo>
                  <a:lnTo>
                    <a:pt x="20" y="532"/>
                  </a:lnTo>
                  <a:lnTo>
                    <a:pt x="20" y="535"/>
                  </a:lnTo>
                  <a:lnTo>
                    <a:pt x="20" y="526"/>
                  </a:lnTo>
                  <a:lnTo>
                    <a:pt x="20" y="530"/>
                  </a:lnTo>
                  <a:lnTo>
                    <a:pt x="21" y="528"/>
                  </a:lnTo>
                  <a:lnTo>
                    <a:pt x="21" y="532"/>
                  </a:lnTo>
                  <a:lnTo>
                    <a:pt x="21" y="522"/>
                  </a:lnTo>
                  <a:lnTo>
                    <a:pt x="21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5" y="528"/>
                  </a:lnTo>
                  <a:lnTo>
                    <a:pt x="25" y="528"/>
                  </a:lnTo>
                  <a:lnTo>
                    <a:pt x="26" y="5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2" name="Rectangle 231"/>
            <p:cNvSpPr>
              <a:spLocks noChangeArrowheads="1"/>
            </p:cNvSpPr>
            <p:nvPr/>
          </p:nvSpPr>
          <p:spPr bwMode="auto">
            <a:xfrm>
              <a:off x="389299" y="3104153"/>
              <a:ext cx="1502777" cy="14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Approximately 14.4 minutes of insect telemetry</a:t>
              </a:r>
            </a:p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  </a:t>
              </a:r>
              <a:endParaRPr lang="en-US" sz="240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720353" y="2056571"/>
            <a:ext cx="188274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530715" y="2031101"/>
            <a:ext cx="0" cy="13379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10800000">
            <a:off x="6148465" y="3375285"/>
            <a:ext cx="3810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801989" y="1974301"/>
            <a:ext cx="6959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6" descr="C-mbila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131F07"/>
              </a:clrFrom>
              <a:clrTo>
                <a:srgbClr val="131F07">
                  <a:alpha val="0"/>
                </a:srgbClr>
              </a:clrTo>
            </a:clrChange>
          </a:blip>
          <a:srcRect l="3493" t="4571" r="73387" b="8393"/>
          <a:stretch/>
        </p:blipFill>
        <p:spPr bwMode="auto">
          <a:xfrm rot="16200000">
            <a:off x="7709008" y="92095"/>
            <a:ext cx="179233" cy="1852674"/>
          </a:xfrm>
          <a:prstGeom prst="rect">
            <a:avLst/>
          </a:prstGeom>
          <a:noFill/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0354" y="193957"/>
            <a:ext cx="2093617" cy="73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50800" y="204689"/>
            <a:ext cx="7202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Good News: It is easy to make 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50800" y="207090"/>
            <a:ext cx="7202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Good News: It is easy to make data</a:t>
            </a:r>
          </a:p>
          <a:p>
            <a:pPr>
              <a:defRPr/>
            </a:pPr>
            <a:r>
              <a:rPr lang="en-GB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Bad News: </a:t>
            </a:r>
            <a:r>
              <a:rPr lang="en-GB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 is easy to make data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80" name="Rectangle 71"/>
          <p:cNvSpPr>
            <a:spLocks noChangeArrowheads="1"/>
          </p:cNvSpPr>
          <p:nvPr/>
        </p:nvSpPr>
        <p:spPr bwMode="auto">
          <a:xfrm>
            <a:off x="320675" y="3351213"/>
            <a:ext cx="8567738" cy="2462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Rectangle 72"/>
          <p:cNvSpPr>
            <a:spLocks noChangeArrowheads="1"/>
          </p:cNvSpPr>
          <p:nvPr/>
        </p:nvSpPr>
        <p:spPr bwMode="auto">
          <a:xfrm>
            <a:off x="320675" y="3351213"/>
            <a:ext cx="8567738" cy="2462212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76"/>
          <p:cNvSpPr>
            <a:spLocks noChangeShapeType="1"/>
          </p:cNvSpPr>
          <p:nvPr/>
        </p:nvSpPr>
        <p:spPr bwMode="auto">
          <a:xfrm>
            <a:off x="320675" y="5508625"/>
            <a:ext cx="85677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78"/>
          <p:cNvSpPr>
            <a:spLocks noChangeShapeType="1"/>
          </p:cNvSpPr>
          <p:nvPr/>
        </p:nvSpPr>
        <p:spPr bwMode="auto">
          <a:xfrm flipV="1">
            <a:off x="320675" y="5414963"/>
            <a:ext cx="1588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Rectangle 80"/>
          <p:cNvSpPr>
            <a:spLocks noChangeArrowheads="1"/>
          </p:cNvSpPr>
          <p:nvPr/>
        </p:nvSpPr>
        <p:spPr bwMode="auto">
          <a:xfrm>
            <a:off x="300038" y="5530850"/>
            <a:ext cx="492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1800"/>
          </a:p>
        </p:txBody>
      </p:sp>
      <p:sp>
        <p:nvSpPr>
          <p:cNvPr id="50190" name="Line 81"/>
          <p:cNvSpPr>
            <a:spLocks noChangeShapeType="1"/>
          </p:cNvSpPr>
          <p:nvPr/>
        </p:nvSpPr>
        <p:spPr bwMode="auto">
          <a:xfrm flipV="1">
            <a:off x="1747838" y="5414963"/>
            <a:ext cx="1587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Rectangle 83"/>
          <p:cNvSpPr>
            <a:spLocks noChangeArrowheads="1"/>
          </p:cNvSpPr>
          <p:nvPr/>
        </p:nvSpPr>
        <p:spPr bwMode="auto">
          <a:xfrm>
            <a:off x="1677988" y="5530850"/>
            <a:ext cx="1476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500</a:t>
            </a:r>
            <a:endParaRPr lang="en-US" sz="1800"/>
          </a:p>
        </p:txBody>
      </p:sp>
      <p:sp>
        <p:nvSpPr>
          <p:cNvPr id="50193" name="Line 84"/>
          <p:cNvSpPr>
            <a:spLocks noChangeShapeType="1"/>
          </p:cNvSpPr>
          <p:nvPr/>
        </p:nvSpPr>
        <p:spPr bwMode="auto">
          <a:xfrm flipV="1">
            <a:off x="3175000" y="5414963"/>
            <a:ext cx="1588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Rectangle 86"/>
          <p:cNvSpPr>
            <a:spLocks noChangeArrowheads="1"/>
          </p:cNvSpPr>
          <p:nvPr/>
        </p:nvSpPr>
        <p:spPr bwMode="auto">
          <a:xfrm>
            <a:off x="3076575" y="5530850"/>
            <a:ext cx="1968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1000</a:t>
            </a:r>
            <a:endParaRPr lang="en-US" sz="1800"/>
          </a:p>
        </p:txBody>
      </p:sp>
      <p:sp>
        <p:nvSpPr>
          <p:cNvPr id="50196" name="Line 87"/>
          <p:cNvSpPr>
            <a:spLocks noChangeShapeType="1"/>
          </p:cNvSpPr>
          <p:nvPr/>
        </p:nvSpPr>
        <p:spPr bwMode="auto">
          <a:xfrm flipV="1">
            <a:off x="4602163" y="5414963"/>
            <a:ext cx="1587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Rectangle 89"/>
          <p:cNvSpPr>
            <a:spLocks noChangeArrowheads="1"/>
          </p:cNvSpPr>
          <p:nvPr/>
        </p:nvSpPr>
        <p:spPr bwMode="auto">
          <a:xfrm>
            <a:off x="4503738" y="5530850"/>
            <a:ext cx="1968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1500</a:t>
            </a:r>
            <a:endParaRPr lang="en-US" sz="1800"/>
          </a:p>
        </p:txBody>
      </p:sp>
      <p:sp>
        <p:nvSpPr>
          <p:cNvPr id="50199" name="Line 90"/>
          <p:cNvSpPr>
            <a:spLocks noChangeShapeType="1"/>
          </p:cNvSpPr>
          <p:nvPr/>
        </p:nvSpPr>
        <p:spPr bwMode="auto">
          <a:xfrm flipV="1">
            <a:off x="6027738" y="5414963"/>
            <a:ext cx="1587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Rectangle 92"/>
          <p:cNvSpPr>
            <a:spLocks noChangeArrowheads="1"/>
          </p:cNvSpPr>
          <p:nvPr/>
        </p:nvSpPr>
        <p:spPr bwMode="auto">
          <a:xfrm>
            <a:off x="5930900" y="5530850"/>
            <a:ext cx="1968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2000</a:t>
            </a:r>
            <a:endParaRPr lang="en-US" sz="1800"/>
          </a:p>
        </p:txBody>
      </p:sp>
      <p:sp>
        <p:nvSpPr>
          <p:cNvPr id="50202" name="Line 93"/>
          <p:cNvSpPr>
            <a:spLocks noChangeShapeType="1"/>
          </p:cNvSpPr>
          <p:nvPr/>
        </p:nvSpPr>
        <p:spPr bwMode="auto">
          <a:xfrm flipV="1">
            <a:off x="7454900" y="5414963"/>
            <a:ext cx="1588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4" name="Rectangle 95"/>
          <p:cNvSpPr>
            <a:spLocks noChangeArrowheads="1"/>
          </p:cNvSpPr>
          <p:nvPr/>
        </p:nvSpPr>
        <p:spPr bwMode="auto">
          <a:xfrm>
            <a:off x="7358063" y="5530850"/>
            <a:ext cx="1968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2500</a:t>
            </a:r>
            <a:endParaRPr lang="en-US" sz="1800"/>
          </a:p>
        </p:txBody>
      </p:sp>
      <p:sp>
        <p:nvSpPr>
          <p:cNvPr id="50205" name="Line 96"/>
          <p:cNvSpPr>
            <a:spLocks noChangeShapeType="1"/>
          </p:cNvSpPr>
          <p:nvPr/>
        </p:nvSpPr>
        <p:spPr bwMode="auto">
          <a:xfrm flipV="1">
            <a:off x="8888413" y="5414963"/>
            <a:ext cx="1587" cy="93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7" name="Rectangle 98"/>
          <p:cNvSpPr>
            <a:spLocks noChangeArrowheads="1"/>
          </p:cNvSpPr>
          <p:nvPr/>
        </p:nvSpPr>
        <p:spPr bwMode="auto">
          <a:xfrm>
            <a:off x="8791575" y="5530850"/>
            <a:ext cx="1968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3000</a:t>
            </a:r>
            <a:endParaRPr lang="en-US" sz="1800"/>
          </a:p>
        </p:txBody>
      </p:sp>
      <p:sp>
        <p:nvSpPr>
          <p:cNvPr id="50208" name="Line 99"/>
          <p:cNvSpPr>
            <a:spLocks noChangeShapeType="1"/>
          </p:cNvSpPr>
          <p:nvPr/>
        </p:nvSpPr>
        <p:spPr bwMode="auto">
          <a:xfrm>
            <a:off x="320675" y="5508625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9" name="Line 100"/>
          <p:cNvSpPr>
            <a:spLocks noChangeShapeType="1"/>
          </p:cNvSpPr>
          <p:nvPr/>
        </p:nvSpPr>
        <p:spPr bwMode="auto">
          <a:xfrm flipH="1">
            <a:off x="8797925" y="5508625"/>
            <a:ext cx="904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0" name="Rectangle 101"/>
          <p:cNvSpPr>
            <a:spLocks noChangeArrowheads="1"/>
          </p:cNvSpPr>
          <p:nvPr/>
        </p:nvSpPr>
        <p:spPr bwMode="auto">
          <a:xfrm>
            <a:off x="139700" y="5451475"/>
            <a:ext cx="15398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Helvetica" pitchFamily="34" charset="0"/>
              </a:rPr>
              <a:t>-0.5</a:t>
            </a:r>
            <a:endParaRPr lang="en-US" sz="1800"/>
          </a:p>
        </p:txBody>
      </p:sp>
      <p:sp>
        <p:nvSpPr>
          <p:cNvPr id="50234" name="Freeform 125"/>
          <p:cNvSpPr>
            <a:spLocks/>
          </p:cNvSpPr>
          <p:nvPr/>
        </p:nvSpPr>
        <p:spPr bwMode="auto">
          <a:xfrm>
            <a:off x="320675" y="4259263"/>
            <a:ext cx="633413" cy="611187"/>
          </a:xfrm>
          <a:custGeom>
            <a:avLst/>
            <a:gdLst>
              <a:gd name="T0" fmla="*/ 7938 w 399"/>
              <a:gd name="T1" fmla="*/ 560387 h 385"/>
              <a:gd name="T2" fmla="*/ 22225 w 399"/>
              <a:gd name="T3" fmla="*/ 611187 h 385"/>
              <a:gd name="T4" fmla="*/ 42863 w 399"/>
              <a:gd name="T5" fmla="*/ 604837 h 385"/>
              <a:gd name="T6" fmla="*/ 63500 w 399"/>
              <a:gd name="T7" fmla="*/ 596900 h 385"/>
              <a:gd name="T8" fmla="*/ 84138 w 399"/>
              <a:gd name="T9" fmla="*/ 590550 h 385"/>
              <a:gd name="T10" fmla="*/ 104775 w 399"/>
              <a:gd name="T11" fmla="*/ 596900 h 385"/>
              <a:gd name="T12" fmla="*/ 112713 w 399"/>
              <a:gd name="T13" fmla="*/ 590550 h 385"/>
              <a:gd name="T14" fmla="*/ 133350 w 399"/>
              <a:gd name="T15" fmla="*/ 582612 h 385"/>
              <a:gd name="T16" fmla="*/ 153988 w 399"/>
              <a:gd name="T17" fmla="*/ 582612 h 385"/>
              <a:gd name="T18" fmla="*/ 174625 w 399"/>
              <a:gd name="T19" fmla="*/ 590550 h 385"/>
              <a:gd name="T20" fmla="*/ 195263 w 399"/>
              <a:gd name="T21" fmla="*/ 590550 h 385"/>
              <a:gd name="T22" fmla="*/ 215900 w 399"/>
              <a:gd name="T23" fmla="*/ 590550 h 385"/>
              <a:gd name="T24" fmla="*/ 238125 w 399"/>
              <a:gd name="T25" fmla="*/ 590550 h 385"/>
              <a:gd name="T26" fmla="*/ 258763 w 399"/>
              <a:gd name="T27" fmla="*/ 590550 h 385"/>
              <a:gd name="T28" fmla="*/ 279400 w 399"/>
              <a:gd name="T29" fmla="*/ 590550 h 385"/>
              <a:gd name="T30" fmla="*/ 300038 w 399"/>
              <a:gd name="T31" fmla="*/ 590550 h 385"/>
              <a:gd name="T32" fmla="*/ 320675 w 399"/>
              <a:gd name="T33" fmla="*/ 596900 h 385"/>
              <a:gd name="T34" fmla="*/ 341313 w 399"/>
              <a:gd name="T35" fmla="*/ 596900 h 385"/>
              <a:gd name="T36" fmla="*/ 355600 w 399"/>
              <a:gd name="T37" fmla="*/ 590550 h 385"/>
              <a:gd name="T38" fmla="*/ 369888 w 399"/>
              <a:gd name="T39" fmla="*/ 590550 h 385"/>
              <a:gd name="T40" fmla="*/ 390525 w 399"/>
              <a:gd name="T41" fmla="*/ 590550 h 385"/>
              <a:gd name="T42" fmla="*/ 411163 w 399"/>
              <a:gd name="T43" fmla="*/ 590550 h 385"/>
              <a:gd name="T44" fmla="*/ 431800 w 399"/>
              <a:gd name="T45" fmla="*/ 590550 h 385"/>
              <a:gd name="T46" fmla="*/ 446088 w 399"/>
              <a:gd name="T47" fmla="*/ 576262 h 385"/>
              <a:gd name="T48" fmla="*/ 452438 w 399"/>
              <a:gd name="T49" fmla="*/ 568325 h 385"/>
              <a:gd name="T50" fmla="*/ 460375 w 399"/>
              <a:gd name="T51" fmla="*/ 57150 h 385"/>
              <a:gd name="T52" fmla="*/ 474663 w 399"/>
              <a:gd name="T53" fmla="*/ 150812 h 385"/>
              <a:gd name="T54" fmla="*/ 481013 w 399"/>
              <a:gd name="T55" fmla="*/ 150812 h 385"/>
              <a:gd name="T56" fmla="*/ 487363 w 399"/>
              <a:gd name="T57" fmla="*/ 187325 h 385"/>
              <a:gd name="T58" fmla="*/ 508000 w 399"/>
              <a:gd name="T59" fmla="*/ 236537 h 385"/>
              <a:gd name="T60" fmla="*/ 515938 w 399"/>
              <a:gd name="T61" fmla="*/ 258762 h 385"/>
              <a:gd name="T62" fmla="*/ 522288 w 399"/>
              <a:gd name="T63" fmla="*/ 258762 h 385"/>
              <a:gd name="T64" fmla="*/ 536575 w 399"/>
              <a:gd name="T65" fmla="*/ 187325 h 385"/>
              <a:gd name="T66" fmla="*/ 542925 w 399"/>
              <a:gd name="T67" fmla="*/ 201612 h 385"/>
              <a:gd name="T68" fmla="*/ 557213 w 399"/>
              <a:gd name="T69" fmla="*/ 236537 h 385"/>
              <a:gd name="T70" fmla="*/ 565150 w 399"/>
              <a:gd name="T71" fmla="*/ 280987 h 385"/>
              <a:gd name="T72" fmla="*/ 571500 w 399"/>
              <a:gd name="T73" fmla="*/ 273050 h 385"/>
              <a:gd name="T74" fmla="*/ 585788 w 399"/>
              <a:gd name="T75" fmla="*/ 215900 h 385"/>
              <a:gd name="T76" fmla="*/ 598488 w 399"/>
              <a:gd name="T77" fmla="*/ 250825 h 385"/>
              <a:gd name="T78" fmla="*/ 606425 w 399"/>
              <a:gd name="T79" fmla="*/ 222250 h 385"/>
              <a:gd name="T80" fmla="*/ 620713 w 399"/>
              <a:gd name="T81" fmla="*/ 287337 h 385"/>
              <a:gd name="T82" fmla="*/ 627063 w 399"/>
              <a:gd name="T83" fmla="*/ 244475 h 3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99"/>
              <a:gd name="T127" fmla="*/ 0 h 385"/>
              <a:gd name="T128" fmla="*/ 399 w 399"/>
              <a:gd name="T129" fmla="*/ 385 h 3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99" h="385">
                <a:moveTo>
                  <a:pt x="0" y="322"/>
                </a:moveTo>
                <a:lnTo>
                  <a:pt x="0" y="335"/>
                </a:lnTo>
                <a:lnTo>
                  <a:pt x="5" y="353"/>
                </a:lnTo>
                <a:lnTo>
                  <a:pt x="5" y="376"/>
                </a:lnTo>
                <a:lnTo>
                  <a:pt x="9" y="385"/>
                </a:lnTo>
                <a:lnTo>
                  <a:pt x="14" y="385"/>
                </a:lnTo>
                <a:lnTo>
                  <a:pt x="18" y="381"/>
                </a:lnTo>
                <a:lnTo>
                  <a:pt x="22" y="381"/>
                </a:lnTo>
                <a:lnTo>
                  <a:pt x="27" y="381"/>
                </a:lnTo>
                <a:lnTo>
                  <a:pt x="31" y="381"/>
                </a:lnTo>
                <a:lnTo>
                  <a:pt x="36" y="376"/>
                </a:lnTo>
                <a:lnTo>
                  <a:pt x="40" y="376"/>
                </a:lnTo>
                <a:lnTo>
                  <a:pt x="44" y="376"/>
                </a:lnTo>
                <a:lnTo>
                  <a:pt x="49" y="372"/>
                </a:lnTo>
                <a:lnTo>
                  <a:pt x="53" y="372"/>
                </a:lnTo>
                <a:lnTo>
                  <a:pt x="57" y="376"/>
                </a:lnTo>
                <a:lnTo>
                  <a:pt x="62" y="372"/>
                </a:lnTo>
                <a:lnTo>
                  <a:pt x="66" y="376"/>
                </a:lnTo>
                <a:lnTo>
                  <a:pt x="66" y="372"/>
                </a:lnTo>
                <a:lnTo>
                  <a:pt x="75" y="372"/>
                </a:lnTo>
                <a:lnTo>
                  <a:pt x="71" y="372"/>
                </a:lnTo>
                <a:lnTo>
                  <a:pt x="75" y="372"/>
                </a:lnTo>
                <a:lnTo>
                  <a:pt x="79" y="372"/>
                </a:lnTo>
                <a:lnTo>
                  <a:pt x="84" y="367"/>
                </a:lnTo>
                <a:lnTo>
                  <a:pt x="88" y="372"/>
                </a:lnTo>
                <a:lnTo>
                  <a:pt x="93" y="372"/>
                </a:lnTo>
                <a:lnTo>
                  <a:pt x="97" y="367"/>
                </a:lnTo>
                <a:lnTo>
                  <a:pt x="101" y="372"/>
                </a:lnTo>
                <a:lnTo>
                  <a:pt x="106" y="372"/>
                </a:lnTo>
                <a:lnTo>
                  <a:pt x="110" y="372"/>
                </a:lnTo>
                <a:lnTo>
                  <a:pt x="114" y="372"/>
                </a:lnTo>
                <a:lnTo>
                  <a:pt x="119" y="372"/>
                </a:lnTo>
                <a:lnTo>
                  <a:pt x="123" y="372"/>
                </a:lnTo>
                <a:lnTo>
                  <a:pt x="128" y="372"/>
                </a:lnTo>
                <a:lnTo>
                  <a:pt x="132" y="372"/>
                </a:lnTo>
                <a:lnTo>
                  <a:pt x="136" y="372"/>
                </a:lnTo>
                <a:lnTo>
                  <a:pt x="141" y="372"/>
                </a:lnTo>
                <a:lnTo>
                  <a:pt x="145" y="372"/>
                </a:lnTo>
                <a:lnTo>
                  <a:pt x="150" y="372"/>
                </a:lnTo>
                <a:lnTo>
                  <a:pt x="154" y="372"/>
                </a:lnTo>
                <a:lnTo>
                  <a:pt x="158" y="372"/>
                </a:lnTo>
                <a:lnTo>
                  <a:pt x="163" y="372"/>
                </a:lnTo>
                <a:lnTo>
                  <a:pt x="167" y="372"/>
                </a:lnTo>
                <a:lnTo>
                  <a:pt x="171" y="376"/>
                </a:lnTo>
                <a:lnTo>
                  <a:pt x="176" y="372"/>
                </a:lnTo>
                <a:lnTo>
                  <a:pt x="180" y="372"/>
                </a:lnTo>
                <a:lnTo>
                  <a:pt x="185" y="376"/>
                </a:lnTo>
                <a:lnTo>
                  <a:pt x="189" y="372"/>
                </a:lnTo>
                <a:lnTo>
                  <a:pt x="193" y="376"/>
                </a:lnTo>
                <a:lnTo>
                  <a:pt x="198" y="372"/>
                </a:lnTo>
                <a:lnTo>
                  <a:pt x="202" y="376"/>
                </a:lnTo>
                <a:lnTo>
                  <a:pt x="207" y="376"/>
                </a:lnTo>
                <a:lnTo>
                  <a:pt x="211" y="372"/>
                </a:lnTo>
                <a:lnTo>
                  <a:pt x="215" y="376"/>
                </a:lnTo>
                <a:lnTo>
                  <a:pt x="220" y="372"/>
                </a:lnTo>
                <a:lnTo>
                  <a:pt x="220" y="376"/>
                </a:lnTo>
                <a:lnTo>
                  <a:pt x="224" y="372"/>
                </a:lnTo>
                <a:lnTo>
                  <a:pt x="224" y="376"/>
                </a:lnTo>
                <a:lnTo>
                  <a:pt x="228" y="372"/>
                </a:lnTo>
                <a:lnTo>
                  <a:pt x="233" y="372"/>
                </a:lnTo>
                <a:lnTo>
                  <a:pt x="237" y="372"/>
                </a:lnTo>
                <a:lnTo>
                  <a:pt x="242" y="372"/>
                </a:lnTo>
                <a:lnTo>
                  <a:pt x="246" y="372"/>
                </a:lnTo>
                <a:lnTo>
                  <a:pt x="250" y="372"/>
                </a:lnTo>
                <a:lnTo>
                  <a:pt x="255" y="372"/>
                </a:lnTo>
                <a:lnTo>
                  <a:pt x="259" y="372"/>
                </a:lnTo>
                <a:lnTo>
                  <a:pt x="263" y="372"/>
                </a:lnTo>
                <a:lnTo>
                  <a:pt x="268" y="372"/>
                </a:lnTo>
                <a:lnTo>
                  <a:pt x="272" y="372"/>
                </a:lnTo>
                <a:lnTo>
                  <a:pt x="277" y="372"/>
                </a:lnTo>
                <a:lnTo>
                  <a:pt x="281" y="367"/>
                </a:lnTo>
                <a:lnTo>
                  <a:pt x="281" y="363"/>
                </a:lnTo>
                <a:lnTo>
                  <a:pt x="281" y="367"/>
                </a:lnTo>
                <a:lnTo>
                  <a:pt x="285" y="367"/>
                </a:lnTo>
                <a:lnTo>
                  <a:pt x="285" y="358"/>
                </a:lnTo>
                <a:lnTo>
                  <a:pt x="290" y="86"/>
                </a:lnTo>
                <a:lnTo>
                  <a:pt x="290" y="0"/>
                </a:lnTo>
                <a:lnTo>
                  <a:pt x="290" y="36"/>
                </a:lnTo>
                <a:lnTo>
                  <a:pt x="294" y="63"/>
                </a:lnTo>
                <a:lnTo>
                  <a:pt x="294" y="77"/>
                </a:lnTo>
                <a:lnTo>
                  <a:pt x="299" y="95"/>
                </a:lnTo>
                <a:lnTo>
                  <a:pt x="299" y="104"/>
                </a:lnTo>
                <a:lnTo>
                  <a:pt x="299" y="77"/>
                </a:lnTo>
                <a:lnTo>
                  <a:pt x="303" y="95"/>
                </a:lnTo>
                <a:lnTo>
                  <a:pt x="303" y="109"/>
                </a:lnTo>
                <a:lnTo>
                  <a:pt x="307" y="104"/>
                </a:lnTo>
                <a:lnTo>
                  <a:pt x="307" y="118"/>
                </a:lnTo>
                <a:lnTo>
                  <a:pt x="312" y="127"/>
                </a:lnTo>
                <a:lnTo>
                  <a:pt x="312" y="136"/>
                </a:lnTo>
                <a:lnTo>
                  <a:pt x="320" y="149"/>
                </a:lnTo>
                <a:lnTo>
                  <a:pt x="320" y="154"/>
                </a:lnTo>
                <a:lnTo>
                  <a:pt x="325" y="154"/>
                </a:lnTo>
                <a:lnTo>
                  <a:pt x="325" y="163"/>
                </a:lnTo>
                <a:lnTo>
                  <a:pt x="329" y="172"/>
                </a:lnTo>
                <a:lnTo>
                  <a:pt x="329" y="158"/>
                </a:lnTo>
                <a:lnTo>
                  <a:pt x="329" y="163"/>
                </a:lnTo>
                <a:lnTo>
                  <a:pt x="334" y="167"/>
                </a:lnTo>
                <a:lnTo>
                  <a:pt x="334" y="158"/>
                </a:lnTo>
                <a:lnTo>
                  <a:pt x="338" y="118"/>
                </a:lnTo>
                <a:lnTo>
                  <a:pt x="338" y="136"/>
                </a:lnTo>
                <a:lnTo>
                  <a:pt x="342" y="136"/>
                </a:lnTo>
                <a:lnTo>
                  <a:pt x="342" y="127"/>
                </a:lnTo>
                <a:lnTo>
                  <a:pt x="347" y="140"/>
                </a:lnTo>
                <a:lnTo>
                  <a:pt x="347" y="136"/>
                </a:lnTo>
                <a:lnTo>
                  <a:pt x="351" y="149"/>
                </a:lnTo>
                <a:lnTo>
                  <a:pt x="351" y="158"/>
                </a:lnTo>
                <a:lnTo>
                  <a:pt x="356" y="226"/>
                </a:lnTo>
                <a:lnTo>
                  <a:pt x="356" y="177"/>
                </a:lnTo>
                <a:lnTo>
                  <a:pt x="360" y="245"/>
                </a:lnTo>
                <a:lnTo>
                  <a:pt x="360" y="149"/>
                </a:lnTo>
                <a:lnTo>
                  <a:pt x="360" y="172"/>
                </a:lnTo>
                <a:lnTo>
                  <a:pt x="364" y="172"/>
                </a:lnTo>
                <a:lnTo>
                  <a:pt x="364" y="158"/>
                </a:lnTo>
                <a:lnTo>
                  <a:pt x="369" y="136"/>
                </a:lnTo>
                <a:lnTo>
                  <a:pt x="369" y="149"/>
                </a:lnTo>
                <a:lnTo>
                  <a:pt x="373" y="154"/>
                </a:lnTo>
                <a:lnTo>
                  <a:pt x="377" y="158"/>
                </a:lnTo>
                <a:lnTo>
                  <a:pt x="377" y="177"/>
                </a:lnTo>
                <a:lnTo>
                  <a:pt x="382" y="149"/>
                </a:lnTo>
                <a:lnTo>
                  <a:pt x="382" y="140"/>
                </a:lnTo>
                <a:lnTo>
                  <a:pt x="386" y="158"/>
                </a:lnTo>
                <a:lnTo>
                  <a:pt x="386" y="163"/>
                </a:lnTo>
                <a:lnTo>
                  <a:pt x="391" y="181"/>
                </a:lnTo>
                <a:lnTo>
                  <a:pt x="391" y="217"/>
                </a:lnTo>
                <a:lnTo>
                  <a:pt x="391" y="199"/>
                </a:lnTo>
                <a:lnTo>
                  <a:pt x="395" y="154"/>
                </a:lnTo>
                <a:lnTo>
                  <a:pt x="395" y="140"/>
                </a:lnTo>
                <a:lnTo>
                  <a:pt x="399" y="1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5" name="Freeform 126"/>
          <p:cNvSpPr>
            <a:spLocks/>
          </p:cNvSpPr>
          <p:nvPr/>
        </p:nvSpPr>
        <p:spPr bwMode="auto">
          <a:xfrm>
            <a:off x="954088" y="4373563"/>
            <a:ext cx="487362" cy="604837"/>
          </a:xfrm>
          <a:custGeom>
            <a:avLst/>
            <a:gdLst>
              <a:gd name="T0" fmla="*/ 7937 w 307"/>
              <a:gd name="T1" fmla="*/ 122237 h 381"/>
              <a:gd name="T2" fmla="*/ 14287 w 307"/>
              <a:gd name="T3" fmla="*/ 158750 h 381"/>
              <a:gd name="T4" fmla="*/ 28575 w 307"/>
              <a:gd name="T5" fmla="*/ 166687 h 381"/>
              <a:gd name="T6" fmla="*/ 34925 w 307"/>
              <a:gd name="T7" fmla="*/ 130175 h 381"/>
              <a:gd name="T8" fmla="*/ 49212 w 307"/>
              <a:gd name="T9" fmla="*/ 195262 h 381"/>
              <a:gd name="T10" fmla="*/ 55562 w 307"/>
              <a:gd name="T11" fmla="*/ 431800 h 381"/>
              <a:gd name="T12" fmla="*/ 63500 w 307"/>
              <a:gd name="T13" fmla="*/ 476250 h 381"/>
              <a:gd name="T14" fmla="*/ 77787 w 307"/>
              <a:gd name="T15" fmla="*/ 323850 h 381"/>
              <a:gd name="T16" fmla="*/ 84137 w 307"/>
              <a:gd name="T17" fmla="*/ 468312 h 381"/>
              <a:gd name="T18" fmla="*/ 90487 w 307"/>
              <a:gd name="T19" fmla="*/ 223837 h 381"/>
              <a:gd name="T20" fmla="*/ 104775 w 307"/>
              <a:gd name="T21" fmla="*/ 346075 h 381"/>
              <a:gd name="T22" fmla="*/ 112712 w 307"/>
              <a:gd name="T23" fmla="*/ 107950 h 381"/>
              <a:gd name="T24" fmla="*/ 125412 w 307"/>
              <a:gd name="T25" fmla="*/ 454025 h 381"/>
              <a:gd name="T26" fmla="*/ 133350 w 307"/>
              <a:gd name="T27" fmla="*/ 425450 h 381"/>
              <a:gd name="T28" fmla="*/ 139700 w 307"/>
              <a:gd name="T29" fmla="*/ 454025 h 381"/>
              <a:gd name="T30" fmla="*/ 146050 w 307"/>
              <a:gd name="T31" fmla="*/ 431800 h 381"/>
              <a:gd name="T32" fmla="*/ 160337 w 307"/>
              <a:gd name="T33" fmla="*/ 42862 h 381"/>
              <a:gd name="T34" fmla="*/ 168275 w 307"/>
              <a:gd name="T35" fmla="*/ 317500 h 381"/>
              <a:gd name="T36" fmla="*/ 180975 w 307"/>
              <a:gd name="T37" fmla="*/ 468312 h 381"/>
              <a:gd name="T38" fmla="*/ 188912 w 307"/>
              <a:gd name="T39" fmla="*/ 14287 h 381"/>
              <a:gd name="T40" fmla="*/ 203200 w 307"/>
              <a:gd name="T41" fmla="*/ 79375 h 381"/>
              <a:gd name="T42" fmla="*/ 209550 w 307"/>
              <a:gd name="T43" fmla="*/ 136525 h 381"/>
              <a:gd name="T44" fmla="*/ 223837 w 307"/>
              <a:gd name="T45" fmla="*/ 158750 h 381"/>
              <a:gd name="T46" fmla="*/ 230187 w 307"/>
              <a:gd name="T47" fmla="*/ 122237 h 381"/>
              <a:gd name="T48" fmla="*/ 244475 w 307"/>
              <a:gd name="T49" fmla="*/ 158750 h 381"/>
              <a:gd name="T50" fmla="*/ 250825 w 307"/>
              <a:gd name="T51" fmla="*/ 150812 h 381"/>
              <a:gd name="T52" fmla="*/ 265112 w 307"/>
              <a:gd name="T53" fmla="*/ 180975 h 381"/>
              <a:gd name="T54" fmla="*/ 279400 w 307"/>
              <a:gd name="T55" fmla="*/ 180975 h 381"/>
              <a:gd name="T56" fmla="*/ 293687 w 307"/>
              <a:gd name="T57" fmla="*/ 187325 h 381"/>
              <a:gd name="T58" fmla="*/ 300037 w 307"/>
              <a:gd name="T59" fmla="*/ 173037 h 381"/>
              <a:gd name="T60" fmla="*/ 320675 w 307"/>
              <a:gd name="T61" fmla="*/ 195262 h 381"/>
              <a:gd name="T62" fmla="*/ 327025 w 307"/>
              <a:gd name="T63" fmla="*/ 180975 h 381"/>
              <a:gd name="T64" fmla="*/ 334962 w 307"/>
              <a:gd name="T65" fmla="*/ 187325 h 381"/>
              <a:gd name="T66" fmla="*/ 349250 w 307"/>
              <a:gd name="T67" fmla="*/ 195262 h 381"/>
              <a:gd name="T68" fmla="*/ 361950 w 307"/>
              <a:gd name="T69" fmla="*/ 166687 h 381"/>
              <a:gd name="T70" fmla="*/ 369887 w 307"/>
              <a:gd name="T71" fmla="*/ 187325 h 381"/>
              <a:gd name="T72" fmla="*/ 390525 w 307"/>
              <a:gd name="T73" fmla="*/ 187325 h 381"/>
              <a:gd name="T74" fmla="*/ 396875 w 307"/>
              <a:gd name="T75" fmla="*/ 195262 h 381"/>
              <a:gd name="T76" fmla="*/ 411162 w 307"/>
              <a:gd name="T77" fmla="*/ 187325 h 381"/>
              <a:gd name="T78" fmla="*/ 431800 w 307"/>
              <a:gd name="T79" fmla="*/ 187325 h 381"/>
              <a:gd name="T80" fmla="*/ 452437 w 307"/>
              <a:gd name="T81" fmla="*/ 187325 h 381"/>
              <a:gd name="T82" fmla="*/ 474662 w 307"/>
              <a:gd name="T83" fmla="*/ 195262 h 3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7"/>
              <a:gd name="T127" fmla="*/ 0 h 381"/>
              <a:gd name="T128" fmla="*/ 307 w 307"/>
              <a:gd name="T129" fmla="*/ 381 h 38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7" h="381">
                <a:moveTo>
                  <a:pt x="0" y="105"/>
                </a:moveTo>
                <a:lnTo>
                  <a:pt x="0" y="68"/>
                </a:lnTo>
                <a:lnTo>
                  <a:pt x="5" y="77"/>
                </a:lnTo>
                <a:lnTo>
                  <a:pt x="5" y="91"/>
                </a:lnTo>
                <a:lnTo>
                  <a:pt x="9" y="82"/>
                </a:lnTo>
                <a:lnTo>
                  <a:pt x="9" y="100"/>
                </a:lnTo>
                <a:lnTo>
                  <a:pt x="14" y="105"/>
                </a:lnTo>
                <a:lnTo>
                  <a:pt x="14" y="100"/>
                </a:lnTo>
                <a:lnTo>
                  <a:pt x="18" y="105"/>
                </a:lnTo>
                <a:lnTo>
                  <a:pt x="18" y="100"/>
                </a:lnTo>
                <a:lnTo>
                  <a:pt x="22" y="109"/>
                </a:lnTo>
                <a:lnTo>
                  <a:pt x="22" y="82"/>
                </a:lnTo>
                <a:lnTo>
                  <a:pt x="22" y="91"/>
                </a:lnTo>
                <a:lnTo>
                  <a:pt x="27" y="105"/>
                </a:lnTo>
                <a:lnTo>
                  <a:pt x="31" y="123"/>
                </a:lnTo>
                <a:lnTo>
                  <a:pt x="31" y="105"/>
                </a:lnTo>
                <a:lnTo>
                  <a:pt x="31" y="209"/>
                </a:lnTo>
                <a:lnTo>
                  <a:pt x="35" y="272"/>
                </a:lnTo>
                <a:lnTo>
                  <a:pt x="35" y="145"/>
                </a:lnTo>
                <a:lnTo>
                  <a:pt x="40" y="109"/>
                </a:lnTo>
                <a:lnTo>
                  <a:pt x="40" y="300"/>
                </a:lnTo>
                <a:lnTo>
                  <a:pt x="44" y="300"/>
                </a:lnTo>
                <a:lnTo>
                  <a:pt x="44" y="381"/>
                </a:lnTo>
                <a:lnTo>
                  <a:pt x="49" y="204"/>
                </a:lnTo>
                <a:lnTo>
                  <a:pt x="49" y="377"/>
                </a:lnTo>
                <a:lnTo>
                  <a:pt x="49" y="154"/>
                </a:lnTo>
                <a:lnTo>
                  <a:pt x="53" y="295"/>
                </a:lnTo>
                <a:lnTo>
                  <a:pt x="53" y="168"/>
                </a:lnTo>
                <a:lnTo>
                  <a:pt x="57" y="236"/>
                </a:lnTo>
                <a:lnTo>
                  <a:pt x="57" y="141"/>
                </a:lnTo>
                <a:lnTo>
                  <a:pt x="62" y="32"/>
                </a:lnTo>
                <a:lnTo>
                  <a:pt x="62" y="204"/>
                </a:lnTo>
                <a:lnTo>
                  <a:pt x="66" y="218"/>
                </a:lnTo>
                <a:lnTo>
                  <a:pt x="66" y="46"/>
                </a:lnTo>
                <a:lnTo>
                  <a:pt x="71" y="37"/>
                </a:lnTo>
                <a:lnTo>
                  <a:pt x="71" y="68"/>
                </a:lnTo>
                <a:lnTo>
                  <a:pt x="75" y="227"/>
                </a:lnTo>
                <a:lnTo>
                  <a:pt x="75" y="291"/>
                </a:lnTo>
                <a:lnTo>
                  <a:pt x="79" y="286"/>
                </a:lnTo>
                <a:lnTo>
                  <a:pt x="79" y="295"/>
                </a:lnTo>
                <a:lnTo>
                  <a:pt x="79" y="263"/>
                </a:lnTo>
                <a:lnTo>
                  <a:pt x="84" y="268"/>
                </a:lnTo>
                <a:lnTo>
                  <a:pt x="84" y="281"/>
                </a:lnTo>
                <a:lnTo>
                  <a:pt x="88" y="300"/>
                </a:lnTo>
                <a:lnTo>
                  <a:pt x="88" y="286"/>
                </a:lnTo>
                <a:lnTo>
                  <a:pt x="92" y="277"/>
                </a:lnTo>
                <a:lnTo>
                  <a:pt x="92" y="263"/>
                </a:lnTo>
                <a:lnTo>
                  <a:pt x="92" y="272"/>
                </a:lnTo>
                <a:lnTo>
                  <a:pt x="97" y="64"/>
                </a:lnTo>
                <a:lnTo>
                  <a:pt x="97" y="0"/>
                </a:lnTo>
                <a:lnTo>
                  <a:pt x="101" y="27"/>
                </a:lnTo>
                <a:lnTo>
                  <a:pt x="101" y="50"/>
                </a:lnTo>
                <a:lnTo>
                  <a:pt x="106" y="64"/>
                </a:lnTo>
                <a:lnTo>
                  <a:pt x="106" y="200"/>
                </a:lnTo>
                <a:lnTo>
                  <a:pt x="110" y="268"/>
                </a:lnTo>
                <a:lnTo>
                  <a:pt x="110" y="291"/>
                </a:lnTo>
                <a:lnTo>
                  <a:pt x="114" y="295"/>
                </a:lnTo>
                <a:lnTo>
                  <a:pt x="114" y="300"/>
                </a:lnTo>
                <a:lnTo>
                  <a:pt x="119" y="322"/>
                </a:lnTo>
                <a:lnTo>
                  <a:pt x="119" y="9"/>
                </a:lnTo>
                <a:lnTo>
                  <a:pt x="123" y="32"/>
                </a:lnTo>
                <a:lnTo>
                  <a:pt x="123" y="46"/>
                </a:lnTo>
                <a:lnTo>
                  <a:pt x="128" y="50"/>
                </a:lnTo>
                <a:lnTo>
                  <a:pt x="132" y="136"/>
                </a:lnTo>
                <a:lnTo>
                  <a:pt x="132" y="272"/>
                </a:lnTo>
                <a:lnTo>
                  <a:pt x="132" y="86"/>
                </a:lnTo>
                <a:lnTo>
                  <a:pt x="136" y="55"/>
                </a:lnTo>
                <a:lnTo>
                  <a:pt x="136" y="64"/>
                </a:lnTo>
                <a:lnTo>
                  <a:pt x="141" y="100"/>
                </a:lnTo>
                <a:lnTo>
                  <a:pt x="141" y="64"/>
                </a:lnTo>
                <a:lnTo>
                  <a:pt x="145" y="59"/>
                </a:lnTo>
                <a:lnTo>
                  <a:pt x="145" y="77"/>
                </a:lnTo>
                <a:lnTo>
                  <a:pt x="149" y="82"/>
                </a:lnTo>
                <a:lnTo>
                  <a:pt x="149" y="95"/>
                </a:lnTo>
                <a:lnTo>
                  <a:pt x="154" y="100"/>
                </a:lnTo>
                <a:lnTo>
                  <a:pt x="154" y="105"/>
                </a:lnTo>
                <a:lnTo>
                  <a:pt x="158" y="109"/>
                </a:lnTo>
                <a:lnTo>
                  <a:pt x="158" y="95"/>
                </a:lnTo>
                <a:lnTo>
                  <a:pt x="163" y="91"/>
                </a:lnTo>
                <a:lnTo>
                  <a:pt x="163" y="114"/>
                </a:lnTo>
                <a:lnTo>
                  <a:pt x="167" y="114"/>
                </a:lnTo>
                <a:lnTo>
                  <a:pt x="171" y="123"/>
                </a:lnTo>
                <a:lnTo>
                  <a:pt x="171" y="105"/>
                </a:lnTo>
                <a:lnTo>
                  <a:pt x="176" y="114"/>
                </a:lnTo>
                <a:lnTo>
                  <a:pt x="176" y="127"/>
                </a:lnTo>
                <a:lnTo>
                  <a:pt x="180" y="118"/>
                </a:lnTo>
                <a:lnTo>
                  <a:pt x="185" y="118"/>
                </a:lnTo>
                <a:lnTo>
                  <a:pt x="185" y="127"/>
                </a:lnTo>
                <a:lnTo>
                  <a:pt x="189" y="118"/>
                </a:lnTo>
                <a:lnTo>
                  <a:pt x="189" y="109"/>
                </a:lnTo>
                <a:lnTo>
                  <a:pt x="193" y="109"/>
                </a:lnTo>
                <a:lnTo>
                  <a:pt x="193" y="123"/>
                </a:lnTo>
                <a:lnTo>
                  <a:pt x="202" y="123"/>
                </a:lnTo>
                <a:lnTo>
                  <a:pt x="198" y="123"/>
                </a:lnTo>
                <a:lnTo>
                  <a:pt x="202" y="123"/>
                </a:lnTo>
                <a:lnTo>
                  <a:pt x="206" y="114"/>
                </a:lnTo>
                <a:lnTo>
                  <a:pt x="206" y="109"/>
                </a:lnTo>
                <a:lnTo>
                  <a:pt x="211" y="114"/>
                </a:lnTo>
                <a:lnTo>
                  <a:pt x="211" y="118"/>
                </a:lnTo>
                <a:lnTo>
                  <a:pt x="215" y="114"/>
                </a:lnTo>
                <a:lnTo>
                  <a:pt x="215" y="118"/>
                </a:lnTo>
                <a:lnTo>
                  <a:pt x="220" y="123"/>
                </a:lnTo>
                <a:lnTo>
                  <a:pt x="220" y="127"/>
                </a:lnTo>
                <a:lnTo>
                  <a:pt x="224" y="123"/>
                </a:lnTo>
                <a:lnTo>
                  <a:pt x="228" y="105"/>
                </a:lnTo>
                <a:lnTo>
                  <a:pt x="228" y="95"/>
                </a:lnTo>
                <a:lnTo>
                  <a:pt x="233" y="109"/>
                </a:lnTo>
                <a:lnTo>
                  <a:pt x="233" y="118"/>
                </a:lnTo>
                <a:lnTo>
                  <a:pt x="233" y="114"/>
                </a:lnTo>
                <a:lnTo>
                  <a:pt x="237" y="118"/>
                </a:lnTo>
                <a:lnTo>
                  <a:pt x="246" y="118"/>
                </a:lnTo>
                <a:lnTo>
                  <a:pt x="242" y="118"/>
                </a:lnTo>
                <a:lnTo>
                  <a:pt x="246" y="118"/>
                </a:lnTo>
                <a:lnTo>
                  <a:pt x="250" y="123"/>
                </a:lnTo>
                <a:lnTo>
                  <a:pt x="255" y="118"/>
                </a:lnTo>
                <a:lnTo>
                  <a:pt x="263" y="118"/>
                </a:lnTo>
                <a:lnTo>
                  <a:pt x="259" y="118"/>
                </a:lnTo>
                <a:lnTo>
                  <a:pt x="263" y="118"/>
                </a:lnTo>
                <a:lnTo>
                  <a:pt x="268" y="118"/>
                </a:lnTo>
                <a:lnTo>
                  <a:pt x="272" y="118"/>
                </a:lnTo>
                <a:lnTo>
                  <a:pt x="277" y="118"/>
                </a:lnTo>
                <a:lnTo>
                  <a:pt x="281" y="123"/>
                </a:lnTo>
                <a:lnTo>
                  <a:pt x="285" y="118"/>
                </a:lnTo>
                <a:lnTo>
                  <a:pt x="290" y="123"/>
                </a:lnTo>
                <a:lnTo>
                  <a:pt x="294" y="123"/>
                </a:lnTo>
                <a:lnTo>
                  <a:pt x="299" y="123"/>
                </a:lnTo>
                <a:lnTo>
                  <a:pt x="303" y="118"/>
                </a:lnTo>
                <a:lnTo>
                  <a:pt x="307" y="11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6" name="Freeform 127"/>
          <p:cNvSpPr>
            <a:spLocks/>
          </p:cNvSpPr>
          <p:nvPr/>
        </p:nvSpPr>
        <p:spPr bwMode="auto">
          <a:xfrm>
            <a:off x="1441450" y="4402138"/>
            <a:ext cx="460375" cy="209550"/>
          </a:xfrm>
          <a:custGeom>
            <a:avLst/>
            <a:gdLst>
              <a:gd name="T0" fmla="*/ 14288 w 290"/>
              <a:gd name="T1" fmla="*/ 152400 h 132"/>
              <a:gd name="T2" fmla="*/ 34925 w 290"/>
              <a:gd name="T3" fmla="*/ 166687 h 132"/>
              <a:gd name="T4" fmla="*/ 49212 w 290"/>
              <a:gd name="T5" fmla="*/ 158750 h 132"/>
              <a:gd name="T6" fmla="*/ 55563 w 290"/>
              <a:gd name="T7" fmla="*/ 180975 h 132"/>
              <a:gd name="T8" fmla="*/ 69850 w 290"/>
              <a:gd name="T9" fmla="*/ 138112 h 132"/>
              <a:gd name="T10" fmla="*/ 84137 w 290"/>
              <a:gd name="T11" fmla="*/ 195262 h 132"/>
              <a:gd name="T12" fmla="*/ 98425 w 290"/>
              <a:gd name="T13" fmla="*/ 166687 h 132"/>
              <a:gd name="T14" fmla="*/ 111125 w 290"/>
              <a:gd name="T15" fmla="*/ 180975 h 132"/>
              <a:gd name="T16" fmla="*/ 119062 w 290"/>
              <a:gd name="T17" fmla="*/ 173037 h 132"/>
              <a:gd name="T18" fmla="*/ 133350 w 290"/>
              <a:gd name="T19" fmla="*/ 173037 h 132"/>
              <a:gd name="T20" fmla="*/ 139700 w 290"/>
              <a:gd name="T21" fmla="*/ 158750 h 132"/>
              <a:gd name="T22" fmla="*/ 153987 w 290"/>
              <a:gd name="T23" fmla="*/ 187325 h 132"/>
              <a:gd name="T24" fmla="*/ 160337 w 290"/>
              <a:gd name="T25" fmla="*/ 166687 h 132"/>
              <a:gd name="T26" fmla="*/ 166687 w 290"/>
              <a:gd name="T27" fmla="*/ 173037 h 132"/>
              <a:gd name="T28" fmla="*/ 180975 w 290"/>
              <a:gd name="T29" fmla="*/ 144462 h 132"/>
              <a:gd name="T30" fmla="*/ 188912 w 290"/>
              <a:gd name="T31" fmla="*/ 152400 h 132"/>
              <a:gd name="T32" fmla="*/ 195262 w 290"/>
              <a:gd name="T33" fmla="*/ 158750 h 132"/>
              <a:gd name="T34" fmla="*/ 209550 w 290"/>
              <a:gd name="T35" fmla="*/ 144462 h 132"/>
              <a:gd name="T36" fmla="*/ 215900 w 290"/>
              <a:gd name="T37" fmla="*/ 138112 h 132"/>
              <a:gd name="T38" fmla="*/ 223838 w 290"/>
              <a:gd name="T39" fmla="*/ 130175 h 132"/>
              <a:gd name="T40" fmla="*/ 236537 w 290"/>
              <a:gd name="T41" fmla="*/ 115887 h 132"/>
              <a:gd name="T42" fmla="*/ 250825 w 290"/>
              <a:gd name="T43" fmla="*/ 101600 h 132"/>
              <a:gd name="T44" fmla="*/ 265112 w 290"/>
              <a:gd name="T45" fmla="*/ 115887 h 132"/>
              <a:gd name="T46" fmla="*/ 271462 w 290"/>
              <a:gd name="T47" fmla="*/ 87312 h 132"/>
              <a:gd name="T48" fmla="*/ 285750 w 290"/>
              <a:gd name="T49" fmla="*/ 73025 h 132"/>
              <a:gd name="T50" fmla="*/ 292100 w 290"/>
              <a:gd name="T51" fmla="*/ 36512 h 132"/>
              <a:gd name="T52" fmla="*/ 306387 w 290"/>
              <a:gd name="T53" fmla="*/ 58737 h 132"/>
              <a:gd name="T54" fmla="*/ 314325 w 290"/>
              <a:gd name="T55" fmla="*/ 44450 h 132"/>
              <a:gd name="T56" fmla="*/ 320675 w 290"/>
              <a:gd name="T57" fmla="*/ 30162 h 132"/>
              <a:gd name="T58" fmla="*/ 334962 w 290"/>
              <a:gd name="T59" fmla="*/ 7937 h 132"/>
              <a:gd name="T60" fmla="*/ 341312 w 290"/>
              <a:gd name="T61" fmla="*/ 7937 h 132"/>
              <a:gd name="T62" fmla="*/ 347662 w 290"/>
              <a:gd name="T63" fmla="*/ 50800 h 132"/>
              <a:gd name="T64" fmla="*/ 361950 w 290"/>
              <a:gd name="T65" fmla="*/ 50800 h 132"/>
              <a:gd name="T66" fmla="*/ 376237 w 290"/>
              <a:gd name="T67" fmla="*/ 58737 h 132"/>
              <a:gd name="T68" fmla="*/ 382587 w 290"/>
              <a:gd name="T69" fmla="*/ 44450 h 132"/>
              <a:gd name="T70" fmla="*/ 396875 w 290"/>
              <a:gd name="T71" fmla="*/ 22225 h 132"/>
              <a:gd name="T72" fmla="*/ 404812 w 290"/>
              <a:gd name="T73" fmla="*/ 44450 h 132"/>
              <a:gd name="T74" fmla="*/ 417513 w 290"/>
              <a:gd name="T75" fmla="*/ 73025 h 132"/>
              <a:gd name="T76" fmla="*/ 425450 w 290"/>
              <a:gd name="T77" fmla="*/ 79375 h 132"/>
              <a:gd name="T78" fmla="*/ 438150 w 290"/>
              <a:gd name="T79" fmla="*/ 87312 h 132"/>
              <a:gd name="T80" fmla="*/ 446088 w 290"/>
              <a:gd name="T81" fmla="*/ 152400 h 132"/>
              <a:gd name="T82" fmla="*/ 452438 w 290"/>
              <a:gd name="T83" fmla="*/ 138112 h 1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0"/>
              <a:gd name="T127" fmla="*/ 0 h 132"/>
              <a:gd name="T128" fmla="*/ 290 w 290"/>
              <a:gd name="T129" fmla="*/ 132 h 1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0" h="132">
                <a:moveTo>
                  <a:pt x="0" y="100"/>
                </a:moveTo>
                <a:lnTo>
                  <a:pt x="5" y="96"/>
                </a:lnTo>
                <a:lnTo>
                  <a:pt x="9" y="96"/>
                </a:lnTo>
                <a:lnTo>
                  <a:pt x="13" y="100"/>
                </a:lnTo>
                <a:lnTo>
                  <a:pt x="18" y="105"/>
                </a:lnTo>
                <a:lnTo>
                  <a:pt x="22" y="105"/>
                </a:lnTo>
                <a:lnTo>
                  <a:pt x="27" y="105"/>
                </a:lnTo>
                <a:lnTo>
                  <a:pt x="27" y="87"/>
                </a:lnTo>
                <a:lnTo>
                  <a:pt x="31" y="100"/>
                </a:lnTo>
                <a:lnTo>
                  <a:pt x="31" y="105"/>
                </a:lnTo>
                <a:lnTo>
                  <a:pt x="40" y="114"/>
                </a:lnTo>
                <a:lnTo>
                  <a:pt x="35" y="114"/>
                </a:lnTo>
                <a:lnTo>
                  <a:pt x="40" y="105"/>
                </a:lnTo>
                <a:lnTo>
                  <a:pt x="44" y="100"/>
                </a:lnTo>
                <a:lnTo>
                  <a:pt x="44" y="87"/>
                </a:lnTo>
                <a:lnTo>
                  <a:pt x="48" y="100"/>
                </a:lnTo>
                <a:lnTo>
                  <a:pt x="53" y="109"/>
                </a:lnTo>
                <a:lnTo>
                  <a:pt x="53" y="123"/>
                </a:lnTo>
                <a:lnTo>
                  <a:pt x="57" y="105"/>
                </a:lnTo>
                <a:lnTo>
                  <a:pt x="57" y="109"/>
                </a:lnTo>
                <a:lnTo>
                  <a:pt x="62" y="105"/>
                </a:lnTo>
                <a:lnTo>
                  <a:pt x="66" y="96"/>
                </a:lnTo>
                <a:lnTo>
                  <a:pt x="66" y="109"/>
                </a:lnTo>
                <a:lnTo>
                  <a:pt x="70" y="114"/>
                </a:lnTo>
                <a:lnTo>
                  <a:pt x="75" y="118"/>
                </a:lnTo>
                <a:lnTo>
                  <a:pt x="75" y="123"/>
                </a:lnTo>
                <a:lnTo>
                  <a:pt x="75" y="109"/>
                </a:lnTo>
                <a:lnTo>
                  <a:pt x="79" y="91"/>
                </a:lnTo>
                <a:lnTo>
                  <a:pt x="79" y="100"/>
                </a:lnTo>
                <a:lnTo>
                  <a:pt x="84" y="109"/>
                </a:lnTo>
                <a:lnTo>
                  <a:pt x="84" y="123"/>
                </a:lnTo>
                <a:lnTo>
                  <a:pt x="88" y="127"/>
                </a:lnTo>
                <a:lnTo>
                  <a:pt x="88" y="100"/>
                </a:lnTo>
                <a:lnTo>
                  <a:pt x="92" y="105"/>
                </a:lnTo>
                <a:lnTo>
                  <a:pt x="92" y="123"/>
                </a:lnTo>
                <a:lnTo>
                  <a:pt x="97" y="118"/>
                </a:lnTo>
                <a:lnTo>
                  <a:pt x="97" y="96"/>
                </a:lnTo>
                <a:lnTo>
                  <a:pt x="97" y="100"/>
                </a:lnTo>
                <a:lnTo>
                  <a:pt x="101" y="105"/>
                </a:lnTo>
                <a:lnTo>
                  <a:pt x="101" y="100"/>
                </a:lnTo>
                <a:lnTo>
                  <a:pt x="105" y="96"/>
                </a:lnTo>
                <a:lnTo>
                  <a:pt x="105" y="109"/>
                </a:lnTo>
                <a:lnTo>
                  <a:pt x="110" y="118"/>
                </a:lnTo>
                <a:lnTo>
                  <a:pt x="110" y="105"/>
                </a:lnTo>
                <a:lnTo>
                  <a:pt x="114" y="91"/>
                </a:lnTo>
                <a:lnTo>
                  <a:pt x="114" y="114"/>
                </a:lnTo>
                <a:lnTo>
                  <a:pt x="119" y="100"/>
                </a:lnTo>
                <a:lnTo>
                  <a:pt x="119" y="96"/>
                </a:lnTo>
                <a:lnTo>
                  <a:pt x="123" y="105"/>
                </a:lnTo>
                <a:lnTo>
                  <a:pt x="123" y="109"/>
                </a:lnTo>
                <a:lnTo>
                  <a:pt x="123" y="100"/>
                </a:lnTo>
                <a:lnTo>
                  <a:pt x="127" y="87"/>
                </a:lnTo>
                <a:lnTo>
                  <a:pt x="127" y="73"/>
                </a:lnTo>
                <a:lnTo>
                  <a:pt x="132" y="91"/>
                </a:lnTo>
                <a:lnTo>
                  <a:pt x="132" y="100"/>
                </a:lnTo>
                <a:lnTo>
                  <a:pt x="136" y="91"/>
                </a:lnTo>
                <a:lnTo>
                  <a:pt x="136" y="87"/>
                </a:lnTo>
                <a:lnTo>
                  <a:pt x="136" y="100"/>
                </a:lnTo>
                <a:lnTo>
                  <a:pt x="141" y="96"/>
                </a:lnTo>
                <a:lnTo>
                  <a:pt x="141" y="82"/>
                </a:lnTo>
                <a:lnTo>
                  <a:pt x="145" y="77"/>
                </a:lnTo>
                <a:lnTo>
                  <a:pt x="145" y="87"/>
                </a:lnTo>
                <a:lnTo>
                  <a:pt x="149" y="73"/>
                </a:lnTo>
                <a:lnTo>
                  <a:pt x="154" y="73"/>
                </a:lnTo>
                <a:lnTo>
                  <a:pt x="154" y="64"/>
                </a:lnTo>
                <a:lnTo>
                  <a:pt x="158" y="64"/>
                </a:lnTo>
                <a:lnTo>
                  <a:pt x="158" y="73"/>
                </a:lnTo>
                <a:lnTo>
                  <a:pt x="162" y="68"/>
                </a:lnTo>
                <a:lnTo>
                  <a:pt x="167" y="73"/>
                </a:lnTo>
                <a:lnTo>
                  <a:pt x="167" y="64"/>
                </a:lnTo>
                <a:lnTo>
                  <a:pt x="171" y="50"/>
                </a:lnTo>
                <a:lnTo>
                  <a:pt x="171" y="55"/>
                </a:lnTo>
                <a:lnTo>
                  <a:pt x="176" y="64"/>
                </a:lnTo>
                <a:lnTo>
                  <a:pt x="176" y="59"/>
                </a:lnTo>
                <a:lnTo>
                  <a:pt x="180" y="46"/>
                </a:lnTo>
                <a:lnTo>
                  <a:pt x="180" y="59"/>
                </a:lnTo>
                <a:lnTo>
                  <a:pt x="184" y="68"/>
                </a:lnTo>
                <a:lnTo>
                  <a:pt x="184" y="23"/>
                </a:lnTo>
                <a:lnTo>
                  <a:pt x="189" y="46"/>
                </a:lnTo>
                <a:lnTo>
                  <a:pt x="189" y="59"/>
                </a:lnTo>
                <a:lnTo>
                  <a:pt x="193" y="37"/>
                </a:lnTo>
                <a:lnTo>
                  <a:pt x="193" y="9"/>
                </a:lnTo>
                <a:lnTo>
                  <a:pt x="193" y="23"/>
                </a:lnTo>
                <a:lnTo>
                  <a:pt x="198" y="28"/>
                </a:lnTo>
                <a:lnTo>
                  <a:pt x="198" y="19"/>
                </a:lnTo>
                <a:lnTo>
                  <a:pt x="202" y="0"/>
                </a:lnTo>
                <a:lnTo>
                  <a:pt x="202" y="19"/>
                </a:lnTo>
                <a:lnTo>
                  <a:pt x="206" y="23"/>
                </a:lnTo>
                <a:lnTo>
                  <a:pt x="206" y="9"/>
                </a:lnTo>
                <a:lnTo>
                  <a:pt x="211" y="5"/>
                </a:lnTo>
                <a:lnTo>
                  <a:pt x="211" y="14"/>
                </a:lnTo>
                <a:lnTo>
                  <a:pt x="215" y="23"/>
                </a:lnTo>
                <a:lnTo>
                  <a:pt x="215" y="5"/>
                </a:lnTo>
                <a:lnTo>
                  <a:pt x="215" y="9"/>
                </a:lnTo>
                <a:lnTo>
                  <a:pt x="219" y="23"/>
                </a:lnTo>
                <a:lnTo>
                  <a:pt x="219" y="32"/>
                </a:lnTo>
                <a:lnTo>
                  <a:pt x="224" y="23"/>
                </a:lnTo>
                <a:lnTo>
                  <a:pt x="224" y="132"/>
                </a:lnTo>
                <a:lnTo>
                  <a:pt x="228" y="32"/>
                </a:lnTo>
                <a:lnTo>
                  <a:pt x="233" y="5"/>
                </a:lnTo>
                <a:lnTo>
                  <a:pt x="233" y="23"/>
                </a:lnTo>
                <a:lnTo>
                  <a:pt x="237" y="37"/>
                </a:lnTo>
                <a:lnTo>
                  <a:pt x="237" y="46"/>
                </a:lnTo>
                <a:lnTo>
                  <a:pt x="237" y="19"/>
                </a:lnTo>
                <a:lnTo>
                  <a:pt x="241" y="28"/>
                </a:lnTo>
                <a:lnTo>
                  <a:pt x="246" y="14"/>
                </a:lnTo>
                <a:lnTo>
                  <a:pt x="246" y="5"/>
                </a:lnTo>
                <a:lnTo>
                  <a:pt x="250" y="14"/>
                </a:lnTo>
                <a:lnTo>
                  <a:pt x="250" y="46"/>
                </a:lnTo>
                <a:lnTo>
                  <a:pt x="255" y="41"/>
                </a:lnTo>
                <a:lnTo>
                  <a:pt x="255" y="28"/>
                </a:lnTo>
                <a:lnTo>
                  <a:pt x="259" y="50"/>
                </a:lnTo>
                <a:lnTo>
                  <a:pt x="263" y="68"/>
                </a:lnTo>
                <a:lnTo>
                  <a:pt x="263" y="46"/>
                </a:lnTo>
                <a:lnTo>
                  <a:pt x="263" y="77"/>
                </a:lnTo>
                <a:lnTo>
                  <a:pt x="268" y="73"/>
                </a:lnTo>
                <a:lnTo>
                  <a:pt x="268" y="50"/>
                </a:lnTo>
                <a:lnTo>
                  <a:pt x="272" y="46"/>
                </a:lnTo>
                <a:lnTo>
                  <a:pt x="272" y="87"/>
                </a:lnTo>
                <a:lnTo>
                  <a:pt x="276" y="55"/>
                </a:lnTo>
                <a:lnTo>
                  <a:pt x="276" y="77"/>
                </a:lnTo>
                <a:lnTo>
                  <a:pt x="276" y="73"/>
                </a:lnTo>
                <a:lnTo>
                  <a:pt x="281" y="96"/>
                </a:lnTo>
                <a:lnTo>
                  <a:pt x="281" y="82"/>
                </a:lnTo>
                <a:lnTo>
                  <a:pt x="285" y="91"/>
                </a:lnTo>
                <a:lnTo>
                  <a:pt x="285" y="87"/>
                </a:lnTo>
                <a:lnTo>
                  <a:pt x="285" y="96"/>
                </a:lnTo>
                <a:lnTo>
                  <a:pt x="29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7" name="Freeform 128"/>
          <p:cNvSpPr>
            <a:spLocks/>
          </p:cNvSpPr>
          <p:nvPr/>
        </p:nvSpPr>
        <p:spPr bwMode="auto">
          <a:xfrm>
            <a:off x="1901825" y="4446588"/>
            <a:ext cx="409575" cy="423862"/>
          </a:xfrm>
          <a:custGeom>
            <a:avLst/>
            <a:gdLst>
              <a:gd name="T0" fmla="*/ 6350 w 258"/>
              <a:gd name="T1" fmla="*/ 114300 h 267"/>
              <a:gd name="T2" fmla="*/ 12700 w 258"/>
              <a:gd name="T3" fmla="*/ 114300 h 267"/>
              <a:gd name="T4" fmla="*/ 20637 w 258"/>
              <a:gd name="T5" fmla="*/ 85725 h 267"/>
              <a:gd name="T6" fmla="*/ 26987 w 258"/>
              <a:gd name="T7" fmla="*/ 128587 h 267"/>
              <a:gd name="T8" fmla="*/ 41275 w 258"/>
              <a:gd name="T9" fmla="*/ 107950 h 267"/>
              <a:gd name="T10" fmla="*/ 47625 w 258"/>
              <a:gd name="T11" fmla="*/ 128587 h 267"/>
              <a:gd name="T12" fmla="*/ 61912 w 258"/>
              <a:gd name="T13" fmla="*/ 122237 h 267"/>
              <a:gd name="T14" fmla="*/ 68262 w 258"/>
              <a:gd name="T15" fmla="*/ 122237 h 267"/>
              <a:gd name="T16" fmla="*/ 76200 w 258"/>
              <a:gd name="T17" fmla="*/ 142875 h 267"/>
              <a:gd name="T18" fmla="*/ 82550 w 258"/>
              <a:gd name="T19" fmla="*/ 128587 h 267"/>
              <a:gd name="T20" fmla="*/ 96837 w 258"/>
              <a:gd name="T21" fmla="*/ 142875 h 267"/>
              <a:gd name="T22" fmla="*/ 111125 w 258"/>
              <a:gd name="T23" fmla="*/ 136525 h 267"/>
              <a:gd name="T24" fmla="*/ 117475 w 258"/>
              <a:gd name="T25" fmla="*/ 128587 h 267"/>
              <a:gd name="T26" fmla="*/ 125412 w 258"/>
              <a:gd name="T27" fmla="*/ 107950 h 267"/>
              <a:gd name="T28" fmla="*/ 138112 w 258"/>
              <a:gd name="T29" fmla="*/ 136525 h 267"/>
              <a:gd name="T30" fmla="*/ 146050 w 258"/>
              <a:gd name="T31" fmla="*/ 403224 h 267"/>
              <a:gd name="T32" fmla="*/ 152400 w 258"/>
              <a:gd name="T33" fmla="*/ 122237 h 267"/>
              <a:gd name="T34" fmla="*/ 166687 w 258"/>
              <a:gd name="T35" fmla="*/ 128587 h 267"/>
              <a:gd name="T36" fmla="*/ 180975 w 258"/>
              <a:gd name="T37" fmla="*/ 142875 h 267"/>
              <a:gd name="T38" fmla="*/ 187325 w 258"/>
              <a:gd name="T39" fmla="*/ 157162 h 267"/>
              <a:gd name="T40" fmla="*/ 201612 w 258"/>
              <a:gd name="T41" fmla="*/ 179387 h 267"/>
              <a:gd name="T42" fmla="*/ 207962 w 258"/>
              <a:gd name="T43" fmla="*/ 187325 h 267"/>
              <a:gd name="T44" fmla="*/ 215900 w 258"/>
              <a:gd name="T45" fmla="*/ 150812 h 267"/>
              <a:gd name="T46" fmla="*/ 222250 w 258"/>
              <a:gd name="T47" fmla="*/ 77787 h 267"/>
              <a:gd name="T48" fmla="*/ 236537 w 258"/>
              <a:gd name="T49" fmla="*/ 315912 h 267"/>
              <a:gd name="T50" fmla="*/ 242887 w 258"/>
              <a:gd name="T51" fmla="*/ 114300 h 267"/>
              <a:gd name="T52" fmla="*/ 257175 w 258"/>
              <a:gd name="T53" fmla="*/ 295275 h 267"/>
              <a:gd name="T54" fmla="*/ 263525 w 258"/>
              <a:gd name="T55" fmla="*/ 77787 h 267"/>
              <a:gd name="T56" fmla="*/ 277812 w 258"/>
              <a:gd name="T57" fmla="*/ 417512 h 267"/>
              <a:gd name="T58" fmla="*/ 284162 w 258"/>
              <a:gd name="T59" fmla="*/ 295275 h 267"/>
              <a:gd name="T60" fmla="*/ 292100 w 258"/>
              <a:gd name="T61" fmla="*/ 77787 h 267"/>
              <a:gd name="T62" fmla="*/ 304800 w 258"/>
              <a:gd name="T63" fmla="*/ 279400 h 267"/>
              <a:gd name="T64" fmla="*/ 312737 w 258"/>
              <a:gd name="T65" fmla="*/ 49212 h 267"/>
              <a:gd name="T66" fmla="*/ 319087 w 258"/>
              <a:gd name="T67" fmla="*/ 63500 h 267"/>
              <a:gd name="T68" fmla="*/ 333375 w 258"/>
              <a:gd name="T69" fmla="*/ 57150 h 267"/>
              <a:gd name="T70" fmla="*/ 339725 w 258"/>
              <a:gd name="T71" fmla="*/ 20637 h 267"/>
              <a:gd name="T72" fmla="*/ 354012 w 258"/>
              <a:gd name="T73" fmla="*/ 63500 h 267"/>
              <a:gd name="T74" fmla="*/ 361950 w 258"/>
              <a:gd name="T75" fmla="*/ 34925 h 267"/>
              <a:gd name="T76" fmla="*/ 374650 w 258"/>
              <a:gd name="T77" fmla="*/ 0 h 267"/>
              <a:gd name="T78" fmla="*/ 382587 w 258"/>
              <a:gd name="T79" fmla="*/ 14287 h 267"/>
              <a:gd name="T80" fmla="*/ 395287 w 258"/>
              <a:gd name="T81" fmla="*/ 77787 h 267"/>
              <a:gd name="T82" fmla="*/ 403225 w 258"/>
              <a:gd name="T83" fmla="*/ 77787 h 2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8"/>
              <a:gd name="T127" fmla="*/ 0 h 267"/>
              <a:gd name="T128" fmla="*/ 258 w 258"/>
              <a:gd name="T129" fmla="*/ 267 h 2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8" h="267">
                <a:moveTo>
                  <a:pt x="0" y="77"/>
                </a:moveTo>
                <a:lnTo>
                  <a:pt x="0" y="68"/>
                </a:lnTo>
                <a:lnTo>
                  <a:pt x="4" y="72"/>
                </a:lnTo>
                <a:lnTo>
                  <a:pt x="4" y="77"/>
                </a:lnTo>
                <a:lnTo>
                  <a:pt x="4" y="63"/>
                </a:lnTo>
                <a:lnTo>
                  <a:pt x="8" y="72"/>
                </a:lnTo>
                <a:lnTo>
                  <a:pt x="8" y="108"/>
                </a:lnTo>
                <a:lnTo>
                  <a:pt x="13" y="81"/>
                </a:lnTo>
                <a:lnTo>
                  <a:pt x="13" y="54"/>
                </a:lnTo>
                <a:lnTo>
                  <a:pt x="17" y="45"/>
                </a:lnTo>
                <a:lnTo>
                  <a:pt x="17" y="36"/>
                </a:lnTo>
                <a:lnTo>
                  <a:pt x="17" y="81"/>
                </a:lnTo>
                <a:lnTo>
                  <a:pt x="22" y="59"/>
                </a:lnTo>
                <a:lnTo>
                  <a:pt x="22" y="63"/>
                </a:lnTo>
                <a:lnTo>
                  <a:pt x="26" y="68"/>
                </a:lnTo>
                <a:lnTo>
                  <a:pt x="26" y="199"/>
                </a:lnTo>
                <a:lnTo>
                  <a:pt x="30" y="217"/>
                </a:lnTo>
                <a:lnTo>
                  <a:pt x="30" y="81"/>
                </a:lnTo>
                <a:lnTo>
                  <a:pt x="35" y="77"/>
                </a:lnTo>
                <a:lnTo>
                  <a:pt x="35" y="68"/>
                </a:lnTo>
                <a:lnTo>
                  <a:pt x="39" y="77"/>
                </a:lnTo>
                <a:lnTo>
                  <a:pt x="39" y="95"/>
                </a:lnTo>
                <a:lnTo>
                  <a:pt x="43" y="81"/>
                </a:lnTo>
                <a:lnTo>
                  <a:pt x="43" y="77"/>
                </a:lnTo>
                <a:lnTo>
                  <a:pt x="43" y="81"/>
                </a:lnTo>
                <a:lnTo>
                  <a:pt x="48" y="77"/>
                </a:lnTo>
                <a:lnTo>
                  <a:pt x="48" y="90"/>
                </a:lnTo>
                <a:lnTo>
                  <a:pt x="57" y="81"/>
                </a:lnTo>
                <a:lnTo>
                  <a:pt x="57" y="99"/>
                </a:lnTo>
                <a:lnTo>
                  <a:pt x="52" y="81"/>
                </a:lnTo>
                <a:lnTo>
                  <a:pt x="57" y="95"/>
                </a:lnTo>
                <a:lnTo>
                  <a:pt x="61" y="81"/>
                </a:lnTo>
                <a:lnTo>
                  <a:pt x="61" y="90"/>
                </a:lnTo>
                <a:lnTo>
                  <a:pt x="65" y="95"/>
                </a:lnTo>
                <a:lnTo>
                  <a:pt x="65" y="77"/>
                </a:lnTo>
                <a:lnTo>
                  <a:pt x="70" y="86"/>
                </a:lnTo>
                <a:lnTo>
                  <a:pt x="70" y="95"/>
                </a:lnTo>
                <a:lnTo>
                  <a:pt x="74" y="86"/>
                </a:lnTo>
                <a:lnTo>
                  <a:pt x="74" y="81"/>
                </a:lnTo>
                <a:lnTo>
                  <a:pt x="74" y="86"/>
                </a:lnTo>
                <a:lnTo>
                  <a:pt x="79" y="90"/>
                </a:lnTo>
                <a:lnTo>
                  <a:pt x="79" y="68"/>
                </a:lnTo>
                <a:lnTo>
                  <a:pt x="83" y="59"/>
                </a:lnTo>
                <a:lnTo>
                  <a:pt x="87" y="99"/>
                </a:lnTo>
                <a:lnTo>
                  <a:pt x="87" y="86"/>
                </a:lnTo>
                <a:lnTo>
                  <a:pt x="87" y="167"/>
                </a:lnTo>
                <a:lnTo>
                  <a:pt x="92" y="267"/>
                </a:lnTo>
                <a:lnTo>
                  <a:pt x="92" y="254"/>
                </a:lnTo>
                <a:lnTo>
                  <a:pt x="96" y="81"/>
                </a:lnTo>
                <a:lnTo>
                  <a:pt x="96" y="131"/>
                </a:lnTo>
                <a:lnTo>
                  <a:pt x="96" y="77"/>
                </a:lnTo>
                <a:lnTo>
                  <a:pt x="100" y="68"/>
                </a:lnTo>
                <a:lnTo>
                  <a:pt x="100" y="63"/>
                </a:lnTo>
                <a:lnTo>
                  <a:pt x="105" y="81"/>
                </a:lnTo>
                <a:lnTo>
                  <a:pt x="109" y="90"/>
                </a:lnTo>
                <a:lnTo>
                  <a:pt x="109" y="113"/>
                </a:lnTo>
                <a:lnTo>
                  <a:pt x="114" y="90"/>
                </a:lnTo>
                <a:lnTo>
                  <a:pt x="114" y="59"/>
                </a:lnTo>
                <a:lnTo>
                  <a:pt x="118" y="86"/>
                </a:lnTo>
                <a:lnTo>
                  <a:pt x="118" y="99"/>
                </a:lnTo>
                <a:lnTo>
                  <a:pt x="122" y="90"/>
                </a:lnTo>
                <a:lnTo>
                  <a:pt x="122" y="95"/>
                </a:lnTo>
                <a:lnTo>
                  <a:pt x="127" y="113"/>
                </a:lnTo>
                <a:lnTo>
                  <a:pt x="127" y="140"/>
                </a:lnTo>
                <a:lnTo>
                  <a:pt x="127" y="99"/>
                </a:lnTo>
                <a:lnTo>
                  <a:pt x="131" y="118"/>
                </a:lnTo>
                <a:lnTo>
                  <a:pt x="131" y="72"/>
                </a:lnTo>
                <a:lnTo>
                  <a:pt x="136" y="72"/>
                </a:lnTo>
                <a:lnTo>
                  <a:pt x="136" y="95"/>
                </a:lnTo>
                <a:lnTo>
                  <a:pt x="136" y="86"/>
                </a:lnTo>
                <a:lnTo>
                  <a:pt x="140" y="63"/>
                </a:lnTo>
                <a:lnTo>
                  <a:pt x="140" y="49"/>
                </a:lnTo>
                <a:lnTo>
                  <a:pt x="144" y="27"/>
                </a:lnTo>
                <a:lnTo>
                  <a:pt x="144" y="190"/>
                </a:lnTo>
                <a:lnTo>
                  <a:pt x="149" y="199"/>
                </a:lnTo>
                <a:lnTo>
                  <a:pt x="149" y="72"/>
                </a:lnTo>
                <a:lnTo>
                  <a:pt x="153" y="63"/>
                </a:lnTo>
                <a:lnTo>
                  <a:pt x="153" y="72"/>
                </a:lnTo>
                <a:lnTo>
                  <a:pt x="157" y="77"/>
                </a:lnTo>
                <a:lnTo>
                  <a:pt x="157" y="86"/>
                </a:lnTo>
                <a:lnTo>
                  <a:pt x="162" y="186"/>
                </a:lnTo>
                <a:lnTo>
                  <a:pt x="162" y="140"/>
                </a:lnTo>
                <a:lnTo>
                  <a:pt x="166" y="31"/>
                </a:lnTo>
                <a:lnTo>
                  <a:pt x="166" y="49"/>
                </a:lnTo>
                <a:lnTo>
                  <a:pt x="171" y="72"/>
                </a:lnTo>
                <a:lnTo>
                  <a:pt x="171" y="145"/>
                </a:lnTo>
                <a:lnTo>
                  <a:pt x="175" y="263"/>
                </a:lnTo>
                <a:lnTo>
                  <a:pt x="175" y="267"/>
                </a:lnTo>
                <a:lnTo>
                  <a:pt x="175" y="235"/>
                </a:lnTo>
                <a:lnTo>
                  <a:pt x="179" y="186"/>
                </a:lnTo>
                <a:lnTo>
                  <a:pt x="179" y="27"/>
                </a:lnTo>
                <a:lnTo>
                  <a:pt x="184" y="45"/>
                </a:lnTo>
                <a:lnTo>
                  <a:pt x="184" y="49"/>
                </a:lnTo>
                <a:lnTo>
                  <a:pt x="188" y="77"/>
                </a:lnTo>
                <a:lnTo>
                  <a:pt x="188" y="140"/>
                </a:lnTo>
                <a:lnTo>
                  <a:pt x="192" y="176"/>
                </a:lnTo>
                <a:lnTo>
                  <a:pt x="192" y="68"/>
                </a:lnTo>
                <a:lnTo>
                  <a:pt x="197" y="54"/>
                </a:lnTo>
                <a:lnTo>
                  <a:pt x="197" y="31"/>
                </a:lnTo>
                <a:lnTo>
                  <a:pt x="197" y="40"/>
                </a:lnTo>
                <a:lnTo>
                  <a:pt x="201" y="49"/>
                </a:lnTo>
                <a:lnTo>
                  <a:pt x="201" y="40"/>
                </a:lnTo>
                <a:lnTo>
                  <a:pt x="206" y="27"/>
                </a:lnTo>
                <a:lnTo>
                  <a:pt x="206" y="68"/>
                </a:lnTo>
                <a:lnTo>
                  <a:pt x="210" y="36"/>
                </a:lnTo>
                <a:lnTo>
                  <a:pt x="210" y="9"/>
                </a:lnTo>
                <a:lnTo>
                  <a:pt x="214" y="31"/>
                </a:lnTo>
                <a:lnTo>
                  <a:pt x="214" y="13"/>
                </a:lnTo>
                <a:lnTo>
                  <a:pt x="219" y="0"/>
                </a:lnTo>
                <a:lnTo>
                  <a:pt x="223" y="45"/>
                </a:lnTo>
                <a:lnTo>
                  <a:pt x="223" y="40"/>
                </a:lnTo>
                <a:lnTo>
                  <a:pt x="228" y="18"/>
                </a:lnTo>
                <a:lnTo>
                  <a:pt x="228" y="0"/>
                </a:lnTo>
                <a:lnTo>
                  <a:pt x="228" y="22"/>
                </a:lnTo>
                <a:lnTo>
                  <a:pt x="232" y="27"/>
                </a:lnTo>
                <a:lnTo>
                  <a:pt x="232" y="18"/>
                </a:lnTo>
                <a:lnTo>
                  <a:pt x="236" y="0"/>
                </a:lnTo>
                <a:lnTo>
                  <a:pt x="236" y="27"/>
                </a:lnTo>
                <a:lnTo>
                  <a:pt x="241" y="40"/>
                </a:lnTo>
                <a:lnTo>
                  <a:pt x="241" y="9"/>
                </a:lnTo>
                <a:lnTo>
                  <a:pt x="245" y="0"/>
                </a:lnTo>
                <a:lnTo>
                  <a:pt x="245" y="49"/>
                </a:lnTo>
                <a:lnTo>
                  <a:pt x="249" y="49"/>
                </a:lnTo>
                <a:lnTo>
                  <a:pt x="249" y="31"/>
                </a:lnTo>
                <a:lnTo>
                  <a:pt x="254" y="13"/>
                </a:lnTo>
                <a:lnTo>
                  <a:pt x="254" y="49"/>
                </a:lnTo>
                <a:lnTo>
                  <a:pt x="258" y="54"/>
                </a:lnTo>
                <a:lnTo>
                  <a:pt x="258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8" name="Freeform 129"/>
          <p:cNvSpPr>
            <a:spLocks/>
          </p:cNvSpPr>
          <p:nvPr/>
        </p:nvSpPr>
        <p:spPr bwMode="auto">
          <a:xfrm>
            <a:off x="2311400" y="4322763"/>
            <a:ext cx="446088" cy="598487"/>
          </a:xfrm>
          <a:custGeom>
            <a:avLst/>
            <a:gdLst>
              <a:gd name="T0" fmla="*/ 7938 w 281"/>
              <a:gd name="T1" fmla="*/ 180975 h 377"/>
              <a:gd name="T2" fmla="*/ 20638 w 281"/>
              <a:gd name="T3" fmla="*/ 130175 h 377"/>
              <a:gd name="T4" fmla="*/ 28575 w 281"/>
              <a:gd name="T5" fmla="*/ 93662 h 377"/>
              <a:gd name="T6" fmla="*/ 42863 w 281"/>
              <a:gd name="T7" fmla="*/ 101600 h 377"/>
              <a:gd name="T8" fmla="*/ 49213 w 281"/>
              <a:gd name="T9" fmla="*/ 123825 h 377"/>
              <a:gd name="T10" fmla="*/ 55563 w 281"/>
              <a:gd name="T11" fmla="*/ 65087 h 377"/>
              <a:gd name="T12" fmla="*/ 69850 w 281"/>
              <a:gd name="T13" fmla="*/ 115887 h 377"/>
              <a:gd name="T14" fmla="*/ 76200 w 281"/>
              <a:gd name="T15" fmla="*/ 187325 h 377"/>
              <a:gd name="T16" fmla="*/ 84138 w 281"/>
              <a:gd name="T17" fmla="*/ 158750 h 377"/>
              <a:gd name="T18" fmla="*/ 98425 w 281"/>
              <a:gd name="T19" fmla="*/ 144462 h 377"/>
              <a:gd name="T20" fmla="*/ 104775 w 281"/>
              <a:gd name="T21" fmla="*/ 144462 h 377"/>
              <a:gd name="T22" fmla="*/ 119063 w 281"/>
              <a:gd name="T23" fmla="*/ 173037 h 377"/>
              <a:gd name="T24" fmla="*/ 125413 w 281"/>
              <a:gd name="T25" fmla="*/ 152400 h 377"/>
              <a:gd name="T26" fmla="*/ 139700 w 281"/>
              <a:gd name="T27" fmla="*/ 73025 h 377"/>
              <a:gd name="T28" fmla="*/ 146050 w 281"/>
              <a:gd name="T29" fmla="*/ 87312 h 377"/>
              <a:gd name="T30" fmla="*/ 160338 w 281"/>
              <a:gd name="T31" fmla="*/ 93662 h 377"/>
              <a:gd name="T32" fmla="*/ 174625 w 281"/>
              <a:gd name="T33" fmla="*/ 58737 h 377"/>
              <a:gd name="T34" fmla="*/ 180975 w 281"/>
              <a:gd name="T35" fmla="*/ 87312 h 377"/>
              <a:gd name="T36" fmla="*/ 188913 w 281"/>
              <a:gd name="T37" fmla="*/ 58737 h 377"/>
              <a:gd name="T38" fmla="*/ 201613 w 281"/>
              <a:gd name="T39" fmla="*/ 15875 h 377"/>
              <a:gd name="T40" fmla="*/ 209550 w 281"/>
              <a:gd name="T41" fmla="*/ 50800 h 377"/>
              <a:gd name="T42" fmla="*/ 223838 w 281"/>
              <a:gd name="T43" fmla="*/ 109537 h 377"/>
              <a:gd name="T44" fmla="*/ 230188 w 281"/>
              <a:gd name="T45" fmla="*/ 115887 h 377"/>
              <a:gd name="T46" fmla="*/ 244475 w 281"/>
              <a:gd name="T47" fmla="*/ 65087 h 377"/>
              <a:gd name="T48" fmla="*/ 257175 w 281"/>
              <a:gd name="T49" fmla="*/ 87312 h 377"/>
              <a:gd name="T50" fmla="*/ 265113 w 281"/>
              <a:gd name="T51" fmla="*/ 101600 h 377"/>
              <a:gd name="T52" fmla="*/ 279400 w 281"/>
              <a:gd name="T53" fmla="*/ 87312 h 377"/>
              <a:gd name="T54" fmla="*/ 285750 w 281"/>
              <a:gd name="T55" fmla="*/ 152400 h 377"/>
              <a:gd name="T56" fmla="*/ 300038 w 281"/>
              <a:gd name="T57" fmla="*/ 130175 h 377"/>
              <a:gd name="T58" fmla="*/ 314325 w 281"/>
              <a:gd name="T59" fmla="*/ 180975 h 377"/>
              <a:gd name="T60" fmla="*/ 327025 w 281"/>
              <a:gd name="T61" fmla="*/ 217487 h 377"/>
              <a:gd name="T62" fmla="*/ 334963 w 281"/>
              <a:gd name="T63" fmla="*/ 209550 h 377"/>
              <a:gd name="T64" fmla="*/ 341313 w 281"/>
              <a:gd name="T65" fmla="*/ 209550 h 377"/>
              <a:gd name="T66" fmla="*/ 347663 w 281"/>
              <a:gd name="T67" fmla="*/ 280987 h 377"/>
              <a:gd name="T68" fmla="*/ 361950 w 281"/>
              <a:gd name="T69" fmla="*/ 388937 h 377"/>
              <a:gd name="T70" fmla="*/ 369888 w 281"/>
              <a:gd name="T71" fmla="*/ 368300 h 377"/>
              <a:gd name="T72" fmla="*/ 376238 w 281"/>
              <a:gd name="T73" fmla="*/ 419100 h 377"/>
              <a:gd name="T74" fmla="*/ 382588 w 281"/>
              <a:gd name="T75" fmla="*/ 490537 h 377"/>
              <a:gd name="T76" fmla="*/ 396875 w 281"/>
              <a:gd name="T77" fmla="*/ 490537 h 377"/>
              <a:gd name="T78" fmla="*/ 411163 w 281"/>
              <a:gd name="T79" fmla="*/ 433387 h 377"/>
              <a:gd name="T80" fmla="*/ 417513 w 281"/>
              <a:gd name="T81" fmla="*/ 590550 h 377"/>
              <a:gd name="T82" fmla="*/ 431800 w 281"/>
              <a:gd name="T83" fmla="*/ 569912 h 3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377"/>
              <a:gd name="T128" fmla="*/ 281 w 281"/>
              <a:gd name="T129" fmla="*/ 377 h 3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377">
                <a:moveTo>
                  <a:pt x="0" y="91"/>
                </a:moveTo>
                <a:lnTo>
                  <a:pt x="5" y="87"/>
                </a:lnTo>
                <a:lnTo>
                  <a:pt x="5" y="114"/>
                </a:lnTo>
                <a:lnTo>
                  <a:pt x="9" y="127"/>
                </a:lnTo>
                <a:lnTo>
                  <a:pt x="9" y="73"/>
                </a:lnTo>
                <a:lnTo>
                  <a:pt x="13" y="82"/>
                </a:lnTo>
                <a:lnTo>
                  <a:pt x="13" y="96"/>
                </a:lnTo>
                <a:lnTo>
                  <a:pt x="18" y="105"/>
                </a:lnTo>
                <a:lnTo>
                  <a:pt x="18" y="59"/>
                </a:lnTo>
                <a:lnTo>
                  <a:pt x="22" y="78"/>
                </a:lnTo>
                <a:lnTo>
                  <a:pt x="22" y="96"/>
                </a:lnTo>
                <a:lnTo>
                  <a:pt x="27" y="64"/>
                </a:lnTo>
                <a:lnTo>
                  <a:pt x="27" y="59"/>
                </a:lnTo>
                <a:lnTo>
                  <a:pt x="27" y="64"/>
                </a:lnTo>
                <a:lnTo>
                  <a:pt x="31" y="78"/>
                </a:lnTo>
                <a:lnTo>
                  <a:pt x="31" y="87"/>
                </a:lnTo>
                <a:lnTo>
                  <a:pt x="35" y="69"/>
                </a:lnTo>
                <a:lnTo>
                  <a:pt x="35" y="41"/>
                </a:lnTo>
                <a:lnTo>
                  <a:pt x="40" y="55"/>
                </a:lnTo>
                <a:lnTo>
                  <a:pt x="40" y="87"/>
                </a:lnTo>
                <a:lnTo>
                  <a:pt x="44" y="73"/>
                </a:lnTo>
                <a:lnTo>
                  <a:pt x="44" y="87"/>
                </a:lnTo>
                <a:lnTo>
                  <a:pt x="48" y="109"/>
                </a:lnTo>
                <a:lnTo>
                  <a:pt x="48" y="118"/>
                </a:lnTo>
                <a:lnTo>
                  <a:pt x="48" y="100"/>
                </a:lnTo>
                <a:lnTo>
                  <a:pt x="53" y="87"/>
                </a:lnTo>
                <a:lnTo>
                  <a:pt x="53" y="100"/>
                </a:lnTo>
                <a:lnTo>
                  <a:pt x="57" y="114"/>
                </a:lnTo>
                <a:lnTo>
                  <a:pt x="57" y="87"/>
                </a:lnTo>
                <a:lnTo>
                  <a:pt x="62" y="91"/>
                </a:lnTo>
                <a:lnTo>
                  <a:pt x="62" y="105"/>
                </a:lnTo>
                <a:lnTo>
                  <a:pt x="66" y="109"/>
                </a:lnTo>
                <a:lnTo>
                  <a:pt x="66" y="91"/>
                </a:lnTo>
                <a:lnTo>
                  <a:pt x="70" y="69"/>
                </a:lnTo>
                <a:lnTo>
                  <a:pt x="70" y="100"/>
                </a:lnTo>
                <a:lnTo>
                  <a:pt x="75" y="109"/>
                </a:lnTo>
                <a:lnTo>
                  <a:pt x="75" y="87"/>
                </a:lnTo>
                <a:lnTo>
                  <a:pt x="79" y="64"/>
                </a:lnTo>
                <a:lnTo>
                  <a:pt x="79" y="96"/>
                </a:lnTo>
                <a:lnTo>
                  <a:pt x="84" y="105"/>
                </a:lnTo>
                <a:lnTo>
                  <a:pt x="84" y="73"/>
                </a:lnTo>
                <a:lnTo>
                  <a:pt x="88" y="46"/>
                </a:lnTo>
                <a:lnTo>
                  <a:pt x="88" y="87"/>
                </a:lnTo>
                <a:lnTo>
                  <a:pt x="92" y="73"/>
                </a:lnTo>
                <a:lnTo>
                  <a:pt x="92" y="55"/>
                </a:lnTo>
                <a:lnTo>
                  <a:pt x="97" y="55"/>
                </a:lnTo>
                <a:lnTo>
                  <a:pt x="97" y="91"/>
                </a:lnTo>
                <a:lnTo>
                  <a:pt x="101" y="59"/>
                </a:lnTo>
                <a:lnTo>
                  <a:pt x="105" y="64"/>
                </a:lnTo>
                <a:lnTo>
                  <a:pt x="105" y="69"/>
                </a:lnTo>
                <a:lnTo>
                  <a:pt x="110" y="37"/>
                </a:lnTo>
                <a:lnTo>
                  <a:pt x="110" y="28"/>
                </a:lnTo>
                <a:lnTo>
                  <a:pt x="110" y="37"/>
                </a:lnTo>
                <a:lnTo>
                  <a:pt x="114" y="55"/>
                </a:lnTo>
                <a:lnTo>
                  <a:pt x="114" y="50"/>
                </a:lnTo>
                <a:lnTo>
                  <a:pt x="119" y="28"/>
                </a:lnTo>
                <a:lnTo>
                  <a:pt x="119" y="37"/>
                </a:lnTo>
                <a:lnTo>
                  <a:pt x="123" y="32"/>
                </a:lnTo>
                <a:lnTo>
                  <a:pt x="123" y="0"/>
                </a:lnTo>
                <a:lnTo>
                  <a:pt x="127" y="10"/>
                </a:lnTo>
                <a:lnTo>
                  <a:pt x="127" y="55"/>
                </a:lnTo>
                <a:lnTo>
                  <a:pt x="132" y="50"/>
                </a:lnTo>
                <a:lnTo>
                  <a:pt x="132" y="32"/>
                </a:lnTo>
                <a:lnTo>
                  <a:pt x="136" y="46"/>
                </a:lnTo>
                <a:lnTo>
                  <a:pt x="136" y="64"/>
                </a:lnTo>
                <a:lnTo>
                  <a:pt x="141" y="69"/>
                </a:lnTo>
                <a:lnTo>
                  <a:pt x="141" y="41"/>
                </a:lnTo>
                <a:lnTo>
                  <a:pt x="145" y="50"/>
                </a:lnTo>
                <a:lnTo>
                  <a:pt x="145" y="73"/>
                </a:lnTo>
                <a:lnTo>
                  <a:pt x="149" y="64"/>
                </a:lnTo>
                <a:lnTo>
                  <a:pt x="149" y="37"/>
                </a:lnTo>
                <a:lnTo>
                  <a:pt x="154" y="41"/>
                </a:lnTo>
                <a:lnTo>
                  <a:pt x="158" y="10"/>
                </a:lnTo>
                <a:lnTo>
                  <a:pt x="158" y="23"/>
                </a:lnTo>
                <a:lnTo>
                  <a:pt x="162" y="55"/>
                </a:lnTo>
                <a:lnTo>
                  <a:pt x="162" y="19"/>
                </a:lnTo>
                <a:lnTo>
                  <a:pt x="167" y="23"/>
                </a:lnTo>
                <a:lnTo>
                  <a:pt x="167" y="64"/>
                </a:lnTo>
                <a:lnTo>
                  <a:pt x="171" y="73"/>
                </a:lnTo>
                <a:lnTo>
                  <a:pt x="171" y="64"/>
                </a:lnTo>
                <a:lnTo>
                  <a:pt x="176" y="55"/>
                </a:lnTo>
                <a:lnTo>
                  <a:pt x="176" y="73"/>
                </a:lnTo>
                <a:lnTo>
                  <a:pt x="180" y="87"/>
                </a:lnTo>
                <a:lnTo>
                  <a:pt x="180" y="96"/>
                </a:lnTo>
                <a:lnTo>
                  <a:pt x="189" y="87"/>
                </a:lnTo>
                <a:lnTo>
                  <a:pt x="184" y="87"/>
                </a:lnTo>
                <a:lnTo>
                  <a:pt x="189" y="82"/>
                </a:lnTo>
                <a:lnTo>
                  <a:pt x="193" y="96"/>
                </a:lnTo>
                <a:lnTo>
                  <a:pt x="193" y="105"/>
                </a:lnTo>
                <a:lnTo>
                  <a:pt x="198" y="114"/>
                </a:lnTo>
                <a:lnTo>
                  <a:pt x="198" y="109"/>
                </a:lnTo>
                <a:lnTo>
                  <a:pt x="198" y="132"/>
                </a:lnTo>
                <a:lnTo>
                  <a:pt x="206" y="137"/>
                </a:lnTo>
                <a:lnTo>
                  <a:pt x="202" y="137"/>
                </a:lnTo>
                <a:lnTo>
                  <a:pt x="206" y="137"/>
                </a:lnTo>
                <a:lnTo>
                  <a:pt x="211" y="132"/>
                </a:lnTo>
                <a:lnTo>
                  <a:pt x="211" y="118"/>
                </a:lnTo>
                <a:lnTo>
                  <a:pt x="211" y="123"/>
                </a:lnTo>
                <a:lnTo>
                  <a:pt x="215" y="132"/>
                </a:lnTo>
                <a:lnTo>
                  <a:pt x="215" y="127"/>
                </a:lnTo>
                <a:lnTo>
                  <a:pt x="219" y="123"/>
                </a:lnTo>
                <a:lnTo>
                  <a:pt x="219" y="177"/>
                </a:lnTo>
                <a:lnTo>
                  <a:pt x="224" y="236"/>
                </a:lnTo>
                <a:lnTo>
                  <a:pt x="224" y="245"/>
                </a:lnTo>
                <a:lnTo>
                  <a:pt x="228" y="245"/>
                </a:lnTo>
                <a:lnTo>
                  <a:pt x="228" y="254"/>
                </a:lnTo>
                <a:lnTo>
                  <a:pt x="228" y="245"/>
                </a:lnTo>
                <a:lnTo>
                  <a:pt x="233" y="232"/>
                </a:lnTo>
                <a:lnTo>
                  <a:pt x="233" y="254"/>
                </a:lnTo>
                <a:lnTo>
                  <a:pt x="237" y="291"/>
                </a:lnTo>
                <a:lnTo>
                  <a:pt x="237" y="264"/>
                </a:lnTo>
                <a:lnTo>
                  <a:pt x="237" y="277"/>
                </a:lnTo>
                <a:lnTo>
                  <a:pt x="241" y="295"/>
                </a:lnTo>
                <a:lnTo>
                  <a:pt x="241" y="309"/>
                </a:lnTo>
                <a:lnTo>
                  <a:pt x="246" y="309"/>
                </a:lnTo>
                <a:lnTo>
                  <a:pt x="246" y="318"/>
                </a:lnTo>
                <a:lnTo>
                  <a:pt x="250" y="309"/>
                </a:lnTo>
                <a:lnTo>
                  <a:pt x="250" y="313"/>
                </a:lnTo>
                <a:lnTo>
                  <a:pt x="259" y="291"/>
                </a:lnTo>
                <a:lnTo>
                  <a:pt x="259" y="273"/>
                </a:lnTo>
                <a:lnTo>
                  <a:pt x="259" y="291"/>
                </a:lnTo>
                <a:lnTo>
                  <a:pt x="263" y="350"/>
                </a:lnTo>
                <a:lnTo>
                  <a:pt x="263" y="372"/>
                </a:lnTo>
                <a:lnTo>
                  <a:pt x="268" y="377"/>
                </a:lnTo>
                <a:lnTo>
                  <a:pt x="272" y="363"/>
                </a:lnTo>
                <a:lnTo>
                  <a:pt x="272" y="359"/>
                </a:lnTo>
                <a:lnTo>
                  <a:pt x="276" y="372"/>
                </a:lnTo>
                <a:lnTo>
                  <a:pt x="281" y="37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9" name="Freeform 130"/>
          <p:cNvSpPr>
            <a:spLocks/>
          </p:cNvSpPr>
          <p:nvPr/>
        </p:nvSpPr>
        <p:spPr bwMode="auto">
          <a:xfrm>
            <a:off x="2757488" y="4481513"/>
            <a:ext cx="438150" cy="496887"/>
          </a:xfrm>
          <a:custGeom>
            <a:avLst/>
            <a:gdLst>
              <a:gd name="T0" fmla="*/ 14287 w 276"/>
              <a:gd name="T1" fmla="*/ 303212 h 313"/>
              <a:gd name="T2" fmla="*/ 20637 w 276"/>
              <a:gd name="T3" fmla="*/ 303212 h 313"/>
              <a:gd name="T4" fmla="*/ 26988 w 276"/>
              <a:gd name="T5" fmla="*/ 252412 h 313"/>
              <a:gd name="T6" fmla="*/ 34925 w 276"/>
              <a:gd name="T7" fmla="*/ 323850 h 313"/>
              <a:gd name="T8" fmla="*/ 49212 w 276"/>
              <a:gd name="T9" fmla="*/ 260350 h 313"/>
              <a:gd name="T10" fmla="*/ 55562 w 276"/>
              <a:gd name="T11" fmla="*/ 260350 h 313"/>
              <a:gd name="T12" fmla="*/ 69850 w 276"/>
              <a:gd name="T13" fmla="*/ 288925 h 313"/>
              <a:gd name="T14" fmla="*/ 76200 w 276"/>
              <a:gd name="T15" fmla="*/ 238125 h 313"/>
              <a:gd name="T16" fmla="*/ 90487 w 276"/>
              <a:gd name="T17" fmla="*/ 323850 h 313"/>
              <a:gd name="T18" fmla="*/ 96837 w 276"/>
              <a:gd name="T19" fmla="*/ 230187 h 313"/>
              <a:gd name="T20" fmla="*/ 111125 w 276"/>
              <a:gd name="T21" fmla="*/ 295275 h 313"/>
              <a:gd name="T22" fmla="*/ 117475 w 276"/>
              <a:gd name="T23" fmla="*/ 280987 h 313"/>
              <a:gd name="T24" fmla="*/ 125412 w 276"/>
              <a:gd name="T25" fmla="*/ 244475 h 313"/>
              <a:gd name="T26" fmla="*/ 139700 w 276"/>
              <a:gd name="T27" fmla="*/ 411162 h 313"/>
              <a:gd name="T28" fmla="*/ 146050 w 276"/>
              <a:gd name="T29" fmla="*/ 411162 h 313"/>
              <a:gd name="T30" fmla="*/ 160337 w 276"/>
              <a:gd name="T31" fmla="*/ 425450 h 313"/>
              <a:gd name="T32" fmla="*/ 166687 w 276"/>
              <a:gd name="T33" fmla="*/ 260350 h 313"/>
              <a:gd name="T34" fmla="*/ 180975 w 276"/>
              <a:gd name="T35" fmla="*/ 295275 h 313"/>
              <a:gd name="T36" fmla="*/ 187325 w 276"/>
              <a:gd name="T37" fmla="*/ 309562 h 313"/>
              <a:gd name="T38" fmla="*/ 201612 w 276"/>
              <a:gd name="T39" fmla="*/ 303212 h 313"/>
              <a:gd name="T40" fmla="*/ 207963 w 276"/>
              <a:gd name="T41" fmla="*/ 317500 h 313"/>
              <a:gd name="T42" fmla="*/ 222250 w 276"/>
              <a:gd name="T43" fmla="*/ 338137 h 313"/>
              <a:gd name="T44" fmla="*/ 236537 w 276"/>
              <a:gd name="T45" fmla="*/ 274637 h 313"/>
              <a:gd name="T46" fmla="*/ 250825 w 276"/>
              <a:gd name="T47" fmla="*/ 317500 h 313"/>
              <a:gd name="T48" fmla="*/ 257175 w 276"/>
              <a:gd name="T49" fmla="*/ 280987 h 313"/>
              <a:gd name="T50" fmla="*/ 263525 w 276"/>
              <a:gd name="T51" fmla="*/ 309562 h 313"/>
              <a:gd name="T52" fmla="*/ 277812 w 276"/>
              <a:gd name="T53" fmla="*/ 201612 h 313"/>
              <a:gd name="T54" fmla="*/ 285750 w 276"/>
              <a:gd name="T55" fmla="*/ 274637 h 313"/>
              <a:gd name="T56" fmla="*/ 298450 w 276"/>
              <a:gd name="T57" fmla="*/ 331787 h 313"/>
              <a:gd name="T58" fmla="*/ 306387 w 276"/>
              <a:gd name="T59" fmla="*/ 280987 h 313"/>
              <a:gd name="T60" fmla="*/ 319087 w 276"/>
              <a:gd name="T61" fmla="*/ 266700 h 313"/>
              <a:gd name="T62" fmla="*/ 327025 w 276"/>
              <a:gd name="T63" fmla="*/ 309562 h 313"/>
              <a:gd name="T64" fmla="*/ 333375 w 276"/>
              <a:gd name="T65" fmla="*/ 323850 h 313"/>
              <a:gd name="T66" fmla="*/ 347662 w 276"/>
              <a:gd name="T67" fmla="*/ 101600 h 313"/>
              <a:gd name="T68" fmla="*/ 354012 w 276"/>
              <a:gd name="T69" fmla="*/ 490537 h 313"/>
              <a:gd name="T70" fmla="*/ 361950 w 276"/>
              <a:gd name="T71" fmla="*/ 490537 h 313"/>
              <a:gd name="T72" fmla="*/ 376237 w 276"/>
              <a:gd name="T73" fmla="*/ 354012 h 313"/>
              <a:gd name="T74" fmla="*/ 382587 w 276"/>
              <a:gd name="T75" fmla="*/ 288925 h 313"/>
              <a:gd name="T76" fmla="*/ 396875 w 276"/>
              <a:gd name="T77" fmla="*/ 280987 h 313"/>
              <a:gd name="T78" fmla="*/ 409575 w 276"/>
              <a:gd name="T79" fmla="*/ 166687 h 313"/>
              <a:gd name="T80" fmla="*/ 417513 w 276"/>
              <a:gd name="T81" fmla="*/ 323850 h 313"/>
              <a:gd name="T82" fmla="*/ 431800 w 276"/>
              <a:gd name="T83" fmla="*/ 346075 h 31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313"/>
              <a:gd name="T128" fmla="*/ 276 w 276"/>
              <a:gd name="T129" fmla="*/ 313 h 31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313">
                <a:moveTo>
                  <a:pt x="0" y="272"/>
                </a:moveTo>
                <a:lnTo>
                  <a:pt x="0" y="195"/>
                </a:lnTo>
                <a:lnTo>
                  <a:pt x="9" y="191"/>
                </a:lnTo>
                <a:lnTo>
                  <a:pt x="4" y="191"/>
                </a:lnTo>
                <a:lnTo>
                  <a:pt x="9" y="173"/>
                </a:lnTo>
                <a:lnTo>
                  <a:pt x="13" y="191"/>
                </a:lnTo>
                <a:lnTo>
                  <a:pt x="13" y="177"/>
                </a:lnTo>
                <a:lnTo>
                  <a:pt x="17" y="168"/>
                </a:lnTo>
                <a:lnTo>
                  <a:pt x="17" y="159"/>
                </a:lnTo>
                <a:lnTo>
                  <a:pt x="17" y="195"/>
                </a:lnTo>
                <a:lnTo>
                  <a:pt x="22" y="200"/>
                </a:lnTo>
                <a:lnTo>
                  <a:pt x="22" y="204"/>
                </a:lnTo>
                <a:lnTo>
                  <a:pt x="26" y="200"/>
                </a:lnTo>
                <a:lnTo>
                  <a:pt x="26" y="164"/>
                </a:lnTo>
                <a:lnTo>
                  <a:pt x="31" y="164"/>
                </a:lnTo>
                <a:lnTo>
                  <a:pt x="31" y="177"/>
                </a:lnTo>
                <a:lnTo>
                  <a:pt x="35" y="177"/>
                </a:lnTo>
                <a:lnTo>
                  <a:pt x="35" y="164"/>
                </a:lnTo>
                <a:lnTo>
                  <a:pt x="39" y="173"/>
                </a:lnTo>
                <a:lnTo>
                  <a:pt x="39" y="186"/>
                </a:lnTo>
                <a:lnTo>
                  <a:pt x="44" y="182"/>
                </a:lnTo>
                <a:lnTo>
                  <a:pt x="48" y="154"/>
                </a:lnTo>
                <a:lnTo>
                  <a:pt x="48" y="127"/>
                </a:lnTo>
                <a:lnTo>
                  <a:pt x="48" y="150"/>
                </a:lnTo>
                <a:lnTo>
                  <a:pt x="52" y="186"/>
                </a:lnTo>
                <a:lnTo>
                  <a:pt x="52" y="200"/>
                </a:lnTo>
                <a:lnTo>
                  <a:pt x="57" y="204"/>
                </a:lnTo>
                <a:lnTo>
                  <a:pt x="57" y="173"/>
                </a:lnTo>
                <a:lnTo>
                  <a:pt x="61" y="141"/>
                </a:lnTo>
                <a:lnTo>
                  <a:pt x="61" y="145"/>
                </a:lnTo>
                <a:lnTo>
                  <a:pt x="66" y="150"/>
                </a:lnTo>
                <a:lnTo>
                  <a:pt x="66" y="168"/>
                </a:lnTo>
                <a:lnTo>
                  <a:pt x="70" y="186"/>
                </a:lnTo>
                <a:lnTo>
                  <a:pt x="70" y="191"/>
                </a:lnTo>
                <a:lnTo>
                  <a:pt x="70" y="182"/>
                </a:lnTo>
                <a:lnTo>
                  <a:pt x="74" y="177"/>
                </a:lnTo>
                <a:lnTo>
                  <a:pt x="74" y="123"/>
                </a:lnTo>
                <a:lnTo>
                  <a:pt x="79" y="96"/>
                </a:lnTo>
                <a:lnTo>
                  <a:pt x="79" y="154"/>
                </a:lnTo>
                <a:lnTo>
                  <a:pt x="83" y="195"/>
                </a:lnTo>
                <a:lnTo>
                  <a:pt x="83" y="223"/>
                </a:lnTo>
                <a:lnTo>
                  <a:pt x="88" y="259"/>
                </a:lnTo>
                <a:lnTo>
                  <a:pt x="88" y="277"/>
                </a:lnTo>
                <a:lnTo>
                  <a:pt x="92" y="263"/>
                </a:lnTo>
                <a:lnTo>
                  <a:pt x="92" y="259"/>
                </a:lnTo>
                <a:lnTo>
                  <a:pt x="96" y="250"/>
                </a:lnTo>
                <a:lnTo>
                  <a:pt x="96" y="295"/>
                </a:lnTo>
                <a:lnTo>
                  <a:pt x="101" y="268"/>
                </a:lnTo>
                <a:lnTo>
                  <a:pt x="101" y="191"/>
                </a:lnTo>
                <a:lnTo>
                  <a:pt x="105" y="150"/>
                </a:lnTo>
                <a:lnTo>
                  <a:pt x="105" y="164"/>
                </a:lnTo>
                <a:lnTo>
                  <a:pt x="109" y="173"/>
                </a:lnTo>
                <a:lnTo>
                  <a:pt x="109" y="182"/>
                </a:lnTo>
                <a:lnTo>
                  <a:pt x="114" y="186"/>
                </a:lnTo>
                <a:lnTo>
                  <a:pt x="114" y="195"/>
                </a:lnTo>
                <a:lnTo>
                  <a:pt x="118" y="200"/>
                </a:lnTo>
                <a:lnTo>
                  <a:pt x="118" y="195"/>
                </a:lnTo>
                <a:lnTo>
                  <a:pt x="118" y="204"/>
                </a:lnTo>
                <a:lnTo>
                  <a:pt x="123" y="200"/>
                </a:lnTo>
                <a:lnTo>
                  <a:pt x="127" y="191"/>
                </a:lnTo>
                <a:lnTo>
                  <a:pt x="127" y="177"/>
                </a:lnTo>
                <a:lnTo>
                  <a:pt x="131" y="209"/>
                </a:lnTo>
                <a:lnTo>
                  <a:pt x="131" y="200"/>
                </a:lnTo>
                <a:lnTo>
                  <a:pt x="136" y="200"/>
                </a:lnTo>
                <a:lnTo>
                  <a:pt x="140" y="204"/>
                </a:lnTo>
                <a:lnTo>
                  <a:pt x="140" y="213"/>
                </a:lnTo>
                <a:lnTo>
                  <a:pt x="140" y="191"/>
                </a:lnTo>
                <a:lnTo>
                  <a:pt x="144" y="191"/>
                </a:lnTo>
                <a:lnTo>
                  <a:pt x="149" y="173"/>
                </a:lnTo>
                <a:lnTo>
                  <a:pt x="149" y="204"/>
                </a:lnTo>
                <a:lnTo>
                  <a:pt x="153" y="195"/>
                </a:lnTo>
                <a:lnTo>
                  <a:pt x="158" y="200"/>
                </a:lnTo>
                <a:lnTo>
                  <a:pt x="158" y="204"/>
                </a:lnTo>
                <a:lnTo>
                  <a:pt x="158" y="200"/>
                </a:lnTo>
                <a:lnTo>
                  <a:pt x="162" y="177"/>
                </a:lnTo>
                <a:lnTo>
                  <a:pt x="162" y="173"/>
                </a:lnTo>
                <a:lnTo>
                  <a:pt x="166" y="182"/>
                </a:lnTo>
                <a:lnTo>
                  <a:pt x="166" y="195"/>
                </a:lnTo>
                <a:lnTo>
                  <a:pt x="171" y="182"/>
                </a:lnTo>
                <a:lnTo>
                  <a:pt x="171" y="168"/>
                </a:lnTo>
                <a:lnTo>
                  <a:pt x="175" y="127"/>
                </a:lnTo>
                <a:lnTo>
                  <a:pt x="175" y="114"/>
                </a:lnTo>
                <a:lnTo>
                  <a:pt x="180" y="159"/>
                </a:lnTo>
                <a:lnTo>
                  <a:pt x="180" y="173"/>
                </a:lnTo>
                <a:lnTo>
                  <a:pt x="184" y="200"/>
                </a:lnTo>
                <a:lnTo>
                  <a:pt x="184" y="204"/>
                </a:lnTo>
                <a:lnTo>
                  <a:pt x="188" y="209"/>
                </a:lnTo>
                <a:lnTo>
                  <a:pt x="188" y="200"/>
                </a:lnTo>
                <a:lnTo>
                  <a:pt x="193" y="195"/>
                </a:lnTo>
                <a:lnTo>
                  <a:pt x="193" y="177"/>
                </a:lnTo>
                <a:lnTo>
                  <a:pt x="197" y="150"/>
                </a:lnTo>
                <a:lnTo>
                  <a:pt x="197" y="100"/>
                </a:lnTo>
                <a:lnTo>
                  <a:pt x="201" y="168"/>
                </a:lnTo>
                <a:lnTo>
                  <a:pt x="201" y="195"/>
                </a:lnTo>
                <a:lnTo>
                  <a:pt x="206" y="200"/>
                </a:lnTo>
                <a:lnTo>
                  <a:pt x="206" y="195"/>
                </a:lnTo>
                <a:lnTo>
                  <a:pt x="210" y="200"/>
                </a:lnTo>
                <a:lnTo>
                  <a:pt x="210" y="213"/>
                </a:lnTo>
                <a:lnTo>
                  <a:pt x="210" y="204"/>
                </a:lnTo>
                <a:lnTo>
                  <a:pt x="215" y="173"/>
                </a:lnTo>
                <a:lnTo>
                  <a:pt x="215" y="105"/>
                </a:lnTo>
                <a:lnTo>
                  <a:pt x="219" y="64"/>
                </a:lnTo>
                <a:lnTo>
                  <a:pt x="219" y="213"/>
                </a:lnTo>
                <a:lnTo>
                  <a:pt x="223" y="304"/>
                </a:lnTo>
                <a:lnTo>
                  <a:pt x="223" y="309"/>
                </a:lnTo>
                <a:lnTo>
                  <a:pt x="228" y="313"/>
                </a:lnTo>
                <a:lnTo>
                  <a:pt x="228" y="300"/>
                </a:lnTo>
                <a:lnTo>
                  <a:pt x="228" y="309"/>
                </a:lnTo>
                <a:lnTo>
                  <a:pt x="232" y="300"/>
                </a:lnTo>
                <a:lnTo>
                  <a:pt x="232" y="250"/>
                </a:lnTo>
                <a:lnTo>
                  <a:pt x="237" y="223"/>
                </a:lnTo>
                <a:lnTo>
                  <a:pt x="237" y="0"/>
                </a:lnTo>
                <a:lnTo>
                  <a:pt x="241" y="86"/>
                </a:lnTo>
                <a:lnTo>
                  <a:pt x="241" y="182"/>
                </a:lnTo>
                <a:lnTo>
                  <a:pt x="245" y="268"/>
                </a:lnTo>
                <a:lnTo>
                  <a:pt x="250" y="241"/>
                </a:lnTo>
                <a:lnTo>
                  <a:pt x="250" y="177"/>
                </a:lnTo>
                <a:lnTo>
                  <a:pt x="254" y="173"/>
                </a:lnTo>
                <a:lnTo>
                  <a:pt x="254" y="164"/>
                </a:lnTo>
                <a:lnTo>
                  <a:pt x="258" y="105"/>
                </a:lnTo>
                <a:lnTo>
                  <a:pt x="258" y="41"/>
                </a:lnTo>
                <a:lnTo>
                  <a:pt x="263" y="114"/>
                </a:lnTo>
                <a:lnTo>
                  <a:pt x="263" y="204"/>
                </a:lnTo>
                <a:lnTo>
                  <a:pt x="267" y="209"/>
                </a:lnTo>
                <a:lnTo>
                  <a:pt x="267" y="204"/>
                </a:lnTo>
                <a:lnTo>
                  <a:pt x="272" y="218"/>
                </a:lnTo>
                <a:lnTo>
                  <a:pt x="272" y="263"/>
                </a:lnTo>
                <a:lnTo>
                  <a:pt x="276" y="2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0" name="Freeform 131"/>
          <p:cNvSpPr>
            <a:spLocks/>
          </p:cNvSpPr>
          <p:nvPr/>
        </p:nvSpPr>
        <p:spPr bwMode="auto">
          <a:xfrm>
            <a:off x="3195638" y="4481513"/>
            <a:ext cx="431800" cy="490537"/>
          </a:xfrm>
          <a:custGeom>
            <a:avLst/>
            <a:gdLst>
              <a:gd name="T0" fmla="*/ 6350 w 272"/>
              <a:gd name="T1" fmla="*/ 425450 h 309"/>
              <a:gd name="T2" fmla="*/ 14287 w 272"/>
              <a:gd name="T3" fmla="*/ 158750 h 309"/>
              <a:gd name="T4" fmla="*/ 28575 w 272"/>
              <a:gd name="T5" fmla="*/ 338137 h 309"/>
              <a:gd name="T6" fmla="*/ 34925 w 272"/>
              <a:gd name="T7" fmla="*/ 461962 h 309"/>
              <a:gd name="T8" fmla="*/ 49212 w 272"/>
              <a:gd name="T9" fmla="*/ 266700 h 309"/>
              <a:gd name="T10" fmla="*/ 55562 w 272"/>
              <a:gd name="T11" fmla="*/ 338137 h 309"/>
              <a:gd name="T12" fmla="*/ 69850 w 272"/>
              <a:gd name="T13" fmla="*/ 252412 h 309"/>
              <a:gd name="T14" fmla="*/ 84137 w 272"/>
              <a:gd name="T15" fmla="*/ 173037 h 309"/>
              <a:gd name="T16" fmla="*/ 90487 w 272"/>
              <a:gd name="T17" fmla="*/ 382587 h 309"/>
              <a:gd name="T18" fmla="*/ 104775 w 272"/>
              <a:gd name="T19" fmla="*/ 331787 h 309"/>
              <a:gd name="T20" fmla="*/ 119062 w 272"/>
              <a:gd name="T21" fmla="*/ 374650 h 309"/>
              <a:gd name="T22" fmla="*/ 125412 w 272"/>
              <a:gd name="T23" fmla="*/ 374650 h 309"/>
              <a:gd name="T24" fmla="*/ 131762 w 272"/>
              <a:gd name="T25" fmla="*/ 209550 h 309"/>
              <a:gd name="T26" fmla="*/ 139700 w 272"/>
              <a:gd name="T27" fmla="*/ 360362 h 309"/>
              <a:gd name="T28" fmla="*/ 152400 w 272"/>
              <a:gd name="T29" fmla="*/ 309562 h 309"/>
              <a:gd name="T30" fmla="*/ 166687 w 272"/>
              <a:gd name="T31" fmla="*/ 346075 h 309"/>
              <a:gd name="T32" fmla="*/ 174625 w 272"/>
              <a:gd name="T33" fmla="*/ 152400 h 309"/>
              <a:gd name="T34" fmla="*/ 187325 w 272"/>
              <a:gd name="T35" fmla="*/ 338137 h 309"/>
              <a:gd name="T36" fmla="*/ 195262 w 272"/>
              <a:gd name="T37" fmla="*/ 490537 h 309"/>
              <a:gd name="T38" fmla="*/ 209550 w 272"/>
              <a:gd name="T39" fmla="*/ 115887 h 309"/>
              <a:gd name="T40" fmla="*/ 215900 w 272"/>
              <a:gd name="T41" fmla="*/ 303212 h 309"/>
              <a:gd name="T42" fmla="*/ 222250 w 272"/>
              <a:gd name="T43" fmla="*/ 323850 h 309"/>
              <a:gd name="T44" fmla="*/ 230187 w 272"/>
              <a:gd name="T45" fmla="*/ 323850 h 309"/>
              <a:gd name="T46" fmla="*/ 242887 w 272"/>
              <a:gd name="T47" fmla="*/ 93662 h 309"/>
              <a:gd name="T48" fmla="*/ 250825 w 272"/>
              <a:gd name="T49" fmla="*/ 309562 h 309"/>
              <a:gd name="T50" fmla="*/ 257175 w 272"/>
              <a:gd name="T51" fmla="*/ 331787 h 309"/>
              <a:gd name="T52" fmla="*/ 265112 w 272"/>
              <a:gd name="T53" fmla="*/ 323850 h 309"/>
              <a:gd name="T54" fmla="*/ 277812 w 272"/>
              <a:gd name="T55" fmla="*/ 65087 h 309"/>
              <a:gd name="T56" fmla="*/ 285750 w 272"/>
              <a:gd name="T57" fmla="*/ 368300 h 309"/>
              <a:gd name="T58" fmla="*/ 300037 w 272"/>
              <a:gd name="T59" fmla="*/ 354012 h 309"/>
              <a:gd name="T60" fmla="*/ 306387 w 272"/>
              <a:gd name="T61" fmla="*/ 346075 h 309"/>
              <a:gd name="T62" fmla="*/ 320675 w 272"/>
              <a:gd name="T63" fmla="*/ 317500 h 309"/>
              <a:gd name="T64" fmla="*/ 333375 w 272"/>
              <a:gd name="T65" fmla="*/ 309562 h 309"/>
              <a:gd name="T66" fmla="*/ 341312 w 272"/>
              <a:gd name="T67" fmla="*/ 354012 h 309"/>
              <a:gd name="T68" fmla="*/ 347662 w 272"/>
              <a:gd name="T69" fmla="*/ 323850 h 309"/>
              <a:gd name="T70" fmla="*/ 361950 w 272"/>
              <a:gd name="T71" fmla="*/ 215900 h 309"/>
              <a:gd name="T72" fmla="*/ 368300 w 272"/>
              <a:gd name="T73" fmla="*/ 331787 h 309"/>
              <a:gd name="T74" fmla="*/ 382587 w 272"/>
              <a:gd name="T75" fmla="*/ 317500 h 309"/>
              <a:gd name="T76" fmla="*/ 390525 w 272"/>
              <a:gd name="T77" fmla="*/ 166687 h 309"/>
              <a:gd name="T78" fmla="*/ 403225 w 272"/>
              <a:gd name="T79" fmla="*/ 323850 h 309"/>
              <a:gd name="T80" fmla="*/ 411163 w 272"/>
              <a:gd name="T81" fmla="*/ 317500 h 309"/>
              <a:gd name="T82" fmla="*/ 423863 w 272"/>
              <a:gd name="T83" fmla="*/ 230187 h 30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309"/>
              <a:gd name="T128" fmla="*/ 272 w 272"/>
              <a:gd name="T129" fmla="*/ 309 h 30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309">
                <a:moveTo>
                  <a:pt x="0" y="281"/>
                </a:moveTo>
                <a:lnTo>
                  <a:pt x="0" y="272"/>
                </a:lnTo>
                <a:lnTo>
                  <a:pt x="4" y="268"/>
                </a:lnTo>
                <a:lnTo>
                  <a:pt x="4" y="27"/>
                </a:lnTo>
                <a:lnTo>
                  <a:pt x="9" y="0"/>
                </a:lnTo>
                <a:lnTo>
                  <a:pt x="9" y="100"/>
                </a:lnTo>
                <a:lnTo>
                  <a:pt x="13" y="213"/>
                </a:lnTo>
                <a:lnTo>
                  <a:pt x="13" y="227"/>
                </a:lnTo>
                <a:lnTo>
                  <a:pt x="18" y="213"/>
                </a:lnTo>
                <a:lnTo>
                  <a:pt x="18" y="218"/>
                </a:lnTo>
                <a:lnTo>
                  <a:pt x="22" y="232"/>
                </a:lnTo>
                <a:lnTo>
                  <a:pt x="22" y="291"/>
                </a:lnTo>
                <a:lnTo>
                  <a:pt x="26" y="200"/>
                </a:lnTo>
                <a:lnTo>
                  <a:pt x="26" y="195"/>
                </a:lnTo>
                <a:lnTo>
                  <a:pt x="31" y="168"/>
                </a:lnTo>
                <a:lnTo>
                  <a:pt x="31" y="91"/>
                </a:lnTo>
                <a:lnTo>
                  <a:pt x="35" y="68"/>
                </a:lnTo>
                <a:lnTo>
                  <a:pt x="35" y="213"/>
                </a:lnTo>
                <a:lnTo>
                  <a:pt x="39" y="218"/>
                </a:lnTo>
                <a:lnTo>
                  <a:pt x="44" y="213"/>
                </a:lnTo>
                <a:lnTo>
                  <a:pt x="44" y="159"/>
                </a:lnTo>
                <a:lnTo>
                  <a:pt x="48" y="91"/>
                </a:lnTo>
                <a:lnTo>
                  <a:pt x="48" y="41"/>
                </a:lnTo>
                <a:lnTo>
                  <a:pt x="53" y="109"/>
                </a:lnTo>
                <a:lnTo>
                  <a:pt x="53" y="232"/>
                </a:lnTo>
                <a:lnTo>
                  <a:pt x="57" y="236"/>
                </a:lnTo>
                <a:lnTo>
                  <a:pt x="57" y="241"/>
                </a:lnTo>
                <a:lnTo>
                  <a:pt x="61" y="232"/>
                </a:lnTo>
                <a:lnTo>
                  <a:pt x="66" y="218"/>
                </a:lnTo>
                <a:lnTo>
                  <a:pt x="66" y="209"/>
                </a:lnTo>
                <a:lnTo>
                  <a:pt x="70" y="186"/>
                </a:lnTo>
                <a:lnTo>
                  <a:pt x="70" y="204"/>
                </a:lnTo>
                <a:lnTo>
                  <a:pt x="75" y="236"/>
                </a:lnTo>
                <a:lnTo>
                  <a:pt x="75" y="227"/>
                </a:lnTo>
                <a:lnTo>
                  <a:pt x="75" y="236"/>
                </a:lnTo>
                <a:lnTo>
                  <a:pt x="79" y="236"/>
                </a:lnTo>
                <a:lnTo>
                  <a:pt x="79" y="218"/>
                </a:lnTo>
                <a:lnTo>
                  <a:pt x="83" y="182"/>
                </a:lnTo>
                <a:lnTo>
                  <a:pt x="83" y="132"/>
                </a:lnTo>
                <a:lnTo>
                  <a:pt x="83" y="213"/>
                </a:lnTo>
                <a:lnTo>
                  <a:pt x="88" y="209"/>
                </a:lnTo>
                <a:lnTo>
                  <a:pt x="88" y="227"/>
                </a:lnTo>
                <a:lnTo>
                  <a:pt x="92" y="209"/>
                </a:lnTo>
                <a:lnTo>
                  <a:pt x="92" y="227"/>
                </a:lnTo>
                <a:lnTo>
                  <a:pt x="96" y="195"/>
                </a:lnTo>
                <a:lnTo>
                  <a:pt x="96" y="173"/>
                </a:lnTo>
                <a:lnTo>
                  <a:pt x="101" y="213"/>
                </a:lnTo>
                <a:lnTo>
                  <a:pt x="105" y="218"/>
                </a:lnTo>
                <a:lnTo>
                  <a:pt x="105" y="227"/>
                </a:lnTo>
                <a:lnTo>
                  <a:pt x="110" y="182"/>
                </a:lnTo>
                <a:lnTo>
                  <a:pt x="110" y="96"/>
                </a:lnTo>
                <a:lnTo>
                  <a:pt x="114" y="154"/>
                </a:lnTo>
                <a:lnTo>
                  <a:pt x="114" y="204"/>
                </a:lnTo>
                <a:lnTo>
                  <a:pt x="118" y="213"/>
                </a:lnTo>
                <a:lnTo>
                  <a:pt x="118" y="223"/>
                </a:lnTo>
                <a:lnTo>
                  <a:pt x="123" y="227"/>
                </a:lnTo>
                <a:lnTo>
                  <a:pt x="123" y="309"/>
                </a:lnTo>
                <a:lnTo>
                  <a:pt x="127" y="300"/>
                </a:lnTo>
                <a:lnTo>
                  <a:pt x="127" y="173"/>
                </a:lnTo>
                <a:lnTo>
                  <a:pt x="132" y="73"/>
                </a:lnTo>
                <a:lnTo>
                  <a:pt x="132" y="55"/>
                </a:lnTo>
                <a:lnTo>
                  <a:pt x="132" y="118"/>
                </a:lnTo>
                <a:lnTo>
                  <a:pt x="136" y="191"/>
                </a:lnTo>
                <a:lnTo>
                  <a:pt x="136" y="209"/>
                </a:lnTo>
                <a:lnTo>
                  <a:pt x="140" y="213"/>
                </a:lnTo>
                <a:lnTo>
                  <a:pt x="140" y="204"/>
                </a:lnTo>
                <a:lnTo>
                  <a:pt x="145" y="209"/>
                </a:lnTo>
                <a:lnTo>
                  <a:pt x="145" y="213"/>
                </a:lnTo>
                <a:lnTo>
                  <a:pt x="145" y="204"/>
                </a:lnTo>
                <a:lnTo>
                  <a:pt x="149" y="195"/>
                </a:lnTo>
                <a:lnTo>
                  <a:pt x="149" y="164"/>
                </a:lnTo>
                <a:lnTo>
                  <a:pt x="153" y="59"/>
                </a:lnTo>
                <a:lnTo>
                  <a:pt x="153" y="37"/>
                </a:lnTo>
                <a:lnTo>
                  <a:pt x="153" y="127"/>
                </a:lnTo>
                <a:lnTo>
                  <a:pt x="158" y="195"/>
                </a:lnTo>
                <a:lnTo>
                  <a:pt x="158" y="223"/>
                </a:lnTo>
                <a:lnTo>
                  <a:pt x="162" y="213"/>
                </a:lnTo>
                <a:lnTo>
                  <a:pt x="162" y="209"/>
                </a:lnTo>
                <a:lnTo>
                  <a:pt x="162" y="213"/>
                </a:lnTo>
                <a:lnTo>
                  <a:pt x="167" y="218"/>
                </a:lnTo>
                <a:lnTo>
                  <a:pt x="167" y="204"/>
                </a:lnTo>
                <a:lnTo>
                  <a:pt x="171" y="177"/>
                </a:lnTo>
                <a:lnTo>
                  <a:pt x="171" y="64"/>
                </a:lnTo>
                <a:lnTo>
                  <a:pt x="175" y="41"/>
                </a:lnTo>
                <a:lnTo>
                  <a:pt x="175" y="191"/>
                </a:lnTo>
                <a:lnTo>
                  <a:pt x="180" y="227"/>
                </a:lnTo>
                <a:lnTo>
                  <a:pt x="180" y="232"/>
                </a:lnTo>
                <a:lnTo>
                  <a:pt x="184" y="223"/>
                </a:lnTo>
                <a:lnTo>
                  <a:pt x="184" y="218"/>
                </a:lnTo>
                <a:lnTo>
                  <a:pt x="189" y="223"/>
                </a:lnTo>
                <a:lnTo>
                  <a:pt x="189" y="232"/>
                </a:lnTo>
                <a:lnTo>
                  <a:pt x="193" y="213"/>
                </a:lnTo>
                <a:lnTo>
                  <a:pt x="193" y="218"/>
                </a:lnTo>
                <a:lnTo>
                  <a:pt x="197" y="213"/>
                </a:lnTo>
                <a:lnTo>
                  <a:pt x="202" y="223"/>
                </a:lnTo>
                <a:lnTo>
                  <a:pt x="202" y="200"/>
                </a:lnTo>
                <a:lnTo>
                  <a:pt x="206" y="195"/>
                </a:lnTo>
                <a:lnTo>
                  <a:pt x="206" y="204"/>
                </a:lnTo>
                <a:lnTo>
                  <a:pt x="210" y="195"/>
                </a:lnTo>
                <a:lnTo>
                  <a:pt x="210" y="159"/>
                </a:lnTo>
                <a:lnTo>
                  <a:pt x="215" y="191"/>
                </a:lnTo>
                <a:lnTo>
                  <a:pt x="215" y="223"/>
                </a:lnTo>
                <a:lnTo>
                  <a:pt x="215" y="213"/>
                </a:lnTo>
                <a:lnTo>
                  <a:pt x="219" y="218"/>
                </a:lnTo>
                <a:lnTo>
                  <a:pt x="219" y="204"/>
                </a:lnTo>
                <a:lnTo>
                  <a:pt x="224" y="209"/>
                </a:lnTo>
                <a:lnTo>
                  <a:pt x="224" y="141"/>
                </a:lnTo>
                <a:lnTo>
                  <a:pt x="228" y="136"/>
                </a:lnTo>
                <a:lnTo>
                  <a:pt x="228" y="204"/>
                </a:lnTo>
                <a:lnTo>
                  <a:pt x="232" y="200"/>
                </a:lnTo>
                <a:lnTo>
                  <a:pt x="232" y="209"/>
                </a:lnTo>
                <a:lnTo>
                  <a:pt x="237" y="200"/>
                </a:lnTo>
                <a:lnTo>
                  <a:pt x="237" y="209"/>
                </a:lnTo>
                <a:lnTo>
                  <a:pt x="241" y="200"/>
                </a:lnTo>
                <a:lnTo>
                  <a:pt x="241" y="191"/>
                </a:lnTo>
                <a:lnTo>
                  <a:pt x="246" y="195"/>
                </a:lnTo>
                <a:lnTo>
                  <a:pt x="246" y="105"/>
                </a:lnTo>
                <a:lnTo>
                  <a:pt x="250" y="59"/>
                </a:lnTo>
                <a:lnTo>
                  <a:pt x="250" y="173"/>
                </a:lnTo>
                <a:lnTo>
                  <a:pt x="254" y="204"/>
                </a:lnTo>
                <a:lnTo>
                  <a:pt x="254" y="218"/>
                </a:lnTo>
                <a:lnTo>
                  <a:pt x="259" y="204"/>
                </a:lnTo>
                <a:lnTo>
                  <a:pt x="259" y="200"/>
                </a:lnTo>
                <a:lnTo>
                  <a:pt x="263" y="213"/>
                </a:lnTo>
                <a:lnTo>
                  <a:pt x="263" y="281"/>
                </a:lnTo>
                <a:lnTo>
                  <a:pt x="267" y="145"/>
                </a:lnTo>
                <a:lnTo>
                  <a:pt x="267" y="18"/>
                </a:lnTo>
                <a:lnTo>
                  <a:pt x="272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1" name="Freeform 132"/>
          <p:cNvSpPr>
            <a:spLocks/>
          </p:cNvSpPr>
          <p:nvPr/>
        </p:nvSpPr>
        <p:spPr bwMode="auto">
          <a:xfrm>
            <a:off x="3627438" y="4438650"/>
            <a:ext cx="431800" cy="425450"/>
          </a:xfrm>
          <a:custGeom>
            <a:avLst/>
            <a:gdLst>
              <a:gd name="T0" fmla="*/ 6350 w 272"/>
              <a:gd name="T1" fmla="*/ 381000 h 268"/>
              <a:gd name="T2" fmla="*/ 20637 w 272"/>
              <a:gd name="T3" fmla="*/ 381000 h 268"/>
              <a:gd name="T4" fmla="*/ 26988 w 272"/>
              <a:gd name="T5" fmla="*/ 173037 h 268"/>
              <a:gd name="T6" fmla="*/ 41275 w 272"/>
              <a:gd name="T7" fmla="*/ 411163 h 268"/>
              <a:gd name="T8" fmla="*/ 47625 w 272"/>
              <a:gd name="T9" fmla="*/ 381000 h 268"/>
              <a:gd name="T10" fmla="*/ 61912 w 272"/>
              <a:gd name="T11" fmla="*/ 374650 h 268"/>
              <a:gd name="T12" fmla="*/ 76200 w 272"/>
              <a:gd name="T13" fmla="*/ 374650 h 268"/>
              <a:gd name="T14" fmla="*/ 90487 w 272"/>
              <a:gd name="T15" fmla="*/ 352425 h 268"/>
              <a:gd name="T16" fmla="*/ 96837 w 272"/>
              <a:gd name="T17" fmla="*/ 366712 h 268"/>
              <a:gd name="T18" fmla="*/ 111125 w 272"/>
              <a:gd name="T19" fmla="*/ 366712 h 268"/>
              <a:gd name="T20" fmla="*/ 117475 w 272"/>
              <a:gd name="T21" fmla="*/ 317500 h 268"/>
              <a:gd name="T22" fmla="*/ 125412 w 272"/>
              <a:gd name="T23" fmla="*/ 338137 h 268"/>
              <a:gd name="T24" fmla="*/ 138112 w 272"/>
              <a:gd name="T25" fmla="*/ 346075 h 268"/>
              <a:gd name="T26" fmla="*/ 152400 w 272"/>
              <a:gd name="T27" fmla="*/ 360362 h 268"/>
              <a:gd name="T28" fmla="*/ 160337 w 272"/>
              <a:gd name="T29" fmla="*/ 366712 h 268"/>
              <a:gd name="T30" fmla="*/ 166687 w 272"/>
              <a:gd name="T31" fmla="*/ 258762 h 268"/>
              <a:gd name="T32" fmla="*/ 180975 w 272"/>
              <a:gd name="T33" fmla="*/ 352425 h 268"/>
              <a:gd name="T34" fmla="*/ 187325 w 272"/>
              <a:gd name="T35" fmla="*/ 346075 h 268"/>
              <a:gd name="T36" fmla="*/ 195262 w 272"/>
              <a:gd name="T37" fmla="*/ 258762 h 268"/>
              <a:gd name="T38" fmla="*/ 207963 w 272"/>
              <a:gd name="T39" fmla="*/ 352425 h 268"/>
              <a:gd name="T40" fmla="*/ 215900 w 272"/>
              <a:gd name="T41" fmla="*/ 338137 h 268"/>
              <a:gd name="T42" fmla="*/ 228600 w 272"/>
              <a:gd name="T43" fmla="*/ 360362 h 268"/>
              <a:gd name="T44" fmla="*/ 236537 w 272"/>
              <a:gd name="T45" fmla="*/ 0 h 268"/>
              <a:gd name="T46" fmla="*/ 250825 w 272"/>
              <a:gd name="T47" fmla="*/ 403225 h 268"/>
              <a:gd name="T48" fmla="*/ 257175 w 272"/>
              <a:gd name="T49" fmla="*/ 388937 h 268"/>
              <a:gd name="T50" fmla="*/ 271462 w 272"/>
              <a:gd name="T51" fmla="*/ 252412 h 268"/>
              <a:gd name="T52" fmla="*/ 277812 w 272"/>
              <a:gd name="T53" fmla="*/ 303212 h 268"/>
              <a:gd name="T54" fmla="*/ 285750 w 272"/>
              <a:gd name="T55" fmla="*/ 273050 h 268"/>
              <a:gd name="T56" fmla="*/ 298450 w 272"/>
              <a:gd name="T57" fmla="*/ 309562 h 268"/>
              <a:gd name="T58" fmla="*/ 306387 w 272"/>
              <a:gd name="T59" fmla="*/ 280987 h 268"/>
              <a:gd name="T60" fmla="*/ 319087 w 272"/>
              <a:gd name="T61" fmla="*/ 258762 h 268"/>
              <a:gd name="T62" fmla="*/ 327025 w 272"/>
              <a:gd name="T63" fmla="*/ 266700 h 268"/>
              <a:gd name="T64" fmla="*/ 333375 w 272"/>
              <a:gd name="T65" fmla="*/ 317500 h 268"/>
              <a:gd name="T66" fmla="*/ 341312 w 272"/>
              <a:gd name="T67" fmla="*/ 230187 h 268"/>
              <a:gd name="T68" fmla="*/ 354012 w 272"/>
              <a:gd name="T69" fmla="*/ 273050 h 268"/>
              <a:gd name="T70" fmla="*/ 361950 w 272"/>
              <a:gd name="T71" fmla="*/ 323850 h 268"/>
              <a:gd name="T72" fmla="*/ 376237 w 272"/>
              <a:gd name="T73" fmla="*/ 230187 h 268"/>
              <a:gd name="T74" fmla="*/ 382587 w 272"/>
              <a:gd name="T75" fmla="*/ 223837 h 268"/>
              <a:gd name="T76" fmla="*/ 396875 w 272"/>
              <a:gd name="T77" fmla="*/ 266700 h 268"/>
              <a:gd name="T78" fmla="*/ 403225 w 272"/>
              <a:gd name="T79" fmla="*/ 303212 h 268"/>
              <a:gd name="T80" fmla="*/ 417513 w 272"/>
              <a:gd name="T81" fmla="*/ 252412 h 268"/>
              <a:gd name="T82" fmla="*/ 423863 w 272"/>
              <a:gd name="T83" fmla="*/ 230187 h 26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68"/>
              <a:gd name="T128" fmla="*/ 272 w 272"/>
              <a:gd name="T129" fmla="*/ 268 h 26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68">
                <a:moveTo>
                  <a:pt x="0" y="68"/>
                </a:moveTo>
                <a:lnTo>
                  <a:pt x="0" y="222"/>
                </a:lnTo>
                <a:lnTo>
                  <a:pt x="4" y="240"/>
                </a:lnTo>
                <a:lnTo>
                  <a:pt x="4" y="236"/>
                </a:lnTo>
                <a:lnTo>
                  <a:pt x="9" y="231"/>
                </a:lnTo>
                <a:lnTo>
                  <a:pt x="13" y="240"/>
                </a:lnTo>
                <a:lnTo>
                  <a:pt x="13" y="123"/>
                </a:lnTo>
                <a:lnTo>
                  <a:pt x="17" y="45"/>
                </a:lnTo>
                <a:lnTo>
                  <a:pt x="17" y="109"/>
                </a:lnTo>
                <a:lnTo>
                  <a:pt x="22" y="181"/>
                </a:lnTo>
                <a:lnTo>
                  <a:pt x="22" y="268"/>
                </a:lnTo>
                <a:lnTo>
                  <a:pt x="26" y="259"/>
                </a:lnTo>
                <a:lnTo>
                  <a:pt x="26" y="254"/>
                </a:lnTo>
                <a:lnTo>
                  <a:pt x="30" y="259"/>
                </a:lnTo>
                <a:lnTo>
                  <a:pt x="30" y="240"/>
                </a:lnTo>
                <a:lnTo>
                  <a:pt x="35" y="245"/>
                </a:lnTo>
                <a:lnTo>
                  <a:pt x="39" y="240"/>
                </a:lnTo>
                <a:lnTo>
                  <a:pt x="39" y="236"/>
                </a:lnTo>
                <a:lnTo>
                  <a:pt x="44" y="204"/>
                </a:lnTo>
                <a:lnTo>
                  <a:pt x="44" y="231"/>
                </a:lnTo>
                <a:lnTo>
                  <a:pt x="48" y="236"/>
                </a:lnTo>
                <a:lnTo>
                  <a:pt x="52" y="227"/>
                </a:lnTo>
                <a:lnTo>
                  <a:pt x="52" y="209"/>
                </a:lnTo>
                <a:lnTo>
                  <a:pt x="57" y="222"/>
                </a:lnTo>
                <a:lnTo>
                  <a:pt x="57" y="236"/>
                </a:lnTo>
                <a:lnTo>
                  <a:pt x="61" y="222"/>
                </a:lnTo>
                <a:lnTo>
                  <a:pt x="61" y="231"/>
                </a:lnTo>
                <a:lnTo>
                  <a:pt x="66" y="231"/>
                </a:lnTo>
                <a:lnTo>
                  <a:pt x="66" y="222"/>
                </a:lnTo>
                <a:lnTo>
                  <a:pt x="70" y="231"/>
                </a:lnTo>
                <a:lnTo>
                  <a:pt x="70" y="236"/>
                </a:lnTo>
                <a:lnTo>
                  <a:pt x="70" y="222"/>
                </a:lnTo>
                <a:lnTo>
                  <a:pt x="74" y="200"/>
                </a:lnTo>
                <a:lnTo>
                  <a:pt x="74" y="159"/>
                </a:lnTo>
                <a:lnTo>
                  <a:pt x="79" y="186"/>
                </a:lnTo>
                <a:lnTo>
                  <a:pt x="79" y="213"/>
                </a:lnTo>
                <a:lnTo>
                  <a:pt x="83" y="218"/>
                </a:lnTo>
                <a:lnTo>
                  <a:pt x="83" y="227"/>
                </a:lnTo>
                <a:lnTo>
                  <a:pt x="87" y="218"/>
                </a:lnTo>
                <a:lnTo>
                  <a:pt x="92" y="227"/>
                </a:lnTo>
                <a:lnTo>
                  <a:pt x="92" y="236"/>
                </a:lnTo>
                <a:lnTo>
                  <a:pt x="96" y="227"/>
                </a:lnTo>
                <a:lnTo>
                  <a:pt x="96" y="204"/>
                </a:lnTo>
                <a:lnTo>
                  <a:pt x="101" y="222"/>
                </a:lnTo>
                <a:lnTo>
                  <a:pt x="101" y="231"/>
                </a:lnTo>
                <a:lnTo>
                  <a:pt x="101" y="218"/>
                </a:lnTo>
                <a:lnTo>
                  <a:pt x="105" y="172"/>
                </a:lnTo>
                <a:lnTo>
                  <a:pt x="105" y="163"/>
                </a:lnTo>
                <a:lnTo>
                  <a:pt x="109" y="222"/>
                </a:lnTo>
                <a:lnTo>
                  <a:pt x="109" y="218"/>
                </a:lnTo>
                <a:lnTo>
                  <a:pt x="114" y="222"/>
                </a:lnTo>
                <a:lnTo>
                  <a:pt x="114" y="227"/>
                </a:lnTo>
                <a:lnTo>
                  <a:pt x="114" y="222"/>
                </a:lnTo>
                <a:lnTo>
                  <a:pt x="118" y="218"/>
                </a:lnTo>
                <a:lnTo>
                  <a:pt x="118" y="227"/>
                </a:lnTo>
                <a:lnTo>
                  <a:pt x="123" y="218"/>
                </a:lnTo>
                <a:lnTo>
                  <a:pt x="123" y="163"/>
                </a:lnTo>
                <a:lnTo>
                  <a:pt x="127" y="82"/>
                </a:lnTo>
                <a:lnTo>
                  <a:pt x="131" y="168"/>
                </a:lnTo>
                <a:lnTo>
                  <a:pt x="131" y="222"/>
                </a:lnTo>
                <a:lnTo>
                  <a:pt x="131" y="181"/>
                </a:lnTo>
                <a:lnTo>
                  <a:pt x="136" y="172"/>
                </a:lnTo>
                <a:lnTo>
                  <a:pt x="136" y="213"/>
                </a:lnTo>
                <a:lnTo>
                  <a:pt x="140" y="222"/>
                </a:lnTo>
                <a:lnTo>
                  <a:pt x="140" y="236"/>
                </a:lnTo>
                <a:lnTo>
                  <a:pt x="144" y="227"/>
                </a:lnTo>
                <a:lnTo>
                  <a:pt x="144" y="218"/>
                </a:lnTo>
                <a:lnTo>
                  <a:pt x="149" y="95"/>
                </a:lnTo>
                <a:lnTo>
                  <a:pt x="149" y="0"/>
                </a:lnTo>
                <a:lnTo>
                  <a:pt x="153" y="86"/>
                </a:lnTo>
                <a:lnTo>
                  <a:pt x="153" y="218"/>
                </a:lnTo>
                <a:lnTo>
                  <a:pt x="158" y="254"/>
                </a:lnTo>
                <a:lnTo>
                  <a:pt x="158" y="245"/>
                </a:lnTo>
                <a:lnTo>
                  <a:pt x="162" y="250"/>
                </a:lnTo>
                <a:lnTo>
                  <a:pt x="162" y="245"/>
                </a:lnTo>
                <a:lnTo>
                  <a:pt x="166" y="227"/>
                </a:lnTo>
                <a:lnTo>
                  <a:pt x="166" y="195"/>
                </a:lnTo>
                <a:lnTo>
                  <a:pt x="171" y="159"/>
                </a:lnTo>
                <a:lnTo>
                  <a:pt x="171" y="195"/>
                </a:lnTo>
                <a:lnTo>
                  <a:pt x="171" y="191"/>
                </a:lnTo>
                <a:lnTo>
                  <a:pt x="175" y="191"/>
                </a:lnTo>
                <a:lnTo>
                  <a:pt x="175" y="200"/>
                </a:lnTo>
                <a:lnTo>
                  <a:pt x="180" y="186"/>
                </a:lnTo>
                <a:lnTo>
                  <a:pt x="180" y="172"/>
                </a:lnTo>
                <a:lnTo>
                  <a:pt x="184" y="163"/>
                </a:lnTo>
                <a:lnTo>
                  <a:pt x="184" y="213"/>
                </a:lnTo>
                <a:lnTo>
                  <a:pt x="188" y="195"/>
                </a:lnTo>
                <a:lnTo>
                  <a:pt x="188" y="177"/>
                </a:lnTo>
                <a:lnTo>
                  <a:pt x="193" y="145"/>
                </a:lnTo>
                <a:lnTo>
                  <a:pt x="193" y="177"/>
                </a:lnTo>
                <a:lnTo>
                  <a:pt x="197" y="163"/>
                </a:lnTo>
                <a:lnTo>
                  <a:pt x="197" y="159"/>
                </a:lnTo>
                <a:lnTo>
                  <a:pt x="201" y="163"/>
                </a:lnTo>
                <a:lnTo>
                  <a:pt x="201" y="195"/>
                </a:lnTo>
                <a:lnTo>
                  <a:pt x="201" y="186"/>
                </a:lnTo>
                <a:lnTo>
                  <a:pt x="206" y="168"/>
                </a:lnTo>
                <a:lnTo>
                  <a:pt x="206" y="159"/>
                </a:lnTo>
                <a:lnTo>
                  <a:pt x="210" y="163"/>
                </a:lnTo>
                <a:lnTo>
                  <a:pt x="210" y="200"/>
                </a:lnTo>
                <a:lnTo>
                  <a:pt x="210" y="181"/>
                </a:lnTo>
                <a:lnTo>
                  <a:pt x="215" y="159"/>
                </a:lnTo>
                <a:lnTo>
                  <a:pt x="215" y="145"/>
                </a:lnTo>
                <a:lnTo>
                  <a:pt x="219" y="145"/>
                </a:lnTo>
                <a:lnTo>
                  <a:pt x="219" y="186"/>
                </a:lnTo>
                <a:lnTo>
                  <a:pt x="223" y="172"/>
                </a:lnTo>
                <a:lnTo>
                  <a:pt x="223" y="154"/>
                </a:lnTo>
                <a:lnTo>
                  <a:pt x="228" y="159"/>
                </a:lnTo>
                <a:lnTo>
                  <a:pt x="228" y="204"/>
                </a:lnTo>
                <a:lnTo>
                  <a:pt x="232" y="195"/>
                </a:lnTo>
                <a:lnTo>
                  <a:pt x="232" y="163"/>
                </a:lnTo>
                <a:lnTo>
                  <a:pt x="237" y="145"/>
                </a:lnTo>
                <a:lnTo>
                  <a:pt x="237" y="177"/>
                </a:lnTo>
                <a:lnTo>
                  <a:pt x="241" y="172"/>
                </a:lnTo>
                <a:lnTo>
                  <a:pt x="241" y="141"/>
                </a:lnTo>
                <a:lnTo>
                  <a:pt x="245" y="132"/>
                </a:lnTo>
                <a:lnTo>
                  <a:pt x="245" y="168"/>
                </a:lnTo>
                <a:lnTo>
                  <a:pt x="250" y="168"/>
                </a:lnTo>
                <a:lnTo>
                  <a:pt x="250" y="159"/>
                </a:lnTo>
                <a:lnTo>
                  <a:pt x="254" y="150"/>
                </a:lnTo>
                <a:lnTo>
                  <a:pt x="254" y="191"/>
                </a:lnTo>
                <a:lnTo>
                  <a:pt x="258" y="191"/>
                </a:lnTo>
                <a:lnTo>
                  <a:pt x="258" y="177"/>
                </a:lnTo>
                <a:lnTo>
                  <a:pt x="263" y="159"/>
                </a:lnTo>
                <a:lnTo>
                  <a:pt x="263" y="186"/>
                </a:lnTo>
                <a:lnTo>
                  <a:pt x="267" y="163"/>
                </a:lnTo>
                <a:lnTo>
                  <a:pt x="267" y="145"/>
                </a:lnTo>
                <a:lnTo>
                  <a:pt x="272" y="136"/>
                </a:lnTo>
                <a:lnTo>
                  <a:pt x="272" y="18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2" name="Freeform 133"/>
          <p:cNvSpPr>
            <a:spLocks/>
          </p:cNvSpPr>
          <p:nvPr/>
        </p:nvSpPr>
        <p:spPr bwMode="auto">
          <a:xfrm>
            <a:off x="4059238" y="4518025"/>
            <a:ext cx="417512" cy="474663"/>
          </a:xfrm>
          <a:custGeom>
            <a:avLst/>
            <a:gdLst>
              <a:gd name="T0" fmla="*/ 6350 w 263"/>
              <a:gd name="T1" fmla="*/ 158750 h 299"/>
              <a:gd name="T2" fmla="*/ 20637 w 263"/>
              <a:gd name="T3" fmla="*/ 179388 h 299"/>
              <a:gd name="T4" fmla="*/ 26987 w 263"/>
              <a:gd name="T5" fmla="*/ 215900 h 299"/>
              <a:gd name="T6" fmla="*/ 34925 w 263"/>
              <a:gd name="T7" fmla="*/ 187325 h 299"/>
              <a:gd name="T8" fmla="*/ 47625 w 263"/>
              <a:gd name="T9" fmla="*/ 207963 h 299"/>
              <a:gd name="T10" fmla="*/ 55562 w 263"/>
              <a:gd name="T11" fmla="*/ 266700 h 299"/>
              <a:gd name="T12" fmla="*/ 61912 w 263"/>
              <a:gd name="T13" fmla="*/ 258763 h 299"/>
              <a:gd name="T14" fmla="*/ 76200 w 263"/>
              <a:gd name="T15" fmla="*/ 238125 h 299"/>
              <a:gd name="T16" fmla="*/ 82550 w 263"/>
              <a:gd name="T17" fmla="*/ 244475 h 299"/>
              <a:gd name="T18" fmla="*/ 96837 w 263"/>
              <a:gd name="T19" fmla="*/ 230188 h 299"/>
              <a:gd name="T20" fmla="*/ 103187 w 263"/>
              <a:gd name="T21" fmla="*/ 252413 h 299"/>
              <a:gd name="T22" fmla="*/ 111125 w 263"/>
              <a:gd name="T23" fmla="*/ 193675 h 299"/>
              <a:gd name="T24" fmla="*/ 125412 w 263"/>
              <a:gd name="T25" fmla="*/ 158750 h 299"/>
              <a:gd name="T26" fmla="*/ 131762 w 263"/>
              <a:gd name="T27" fmla="*/ 107950 h 299"/>
              <a:gd name="T28" fmla="*/ 138112 w 263"/>
              <a:gd name="T29" fmla="*/ 165100 h 299"/>
              <a:gd name="T30" fmla="*/ 152400 w 263"/>
              <a:gd name="T31" fmla="*/ 165100 h 299"/>
              <a:gd name="T32" fmla="*/ 158750 w 263"/>
              <a:gd name="T33" fmla="*/ 179388 h 299"/>
              <a:gd name="T34" fmla="*/ 173037 w 263"/>
              <a:gd name="T35" fmla="*/ 150813 h 299"/>
              <a:gd name="T36" fmla="*/ 180975 w 263"/>
              <a:gd name="T37" fmla="*/ 136525 h 299"/>
              <a:gd name="T38" fmla="*/ 193675 w 263"/>
              <a:gd name="T39" fmla="*/ 136525 h 299"/>
              <a:gd name="T40" fmla="*/ 201612 w 263"/>
              <a:gd name="T41" fmla="*/ 223838 h 299"/>
              <a:gd name="T42" fmla="*/ 207962 w 263"/>
              <a:gd name="T43" fmla="*/ 301625 h 299"/>
              <a:gd name="T44" fmla="*/ 222250 w 263"/>
              <a:gd name="T45" fmla="*/ 252413 h 299"/>
              <a:gd name="T46" fmla="*/ 228600 w 263"/>
              <a:gd name="T47" fmla="*/ 187325 h 299"/>
              <a:gd name="T48" fmla="*/ 236537 w 263"/>
              <a:gd name="T49" fmla="*/ 65088 h 299"/>
              <a:gd name="T50" fmla="*/ 242887 w 263"/>
              <a:gd name="T51" fmla="*/ 22225 h 299"/>
              <a:gd name="T52" fmla="*/ 257175 w 263"/>
              <a:gd name="T53" fmla="*/ 130175 h 299"/>
              <a:gd name="T54" fmla="*/ 263525 w 263"/>
              <a:gd name="T55" fmla="*/ 187325 h 299"/>
              <a:gd name="T56" fmla="*/ 271462 w 263"/>
              <a:gd name="T57" fmla="*/ 395288 h 299"/>
              <a:gd name="T58" fmla="*/ 284162 w 263"/>
              <a:gd name="T59" fmla="*/ 301625 h 299"/>
              <a:gd name="T60" fmla="*/ 292100 w 263"/>
              <a:gd name="T61" fmla="*/ 201613 h 299"/>
              <a:gd name="T62" fmla="*/ 298450 w 263"/>
              <a:gd name="T63" fmla="*/ 79375 h 299"/>
              <a:gd name="T64" fmla="*/ 312737 w 263"/>
              <a:gd name="T65" fmla="*/ 301625 h 299"/>
              <a:gd name="T66" fmla="*/ 319087 w 263"/>
              <a:gd name="T67" fmla="*/ 309563 h 299"/>
              <a:gd name="T68" fmla="*/ 327025 w 263"/>
              <a:gd name="T69" fmla="*/ 454025 h 299"/>
              <a:gd name="T70" fmla="*/ 333375 w 263"/>
              <a:gd name="T71" fmla="*/ 352425 h 299"/>
              <a:gd name="T72" fmla="*/ 347662 w 263"/>
              <a:gd name="T73" fmla="*/ 317500 h 299"/>
              <a:gd name="T74" fmla="*/ 361949 w 263"/>
              <a:gd name="T75" fmla="*/ 301625 h 299"/>
              <a:gd name="T76" fmla="*/ 374649 w 263"/>
              <a:gd name="T77" fmla="*/ 309563 h 299"/>
              <a:gd name="T78" fmla="*/ 382587 w 263"/>
              <a:gd name="T79" fmla="*/ 295275 h 299"/>
              <a:gd name="T80" fmla="*/ 395287 w 263"/>
              <a:gd name="T81" fmla="*/ 301625 h 299"/>
              <a:gd name="T82" fmla="*/ 409575 w 263"/>
              <a:gd name="T83" fmla="*/ 323850 h 2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3"/>
              <a:gd name="T127" fmla="*/ 0 h 299"/>
              <a:gd name="T128" fmla="*/ 263 w 263"/>
              <a:gd name="T129" fmla="*/ 299 h 29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3" h="299">
                <a:moveTo>
                  <a:pt x="0" y="136"/>
                </a:moveTo>
                <a:lnTo>
                  <a:pt x="4" y="127"/>
                </a:lnTo>
                <a:lnTo>
                  <a:pt x="4" y="100"/>
                </a:lnTo>
                <a:lnTo>
                  <a:pt x="8" y="77"/>
                </a:lnTo>
                <a:lnTo>
                  <a:pt x="8" y="122"/>
                </a:lnTo>
                <a:lnTo>
                  <a:pt x="13" y="113"/>
                </a:lnTo>
                <a:lnTo>
                  <a:pt x="13" y="104"/>
                </a:lnTo>
                <a:lnTo>
                  <a:pt x="17" y="95"/>
                </a:lnTo>
                <a:lnTo>
                  <a:pt x="17" y="136"/>
                </a:lnTo>
                <a:lnTo>
                  <a:pt x="22" y="122"/>
                </a:lnTo>
                <a:lnTo>
                  <a:pt x="22" y="127"/>
                </a:lnTo>
                <a:lnTo>
                  <a:pt x="22" y="118"/>
                </a:lnTo>
                <a:lnTo>
                  <a:pt x="26" y="113"/>
                </a:lnTo>
                <a:lnTo>
                  <a:pt x="26" y="127"/>
                </a:lnTo>
                <a:lnTo>
                  <a:pt x="30" y="131"/>
                </a:lnTo>
                <a:lnTo>
                  <a:pt x="30" y="127"/>
                </a:lnTo>
                <a:lnTo>
                  <a:pt x="30" y="145"/>
                </a:lnTo>
                <a:lnTo>
                  <a:pt x="35" y="168"/>
                </a:lnTo>
                <a:lnTo>
                  <a:pt x="35" y="163"/>
                </a:lnTo>
                <a:lnTo>
                  <a:pt x="39" y="154"/>
                </a:lnTo>
                <a:lnTo>
                  <a:pt x="39" y="163"/>
                </a:lnTo>
                <a:lnTo>
                  <a:pt x="43" y="154"/>
                </a:lnTo>
                <a:lnTo>
                  <a:pt x="43" y="145"/>
                </a:lnTo>
                <a:lnTo>
                  <a:pt x="48" y="150"/>
                </a:lnTo>
                <a:lnTo>
                  <a:pt x="48" y="163"/>
                </a:lnTo>
                <a:lnTo>
                  <a:pt x="52" y="168"/>
                </a:lnTo>
                <a:lnTo>
                  <a:pt x="52" y="154"/>
                </a:lnTo>
                <a:lnTo>
                  <a:pt x="57" y="159"/>
                </a:lnTo>
                <a:lnTo>
                  <a:pt x="57" y="154"/>
                </a:lnTo>
                <a:lnTo>
                  <a:pt x="61" y="145"/>
                </a:lnTo>
                <a:lnTo>
                  <a:pt x="61" y="141"/>
                </a:lnTo>
                <a:lnTo>
                  <a:pt x="61" y="145"/>
                </a:lnTo>
                <a:lnTo>
                  <a:pt x="65" y="159"/>
                </a:lnTo>
                <a:lnTo>
                  <a:pt x="65" y="136"/>
                </a:lnTo>
                <a:lnTo>
                  <a:pt x="70" y="141"/>
                </a:lnTo>
                <a:lnTo>
                  <a:pt x="70" y="122"/>
                </a:lnTo>
                <a:lnTo>
                  <a:pt x="74" y="109"/>
                </a:lnTo>
                <a:lnTo>
                  <a:pt x="74" y="82"/>
                </a:lnTo>
                <a:lnTo>
                  <a:pt x="79" y="100"/>
                </a:lnTo>
                <a:lnTo>
                  <a:pt x="79" y="109"/>
                </a:lnTo>
                <a:lnTo>
                  <a:pt x="83" y="77"/>
                </a:lnTo>
                <a:lnTo>
                  <a:pt x="83" y="68"/>
                </a:lnTo>
                <a:lnTo>
                  <a:pt x="83" y="91"/>
                </a:lnTo>
                <a:lnTo>
                  <a:pt x="87" y="118"/>
                </a:lnTo>
                <a:lnTo>
                  <a:pt x="87" y="104"/>
                </a:lnTo>
                <a:lnTo>
                  <a:pt x="92" y="95"/>
                </a:lnTo>
                <a:lnTo>
                  <a:pt x="92" y="113"/>
                </a:lnTo>
                <a:lnTo>
                  <a:pt x="96" y="104"/>
                </a:lnTo>
                <a:lnTo>
                  <a:pt x="96" y="95"/>
                </a:lnTo>
                <a:lnTo>
                  <a:pt x="100" y="118"/>
                </a:lnTo>
                <a:lnTo>
                  <a:pt x="100" y="113"/>
                </a:lnTo>
                <a:lnTo>
                  <a:pt x="105" y="100"/>
                </a:lnTo>
                <a:lnTo>
                  <a:pt x="105" y="86"/>
                </a:lnTo>
                <a:lnTo>
                  <a:pt x="109" y="95"/>
                </a:lnTo>
                <a:lnTo>
                  <a:pt x="109" y="100"/>
                </a:lnTo>
                <a:lnTo>
                  <a:pt x="109" y="91"/>
                </a:lnTo>
                <a:lnTo>
                  <a:pt x="114" y="86"/>
                </a:lnTo>
                <a:lnTo>
                  <a:pt x="114" y="91"/>
                </a:lnTo>
                <a:lnTo>
                  <a:pt x="118" y="100"/>
                </a:lnTo>
                <a:lnTo>
                  <a:pt x="122" y="86"/>
                </a:lnTo>
                <a:lnTo>
                  <a:pt x="122" y="82"/>
                </a:lnTo>
                <a:lnTo>
                  <a:pt x="127" y="122"/>
                </a:lnTo>
                <a:lnTo>
                  <a:pt x="127" y="141"/>
                </a:lnTo>
                <a:lnTo>
                  <a:pt x="131" y="95"/>
                </a:lnTo>
                <a:lnTo>
                  <a:pt x="131" y="91"/>
                </a:lnTo>
                <a:lnTo>
                  <a:pt x="131" y="190"/>
                </a:lnTo>
                <a:lnTo>
                  <a:pt x="136" y="63"/>
                </a:lnTo>
                <a:lnTo>
                  <a:pt x="136" y="141"/>
                </a:lnTo>
                <a:lnTo>
                  <a:pt x="140" y="159"/>
                </a:lnTo>
                <a:lnTo>
                  <a:pt x="140" y="0"/>
                </a:lnTo>
                <a:lnTo>
                  <a:pt x="140" y="141"/>
                </a:lnTo>
                <a:lnTo>
                  <a:pt x="144" y="118"/>
                </a:lnTo>
                <a:lnTo>
                  <a:pt x="144" y="54"/>
                </a:lnTo>
                <a:lnTo>
                  <a:pt x="149" y="181"/>
                </a:lnTo>
                <a:lnTo>
                  <a:pt x="149" y="41"/>
                </a:lnTo>
                <a:lnTo>
                  <a:pt x="153" y="82"/>
                </a:lnTo>
                <a:lnTo>
                  <a:pt x="153" y="204"/>
                </a:lnTo>
                <a:lnTo>
                  <a:pt x="153" y="14"/>
                </a:lnTo>
                <a:lnTo>
                  <a:pt x="157" y="177"/>
                </a:lnTo>
                <a:lnTo>
                  <a:pt x="157" y="122"/>
                </a:lnTo>
                <a:lnTo>
                  <a:pt x="162" y="82"/>
                </a:lnTo>
                <a:lnTo>
                  <a:pt x="162" y="231"/>
                </a:lnTo>
                <a:lnTo>
                  <a:pt x="162" y="32"/>
                </a:lnTo>
                <a:lnTo>
                  <a:pt x="166" y="118"/>
                </a:lnTo>
                <a:lnTo>
                  <a:pt x="166" y="218"/>
                </a:lnTo>
                <a:lnTo>
                  <a:pt x="171" y="82"/>
                </a:lnTo>
                <a:lnTo>
                  <a:pt x="171" y="249"/>
                </a:lnTo>
                <a:lnTo>
                  <a:pt x="175" y="73"/>
                </a:lnTo>
                <a:lnTo>
                  <a:pt x="175" y="150"/>
                </a:lnTo>
                <a:lnTo>
                  <a:pt x="179" y="190"/>
                </a:lnTo>
                <a:lnTo>
                  <a:pt x="179" y="91"/>
                </a:lnTo>
                <a:lnTo>
                  <a:pt x="179" y="254"/>
                </a:lnTo>
                <a:lnTo>
                  <a:pt x="184" y="127"/>
                </a:lnTo>
                <a:lnTo>
                  <a:pt x="184" y="118"/>
                </a:lnTo>
                <a:lnTo>
                  <a:pt x="188" y="263"/>
                </a:lnTo>
                <a:lnTo>
                  <a:pt x="188" y="50"/>
                </a:lnTo>
                <a:lnTo>
                  <a:pt x="193" y="172"/>
                </a:lnTo>
                <a:lnTo>
                  <a:pt x="193" y="131"/>
                </a:lnTo>
                <a:lnTo>
                  <a:pt x="197" y="190"/>
                </a:lnTo>
                <a:lnTo>
                  <a:pt x="197" y="222"/>
                </a:lnTo>
                <a:lnTo>
                  <a:pt x="201" y="104"/>
                </a:lnTo>
                <a:lnTo>
                  <a:pt x="201" y="195"/>
                </a:lnTo>
                <a:lnTo>
                  <a:pt x="201" y="136"/>
                </a:lnTo>
                <a:lnTo>
                  <a:pt x="206" y="131"/>
                </a:lnTo>
                <a:lnTo>
                  <a:pt x="206" y="286"/>
                </a:lnTo>
                <a:lnTo>
                  <a:pt x="210" y="118"/>
                </a:lnTo>
                <a:lnTo>
                  <a:pt x="210" y="109"/>
                </a:lnTo>
                <a:lnTo>
                  <a:pt x="210" y="222"/>
                </a:lnTo>
                <a:lnTo>
                  <a:pt x="214" y="145"/>
                </a:lnTo>
                <a:lnTo>
                  <a:pt x="214" y="172"/>
                </a:lnTo>
                <a:lnTo>
                  <a:pt x="219" y="200"/>
                </a:lnTo>
                <a:lnTo>
                  <a:pt x="223" y="195"/>
                </a:lnTo>
                <a:lnTo>
                  <a:pt x="228" y="186"/>
                </a:lnTo>
                <a:lnTo>
                  <a:pt x="228" y="190"/>
                </a:lnTo>
                <a:lnTo>
                  <a:pt x="232" y="168"/>
                </a:lnTo>
                <a:lnTo>
                  <a:pt x="232" y="200"/>
                </a:lnTo>
                <a:lnTo>
                  <a:pt x="236" y="195"/>
                </a:lnTo>
                <a:lnTo>
                  <a:pt x="236" y="186"/>
                </a:lnTo>
                <a:lnTo>
                  <a:pt x="241" y="195"/>
                </a:lnTo>
                <a:lnTo>
                  <a:pt x="241" y="186"/>
                </a:lnTo>
                <a:lnTo>
                  <a:pt x="241" y="190"/>
                </a:lnTo>
                <a:lnTo>
                  <a:pt x="245" y="195"/>
                </a:lnTo>
                <a:lnTo>
                  <a:pt x="249" y="190"/>
                </a:lnTo>
                <a:lnTo>
                  <a:pt x="254" y="181"/>
                </a:lnTo>
                <a:lnTo>
                  <a:pt x="254" y="190"/>
                </a:lnTo>
                <a:lnTo>
                  <a:pt x="258" y="204"/>
                </a:lnTo>
                <a:lnTo>
                  <a:pt x="258" y="213"/>
                </a:lnTo>
                <a:lnTo>
                  <a:pt x="263" y="29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3" name="Freeform 134"/>
          <p:cNvSpPr>
            <a:spLocks/>
          </p:cNvSpPr>
          <p:nvPr/>
        </p:nvSpPr>
        <p:spPr bwMode="auto">
          <a:xfrm>
            <a:off x="4476750" y="4633913"/>
            <a:ext cx="508000" cy="503237"/>
          </a:xfrm>
          <a:custGeom>
            <a:avLst/>
            <a:gdLst>
              <a:gd name="T0" fmla="*/ 6350 w 320"/>
              <a:gd name="T1" fmla="*/ 157162 h 317"/>
              <a:gd name="T2" fmla="*/ 12700 w 320"/>
              <a:gd name="T3" fmla="*/ 185737 h 317"/>
              <a:gd name="T4" fmla="*/ 26988 w 320"/>
              <a:gd name="T5" fmla="*/ 201612 h 317"/>
              <a:gd name="T6" fmla="*/ 41275 w 320"/>
              <a:gd name="T7" fmla="*/ 171450 h 317"/>
              <a:gd name="T8" fmla="*/ 55563 w 320"/>
              <a:gd name="T9" fmla="*/ 193675 h 317"/>
              <a:gd name="T10" fmla="*/ 61913 w 320"/>
              <a:gd name="T11" fmla="*/ 201612 h 317"/>
              <a:gd name="T12" fmla="*/ 76200 w 320"/>
              <a:gd name="T13" fmla="*/ 165100 h 317"/>
              <a:gd name="T14" fmla="*/ 90487 w 320"/>
              <a:gd name="T15" fmla="*/ 171450 h 317"/>
              <a:gd name="T16" fmla="*/ 96837 w 320"/>
              <a:gd name="T17" fmla="*/ 193675 h 317"/>
              <a:gd name="T18" fmla="*/ 111125 w 320"/>
              <a:gd name="T19" fmla="*/ 157162 h 317"/>
              <a:gd name="T20" fmla="*/ 117475 w 320"/>
              <a:gd name="T21" fmla="*/ 142875 h 317"/>
              <a:gd name="T22" fmla="*/ 131762 w 320"/>
              <a:gd name="T23" fmla="*/ 136525 h 317"/>
              <a:gd name="T24" fmla="*/ 138112 w 320"/>
              <a:gd name="T25" fmla="*/ 165100 h 317"/>
              <a:gd name="T26" fmla="*/ 152400 w 320"/>
              <a:gd name="T27" fmla="*/ 128587 h 317"/>
              <a:gd name="T28" fmla="*/ 158750 w 320"/>
              <a:gd name="T29" fmla="*/ 165100 h 317"/>
              <a:gd name="T30" fmla="*/ 173037 w 320"/>
              <a:gd name="T31" fmla="*/ 150812 h 317"/>
              <a:gd name="T32" fmla="*/ 180975 w 320"/>
              <a:gd name="T33" fmla="*/ 142875 h 317"/>
              <a:gd name="T34" fmla="*/ 193675 w 320"/>
              <a:gd name="T35" fmla="*/ 323850 h 317"/>
              <a:gd name="T36" fmla="*/ 201612 w 320"/>
              <a:gd name="T37" fmla="*/ 503237 h 317"/>
              <a:gd name="T38" fmla="*/ 215900 w 320"/>
              <a:gd name="T39" fmla="*/ 107950 h 317"/>
              <a:gd name="T40" fmla="*/ 222250 w 320"/>
              <a:gd name="T41" fmla="*/ 107950 h 317"/>
              <a:gd name="T42" fmla="*/ 236538 w 320"/>
              <a:gd name="T43" fmla="*/ 142875 h 317"/>
              <a:gd name="T44" fmla="*/ 257175 w 320"/>
              <a:gd name="T45" fmla="*/ 150812 h 317"/>
              <a:gd name="T46" fmla="*/ 271462 w 320"/>
              <a:gd name="T47" fmla="*/ 165100 h 317"/>
              <a:gd name="T48" fmla="*/ 284162 w 320"/>
              <a:gd name="T49" fmla="*/ 165100 h 317"/>
              <a:gd name="T50" fmla="*/ 292100 w 320"/>
              <a:gd name="T51" fmla="*/ 142875 h 317"/>
              <a:gd name="T52" fmla="*/ 298450 w 320"/>
              <a:gd name="T53" fmla="*/ 165100 h 317"/>
              <a:gd name="T54" fmla="*/ 319087 w 320"/>
              <a:gd name="T55" fmla="*/ 157162 h 317"/>
              <a:gd name="T56" fmla="*/ 327025 w 320"/>
              <a:gd name="T57" fmla="*/ 57150 h 317"/>
              <a:gd name="T58" fmla="*/ 339725 w 320"/>
              <a:gd name="T59" fmla="*/ 403225 h 317"/>
              <a:gd name="T60" fmla="*/ 347662 w 320"/>
              <a:gd name="T61" fmla="*/ 417512 h 317"/>
              <a:gd name="T62" fmla="*/ 361950 w 320"/>
              <a:gd name="T63" fmla="*/ 381000 h 317"/>
              <a:gd name="T64" fmla="*/ 374650 w 320"/>
              <a:gd name="T65" fmla="*/ 28575 h 317"/>
              <a:gd name="T66" fmla="*/ 388937 w 320"/>
              <a:gd name="T67" fmla="*/ 107950 h 317"/>
              <a:gd name="T68" fmla="*/ 396875 w 320"/>
              <a:gd name="T69" fmla="*/ 114300 h 317"/>
              <a:gd name="T70" fmla="*/ 409575 w 320"/>
              <a:gd name="T71" fmla="*/ 136525 h 317"/>
              <a:gd name="T72" fmla="*/ 430213 w 320"/>
              <a:gd name="T73" fmla="*/ 136525 h 317"/>
              <a:gd name="T74" fmla="*/ 438150 w 320"/>
              <a:gd name="T75" fmla="*/ 157162 h 317"/>
              <a:gd name="T76" fmla="*/ 452438 w 320"/>
              <a:gd name="T77" fmla="*/ 136525 h 317"/>
              <a:gd name="T78" fmla="*/ 465138 w 320"/>
              <a:gd name="T79" fmla="*/ 165100 h 317"/>
              <a:gd name="T80" fmla="*/ 479425 w 320"/>
              <a:gd name="T81" fmla="*/ 122237 h 317"/>
              <a:gd name="T82" fmla="*/ 493713 w 320"/>
              <a:gd name="T83" fmla="*/ 157162 h 3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317"/>
              <a:gd name="T128" fmla="*/ 320 w 320"/>
              <a:gd name="T129" fmla="*/ 317 h 3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317">
                <a:moveTo>
                  <a:pt x="0" y="226"/>
                </a:moveTo>
                <a:lnTo>
                  <a:pt x="0" y="0"/>
                </a:lnTo>
                <a:lnTo>
                  <a:pt x="4" y="99"/>
                </a:lnTo>
                <a:lnTo>
                  <a:pt x="4" y="95"/>
                </a:lnTo>
                <a:lnTo>
                  <a:pt x="8" y="127"/>
                </a:lnTo>
                <a:lnTo>
                  <a:pt x="8" y="117"/>
                </a:lnTo>
                <a:lnTo>
                  <a:pt x="13" y="140"/>
                </a:lnTo>
                <a:lnTo>
                  <a:pt x="13" y="131"/>
                </a:lnTo>
                <a:lnTo>
                  <a:pt x="17" y="127"/>
                </a:lnTo>
                <a:lnTo>
                  <a:pt x="17" y="131"/>
                </a:lnTo>
                <a:lnTo>
                  <a:pt x="22" y="117"/>
                </a:lnTo>
                <a:lnTo>
                  <a:pt x="26" y="108"/>
                </a:lnTo>
                <a:lnTo>
                  <a:pt x="30" y="113"/>
                </a:lnTo>
                <a:lnTo>
                  <a:pt x="30" y="122"/>
                </a:lnTo>
                <a:lnTo>
                  <a:pt x="35" y="122"/>
                </a:lnTo>
                <a:lnTo>
                  <a:pt x="35" y="113"/>
                </a:lnTo>
                <a:lnTo>
                  <a:pt x="39" y="113"/>
                </a:lnTo>
                <a:lnTo>
                  <a:pt x="39" y="127"/>
                </a:lnTo>
                <a:lnTo>
                  <a:pt x="43" y="117"/>
                </a:lnTo>
                <a:lnTo>
                  <a:pt x="43" y="108"/>
                </a:lnTo>
                <a:lnTo>
                  <a:pt x="48" y="104"/>
                </a:lnTo>
                <a:lnTo>
                  <a:pt x="52" y="99"/>
                </a:lnTo>
                <a:lnTo>
                  <a:pt x="52" y="117"/>
                </a:lnTo>
                <a:lnTo>
                  <a:pt x="57" y="108"/>
                </a:lnTo>
                <a:lnTo>
                  <a:pt x="57" y="117"/>
                </a:lnTo>
                <a:lnTo>
                  <a:pt x="61" y="108"/>
                </a:lnTo>
                <a:lnTo>
                  <a:pt x="61" y="122"/>
                </a:lnTo>
                <a:lnTo>
                  <a:pt x="65" y="117"/>
                </a:lnTo>
                <a:lnTo>
                  <a:pt x="65" y="108"/>
                </a:lnTo>
                <a:lnTo>
                  <a:pt x="70" y="99"/>
                </a:lnTo>
                <a:lnTo>
                  <a:pt x="70" y="86"/>
                </a:lnTo>
                <a:lnTo>
                  <a:pt x="70" y="90"/>
                </a:lnTo>
                <a:lnTo>
                  <a:pt x="74" y="90"/>
                </a:lnTo>
                <a:lnTo>
                  <a:pt x="79" y="95"/>
                </a:lnTo>
                <a:lnTo>
                  <a:pt x="79" y="77"/>
                </a:lnTo>
                <a:lnTo>
                  <a:pt x="83" y="86"/>
                </a:lnTo>
                <a:lnTo>
                  <a:pt x="83" y="95"/>
                </a:lnTo>
                <a:lnTo>
                  <a:pt x="87" y="99"/>
                </a:lnTo>
                <a:lnTo>
                  <a:pt x="87" y="104"/>
                </a:lnTo>
                <a:lnTo>
                  <a:pt x="92" y="99"/>
                </a:lnTo>
                <a:lnTo>
                  <a:pt x="92" y="95"/>
                </a:lnTo>
                <a:lnTo>
                  <a:pt x="96" y="81"/>
                </a:lnTo>
                <a:lnTo>
                  <a:pt x="96" y="90"/>
                </a:lnTo>
                <a:lnTo>
                  <a:pt x="100" y="99"/>
                </a:lnTo>
                <a:lnTo>
                  <a:pt x="100" y="104"/>
                </a:lnTo>
                <a:lnTo>
                  <a:pt x="105" y="99"/>
                </a:lnTo>
                <a:lnTo>
                  <a:pt x="105" y="90"/>
                </a:lnTo>
                <a:lnTo>
                  <a:pt x="109" y="95"/>
                </a:lnTo>
                <a:lnTo>
                  <a:pt x="109" y="90"/>
                </a:lnTo>
                <a:lnTo>
                  <a:pt x="114" y="86"/>
                </a:lnTo>
                <a:lnTo>
                  <a:pt x="114" y="90"/>
                </a:lnTo>
                <a:lnTo>
                  <a:pt x="118" y="99"/>
                </a:lnTo>
                <a:lnTo>
                  <a:pt x="118" y="108"/>
                </a:lnTo>
                <a:lnTo>
                  <a:pt x="122" y="204"/>
                </a:lnTo>
                <a:lnTo>
                  <a:pt x="122" y="249"/>
                </a:lnTo>
                <a:lnTo>
                  <a:pt x="127" y="258"/>
                </a:lnTo>
                <a:lnTo>
                  <a:pt x="127" y="317"/>
                </a:lnTo>
                <a:lnTo>
                  <a:pt x="131" y="294"/>
                </a:lnTo>
                <a:lnTo>
                  <a:pt x="131" y="244"/>
                </a:lnTo>
                <a:lnTo>
                  <a:pt x="136" y="68"/>
                </a:lnTo>
                <a:lnTo>
                  <a:pt x="136" y="18"/>
                </a:lnTo>
                <a:lnTo>
                  <a:pt x="140" y="22"/>
                </a:lnTo>
                <a:lnTo>
                  <a:pt x="140" y="68"/>
                </a:lnTo>
                <a:lnTo>
                  <a:pt x="144" y="72"/>
                </a:lnTo>
                <a:lnTo>
                  <a:pt x="149" y="45"/>
                </a:lnTo>
                <a:lnTo>
                  <a:pt x="149" y="90"/>
                </a:lnTo>
                <a:lnTo>
                  <a:pt x="153" y="95"/>
                </a:lnTo>
                <a:lnTo>
                  <a:pt x="157" y="99"/>
                </a:lnTo>
                <a:lnTo>
                  <a:pt x="162" y="95"/>
                </a:lnTo>
                <a:lnTo>
                  <a:pt x="166" y="95"/>
                </a:lnTo>
                <a:lnTo>
                  <a:pt x="171" y="99"/>
                </a:lnTo>
                <a:lnTo>
                  <a:pt x="171" y="104"/>
                </a:lnTo>
                <a:lnTo>
                  <a:pt x="171" y="99"/>
                </a:lnTo>
                <a:lnTo>
                  <a:pt x="175" y="99"/>
                </a:lnTo>
                <a:lnTo>
                  <a:pt x="179" y="104"/>
                </a:lnTo>
                <a:lnTo>
                  <a:pt x="179" y="113"/>
                </a:lnTo>
                <a:lnTo>
                  <a:pt x="179" y="104"/>
                </a:lnTo>
                <a:lnTo>
                  <a:pt x="184" y="90"/>
                </a:lnTo>
                <a:lnTo>
                  <a:pt x="184" y="63"/>
                </a:lnTo>
                <a:lnTo>
                  <a:pt x="188" y="45"/>
                </a:lnTo>
                <a:lnTo>
                  <a:pt x="188" y="104"/>
                </a:lnTo>
                <a:lnTo>
                  <a:pt x="193" y="86"/>
                </a:lnTo>
                <a:lnTo>
                  <a:pt x="193" y="90"/>
                </a:lnTo>
                <a:lnTo>
                  <a:pt x="201" y="99"/>
                </a:lnTo>
                <a:lnTo>
                  <a:pt x="201" y="90"/>
                </a:lnTo>
                <a:lnTo>
                  <a:pt x="206" y="81"/>
                </a:lnTo>
                <a:lnTo>
                  <a:pt x="206" y="36"/>
                </a:lnTo>
                <a:lnTo>
                  <a:pt x="210" y="22"/>
                </a:lnTo>
                <a:lnTo>
                  <a:pt x="210" y="204"/>
                </a:lnTo>
                <a:lnTo>
                  <a:pt x="214" y="254"/>
                </a:lnTo>
                <a:lnTo>
                  <a:pt x="214" y="276"/>
                </a:lnTo>
                <a:lnTo>
                  <a:pt x="219" y="290"/>
                </a:lnTo>
                <a:lnTo>
                  <a:pt x="219" y="263"/>
                </a:lnTo>
                <a:lnTo>
                  <a:pt x="223" y="263"/>
                </a:lnTo>
                <a:lnTo>
                  <a:pt x="228" y="263"/>
                </a:lnTo>
                <a:lnTo>
                  <a:pt x="228" y="240"/>
                </a:lnTo>
                <a:lnTo>
                  <a:pt x="232" y="226"/>
                </a:lnTo>
                <a:lnTo>
                  <a:pt x="232" y="22"/>
                </a:lnTo>
                <a:lnTo>
                  <a:pt x="236" y="18"/>
                </a:lnTo>
                <a:lnTo>
                  <a:pt x="241" y="27"/>
                </a:lnTo>
                <a:lnTo>
                  <a:pt x="241" y="49"/>
                </a:lnTo>
                <a:lnTo>
                  <a:pt x="245" y="68"/>
                </a:lnTo>
                <a:lnTo>
                  <a:pt x="245" y="63"/>
                </a:lnTo>
                <a:lnTo>
                  <a:pt x="250" y="58"/>
                </a:lnTo>
                <a:lnTo>
                  <a:pt x="250" y="72"/>
                </a:lnTo>
                <a:lnTo>
                  <a:pt x="254" y="81"/>
                </a:lnTo>
                <a:lnTo>
                  <a:pt x="254" y="77"/>
                </a:lnTo>
                <a:lnTo>
                  <a:pt x="258" y="86"/>
                </a:lnTo>
                <a:lnTo>
                  <a:pt x="258" y="77"/>
                </a:lnTo>
                <a:lnTo>
                  <a:pt x="263" y="72"/>
                </a:lnTo>
                <a:lnTo>
                  <a:pt x="271" y="86"/>
                </a:lnTo>
                <a:lnTo>
                  <a:pt x="267" y="86"/>
                </a:lnTo>
                <a:lnTo>
                  <a:pt x="271" y="99"/>
                </a:lnTo>
                <a:lnTo>
                  <a:pt x="276" y="99"/>
                </a:lnTo>
                <a:lnTo>
                  <a:pt x="276" y="86"/>
                </a:lnTo>
                <a:lnTo>
                  <a:pt x="280" y="90"/>
                </a:lnTo>
                <a:lnTo>
                  <a:pt x="285" y="86"/>
                </a:lnTo>
                <a:lnTo>
                  <a:pt x="289" y="90"/>
                </a:lnTo>
                <a:lnTo>
                  <a:pt x="289" y="95"/>
                </a:lnTo>
                <a:lnTo>
                  <a:pt x="293" y="104"/>
                </a:lnTo>
                <a:lnTo>
                  <a:pt x="293" y="99"/>
                </a:lnTo>
                <a:lnTo>
                  <a:pt x="298" y="95"/>
                </a:lnTo>
                <a:lnTo>
                  <a:pt x="302" y="77"/>
                </a:lnTo>
                <a:lnTo>
                  <a:pt x="302" y="95"/>
                </a:lnTo>
                <a:lnTo>
                  <a:pt x="311" y="90"/>
                </a:lnTo>
                <a:lnTo>
                  <a:pt x="311" y="99"/>
                </a:lnTo>
                <a:lnTo>
                  <a:pt x="315" y="90"/>
                </a:lnTo>
                <a:lnTo>
                  <a:pt x="320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4" name="Freeform 135"/>
          <p:cNvSpPr>
            <a:spLocks/>
          </p:cNvSpPr>
          <p:nvPr/>
        </p:nvSpPr>
        <p:spPr bwMode="auto">
          <a:xfrm>
            <a:off x="4984750" y="4748213"/>
            <a:ext cx="668338" cy="280987"/>
          </a:xfrm>
          <a:custGeom>
            <a:avLst/>
            <a:gdLst>
              <a:gd name="T0" fmla="*/ 6350 w 421"/>
              <a:gd name="T1" fmla="*/ 28575 h 177"/>
              <a:gd name="T2" fmla="*/ 26988 w 421"/>
              <a:gd name="T3" fmla="*/ 22225 h 177"/>
              <a:gd name="T4" fmla="*/ 34925 w 421"/>
              <a:gd name="T5" fmla="*/ 22225 h 177"/>
              <a:gd name="T6" fmla="*/ 55563 w 421"/>
              <a:gd name="T7" fmla="*/ 36512 h 177"/>
              <a:gd name="T8" fmla="*/ 69850 w 421"/>
              <a:gd name="T9" fmla="*/ 0 h 177"/>
              <a:gd name="T10" fmla="*/ 76200 w 421"/>
              <a:gd name="T11" fmla="*/ 0 h 177"/>
              <a:gd name="T12" fmla="*/ 90488 w 421"/>
              <a:gd name="T13" fmla="*/ 14287 h 177"/>
              <a:gd name="T14" fmla="*/ 103188 w 421"/>
              <a:gd name="T15" fmla="*/ 36512 h 177"/>
              <a:gd name="T16" fmla="*/ 117475 w 421"/>
              <a:gd name="T17" fmla="*/ 28575 h 177"/>
              <a:gd name="T18" fmla="*/ 131763 w 421"/>
              <a:gd name="T19" fmla="*/ 36512 h 177"/>
              <a:gd name="T20" fmla="*/ 146050 w 421"/>
              <a:gd name="T21" fmla="*/ 28575 h 177"/>
              <a:gd name="T22" fmla="*/ 160338 w 421"/>
              <a:gd name="T23" fmla="*/ 28575 h 177"/>
              <a:gd name="T24" fmla="*/ 173038 w 421"/>
              <a:gd name="T25" fmla="*/ 28575 h 177"/>
              <a:gd name="T26" fmla="*/ 187325 w 421"/>
              <a:gd name="T27" fmla="*/ 36512 h 177"/>
              <a:gd name="T28" fmla="*/ 207963 w 421"/>
              <a:gd name="T29" fmla="*/ 28575 h 177"/>
              <a:gd name="T30" fmla="*/ 222250 w 421"/>
              <a:gd name="T31" fmla="*/ 14287 h 177"/>
              <a:gd name="T32" fmla="*/ 236538 w 421"/>
              <a:gd name="T33" fmla="*/ 14287 h 177"/>
              <a:gd name="T34" fmla="*/ 249238 w 421"/>
              <a:gd name="T35" fmla="*/ 14287 h 177"/>
              <a:gd name="T36" fmla="*/ 263525 w 421"/>
              <a:gd name="T37" fmla="*/ 22225 h 177"/>
              <a:gd name="T38" fmla="*/ 284163 w 421"/>
              <a:gd name="T39" fmla="*/ 14287 h 177"/>
              <a:gd name="T40" fmla="*/ 298450 w 421"/>
              <a:gd name="T41" fmla="*/ 7937 h 177"/>
              <a:gd name="T42" fmla="*/ 312738 w 421"/>
              <a:gd name="T43" fmla="*/ 22225 h 177"/>
              <a:gd name="T44" fmla="*/ 327025 w 421"/>
              <a:gd name="T45" fmla="*/ 22225 h 177"/>
              <a:gd name="T46" fmla="*/ 347663 w 421"/>
              <a:gd name="T47" fmla="*/ 14287 h 177"/>
              <a:gd name="T48" fmla="*/ 368300 w 421"/>
              <a:gd name="T49" fmla="*/ 22225 h 177"/>
              <a:gd name="T50" fmla="*/ 382588 w 421"/>
              <a:gd name="T51" fmla="*/ 22225 h 177"/>
              <a:gd name="T52" fmla="*/ 403225 w 421"/>
              <a:gd name="T53" fmla="*/ 22225 h 177"/>
              <a:gd name="T54" fmla="*/ 423863 w 421"/>
              <a:gd name="T55" fmla="*/ 22225 h 177"/>
              <a:gd name="T56" fmla="*/ 444500 w 421"/>
              <a:gd name="T57" fmla="*/ 28575 h 177"/>
              <a:gd name="T58" fmla="*/ 452438 w 421"/>
              <a:gd name="T59" fmla="*/ 273050 h 177"/>
              <a:gd name="T60" fmla="*/ 465138 w 421"/>
              <a:gd name="T61" fmla="*/ 244475 h 177"/>
              <a:gd name="T62" fmla="*/ 479425 w 421"/>
              <a:gd name="T63" fmla="*/ 215900 h 177"/>
              <a:gd name="T64" fmla="*/ 500063 w 421"/>
              <a:gd name="T65" fmla="*/ 201612 h 177"/>
              <a:gd name="T66" fmla="*/ 520700 w 421"/>
              <a:gd name="T67" fmla="*/ 187325 h 177"/>
              <a:gd name="T68" fmla="*/ 534988 w 421"/>
              <a:gd name="T69" fmla="*/ 187325 h 177"/>
              <a:gd name="T70" fmla="*/ 555625 w 421"/>
              <a:gd name="T71" fmla="*/ 187325 h 177"/>
              <a:gd name="T72" fmla="*/ 569913 w 421"/>
              <a:gd name="T73" fmla="*/ 179387 h 177"/>
              <a:gd name="T74" fmla="*/ 590550 w 421"/>
              <a:gd name="T75" fmla="*/ 187325 h 177"/>
              <a:gd name="T76" fmla="*/ 604838 w 421"/>
              <a:gd name="T77" fmla="*/ 187325 h 177"/>
              <a:gd name="T78" fmla="*/ 625475 w 421"/>
              <a:gd name="T79" fmla="*/ 179387 h 177"/>
              <a:gd name="T80" fmla="*/ 633413 w 421"/>
              <a:gd name="T81" fmla="*/ 179387 h 177"/>
              <a:gd name="T82" fmla="*/ 654050 w 421"/>
              <a:gd name="T83" fmla="*/ 179387 h 1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1"/>
              <a:gd name="T127" fmla="*/ 0 h 177"/>
              <a:gd name="T128" fmla="*/ 421 w 421"/>
              <a:gd name="T129" fmla="*/ 177 h 1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1" h="177">
                <a:moveTo>
                  <a:pt x="0" y="23"/>
                </a:moveTo>
                <a:lnTo>
                  <a:pt x="0" y="27"/>
                </a:lnTo>
                <a:lnTo>
                  <a:pt x="4" y="18"/>
                </a:lnTo>
                <a:lnTo>
                  <a:pt x="8" y="14"/>
                </a:lnTo>
                <a:lnTo>
                  <a:pt x="8" y="23"/>
                </a:lnTo>
                <a:lnTo>
                  <a:pt x="17" y="14"/>
                </a:lnTo>
                <a:lnTo>
                  <a:pt x="17" y="9"/>
                </a:lnTo>
                <a:lnTo>
                  <a:pt x="17" y="14"/>
                </a:lnTo>
                <a:lnTo>
                  <a:pt x="22" y="14"/>
                </a:lnTo>
                <a:lnTo>
                  <a:pt x="26" y="18"/>
                </a:lnTo>
                <a:lnTo>
                  <a:pt x="26" y="27"/>
                </a:lnTo>
                <a:lnTo>
                  <a:pt x="35" y="23"/>
                </a:lnTo>
                <a:lnTo>
                  <a:pt x="35" y="32"/>
                </a:lnTo>
                <a:lnTo>
                  <a:pt x="39" y="18"/>
                </a:lnTo>
                <a:lnTo>
                  <a:pt x="44" y="0"/>
                </a:lnTo>
                <a:lnTo>
                  <a:pt x="44" y="5"/>
                </a:lnTo>
                <a:lnTo>
                  <a:pt x="48" y="18"/>
                </a:lnTo>
                <a:lnTo>
                  <a:pt x="48" y="0"/>
                </a:lnTo>
                <a:lnTo>
                  <a:pt x="57" y="9"/>
                </a:lnTo>
                <a:lnTo>
                  <a:pt x="52" y="9"/>
                </a:lnTo>
                <a:lnTo>
                  <a:pt x="57" y="9"/>
                </a:lnTo>
                <a:lnTo>
                  <a:pt x="61" y="14"/>
                </a:lnTo>
                <a:lnTo>
                  <a:pt x="65" y="14"/>
                </a:lnTo>
                <a:lnTo>
                  <a:pt x="65" y="23"/>
                </a:lnTo>
                <a:lnTo>
                  <a:pt x="70" y="27"/>
                </a:lnTo>
                <a:lnTo>
                  <a:pt x="70" y="18"/>
                </a:lnTo>
                <a:lnTo>
                  <a:pt x="74" y="18"/>
                </a:lnTo>
                <a:lnTo>
                  <a:pt x="79" y="23"/>
                </a:lnTo>
                <a:lnTo>
                  <a:pt x="79" y="18"/>
                </a:lnTo>
                <a:lnTo>
                  <a:pt x="83" y="23"/>
                </a:lnTo>
                <a:lnTo>
                  <a:pt x="87" y="18"/>
                </a:lnTo>
                <a:lnTo>
                  <a:pt x="87" y="14"/>
                </a:lnTo>
                <a:lnTo>
                  <a:pt x="92" y="18"/>
                </a:lnTo>
                <a:lnTo>
                  <a:pt x="92" y="23"/>
                </a:lnTo>
                <a:lnTo>
                  <a:pt x="96" y="14"/>
                </a:lnTo>
                <a:lnTo>
                  <a:pt x="101" y="18"/>
                </a:lnTo>
                <a:lnTo>
                  <a:pt x="101" y="23"/>
                </a:lnTo>
                <a:lnTo>
                  <a:pt x="105" y="14"/>
                </a:lnTo>
                <a:lnTo>
                  <a:pt x="109" y="18"/>
                </a:lnTo>
                <a:lnTo>
                  <a:pt x="114" y="14"/>
                </a:lnTo>
                <a:lnTo>
                  <a:pt x="122" y="23"/>
                </a:lnTo>
                <a:lnTo>
                  <a:pt x="118" y="23"/>
                </a:lnTo>
                <a:lnTo>
                  <a:pt x="122" y="14"/>
                </a:lnTo>
                <a:lnTo>
                  <a:pt x="127" y="14"/>
                </a:lnTo>
                <a:lnTo>
                  <a:pt x="131" y="18"/>
                </a:lnTo>
                <a:lnTo>
                  <a:pt x="131" y="14"/>
                </a:lnTo>
                <a:lnTo>
                  <a:pt x="136" y="9"/>
                </a:lnTo>
                <a:lnTo>
                  <a:pt x="140" y="9"/>
                </a:lnTo>
                <a:lnTo>
                  <a:pt x="140" y="18"/>
                </a:lnTo>
                <a:lnTo>
                  <a:pt x="144" y="18"/>
                </a:lnTo>
                <a:lnTo>
                  <a:pt x="149" y="9"/>
                </a:lnTo>
                <a:lnTo>
                  <a:pt x="153" y="14"/>
                </a:lnTo>
                <a:lnTo>
                  <a:pt x="157" y="18"/>
                </a:lnTo>
                <a:lnTo>
                  <a:pt x="157" y="9"/>
                </a:lnTo>
                <a:lnTo>
                  <a:pt x="162" y="5"/>
                </a:lnTo>
                <a:lnTo>
                  <a:pt x="171" y="14"/>
                </a:lnTo>
                <a:lnTo>
                  <a:pt x="166" y="14"/>
                </a:lnTo>
                <a:lnTo>
                  <a:pt x="171" y="5"/>
                </a:lnTo>
                <a:lnTo>
                  <a:pt x="175" y="9"/>
                </a:lnTo>
                <a:lnTo>
                  <a:pt x="179" y="9"/>
                </a:lnTo>
                <a:lnTo>
                  <a:pt x="184" y="14"/>
                </a:lnTo>
                <a:lnTo>
                  <a:pt x="188" y="9"/>
                </a:lnTo>
                <a:lnTo>
                  <a:pt x="188" y="5"/>
                </a:lnTo>
                <a:lnTo>
                  <a:pt x="188" y="9"/>
                </a:lnTo>
                <a:lnTo>
                  <a:pt x="193" y="14"/>
                </a:lnTo>
                <a:lnTo>
                  <a:pt x="197" y="14"/>
                </a:lnTo>
                <a:lnTo>
                  <a:pt x="197" y="5"/>
                </a:lnTo>
                <a:lnTo>
                  <a:pt x="201" y="9"/>
                </a:lnTo>
                <a:lnTo>
                  <a:pt x="206" y="14"/>
                </a:lnTo>
                <a:lnTo>
                  <a:pt x="210" y="5"/>
                </a:lnTo>
                <a:lnTo>
                  <a:pt x="214" y="5"/>
                </a:lnTo>
                <a:lnTo>
                  <a:pt x="219" y="9"/>
                </a:lnTo>
                <a:lnTo>
                  <a:pt x="223" y="9"/>
                </a:lnTo>
                <a:lnTo>
                  <a:pt x="228" y="9"/>
                </a:lnTo>
                <a:lnTo>
                  <a:pt x="232" y="14"/>
                </a:lnTo>
                <a:lnTo>
                  <a:pt x="241" y="14"/>
                </a:lnTo>
                <a:lnTo>
                  <a:pt x="236" y="14"/>
                </a:lnTo>
                <a:lnTo>
                  <a:pt x="241" y="14"/>
                </a:lnTo>
                <a:lnTo>
                  <a:pt x="250" y="14"/>
                </a:lnTo>
                <a:lnTo>
                  <a:pt x="254" y="14"/>
                </a:lnTo>
                <a:lnTo>
                  <a:pt x="258" y="14"/>
                </a:lnTo>
                <a:lnTo>
                  <a:pt x="263" y="14"/>
                </a:lnTo>
                <a:lnTo>
                  <a:pt x="267" y="14"/>
                </a:lnTo>
                <a:lnTo>
                  <a:pt x="271" y="14"/>
                </a:lnTo>
                <a:lnTo>
                  <a:pt x="276" y="14"/>
                </a:lnTo>
                <a:lnTo>
                  <a:pt x="280" y="18"/>
                </a:lnTo>
                <a:lnTo>
                  <a:pt x="280" y="168"/>
                </a:lnTo>
                <a:lnTo>
                  <a:pt x="285" y="177"/>
                </a:lnTo>
                <a:lnTo>
                  <a:pt x="285" y="172"/>
                </a:lnTo>
                <a:lnTo>
                  <a:pt x="289" y="168"/>
                </a:lnTo>
                <a:lnTo>
                  <a:pt x="289" y="159"/>
                </a:lnTo>
                <a:lnTo>
                  <a:pt x="293" y="154"/>
                </a:lnTo>
                <a:lnTo>
                  <a:pt x="293" y="150"/>
                </a:lnTo>
                <a:lnTo>
                  <a:pt x="302" y="141"/>
                </a:lnTo>
                <a:lnTo>
                  <a:pt x="302" y="136"/>
                </a:lnTo>
                <a:lnTo>
                  <a:pt x="307" y="136"/>
                </a:lnTo>
                <a:lnTo>
                  <a:pt x="311" y="132"/>
                </a:lnTo>
                <a:lnTo>
                  <a:pt x="315" y="127"/>
                </a:lnTo>
                <a:lnTo>
                  <a:pt x="320" y="123"/>
                </a:lnTo>
                <a:lnTo>
                  <a:pt x="324" y="123"/>
                </a:lnTo>
                <a:lnTo>
                  <a:pt x="328" y="118"/>
                </a:lnTo>
                <a:lnTo>
                  <a:pt x="333" y="118"/>
                </a:lnTo>
                <a:lnTo>
                  <a:pt x="342" y="118"/>
                </a:lnTo>
                <a:lnTo>
                  <a:pt x="337" y="118"/>
                </a:lnTo>
                <a:lnTo>
                  <a:pt x="342" y="118"/>
                </a:lnTo>
                <a:lnTo>
                  <a:pt x="346" y="118"/>
                </a:lnTo>
                <a:lnTo>
                  <a:pt x="350" y="118"/>
                </a:lnTo>
                <a:lnTo>
                  <a:pt x="355" y="113"/>
                </a:lnTo>
                <a:lnTo>
                  <a:pt x="359" y="118"/>
                </a:lnTo>
                <a:lnTo>
                  <a:pt x="359" y="113"/>
                </a:lnTo>
                <a:lnTo>
                  <a:pt x="364" y="118"/>
                </a:lnTo>
                <a:lnTo>
                  <a:pt x="368" y="118"/>
                </a:lnTo>
                <a:lnTo>
                  <a:pt x="372" y="118"/>
                </a:lnTo>
                <a:lnTo>
                  <a:pt x="377" y="118"/>
                </a:lnTo>
                <a:lnTo>
                  <a:pt x="381" y="113"/>
                </a:lnTo>
                <a:lnTo>
                  <a:pt x="381" y="118"/>
                </a:lnTo>
                <a:lnTo>
                  <a:pt x="381" y="113"/>
                </a:lnTo>
                <a:lnTo>
                  <a:pt x="385" y="113"/>
                </a:lnTo>
                <a:lnTo>
                  <a:pt x="394" y="113"/>
                </a:lnTo>
                <a:lnTo>
                  <a:pt x="390" y="113"/>
                </a:lnTo>
                <a:lnTo>
                  <a:pt x="394" y="113"/>
                </a:lnTo>
                <a:lnTo>
                  <a:pt x="399" y="113"/>
                </a:lnTo>
                <a:lnTo>
                  <a:pt x="403" y="113"/>
                </a:lnTo>
                <a:lnTo>
                  <a:pt x="407" y="113"/>
                </a:lnTo>
                <a:lnTo>
                  <a:pt x="412" y="113"/>
                </a:lnTo>
                <a:lnTo>
                  <a:pt x="421" y="113"/>
                </a:lnTo>
                <a:lnTo>
                  <a:pt x="416" y="1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5" name="Freeform 136"/>
          <p:cNvSpPr>
            <a:spLocks/>
          </p:cNvSpPr>
          <p:nvPr/>
        </p:nvSpPr>
        <p:spPr bwMode="auto">
          <a:xfrm>
            <a:off x="5645150" y="4546600"/>
            <a:ext cx="758825" cy="381000"/>
          </a:xfrm>
          <a:custGeom>
            <a:avLst/>
            <a:gdLst>
              <a:gd name="T0" fmla="*/ 14288 w 478"/>
              <a:gd name="T1" fmla="*/ 381000 h 240"/>
              <a:gd name="T2" fmla="*/ 34925 w 478"/>
              <a:gd name="T3" fmla="*/ 381000 h 240"/>
              <a:gd name="T4" fmla="*/ 55563 w 478"/>
              <a:gd name="T5" fmla="*/ 374650 h 240"/>
              <a:gd name="T6" fmla="*/ 76200 w 478"/>
              <a:gd name="T7" fmla="*/ 374650 h 240"/>
              <a:gd name="T8" fmla="*/ 98425 w 478"/>
              <a:gd name="T9" fmla="*/ 381000 h 240"/>
              <a:gd name="T10" fmla="*/ 125413 w 478"/>
              <a:gd name="T11" fmla="*/ 374650 h 240"/>
              <a:gd name="T12" fmla="*/ 131763 w 478"/>
              <a:gd name="T13" fmla="*/ 374650 h 240"/>
              <a:gd name="T14" fmla="*/ 153988 w 478"/>
              <a:gd name="T15" fmla="*/ 374650 h 240"/>
              <a:gd name="T16" fmla="*/ 174625 w 478"/>
              <a:gd name="T17" fmla="*/ 374650 h 240"/>
              <a:gd name="T18" fmla="*/ 195262 w 478"/>
              <a:gd name="T19" fmla="*/ 374650 h 240"/>
              <a:gd name="T20" fmla="*/ 215900 w 478"/>
              <a:gd name="T21" fmla="*/ 374650 h 240"/>
              <a:gd name="T22" fmla="*/ 236538 w 478"/>
              <a:gd name="T23" fmla="*/ 374650 h 240"/>
              <a:gd name="T24" fmla="*/ 257175 w 478"/>
              <a:gd name="T25" fmla="*/ 374650 h 240"/>
              <a:gd name="T26" fmla="*/ 277813 w 478"/>
              <a:gd name="T27" fmla="*/ 374650 h 240"/>
              <a:gd name="T28" fmla="*/ 292100 w 478"/>
              <a:gd name="T29" fmla="*/ 374650 h 240"/>
              <a:gd name="T30" fmla="*/ 312738 w 478"/>
              <a:gd name="T31" fmla="*/ 374650 h 240"/>
              <a:gd name="T32" fmla="*/ 334963 w 478"/>
              <a:gd name="T33" fmla="*/ 374650 h 240"/>
              <a:gd name="T34" fmla="*/ 355600 w 478"/>
              <a:gd name="T35" fmla="*/ 366713 h 240"/>
              <a:gd name="T36" fmla="*/ 382587 w 478"/>
              <a:gd name="T37" fmla="*/ 366713 h 240"/>
              <a:gd name="T38" fmla="*/ 396875 w 478"/>
              <a:gd name="T39" fmla="*/ 366713 h 240"/>
              <a:gd name="T40" fmla="*/ 403225 w 478"/>
              <a:gd name="T41" fmla="*/ 366713 h 240"/>
              <a:gd name="T42" fmla="*/ 425450 w 478"/>
              <a:gd name="T43" fmla="*/ 374650 h 240"/>
              <a:gd name="T44" fmla="*/ 446088 w 478"/>
              <a:gd name="T45" fmla="*/ 366713 h 240"/>
              <a:gd name="T46" fmla="*/ 466725 w 478"/>
              <a:gd name="T47" fmla="*/ 366713 h 240"/>
              <a:gd name="T48" fmla="*/ 487363 w 478"/>
              <a:gd name="T49" fmla="*/ 366713 h 240"/>
              <a:gd name="T50" fmla="*/ 508000 w 478"/>
              <a:gd name="T51" fmla="*/ 366713 h 240"/>
              <a:gd name="T52" fmla="*/ 528638 w 478"/>
              <a:gd name="T53" fmla="*/ 366713 h 240"/>
              <a:gd name="T54" fmla="*/ 549275 w 478"/>
              <a:gd name="T55" fmla="*/ 374650 h 240"/>
              <a:gd name="T56" fmla="*/ 563563 w 478"/>
              <a:gd name="T57" fmla="*/ 366713 h 240"/>
              <a:gd name="T58" fmla="*/ 584200 w 478"/>
              <a:gd name="T59" fmla="*/ 366713 h 240"/>
              <a:gd name="T60" fmla="*/ 606425 w 478"/>
              <a:gd name="T61" fmla="*/ 366713 h 240"/>
              <a:gd name="T62" fmla="*/ 627063 w 478"/>
              <a:gd name="T63" fmla="*/ 366713 h 240"/>
              <a:gd name="T64" fmla="*/ 647700 w 478"/>
              <a:gd name="T65" fmla="*/ 360363 h 240"/>
              <a:gd name="T66" fmla="*/ 661988 w 478"/>
              <a:gd name="T67" fmla="*/ 338138 h 240"/>
              <a:gd name="T68" fmla="*/ 674688 w 478"/>
              <a:gd name="T69" fmla="*/ 0 h 240"/>
              <a:gd name="T70" fmla="*/ 682625 w 478"/>
              <a:gd name="T71" fmla="*/ 87313 h 240"/>
              <a:gd name="T72" fmla="*/ 696913 w 478"/>
              <a:gd name="T73" fmla="*/ 101600 h 240"/>
              <a:gd name="T74" fmla="*/ 703263 w 478"/>
              <a:gd name="T75" fmla="*/ 136525 h 240"/>
              <a:gd name="T76" fmla="*/ 717550 w 478"/>
              <a:gd name="T77" fmla="*/ 173038 h 240"/>
              <a:gd name="T78" fmla="*/ 723900 w 478"/>
              <a:gd name="T79" fmla="*/ 173038 h 240"/>
              <a:gd name="T80" fmla="*/ 738188 w 478"/>
              <a:gd name="T81" fmla="*/ 144463 h 240"/>
              <a:gd name="T82" fmla="*/ 744538 w 478"/>
              <a:gd name="T83" fmla="*/ 173038 h 2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78"/>
              <a:gd name="T127" fmla="*/ 0 h 240"/>
              <a:gd name="T128" fmla="*/ 478 w 478"/>
              <a:gd name="T129" fmla="*/ 240 h 2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78" h="240">
                <a:moveTo>
                  <a:pt x="0" y="240"/>
                </a:moveTo>
                <a:lnTo>
                  <a:pt x="5" y="240"/>
                </a:lnTo>
                <a:lnTo>
                  <a:pt x="9" y="240"/>
                </a:lnTo>
                <a:lnTo>
                  <a:pt x="13" y="240"/>
                </a:lnTo>
                <a:lnTo>
                  <a:pt x="18" y="240"/>
                </a:lnTo>
                <a:lnTo>
                  <a:pt x="22" y="240"/>
                </a:lnTo>
                <a:lnTo>
                  <a:pt x="26" y="240"/>
                </a:lnTo>
                <a:lnTo>
                  <a:pt x="31" y="236"/>
                </a:lnTo>
                <a:lnTo>
                  <a:pt x="35" y="236"/>
                </a:lnTo>
                <a:lnTo>
                  <a:pt x="40" y="236"/>
                </a:lnTo>
                <a:lnTo>
                  <a:pt x="44" y="236"/>
                </a:lnTo>
                <a:lnTo>
                  <a:pt x="48" y="236"/>
                </a:lnTo>
                <a:lnTo>
                  <a:pt x="53" y="236"/>
                </a:lnTo>
                <a:lnTo>
                  <a:pt x="57" y="240"/>
                </a:lnTo>
                <a:lnTo>
                  <a:pt x="62" y="240"/>
                </a:lnTo>
                <a:lnTo>
                  <a:pt x="66" y="236"/>
                </a:lnTo>
                <a:lnTo>
                  <a:pt x="70" y="236"/>
                </a:lnTo>
                <a:lnTo>
                  <a:pt x="79" y="236"/>
                </a:lnTo>
                <a:lnTo>
                  <a:pt x="75" y="236"/>
                </a:lnTo>
                <a:lnTo>
                  <a:pt x="79" y="236"/>
                </a:lnTo>
                <a:lnTo>
                  <a:pt x="83" y="236"/>
                </a:lnTo>
                <a:lnTo>
                  <a:pt x="88" y="236"/>
                </a:lnTo>
                <a:lnTo>
                  <a:pt x="92" y="236"/>
                </a:lnTo>
                <a:lnTo>
                  <a:pt x="97" y="236"/>
                </a:lnTo>
                <a:lnTo>
                  <a:pt x="101" y="236"/>
                </a:lnTo>
                <a:lnTo>
                  <a:pt x="105" y="236"/>
                </a:lnTo>
                <a:lnTo>
                  <a:pt x="110" y="236"/>
                </a:lnTo>
                <a:lnTo>
                  <a:pt x="114" y="236"/>
                </a:lnTo>
                <a:lnTo>
                  <a:pt x="119" y="236"/>
                </a:lnTo>
                <a:lnTo>
                  <a:pt x="123" y="236"/>
                </a:lnTo>
                <a:lnTo>
                  <a:pt x="127" y="236"/>
                </a:lnTo>
                <a:lnTo>
                  <a:pt x="132" y="236"/>
                </a:lnTo>
                <a:lnTo>
                  <a:pt x="136" y="236"/>
                </a:lnTo>
                <a:lnTo>
                  <a:pt x="140" y="236"/>
                </a:lnTo>
                <a:lnTo>
                  <a:pt x="145" y="236"/>
                </a:lnTo>
                <a:lnTo>
                  <a:pt x="149" y="236"/>
                </a:lnTo>
                <a:lnTo>
                  <a:pt x="154" y="236"/>
                </a:lnTo>
                <a:lnTo>
                  <a:pt x="158" y="231"/>
                </a:lnTo>
                <a:lnTo>
                  <a:pt x="162" y="236"/>
                </a:lnTo>
                <a:lnTo>
                  <a:pt x="167" y="236"/>
                </a:lnTo>
                <a:lnTo>
                  <a:pt x="171" y="236"/>
                </a:lnTo>
                <a:lnTo>
                  <a:pt x="175" y="236"/>
                </a:lnTo>
                <a:lnTo>
                  <a:pt x="180" y="236"/>
                </a:lnTo>
                <a:lnTo>
                  <a:pt x="184" y="231"/>
                </a:lnTo>
                <a:lnTo>
                  <a:pt x="184" y="236"/>
                </a:lnTo>
                <a:lnTo>
                  <a:pt x="189" y="231"/>
                </a:lnTo>
                <a:lnTo>
                  <a:pt x="193" y="236"/>
                </a:lnTo>
                <a:lnTo>
                  <a:pt x="197" y="236"/>
                </a:lnTo>
                <a:lnTo>
                  <a:pt x="202" y="236"/>
                </a:lnTo>
                <a:lnTo>
                  <a:pt x="206" y="236"/>
                </a:lnTo>
                <a:lnTo>
                  <a:pt x="211" y="236"/>
                </a:lnTo>
                <a:lnTo>
                  <a:pt x="215" y="236"/>
                </a:lnTo>
                <a:lnTo>
                  <a:pt x="219" y="231"/>
                </a:lnTo>
                <a:lnTo>
                  <a:pt x="224" y="231"/>
                </a:lnTo>
                <a:lnTo>
                  <a:pt x="228" y="236"/>
                </a:lnTo>
                <a:lnTo>
                  <a:pt x="232" y="231"/>
                </a:lnTo>
                <a:lnTo>
                  <a:pt x="241" y="231"/>
                </a:lnTo>
                <a:lnTo>
                  <a:pt x="237" y="231"/>
                </a:lnTo>
                <a:lnTo>
                  <a:pt x="241" y="231"/>
                </a:lnTo>
                <a:lnTo>
                  <a:pt x="250" y="231"/>
                </a:lnTo>
                <a:lnTo>
                  <a:pt x="246" y="231"/>
                </a:lnTo>
                <a:lnTo>
                  <a:pt x="250" y="231"/>
                </a:lnTo>
                <a:lnTo>
                  <a:pt x="254" y="231"/>
                </a:lnTo>
                <a:lnTo>
                  <a:pt x="259" y="231"/>
                </a:lnTo>
                <a:lnTo>
                  <a:pt x="263" y="231"/>
                </a:lnTo>
                <a:lnTo>
                  <a:pt x="268" y="236"/>
                </a:lnTo>
                <a:lnTo>
                  <a:pt x="272" y="231"/>
                </a:lnTo>
                <a:lnTo>
                  <a:pt x="276" y="231"/>
                </a:lnTo>
                <a:lnTo>
                  <a:pt x="281" y="231"/>
                </a:lnTo>
                <a:lnTo>
                  <a:pt x="285" y="231"/>
                </a:lnTo>
                <a:lnTo>
                  <a:pt x="289" y="236"/>
                </a:lnTo>
                <a:lnTo>
                  <a:pt x="294" y="231"/>
                </a:lnTo>
                <a:lnTo>
                  <a:pt x="298" y="231"/>
                </a:lnTo>
                <a:lnTo>
                  <a:pt x="303" y="231"/>
                </a:lnTo>
                <a:lnTo>
                  <a:pt x="307" y="231"/>
                </a:lnTo>
                <a:lnTo>
                  <a:pt x="311" y="231"/>
                </a:lnTo>
                <a:lnTo>
                  <a:pt x="316" y="231"/>
                </a:lnTo>
                <a:lnTo>
                  <a:pt x="320" y="231"/>
                </a:lnTo>
                <a:lnTo>
                  <a:pt x="325" y="231"/>
                </a:lnTo>
                <a:lnTo>
                  <a:pt x="329" y="231"/>
                </a:lnTo>
                <a:lnTo>
                  <a:pt x="333" y="231"/>
                </a:lnTo>
                <a:lnTo>
                  <a:pt x="338" y="231"/>
                </a:lnTo>
                <a:lnTo>
                  <a:pt x="342" y="231"/>
                </a:lnTo>
                <a:lnTo>
                  <a:pt x="346" y="236"/>
                </a:lnTo>
                <a:lnTo>
                  <a:pt x="346" y="231"/>
                </a:lnTo>
                <a:lnTo>
                  <a:pt x="351" y="236"/>
                </a:lnTo>
                <a:lnTo>
                  <a:pt x="355" y="231"/>
                </a:lnTo>
                <a:lnTo>
                  <a:pt x="360" y="231"/>
                </a:lnTo>
                <a:lnTo>
                  <a:pt x="364" y="236"/>
                </a:lnTo>
                <a:lnTo>
                  <a:pt x="368" y="231"/>
                </a:lnTo>
                <a:lnTo>
                  <a:pt x="373" y="231"/>
                </a:lnTo>
                <a:lnTo>
                  <a:pt x="377" y="231"/>
                </a:lnTo>
                <a:lnTo>
                  <a:pt x="382" y="231"/>
                </a:lnTo>
                <a:lnTo>
                  <a:pt x="386" y="231"/>
                </a:lnTo>
                <a:lnTo>
                  <a:pt x="390" y="231"/>
                </a:lnTo>
                <a:lnTo>
                  <a:pt x="395" y="231"/>
                </a:lnTo>
                <a:lnTo>
                  <a:pt x="399" y="236"/>
                </a:lnTo>
                <a:lnTo>
                  <a:pt x="403" y="231"/>
                </a:lnTo>
                <a:lnTo>
                  <a:pt x="408" y="227"/>
                </a:lnTo>
                <a:lnTo>
                  <a:pt x="412" y="218"/>
                </a:lnTo>
                <a:lnTo>
                  <a:pt x="412" y="209"/>
                </a:lnTo>
                <a:lnTo>
                  <a:pt x="417" y="213"/>
                </a:lnTo>
                <a:lnTo>
                  <a:pt x="421" y="159"/>
                </a:lnTo>
                <a:lnTo>
                  <a:pt x="421" y="0"/>
                </a:lnTo>
                <a:lnTo>
                  <a:pt x="425" y="0"/>
                </a:lnTo>
                <a:lnTo>
                  <a:pt x="425" y="32"/>
                </a:lnTo>
                <a:lnTo>
                  <a:pt x="430" y="32"/>
                </a:lnTo>
                <a:lnTo>
                  <a:pt x="430" y="55"/>
                </a:lnTo>
                <a:lnTo>
                  <a:pt x="434" y="59"/>
                </a:lnTo>
                <a:lnTo>
                  <a:pt x="434" y="50"/>
                </a:lnTo>
                <a:lnTo>
                  <a:pt x="439" y="64"/>
                </a:lnTo>
                <a:lnTo>
                  <a:pt x="439" y="77"/>
                </a:lnTo>
                <a:lnTo>
                  <a:pt x="443" y="82"/>
                </a:lnTo>
                <a:lnTo>
                  <a:pt x="443" y="86"/>
                </a:lnTo>
                <a:lnTo>
                  <a:pt x="447" y="91"/>
                </a:lnTo>
                <a:lnTo>
                  <a:pt x="447" y="104"/>
                </a:lnTo>
                <a:lnTo>
                  <a:pt x="452" y="109"/>
                </a:lnTo>
                <a:lnTo>
                  <a:pt x="452" y="95"/>
                </a:lnTo>
                <a:lnTo>
                  <a:pt x="456" y="77"/>
                </a:lnTo>
                <a:lnTo>
                  <a:pt x="456" y="109"/>
                </a:lnTo>
                <a:lnTo>
                  <a:pt x="460" y="104"/>
                </a:lnTo>
                <a:lnTo>
                  <a:pt x="460" y="86"/>
                </a:lnTo>
                <a:lnTo>
                  <a:pt x="465" y="91"/>
                </a:lnTo>
                <a:lnTo>
                  <a:pt x="465" y="100"/>
                </a:lnTo>
                <a:lnTo>
                  <a:pt x="474" y="109"/>
                </a:lnTo>
                <a:lnTo>
                  <a:pt x="469" y="109"/>
                </a:lnTo>
                <a:lnTo>
                  <a:pt x="474" y="109"/>
                </a:lnTo>
                <a:lnTo>
                  <a:pt x="478" y="10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6" name="Freeform 137"/>
          <p:cNvSpPr>
            <a:spLocks/>
          </p:cNvSpPr>
          <p:nvPr/>
        </p:nvSpPr>
        <p:spPr bwMode="auto">
          <a:xfrm>
            <a:off x="6403975" y="4489450"/>
            <a:ext cx="569913" cy="531813"/>
          </a:xfrm>
          <a:custGeom>
            <a:avLst/>
            <a:gdLst>
              <a:gd name="T0" fmla="*/ 6350 w 359"/>
              <a:gd name="T1" fmla="*/ 236538 h 335"/>
              <a:gd name="T2" fmla="*/ 20638 w 359"/>
              <a:gd name="T3" fmla="*/ 252413 h 335"/>
              <a:gd name="T4" fmla="*/ 41275 w 359"/>
              <a:gd name="T5" fmla="*/ 266700 h 335"/>
              <a:gd name="T6" fmla="*/ 49213 w 359"/>
              <a:gd name="T7" fmla="*/ 531813 h 335"/>
              <a:gd name="T8" fmla="*/ 61913 w 359"/>
              <a:gd name="T9" fmla="*/ 511175 h 335"/>
              <a:gd name="T10" fmla="*/ 84138 w 359"/>
              <a:gd name="T11" fmla="*/ 468313 h 335"/>
              <a:gd name="T12" fmla="*/ 90488 w 359"/>
              <a:gd name="T13" fmla="*/ 446088 h 335"/>
              <a:gd name="T14" fmla="*/ 111125 w 359"/>
              <a:gd name="T15" fmla="*/ 438150 h 335"/>
              <a:gd name="T16" fmla="*/ 125413 w 359"/>
              <a:gd name="T17" fmla="*/ 431800 h 335"/>
              <a:gd name="T18" fmla="*/ 146050 w 359"/>
              <a:gd name="T19" fmla="*/ 431800 h 335"/>
              <a:gd name="T20" fmla="*/ 166688 w 359"/>
              <a:gd name="T21" fmla="*/ 431800 h 335"/>
              <a:gd name="T22" fmla="*/ 174625 w 359"/>
              <a:gd name="T23" fmla="*/ 423863 h 335"/>
              <a:gd name="T24" fmla="*/ 195263 w 359"/>
              <a:gd name="T25" fmla="*/ 423863 h 335"/>
              <a:gd name="T26" fmla="*/ 201613 w 359"/>
              <a:gd name="T27" fmla="*/ 417513 h 335"/>
              <a:gd name="T28" fmla="*/ 222250 w 359"/>
              <a:gd name="T29" fmla="*/ 417513 h 335"/>
              <a:gd name="T30" fmla="*/ 236538 w 359"/>
              <a:gd name="T31" fmla="*/ 315913 h 335"/>
              <a:gd name="T32" fmla="*/ 250825 w 359"/>
              <a:gd name="T33" fmla="*/ 273050 h 335"/>
              <a:gd name="T34" fmla="*/ 257175 w 359"/>
              <a:gd name="T35" fmla="*/ 230188 h 335"/>
              <a:gd name="T36" fmla="*/ 271463 w 359"/>
              <a:gd name="T37" fmla="*/ 266700 h 335"/>
              <a:gd name="T38" fmla="*/ 277813 w 359"/>
              <a:gd name="T39" fmla="*/ 301625 h 335"/>
              <a:gd name="T40" fmla="*/ 292100 w 359"/>
              <a:gd name="T41" fmla="*/ 330200 h 335"/>
              <a:gd name="T42" fmla="*/ 298450 w 359"/>
              <a:gd name="T43" fmla="*/ 360363 h 335"/>
              <a:gd name="T44" fmla="*/ 312738 w 359"/>
              <a:gd name="T45" fmla="*/ 352425 h 335"/>
              <a:gd name="T46" fmla="*/ 320675 w 359"/>
              <a:gd name="T47" fmla="*/ 57150 h 335"/>
              <a:gd name="T48" fmla="*/ 333375 w 359"/>
              <a:gd name="T49" fmla="*/ 100013 h 335"/>
              <a:gd name="T50" fmla="*/ 341313 w 359"/>
              <a:gd name="T51" fmla="*/ 144463 h 335"/>
              <a:gd name="T52" fmla="*/ 355600 w 359"/>
              <a:gd name="T53" fmla="*/ 150813 h 335"/>
              <a:gd name="T54" fmla="*/ 368300 w 359"/>
              <a:gd name="T55" fmla="*/ 150813 h 335"/>
              <a:gd name="T56" fmla="*/ 376238 w 359"/>
              <a:gd name="T57" fmla="*/ 207963 h 335"/>
              <a:gd name="T58" fmla="*/ 388938 w 359"/>
              <a:gd name="T59" fmla="*/ 488950 h 335"/>
              <a:gd name="T60" fmla="*/ 403225 w 359"/>
              <a:gd name="T61" fmla="*/ 144463 h 335"/>
              <a:gd name="T62" fmla="*/ 411163 w 359"/>
              <a:gd name="T63" fmla="*/ 158750 h 335"/>
              <a:gd name="T64" fmla="*/ 431800 w 359"/>
              <a:gd name="T65" fmla="*/ 215900 h 335"/>
              <a:gd name="T66" fmla="*/ 446088 w 359"/>
              <a:gd name="T67" fmla="*/ 230188 h 335"/>
              <a:gd name="T68" fmla="*/ 466725 w 359"/>
              <a:gd name="T69" fmla="*/ 236538 h 335"/>
              <a:gd name="T70" fmla="*/ 479425 w 359"/>
              <a:gd name="T71" fmla="*/ 236538 h 335"/>
              <a:gd name="T72" fmla="*/ 501650 w 359"/>
              <a:gd name="T73" fmla="*/ 244475 h 335"/>
              <a:gd name="T74" fmla="*/ 514350 w 359"/>
              <a:gd name="T75" fmla="*/ 438150 h 335"/>
              <a:gd name="T76" fmla="*/ 522288 w 359"/>
              <a:gd name="T77" fmla="*/ 503238 h 335"/>
              <a:gd name="T78" fmla="*/ 536575 w 359"/>
              <a:gd name="T79" fmla="*/ 460375 h 335"/>
              <a:gd name="T80" fmla="*/ 549275 w 359"/>
              <a:gd name="T81" fmla="*/ 236538 h 335"/>
              <a:gd name="T82" fmla="*/ 557213 w 359"/>
              <a:gd name="T83" fmla="*/ 165100 h 3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59"/>
              <a:gd name="T127" fmla="*/ 0 h 335"/>
              <a:gd name="T128" fmla="*/ 359 w 359"/>
              <a:gd name="T129" fmla="*/ 335 h 33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59" h="335">
                <a:moveTo>
                  <a:pt x="0" y="140"/>
                </a:moveTo>
                <a:lnTo>
                  <a:pt x="0" y="145"/>
                </a:lnTo>
                <a:lnTo>
                  <a:pt x="4" y="149"/>
                </a:lnTo>
                <a:lnTo>
                  <a:pt x="4" y="154"/>
                </a:lnTo>
                <a:lnTo>
                  <a:pt x="13" y="159"/>
                </a:lnTo>
                <a:lnTo>
                  <a:pt x="18" y="163"/>
                </a:lnTo>
                <a:lnTo>
                  <a:pt x="22" y="163"/>
                </a:lnTo>
                <a:lnTo>
                  <a:pt x="26" y="168"/>
                </a:lnTo>
                <a:lnTo>
                  <a:pt x="26" y="258"/>
                </a:lnTo>
                <a:lnTo>
                  <a:pt x="31" y="322"/>
                </a:lnTo>
                <a:lnTo>
                  <a:pt x="31" y="335"/>
                </a:lnTo>
                <a:lnTo>
                  <a:pt x="35" y="331"/>
                </a:lnTo>
                <a:lnTo>
                  <a:pt x="35" y="326"/>
                </a:lnTo>
                <a:lnTo>
                  <a:pt x="39" y="322"/>
                </a:lnTo>
                <a:lnTo>
                  <a:pt x="39" y="313"/>
                </a:lnTo>
                <a:lnTo>
                  <a:pt x="44" y="304"/>
                </a:lnTo>
                <a:lnTo>
                  <a:pt x="53" y="295"/>
                </a:lnTo>
                <a:lnTo>
                  <a:pt x="53" y="290"/>
                </a:lnTo>
                <a:lnTo>
                  <a:pt x="61" y="281"/>
                </a:lnTo>
                <a:lnTo>
                  <a:pt x="57" y="281"/>
                </a:lnTo>
                <a:lnTo>
                  <a:pt x="61" y="281"/>
                </a:lnTo>
                <a:lnTo>
                  <a:pt x="66" y="276"/>
                </a:lnTo>
                <a:lnTo>
                  <a:pt x="70" y="276"/>
                </a:lnTo>
                <a:lnTo>
                  <a:pt x="75" y="272"/>
                </a:lnTo>
                <a:lnTo>
                  <a:pt x="75" y="276"/>
                </a:lnTo>
                <a:lnTo>
                  <a:pt x="79" y="272"/>
                </a:lnTo>
                <a:lnTo>
                  <a:pt x="83" y="272"/>
                </a:lnTo>
                <a:lnTo>
                  <a:pt x="88" y="272"/>
                </a:lnTo>
                <a:lnTo>
                  <a:pt x="92" y="272"/>
                </a:lnTo>
                <a:lnTo>
                  <a:pt x="96" y="267"/>
                </a:lnTo>
                <a:lnTo>
                  <a:pt x="96" y="272"/>
                </a:lnTo>
                <a:lnTo>
                  <a:pt x="105" y="272"/>
                </a:lnTo>
                <a:lnTo>
                  <a:pt x="101" y="272"/>
                </a:lnTo>
                <a:lnTo>
                  <a:pt x="105" y="267"/>
                </a:lnTo>
                <a:lnTo>
                  <a:pt x="110" y="267"/>
                </a:lnTo>
                <a:lnTo>
                  <a:pt x="114" y="263"/>
                </a:lnTo>
                <a:lnTo>
                  <a:pt x="118" y="267"/>
                </a:lnTo>
                <a:lnTo>
                  <a:pt x="123" y="267"/>
                </a:lnTo>
                <a:lnTo>
                  <a:pt x="127" y="263"/>
                </a:lnTo>
                <a:lnTo>
                  <a:pt x="127" y="267"/>
                </a:lnTo>
                <a:lnTo>
                  <a:pt x="127" y="263"/>
                </a:lnTo>
                <a:lnTo>
                  <a:pt x="132" y="263"/>
                </a:lnTo>
                <a:lnTo>
                  <a:pt x="136" y="267"/>
                </a:lnTo>
                <a:lnTo>
                  <a:pt x="140" y="263"/>
                </a:lnTo>
                <a:lnTo>
                  <a:pt x="145" y="263"/>
                </a:lnTo>
                <a:lnTo>
                  <a:pt x="149" y="240"/>
                </a:lnTo>
                <a:lnTo>
                  <a:pt x="149" y="199"/>
                </a:lnTo>
                <a:lnTo>
                  <a:pt x="153" y="190"/>
                </a:lnTo>
                <a:lnTo>
                  <a:pt x="153" y="181"/>
                </a:lnTo>
                <a:lnTo>
                  <a:pt x="158" y="172"/>
                </a:lnTo>
                <a:lnTo>
                  <a:pt x="158" y="159"/>
                </a:lnTo>
                <a:lnTo>
                  <a:pt x="162" y="149"/>
                </a:lnTo>
                <a:lnTo>
                  <a:pt x="162" y="145"/>
                </a:lnTo>
                <a:lnTo>
                  <a:pt x="167" y="149"/>
                </a:lnTo>
                <a:lnTo>
                  <a:pt x="167" y="163"/>
                </a:lnTo>
                <a:lnTo>
                  <a:pt x="171" y="168"/>
                </a:lnTo>
                <a:lnTo>
                  <a:pt x="171" y="177"/>
                </a:lnTo>
                <a:lnTo>
                  <a:pt x="175" y="186"/>
                </a:lnTo>
                <a:lnTo>
                  <a:pt x="175" y="190"/>
                </a:lnTo>
                <a:lnTo>
                  <a:pt x="180" y="195"/>
                </a:lnTo>
                <a:lnTo>
                  <a:pt x="180" y="204"/>
                </a:lnTo>
                <a:lnTo>
                  <a:pt x="184" y="208"/>
                </a:lnTo>
                <a:lnTo>
                  <a:pt x="184" y="213"/>
                </a:lnTo>
                <a:lnTo>
                  <a:pt x="188" y="218"/>
                </a:lnTo>
                <a:lnTo>
                  <a:pt x="188" y="227"/>
                </a:lnTo>
                <a:lnTo>
                  <a:pt x="188" y="218"/>
                </a:lnTo>
                <a:lnTo>
                  <a:pt x="193" y="218"/>
                </a:lnTo>
                <a:lnTo>
                  <a:pt x="197" y="222"/>
                </a:lnTo>
                <a:lnTo>
                  <a:pt x="197" y="0"/>
                </a:lnTo>
                <a:lnTo>
                  <a:pt x="202" y="9"/>
                </a:lnTo>
                <a:lnTo>
                  <a:pt x="202" y="36"/>
                </a:lnTo>
                <a:lnTo>
                  <a:pt x="206" y="63"/>
                </a:lnTo>
                <a:lnTo>
                  <a:pt x="206" y="59"/>
                </a:lnTo>
                <a:lnTo>
                  <a:pt x="210" y="63"/>
                </a:lnTo>
                <a:lnTo>
                  <a:pt x="210" y="86"/>
                </a:lnTo>
                <a:lnTo>
                  <a:pt x="215" y="81"/>
                </a:lnTo>
                <a:lnTo>
                  <a:pt x="215" y="91"/>
                </a:lnTo>
                <a:lnTo>
                  <a:pt x="219" y="95"/>
                </a:lnTo>
                <a:lnTo>
                  <a:pt x="219" y="91"/>
                </a:lnTo>
                <a:lnTo>
                  <a:pt x="224" y="95"/>
                </a:lnTo>
                <a:lnTo>
                  <a:pt x="228" y="86"/>
                </a:lnTo>
                <a:lnTo>
                  <a:pt x="228" y="100"/>
                </a:lnTo>
                <a:lnTo>
                  <a:pt x="232" y="95"/>
                </a:lnTo>
                <a:lnTo>
                  <a:pt x="232" y="86"/>
                </a:lnTo>
                <a:lnTo>
                  <a:pt x="237" y="86"/>
                </a:lnTo>
                <a:lnTo>
                  <a:pt x="237" y="131"/>
                </a:lnTo>
                <a:lnTo>
                  <a:pt x="241" y="249"/>
                </a:lnTo>
                <a:lnTo>
                  <a:pt x="241" y="299"/>
                </a:lnTo>
                <a:lnTo>
                  <a:pt x="245" y="308"/>
                </a:lnTo>
                <a:lnTo>
                  <a:pt x="250" y="304"/>
                </a:lnTo>
                <a:lnTo>
                  <a:pt x="250" y="236"/>
                </a:lnTo>
                <a:lnTo>
                  <a:pt x="254" y="91"/>
                </a:lnTo>
                <a:lnTo>
                  <a:pt x="254" y="95"/>
                </a:lnTo>
                <a:lnTo>
                  <a:pt x="259" y="81"/>
                </a:lnTo>
                <a:lnTo>
                  <a:pt x="259" y="100"/>
                </a:lnTo>
                <a:lnTo>
                  <a:pt x="263" y="109"/>
                </a:lnTo>
                <a:lnTo>
                  <a:pt x="263" y="118"/>
                </a:lnTo>
                <a:lnTo>
                  <a:pt x="272" y="136"/>
                </a:lnTo>
                <a:lnTo>
                  <a:pt x="272" y="140"/>
                </a:lnTo>
                <a:lnTo>
                  <a:pt x="276" y="140"/>
                </a:lnTo>
                <a:lnTo>
                  <a:pt x="281" y="145"/>
                </a:lnTo>
                <a:lnTo>
                  <a:pt x="285" y="149"/>
                </a:lnTo>
                <a:lnTo>
                  <a:pt x="289" y="149"/>
                </a:lnTo>
                <a:lnTo>
                  <a:pt x="294" y="149"/>
                </a:lnTo>
                <a:lnTo>
                  <a:pt x="302" y="149"/>
                </a:lnTo>
                <a:lnTo>
                  <a:pt x="298" y="149"/>
                </a:lnTo>
                <a:lnTo>
                  <a:pt x="302" y="149"/>
                </a:lnTo>
                <a:lnTo>
                  <a:pt x="307" y="154"/>
                </a:lnTo>
                <a:lnTo>
                  <a:pt x="311" y="154"/>
                </a:lnTo>
                <a:lnTo>
                  <a:pt x="316" y="154"/>
                </a:lnTo>
                <a:lnTo>
                  <a:pt x="320" y="154"/>
                </a:lnTo>
                <a:lnTo>
                  <a:pt x="320" y="168"/>
                </a:lnTo>
                <a:lnTo>
                  <a:pt x="324" y="276"/>
                </a:lnTo>
                <a:lnTo>
                  <a:pt x="324" y="317"/>
                </a:lnTo>
                <a:lnTo>
                  <a:pt x="329" y="326"/>
                </a:lnTo>
                <a:lnTo>
                  <a:pt x="329" y="317"/>
                </a:lnTo>
                <a:lnTo>
                  <a:pt x="333" y="308"/>
                </a:lnTo>
                <a:lnTo>
                  <a:pt x="333" y="304"/>
                </a:lnTo>
                <a:lnTo>
                  <a:pt x="338" y="290"/>
                </a:lnTo>
                <a:lnTo>
                  <a:pt x="338" y="281"/>
                </a:lnTo>
                <a:lnTo>
                  <a:pt x="342" y="281"/>
                </a:lnTo>
                <a:lnTo>
                  <a:pt x="346" y="149"/>
                </a:lnTo>
                <a:lnTo>
                  <a:pt x="346" y="77"/>
                </a:lnTo>
                <a:lnTo>
                  <a:pt x="351" y="77"/>
                </a:lnTo>
                <a:lnTo>
                  <a:pt x="351" y="104"/>
                </a:lnTo>
                <a:lnTo>
                  <a:pt x="355" y="100"/>
                </a:lnTo>
                <a:lnTo>
                  <a:pt x="359" y="10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7" name="Freeform 138"/>
          <p:cNvSpPr>
            <a:spLocks/>
          </p:cNvSpPr>
          <p:nvPr/>
        </p:nvSpPr>
        <p:spPr bwMode="auto">
          <a:xfrm>
            <a:off x="6973888" y="4654550"/>
            <a:ext cx="585787" cy="107950"/>
          </a:xfrm>
          <a:custGeom>
            <a:avLst/>
            <a:gdLst>
              <a:gd name="T0" fmla="*/ 7937 w 369"/>
              <a:gd name="T1" fmla="*/ 42862 h 68"/>
              <a:gd name="T2" fmla="*/ 14287 w 369"/>
              <a:gd name="T3" fmla="*/ 42862 h 68"/>
              <a:gd name="T4" fmla="*/ 34925 w 369"/>
              <a:gd name="T5" fmla="*/ 65087 h 68"/>
              <a:gd name="T6" fmla="*/ 42862 w 369"/>
              <a:gd name="T7" fmla="*/ 57150 h 68"/>
              <a:gd name="T8" fmla="*/ 63500 w 369"/>
              <a:gd name="T9" fmla="*/ 71437 h 68"/>
              <a:gd name="T10" fmla="*/ 77787 w 369"/>
              <a:gd name="T11" fmla="*/ 65087 h 68"/>
              <a:gd name="T12" fmla="*/ 98425 w 369"/>
              <a:gd name="T13" fmla="*/ 79375 h 68"/>
              <a:gd name="T14" fmla="*/ 112712 w 369"/>
              <a:gd name="T15" fmla="*/ 42862 h 68"/>
              <a:gd name="T16" fmla="*/ 125412 w 369"/>
              <a:gd name="T17" fmla="*/ 50800 h 68"/>
              <a:gd name="T18" fmla="*/ 133350 w 369"/>
              <a:gd name="T19" fmla="*/ 57150 h 68"/>
              <a:gd name="T20" fmla="*/ 139700 w 369"/>
              <a:gd name="T21" fmla="*/ 57150 h 68"/>
              <a:gd name="T22" fmla="*/ 153987 w 369"/>
              <a:gd name="T23" fmla="*/ 65087 h 68"/>
              <a:gd name="T24" fmla="*/ 160337 w 369"/>
              <a:gd name="T25" fmla="*/ 57150 h 68"/>
              <a:gd name="T26" fmla="*/ 174625 w 369"/>
              <a:gd name="T27" fmla="*/ 79375 h 68"/>
              <a:gd name="T28" fmla="*/ 195262 w 369"/>
              <a:gd name="T29" fmla="*/ 87312 h 68"/>
              <a:gd name="T30" fmla="*/ 215900 w 369"/>
              <a:gd name="T31" fmla="*/ 93662 h 68"/>
              <a:gd name="T32" fmla="*/ 238125 w 369"/>
              <a:gd name="T33" fmla="*/ 93662 h 68"/>
              <a:gd name="T34" fmla="*/ 258762 w 369"/>
              <a:gd name="T35" fmla="*/ 93662 h 68"/>
              <a:gd name="T36" fmla="*/ 279400 w 369"/>
              <a:gd name="T37" fmla="*/ 93662 h 68"/>
              <a:gd name="T38" fmla="*/ 300037 w 369"/>
              <a:gd name="T39" fmla="*/ 87312 h 68"/>
              <a:gd name="T40" fmla="*/ 314325 w 369"/>
              <a:gd name="T41" fmla="*/ 93662 h 68"/>
              <a:gd name="T42" fmla="*/ 328612 w 369"/>
              <a:gd name="T43" fmla="*/ 87312 h 68"/>
              <a:gd name="T44" fmla="*/ 341312 w 369"/>
              <a:gd name="T45" fmla="*/ 71437 h 68"/>
              <a:gd name="T46" fmla="*/ 349250 w 369"/>
              <a:gd name="T47" fmla="*/ 42862 h 68"/>
              <a:gd name="T48" fmla="*/ 355600 w 369"/>
              <a:gd name="T49" fmla="*/ 42862 h 68"/>
              <a:gd name="T50" fmla="*/ 369887 w 369"/>
              <a:gd name="T51" fmla="*/ 57150 h 68"/>
              <a:gd name="T52" fmla="*/ 376237 w 369"/>
              <a:gd name="T53" fmla="*/ 71437 h 68"/>
              <a:gd name="T54" fmla="*/ 390525 w 369"/>
              <a:gd name="T55" fmla="*/ 93662 h 68"/>
              <a:gd name="T56" fmla="*/ 396875 w 369"/>
              <a:gd name="T57" fmla="*/ 101600 h 68"/>
              <a:gd name="T58" fmla="*/ 411162 w 369"/>
              <a:gd name="T59" fmla="*/ 71437 h 68"/>
              <a:gd name="T60" fmla="*/ 431800 w 369"/>
              <a:gd name="T61" fmla="*/ 87312 h 68"/>
              <a:gd name="T62" fmla="*/ 446087 w 369"/>
              <a:gd name="T63" fmla="*/ 87312 h 68"/>
              <a:gd name="T64" fmla="*/ 452437 w 369"/>
              <a:gd name="T65" fmla="*/ 93662 h 68"/>
              <a:gd name="T66" fmla="*/ 466725 w 369"/>
              <a:gd name="T67" fmla="*/ 101600 h 68"/>
              <a:gd name="T68" fmla="*/ 481012 w 369"/>
              <a:gd name="T69" fmla="*/ 101600 h 68"/>
              <a:gd name="T70" fmla="*/ 487362 w 369"/>
              <a:gd name="T71" fmla="*/ 57150 h 68"/>
              <a:gd name="T72" fmla="*/ 508000 w 369"/>
              <a:gd name="T73" fmla="*/ 79375 h 68"/>
              <a:gd name="T74" fmla="*/ 515937 w 369"/>
              <a:gd name="T75" fmla="*/ 87312 h 68"/>
              <a:gd name="T76" fmla="*/ 530225 w 369"/>
              <a:gd name="T77" fmla="*/ 87312 h 68"/>
              <a:gd name="T78" fmla="*/ 550862 w 369"/>
              <a:gd name="T79" fmla="*/ 107950 h 68"/>
              <a:gd name="T80" fmla="*/ 557212 w 369"/>
              <a:gd name="T81" fmla="*/ 71437 h 68"/>
              <a:gd name="T82" fmla="*/ 571500 w 369"/>
              <a:gd name="T83" fmla="*/ 87312 h 6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69"/>
              <a:gd name="T127" fmla="*/ 0 h 68"/>
              <a:gd name="T128" fmla="*/ 369 w 369"/>
              <a:gd name="T129" fmla="*/ 68 h 6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69" h="68">
                <a:moveTo>
                  <a:pt x="0" y="0"/>
                </a:moveTo>
                <a:lnTo>
                  <a:pt x="0" y="18"/>
                </a:lnTo>
                <a:lnTo>
                  <a:pt x="5" y="27"/>
                </a:lnTo>
                <a:lnTo>
                  <a:pt x="5" y="23"/>
                </a:lnTo>
                <a:lnTo>
                  <a:pt x="9" y="18"/>
                </a:lnTo>
                <a:lnTo>
                  <a:pt x="9" y="27"/>
                </a:lnTo>
                <a:lnTo>
                  <a:pt x="14" y="32"/>
                </a:lnTo>
                <a:lnTo>
                  <a:pt x="18" y="36"/>
                </a:lnTo>
                <a:lnTo>
                  <a:pt x="22" y="41"/>
                </a:lnTo>
                <a:lnTo>
                  <a:pt x="22" y="45"/>
                </a:lnTo>
                <a:lnTo>
                  <a:pt x="22" y="36"/>
                </a:lnTo>
                <a:lnTo>
                  <a:pt x="27" y="36"/>
                </a:lnTo>
                <a:lnTo>
                  <a:pt x="31" y="41"/>
                </a:lnTo>
                <a:lnTo>
                  <a:pt x="36" y="45"/>
                </a:lnTo>
                <a:lnTo>
                  <a:pt x="40" y="45"/>
                </a:lnTo>
                <a:lnTo>
                  <a:pt x="44" y="50"/>
                </a:lnTo>
                <a:lnTo>
                  <a:pt x="49" y="45"/>
                </a:lnTo>
                <a:lnTo>
                  <a:pt x="49" y="41"/>
                </a:lnTo>
                <a:lnTo>
                  <a:pt x="53" y="45"/>
                </a:lnTo>
                <a:lnTo>
                  <a:pt x="57" y="45"/>
                </a:lnTo>
                <a:lnTo>
                  <a:pt x="62" y="50"/>
                </a:lnTo>
                <a:lnTo>
                  <a:pt x="66" y="45"/>
                </a:lnTo>
                <a:lnTo>
                  <a:pt x="71" y="55"/>
                </a:lnTo>
                <a:lnTo>
                  <a:pt x="71" y="27"/>
                </a:lnTo>
                <a:lnTo>
                  <a:pt x="75" y="27"/>
                </a:lnTo>
                <a:lnTo>
                  <a:pt x="75" y="36"/>
                </a:lnTo>
                <a:lnTo>
                  <a:pt x="79" y="32"/>
                </a:lnTo>
                <a:lnTo>
                  <a:pt x="79" y="27"/>
                </a:lnTo>
                <a:lnTo>
                  <a:pt x="79" y="32"/>
                </a:lnTo>
                <a:lnTo>
                  <a:pt x="84" y="36"/>
                </a:lnTo>
                <a:lnTo>
                  <a:pt x="84" y="45"/>
                </a:lnTo>
                <a:lnTo>
                  <a:pt x="88" y="41"/>
                </a:lnTo>
                <a:lnTo>
                  <a:pt x="88" y="36"/>
                </a:lnTo>
                <a:lnTo>
                  <a:pt x="93" y="41"/>
                </a:lnTo>
                <a:lnTo>
                  <a:pt x="93" y="45"/>
                </a:lnTo>
                <a:lnTo>
                  <a:pt x="97" y="41"/>
                </a:lnTo>
                <a:lnTo>
                  <a:pt x="97" y="36"/>
                </a:lnTo>
                <a:lnTo>
                  <a:pt x="101" y="45"/>
                </a:lnTo>
                <a:lnTo>
                  <a:pt x="101" y="36"/>
                </a:lnTo>
                <a:lnTo>
                  <a:pt x="106" y="41"/>
                </a:lnTo>
                <a:lnTo>
                  <a:pt x="110" y="41"/>
                </a:lnTo>
                <a:lnTo>
                  <a:pt x="110" y="50"/>
                </a:lnTo>
                <a:lnTo>
                  <a:pt x="114" y="50"/>
                </a:lnTo>
                <a:lnTo>
                  <a:pt x="119" y="55"/>
                </a:lnTo>
                <a:lnTo>
                  <a:pt x="123" y="55"/>
                </a:lnTo>
                <a:lnTo>
                  <a:pt x="128" y="55"/>
                </a:lnTo>
                <a:lnTo>
                  <a:pt x="132" y="59"/>
                </a:lnTo>
                <a:lnTo>
                  <a:pt x="136" y="59"/>
                </a:lnTo>
                <a:lnTo>
                  <a:pt x="141" y="59"/>
                </a:lnTo>
                <a:lnTo>
                  <a:pt x="145" y="59"/>
                </a:lnTo>
                <a:lnTo>
                  <a:pt x="150" y="59"/>
                </a:lnTo>
                <a:lnTo>
                  <a:pt x="154" y="59"/>
                </a:lnTo>
                <a:lnTo>
                  <a:pt x="158" y="55"/>
                </a:lnTo>
                <a:lnTo>
                  <a:pt x="163" y="59"/>
                </a:lnTo>
                <a:lnTo>
                  <a:pt x="167" y="59"/>
                </a:lnTo>
                <a:lnTo>
                  <a:pt x="171" y="59"/>
                </a:lnTo>
                <a:lnTo>
                  <a:pt x="176" y="59"/>
                </a:lnTo>
                <a:lnTo>
                  <a:pt x="180" y="59"/>
                </a:lnTo>
                <a:lnTo>
                  <a:pt x="185" y="55"/>
                </a:lnTo>
                <a:lnTo>
                  <a:pt x="189" y="55"/>
                </a:lnTo>
                <a:lnTo>
                  <a:pt x="193" y="59"/>
                </a:lnTo>
                <a:lnTo>
                  <a:pt x="193" y="55"/>
                </a:lnTo>
                <a:lnTo>
                  <a:pt x="198" y="59"/>
                </a:lnTo>
                <a:lnTo>
                  <a:pt x="202" y="59"/>
                </a:lnTo>
                <a:lnTo>
                  <a:pt x="207" y="64"/>
                </a:lnTo>
                <a:lnTo>
                  <a:pt x="207" y="55"/>
                </a:lnTo>
                <a:lnTo>
                  <a:pt x="211" y="55"/>
                </a:lnTo>
                <a:lnTo>
                  <a:pt x="211" y="41"/>
                </a:lnTo>
                <a:lnTo>
                  <a:pt x="215" y="45"/>
                </a:lnTo>
                <a:lnTo>
                  <a:pt x="215" y="50"/>
                </a:lnTo>
                <a:lnTo>
                  <a:pt x="220" y="45"/>
                </a:lnTo>
                <a:lnTo>
                  <a:pt x="220" y="27"/>
                </a:lnTo>
                <a:lnTo>
                  <a:pt x="220" y="36"/>
                </a:lnTo>
                <a:lnTo>
                  <a:pt x="224" y="36"/>
                </a:lnTo>
                <a:lnTo>
                  <a:pt x="224" y="27"/>
                </a:lnTo>
                <a:lnTo>
                  <a:pt x="228" y="23"/>
                </a:lnTo>
                <a:lnTo>
                  <a:pt x="228" y="32"/>
                </a:lnTo>
                <a:lnTo>
                  <a:pt x="233" y="36"/>
                </a:lnTo>
                <a:lnTo>
                  <a:pt x="233" y="32"/>
                </a:lnTo>
                <a:lnTo>
                  <a:pt x="237" y="41"/>
                </a:lnTo>
                <a:lnTo>
                  <a:pt x="237" y="45"/>
                </a:lnTo>
                <a:lnTo>
                  <a:pt x="242" y="50"/>
                </a:lnTo>
                <a:lnTo>
                  <a:pt x="242" y="64"/>
                </a:lnTo>
                <a:lnTo>
                  <a:pt x="246" y="59"/>
                </a:lnTo>
                <a:lnTo>
                  <a:pt x="246" y="45"/>
                </a:lnTo>
                <a:lnTo>
                  <a:pt x="250" y="59"/>
                </a:lnTo>
                <a:lnTo>
                  <a:pt x="250" y="64"/>
                </a:lnTo>
                <a:lnTo>
                  <a:pt x="255" y="36"/>
                </a:lnTo>
                <a:lnTo>
                  <a:pt x="263" y="45"/>
                </a:lnTo>
                <a:lnTo>
                  <a:pt x="259" y="45"/>
                </a:lnTo>
                <a:lnTo>
                  <a:pt x="263" y="45"/>
                </a:lnTo>
                <a:lnTo>
                  <a:pt x="268" y="50"/>
                </a:lnTo>
                <a:lnTo>
                  <a:pt x="272" y="55"/>
                </a:lnTo>
                <a:lnTo>
                  <a:pt x="272" y="68"/>
                </a:lnTo>
                <a:lnTo>
                  <a:pt x="277" y="64"/>
                </a:lnTo>
                <a:lnTo>
                  <a:pt x="281" y="55"/>
                </a:lnTo>
                <a:lnTo>
                  <a:pt x="281" y="50"/>
                </a:lnTo>
                <a:lnTo>
                  <a:pt x="285" y="55"/>
                </a:lnTo>
                <a:lnTo>
                  <a:pt x="285" y="59"/>
                </a:lnTo>
                <a:lnTo>
                  <a:pt x="294" y="59"/>
                </a:lnTo>
                <a:lnTo>
                  <a:pt x="290" y="59"/>
                </a:lnTo>
                <a:lnTo>
                  <a:pt x="294" y="64"/>
                </a:lnTo>
                <a:lnTo>
                  <a:pt x="299" y="59"/>
                </a:lnTo>
                <a:lnTo>
                  <a:pt x="303" y="55"/>
                </a:lnTo>
                <a:lnTo>
                  <a:pt x="303" y="64"/>
                </a:lnTo>
                <a:lnTo>
                  <a:pt x="303" y="59"/>
                </a:lnTo>
                <a:lnTo>
                  <a:pt x="307" y="45"/>
                </a:lnTo>
                <a:lnTo>
                  <a:pt x="307" y="36"/>
                </a:lnTo>
                <a:lnTo>
                  <a:pt x="312" y="41"/>
                </a:lnTo>
                <a:lnTo>
                  <a:pt x="312" y="50"/>
                </a:lnTo>
                <a:lnTo>
                  <a:pt x="320" y="50"/>
                </a:lnTo>
                <a:lnTo>
                  <a:pt x="320" y="45"/>
                </a:lnTo>
                <a:lnTo>
                  <a:pt x="329" y="55"/>
                </a:lnTo>
                <a:lnTo>
                  <a:pt x="325" y="55"/>
                </a:lnTo>
                <a:lnTo>
                  <a:pt x="329" y="55"/>
                </a:lnTo>
                <a:lnTo>
                  <a:pt x="334" y="50"/>
                </a:lnTo>
                <a:lnTo>
                  <a:pt x="334" y="55"/>
                </a:lnTo>
                <a:lnTo>
                  <a:pt x="338" y="59"/>
                </a:lnTo>
                <a:lnTo>
                  <a:pt x="342" y="59"/>
                </a:lnTo>
                <a:lnTo>
                  <a:pt x="347" y="68"/>
                </a:lnTo>
                <a:lnTo>
                  <a:pt x="347" y="64"/>
                </a:lnTo>
                <a:lnTo>
                  <a:pt x="351" y="55"/>
                </a:lnTo>
                <a:lnTo>
                  <a:pt x="351" y="45"/>
                </a:lnTo>
                <a:lnTo>
                  <a:pt x="351" y="50"/>
                </a:lnTo>
                <a:lnTo>
                  <a:pt x="356" y="50"/>
                </a:lnTo>
                <a:lnTo>
                  <a:pt x="360" y="55"/>
                </a:lnTo>
                <a:lnTo>
                  <a:pt x="364" y="59"/>
                </a:lnTo>
                <a:lnTo>
                  <a:pt x="369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8" name="Freeform 139"/>
          <p:cNvSpPr>
            <a:spLocks/>
          </p:cNvSpPr>
          <p:nvPr/>
        </p:nvSpPr>
        <p:spPr bwMode="auto">
          <a:xfrm>
            <a:off x="7559675" y="4648200"/>
            <a:ext cx="660400" cy="409575"/>
          </a:xfrm>
          <a:custGeom>
            <a:avLst/>
            <a:gdLst>
              <a:gd name="T0" fmla="*/ 20638 w 416"/>
              <a:gd name="T1" fmla="*/ 100012 h 258"/>
              <a:gd name="T2" fmla="*/ 34925 w 416"/>
              <a:gd name="T3" fmla="*/ 107950 h 258"/>
              <a:gd name="T4" fmla="*/ 55563 w 416"/>
              <a:gd name="T5" fmla="*/ 107950 h 258"/>
              <a:gd name="T6" fmla="*/ 69850 w 416"/>
              <a:gd name="T7" fmla="*/ 93662 h 258"/>
              <a:gd name="T8" fmla="*/ 82550 w 416"/>
              <a:gd name="T9" fmla="*/ 107950 h 258"/>
              <a:gd name="T10" fmla="*/ 103188 w 416"/>
              <a:gd name="T11" fmla="*/ 107950 h 258"/>
              <a:gd name="T12" fmla="*/ 117475 w 416"/>
              <a:gd name="T13" fmla="*/ 85725 h 258"/>
              <a:gd name="T14" fmla="*/ 138113 w 416"/>
              <a:gd name="T15" fmla="*/ 100012 h 258"/>
              <a:gd name="T16" fmla="*/ 152400 w 416"/>
              <a:gd name="T17" fmla="*/ 344487 h 258"/>
              <a:gd name="T18" fmla="*/ 160338 w 416"/>
              <a:gd name="T19" fmla="*/ 388937 h 258"/>
              <a:gd name="T20" fmla="*/ 166687 w 416"/>
              <a:gd name="T21" fmla="*/ 6350 h 258"/>
              <a:gd name="T22" fmla="*/ 180975 w 416"/>
              <a:gd name="T23" fmla="*/ 34925 h 258"/>
              <a:gd name="T24" fmla="*/ 193675 w 416"/>
              <a:gd name="T25" fmla="*/ 63500 h 258"/>
              <a:gd name="T26" fmla="*/ 207963 w 416"/>
              <a:gd name="T27" fmla="*/ 85725 h 258"/>
              <a:gd name="T28" fmla="*/ 222250 w 416"/>
              <a:gd name="T29" fmla="*/ 93662 h 258"/>
              <a:gd name="T30" fmla="*/ 242888 w 416"/>
              <a:gd name="T31" fmla="*/ 107950 h 258"/>
              <a:gd name="T32" fmla="*/ 263525 w 416"/>
              <a:gd name="T33" fmla="*/ 107950 h 258"/>
              <a:gd name="T34" fmla="*/ 277813 w 416"/>
              <a:gd name="T35" fmla="*/ 100012 h 258"/>
              <a:gd name="T36" fmla="*/ 292100 w 416"/>
              <a:gd name="T37" fmla="*/ 114300 h 258"/>
              <a:gd name="T38" fmla="*/ 312738 w 416"/>
              <a:gd name="T39" fmla="*/ 122237 h 258"/>
              <a:gd name="T40" fmla="*/ 333375 w 416"/>
              <a:gd name="T41" fmla="*/ 122237 h 258"/>
              <a:gd name="T42" fmla="*/ 347662 w 416"/>
              <a:gd name="T43" fmla="*/ 107950 h 258"/>
              <a:gd name="T44" fmla="*/ 368300 w 416"/>
              <a:gd name="T45" fmla="*/ 122237 h 258"/>
              <a:gd name="T46" fmla="*/ 382587 w 416"/>
              <a:gd name="T47" fmla="*/ 114300 h 258"/>
              <a:gd name="T48" fmla="*/ 388937 w 416"/>
              <a:gd name="T49" fmla="*/ 122237 h 258"/>
              <a:gd name="T50" fmla="*/ 409575 w 416"/>
              <a:gd name="T51" fmla="*/ 122237 h 258"/>
              <a:gd name="T52" fmla="*/ 431800 w 416"/>
              <a:gd name="T53" fmla="*/ 114300 h 258"/>
              <a:gd name="T54" fmla="*/ 444500 w 416"/>
              <a:gd name="T55" fmla="*/ 122237 h 258"/>
              <a:gd name="T56" fmla="*/ 458788 w 416"/>
              <a:gd name="T57" fmla="*/ 114300 h 258"/>
              <a:gd name="T58" fmla="*/ 487363 w 416"/>
              <a:gd name="T59" fmla="*/ 114300 h 258"/>
              <a:gd name="T60" fmla="*/ 493713 w 416"/>
              <a:gd name="T61" fmla="*/ 122237 h 258"/>
              <a:gd name="T62" fmla="*/ 508000 w 416"/>
              <a:gd name="T63" fmla="*/ 122237 h 258"/>
              <a:gd name="T64" fmla="*/ 534988 w 416"/>
              <a:gd name="T65" fmla="*/ 114300 h 258"/>
              <a:gd name="T66" fmla="*/ 542925 w 416"/>
              <a:gd name="T67" fmla="*/ 107950 h 258"/>
              <a:gd name="T68" fmla="*/ 563563 w 416"/>
              <a:gd name="T69" fmla="*/ 85725 h 258"/>
              <a:gd name="T70" fmla="*/ 569913 w 416"/>
              <a:gd name="T71" fmla="*/ 85725 h 258"/>
              <a:gd name="T72" fmla="*/ 584200 w 416"/>
              <a:gd name="T73" fmla="*/ 85725 h 258"/>
              <a:gd name="T74" fmla="*/ 590550 w 416"/>
              <a:gd name="T75" fmla="*/ 71437 h 258"/>
              <a:gd name="T76" fmla="*/ 611188 w 416"/>
              <a:gd name="T77" fmla="*/ 100012 h 258"/>
              <a:gd name="T78" fmla="*/ 625475 w 416"/>
              <a:gd name="T79" fmla="*/ 85725 h 258"/>
              <a:gd name="T80" fmla="*/ 633413 w 416"/>
              <a:gd name="T81" fmla="*/ 122237 h 258"/>
              <a:gd name="T82" fmla="*/ 646113 w 416"/>
              <a:gd name="T83" fmla="*/ 128587 h 25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16"/>
              <a:gd name="T127" fmla="*/ 0 h 258"/>
              <a:gd name="T128" fmla="*/ 416 w 416"/>
              <a:gd name="T129" fmla="*/ 258 h 25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16" h="258">
                <a:moveTo>
                  <a:pt x="0" y="68"/>
                </a:moveTo>
                <a:lnTo>
                  <a:pt x="4" y="63"/>
                </a:lnTo>
                <a:lnTo>
                  <a:pt x="13" y="63"/>
                </a:lnTo>
                <a:lnTo>
                  <a:pt x="13" y="68"/>
                </a:lnTo>
                <a:lnTo>
                  <a:pt x="17" y="68"/>
                </a:lnTo>
                <a:lnTo>
                  <a:pt x="22" y="68"/>
                </a:lnTo>
                <a:lnTo>
                  <a:pt x="26" y="72"/>
                </a:lnTo>
                <a:lnTo>
                  <a:pt x="30" y="68"/>
                </a:lnTo>
                <a:lnTo>
                  <a:pt x="35" y="68"/>
                </a:lnTo>
                <a:lnTo>
                  <a:pt x="39" y="72"/>
                </a:lnTo>
                <a:lnTo>
                  <a:pt x="44" y="68"/>
                </a:lnTo>
                <a:lnTo>
                  <a:pt x="44" y="59"/>
                </a:lnTo>
                <a:lnTo>
                  <a:pt x="44" y="63"/>
                </a:lnTo>
                <a:lnTo>
                  <a:pt x="48" y="63"/>
                </a:lnTo>
                <a:lnTo>
                  <a:pt x="52" y="68"/>
                </a:lnTo>
                <a:lnTo>
                  <a:pt x="57" y="68"/>
                </a:lnTo>
                <a:lnTo>
                  <a:pt x="61" y="68"/>
                </a:lnTo>
                <a:lnTo>
                  <a:pt x="65" y="68"/>
                </a:lnTo>
                <a:lnTo>
                  <a:pt x="70" y="63"/>
                </a:lnTo>
                <a:lnTo>
                  <a:pt x="74" y="68"/>
                </a:lnTo>
                <a:lnTo>
                  <a:pt x="74" y="54"/>
                </a:lnTo>
                <a:lnTo>
                  <a:pt x="79" y="59"/>
                </a:lnTo>
                <a:lnTo>
                  <a:pt x="83" y="63"/>
                </a:lnTo>
                <a:lnTo>
                  <a:pt x="87" y="63"/>
                </a:lnTo>
                <a:lnTo>
                  <a:pt x="92" y="68"/>
                </a:lnTo>
                <a:lnTo>
                  <a:pt x="92" y="104"/>
                </a:lnTo>
                <a:lnTo>
                  <a:pt x="96" y="217"/>
                </a:lnTo>
                <a:lnTo>
                  <a:pt x="96" y="258"/>
                </a:lnTo>
                <a:lnTo>
                  <a:pt x="101" y="240"/>
                </a:lnTo>
                <a:lnTo>
                  <a:pt x="101" y="245"/>
                </a:lnTo>
                <a:lnTo>
                  <a:pt x="101" y="240"/>
                </a:lnTo>
                <a:lnTo>
                  <a:pt x="105" y="81"/>
                </a:lnTo>
                <a:lnTo>
                  <a:pt x="105" y="4"/>
                </a:lnTo>
                <a:lnTo>
                  <a:pt x="109" y="0"/>
                </a:lnTo>
                <a:lnTo>
                  <a:pt x="109" y="18"/>
                </a:lnTo>
                <a:lnTo>
                  <a:pt x="114" y="22"/>
                </a:lnTo>
                <a:lnTo>
                  <a:pt x="114" y="31"/>
                </a:lnTo>
                <a:lnTo>
                  <a:pt x="118" y="36"/>
                </a:lnTo>
                <a:lnTo>
                  <a:pt x="122" y="40"/>
                </a:lnTo>
                <a:lnTo>
                  <a:pt x="122" y="49"/>
                </a:lnTo>
                <a:lnTo>
                  <a:pt x="127" y="49"/>
                </a:lnTo>
                <a:lnTo>
                  <a:pt x="131" y="54"/>
                </a:lnTo>
                <a:lnTo>
                  <a:pt x="136" y="59"/>
                </a:lnTo>
                <a:lnTo>
                  <a:pt x="140" y="63"/>
                </a:lnTo>
                <a:lnTo>
                  <a:pt x="140" y="59"/>
                </a:lnTo>
                <a:lnTo>
                  <a:pt x="149" y="59"/>
                </a:lnTo>
                <a:lnTo>
                  <a:pt x="149" y="63"/>
                </a:lnTo>
                <a:lnTo>
                  <a:pt x="153" y="68"/>
                </a:lnTo>
                <a:lnTo>
                  <a:pt x="158" y="68"/>
                </a:lnTo>
                <a:lnTo>
                  <a:pt x="162" y="68"/>
                </a:lnTo>
                <a:lnTo>
                  <a:pt x="166" y="68"/>
                </a:lnTo>
                <a:lnTo>
                  <a:pt x="171" y="72"/>
                </a:lnTo>
                <a:lnTo>
                  <a:pt x="171" y="59"/>
                </a:lnTo>
                <a:lnTo>
                  <a:pt x="175" y="63"/>
                </a:lnTo>
                <a:lnTo>
                  <a:pt x="179" y="77"/>
                </a:lnTo>
                <a:lnTo>
                  <a:pt x="179" y="68"/>
                </a:lnTo>
                <a:lnTo>
                  <a:pt x="184" y="72"/>
                </a:lnTo>
                <a:lnTo>
                  <a:pt x="188" y="72"/>
                </a:lnTo>
                <a:lnTo>
                  <a:pt x="193" y="72"/>
                </a:lnTo>
                <a:lnTo>
                  <a:pt x="197" y="77"/>
                </a:lnTo>
                <a:lnTo>
                  <a:pt x="201" y="77"/>
                </a:lnTo>
                <a:lnTo>
                  <a:pt x="206" y="77"/>
                </a:lnTo>
                <a:lnTo>
                  <a:pt x="210" y="77"/>
                </a:lnTo>
                <a:lnTo>
                  <a:pt x="215" y="77"/>
                </a:lnTo>
                <a:lnTo>
                  <a:pt x="215" y="68"/>
                </a:lnTo>
                <a:lnTo>
                  <a:pt x="219" y="68"/>
                </a:lnTo>
                <a:lnTo>
                  <a:pt x="223" y="72"/>
                </a:lnTo>
                <a:lnTo>
                  <a:pt x="228" y="72"/>
                </a:lnTo>
                <a:lnTo>
                  <a:pt x="232" y="77"/>
                </a:lnTo>
                <a:lnTo>
                  <a:pt x="236" y="72"/>
                </a:lnTo>
                <a:lnTo>
                  <a:pt x="236" y="77"/>
                </a:lnTo>
                <a:lnTo>
                  <a:pt x="241" y="72"/>
                </a:lnTo>
                <a:lnTo>
                  <a:pt x="241" y="77"/>
                </a:lnTo>
                <a:lnTo>
                  <a:pt x="245" y="72"/>
                </a:lnTo>
                <a:lnTo>
                  <a:pt x="245" y="77"/>
                </a:lnTo>
                <a:lnTo>
                  <a:pt x="250" y="72"/>
                </a:lnTo>
                <a:lnTo>
                  <a:pt x="254" y="77"/>
                </a:lnTo>
                <a:lnTo>
                  <a:pt x="258" y="77"/>
                </a:lnTo>
                <a:lnTo>
                  <a:pt x="263" y="77"/>
                </a:lnTo>
                <a:lnTo>
                  <a:pt x="267" y="77"/>
                </a:lnTo>
                <a:lnTo>
                  <a:pt x="272" y="72"/>
                </a:lnTo>
                <a:lnTo>
                  <a:pt x="276" y="77"/>
                </a:lnTo>
                <a:lnTo>
                  <a:pt x="285" y="77"/>
                </a:lnTo>
                <a:lnTo>
                  <a:pt x="280" y="77"/>
                </a:lnTo>
                <a:lnTo>
                  <a:pt x="285" y="72"/>
                </a:lnTo>
                <a:lnTo>
                  <a:pt x="289" y="77"/>
                </a:lnTo>
                <a:lnTo>
                  <a:pt x="289" y="72"/>
                </a:lnTo>
                <a:lnTo>
                  <a:pt x="293" y="77"/>
                </a:lnTo>
                <a:lnTo>
                  <a:pt x="298" y="72"/>
                </a:lnTo>
                <a:lnTo>
                  <a:pt x="307" y="72"/>
                </a:lnTo>
                <a:lnTo>
                  <a:pt x="302" y="72"/>
                </a:lnTo>
                <a:lnTo>
                  <a:pt x="307" y="72"/>
                </a:lnTo>
                <a:lnTo>
                  <a:pt x="311" y="77"/>
                </a:lnTo>
                <a:lnTo>
                  <a:pt x="320" y="77"/>
                </a:lnTo>
                <a:lnTo>
                  <a:pt x="315" y="77"/>
                </a:lnTo>
                <a:lnTo>
                  <a:pt x="320" y="77"/>
                </a:lnTo>
                <a:lnTo>
                  <a:pt x="324" y="77"/>
                </a:lnTo>
                <a:lnTo>
                  <a:pt x="329" y="72"/>
                </a:lnTo>
                <a:lnTo>
                  <a:pt x="337" y="72"/>
                </a:lnTo>
                <a:lnTo>
                  <a:pt x="333" y="72"/>
                </a:lnTo>
                <a:lnTo>
                  <a:pt x="337" y="72"/>
                </a:lnTo>
                <a:lnTo>
                  <a:pt x="342" y="68"/>
                </a:lnTo>
                <a:lnTo>
                  <a:pt x="342" y="54"/>
                </a:lnTo>
                <a:lnTo>
                  <a:pt x="346" y="59"/>
                </a:lnTo>
                <a:lnTo>
                  <a:pt x="355" y="54"/>
                </a:lnTo>
                <a:lnTo>
                  <a:pt x="350" y="54"/>
                </a:lnTo>
                <a:lnTo>
                  <a:pt x="355" y="49"/>
                </a:lnTo>
                <a:lnTo>
                  <a:pt x="359" y="54"/>
                </a:lnTo>
                <a:lnTo>
                  <a:pt x="364" y="59"/>
                </a:lnTo>
                <a:lnTo>
                  <a:pt x="368" y="49"/>
                </a:lnTo>
                <a:lnTo>
                  <a:pt x="368" y="54"/>
                </a:lnTo>
                <a:lnTo>
                  <a:pt x="372" y="49"/>
                </a:lnTo>
                <a:lnTo>
                  <a:pt x="372" y="54"/>
                </a:lnTo>
                <a:lnTo>
                  <a:pt x="372" y="45"/>
                </a:lnTo>
                <a:lnTo>
                  <a:pt x="377" y="54"/>
                </a:lnTo>
                <a:lnTo>
                  <a:pt x="381" y="59"/>
                </a:lnTo>
                <a:lnTo>
                  <a:pt x="385" y="63"/>
                </a:lnTo>
                <a:lnTo>
                  <a:pt x="390" y="63"/>
                </a:lnTo>
                <a:lnTo>
                  <a:pt x="394" y="63"/>
                </a:lnTo>
                <a:lnTo>
                  <a:pt x="394" y="54"/>
                </a:lnTo>
                <a:lnTo>
                  <a:pt x="394" y="63"/>
                </a:lnTo>
                <a:lnTo>
                  <a:pt x="399" y="68"/>
                </a:lnTo>
                <a:lnTo>
                  <a:pt x="399" y="77"/>
                </a:lnTo>
                <a:lnTo>
                  <a:pt x="403" y="72"/>
                </a:lnTo>
                <a:lnTo>
                  <a:pt x="403" y="77"/>
                </a:lnTo>
                <a:lnTo>
                  <a:pt x="407" y="81"/>
                </a:lnTo>
                <a:lnTo>
                  <a:pt x="412" y="86"/>
                </a:lnTo>
                <a:lnTo>
                  <a:pt x="416" y="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9" name="Freeform 140"/>
          <p:cNvSpPr>
            <a:spLocks/>
          </p:cNvSpPr>
          <p:nvPr/>
        </p:nvSpPr>
        <p:spPr bwMode="auto">
          <a:xfrm>
            <a:off x="8220075" y="4676775"/>
            <a:ext cx="536575" cy="452438"/>
          </a:xfrm>
          <a:custGeom>
            <a:avLst/>
            <a:gdLst>
              <a:gd name="T0" fmla="*/ 7938 w 338"/>
              <a:gd name="T1" fmla="*/ 85725 h 285"/>
              <a:gd name="T2" fmla="*/ 28575 w 338"/>
              <a:gd name="T3" fmla="*/ 79375 h 285"/>
              <a:gd name="T4" fmla="*/ 41275 w 338"/>
              <a:gd name="T5" fmla="*/ 79375 h 285"/>
              <a:gd name="T6" fmla="*/ 63500 w 338"/>
              <a:gd name="T7" fmla="*/ 71438 h 285"/>
              <a:gd name="T8" fmla="*/ 84137 w 338"/>
              <a:gd name="T9" fmla="*/ 71438 h 285"/>
              <a:gd name="T10" fmla="*/ 90487 w 338"/>
              <a:gd name="T11" fmla="*/ 79375 h 285"/>
              <a:gd name="T12" fmla="*/ 104775 w 338"/>
              <a:gd name="T13" fmla="*/ 107950 h 285"/>
              <a:gd name="T14" fmla="*/ 119063 w 338"/>
              <a:gd name="T15" fmla="*/ 93663 h 285"/>
              <a:gd name="T16" fmla="*/ 125413 w 338"/>
              <a:gd name="T17" fmla="*/ 85725 h 285"/>
              <a:gd name="T18" fmla="*/ 139700 w 338"/>
              <a:gd name="T19" fmla="*/ 344488 h 285"/>
              <a:gd name="T20" fmla="*/ 146050 w 338"/>
              <a:gd name="T21" fmla="*/ 49213 h 285"/>
              <a:gd name="T22" fmla="*/ 160337 w 338"/>
              <a:gd name="T23" fmla="*/ 71438 h 285"/>
              <a:gd name="T24" fmla="*/ 174625 w 338"/>
              <a:gd name="T25" fmla="*/ 71438 h 285"/>
              <a:gd name="T26" fmla="*/ 195262 w 338"/>
              <a:gd name="T27" fmla="*/ 93663 h 285"/>
              <a:gd name="T28" fmla="*/ 201612 w 338"/>
              <a:gd name="T29" fmla="*/ 93663 h 285"/>
              <a:gd name="T30" fmla="*/ 215900 w 338"/>
              <a:gd name="T31" fmla="*/ 79375 h 285"/>
              <a:gd name="T32" fmla="*/ 230188 w 338"/>
              <a:gd name="T33" fmla="*/ 93663 h 285"/>
              <a:gd name="T34" fmla="*/ 250825 w 338"/>
              <a:gd name="T35" fmla="*/ 107950 h 285"/>
              <a:gd name="T36" fmla="*/ 265113 w 338"/>
              <a:gd name="T37" fmla="*/ 85725 h 285"/>
              <a:gd name="T38" fmla="*/ 279400 w 338"/>
              <a:gd name="T39" fmla="*/ 57150 h 285"/>
              <a:gd name="T40" fmla="*/ 285750 w 338"/>
              <a:gd name="T41" fmla="*/ 71438 h 285"/>
              <a:gd name="T42" fmla="*/ 300037 w 338"/>
              <a:gd name="T43" fmla="*/ 49213 h 285"/>
              <a:gd name="T44" fmla="*/ 312737 w 338"/>
              <a:gd name="T45" fmla="*/ 71438 h 285"/>
              <a:gd name="T46" fmla="*/ 320675 w 338"/>
              <a:gd name="T47" fmla="*/ 79375 h 285"/>
              <a:gd name="T48" fmla="*/ 334962 w 338"/>
              <a:gd name="T49" fmla="*/ 93663 h 285"/>
              <a:gd name="T50" fmla="*/ 347662 w 338"/>
              <a:gd name="T51" fmla="*/ 107950 h 285"/>
              <a:gd name="T52" fmla="*/ 355600 w 338"/>
              <a:gd name="T53" fmla="*/ 352425 h 285"/>
              <a:gd name="T54" fmla="*/ 369887 w 338"/>
              <a:gd name="T55" fmla="*/ 0 h 285"/>
              <a:gd name="T56" fmla="*/ 376237 w 338"/>
              <a:gd name="T57" fmla="*/ 49213 h 285"/>
              <a:gd name="T58" fmla="*/ 382587 w 338"/>
              <a:gd name="T59" fmla="*/ 71438 h 285"/>
              <a:gd name="T60" fmla="*/ 396875 w 338"/>
              <a:gd name="T61" fmla="*/ 71438 h 285"/>
              <a:gd name="T62" fmla="*/ 403225 w 338"/>
              <a:gd name="T63" fmla="*/ 85725 h 285"/>
              <a:gd name="T64" fmla="*/ 425450 w 338"/>
              <a:gd name="T65" fmla="*/ 142875 h 285"/>
              <a:gd name="T66" fmla="*/ 431800 w 338"/>
              <a:gd name="T67" fmla="*/ 165100 h 285"/>
              <a:gd name="T68" fmla="*/ 446088 w 338"/>
              <a:gd name="T69" fmla="*/ 452438 h 285"/>
              <a:gd name="T70" fmla="*/ 452438 w 338"/>
              <a:gd name="T71" fmla="*/ 107950 h 285"/>
              <a:gd name="T72" fmla="*/ 473075 w 338"/>
              <a:gd name="T73" fmla="*/ 93663 h 285"/>
              <a:gd name="T74" fmla="*/ 481013 w 338"/>
              <a:gd name="T75" fmla="*/ 150813 h 285"/>
              <a:gd name="T76" fmla="*/ 493713 w 338"/>
              <a:gd name="T77" fmla="*/ 122238 h 285"/>
              <a:gd name="T78" fmla="*/ 501650 w 338"/>
              <a:gd name="T79" fmla="*/ 136525 h 285"/>
              <a:gd name="T80" fmla="*/ 515938 w 338"/>
              <a:gd name="T81" fmla="*/ 250825 h 285"/>
              <a:gd name="T82" fmla="*/ 522288 w 338"/>
              <a:gd name="T83" fmla="*/ 122238 h 2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8"/>
              <a:gd name="T127" fmla="*/ 0 h 285"/>
              <a:gd name="T128" fmla="*/ 338 w 338"/>
              <a:gd name="T129" fmla="*/ 285 h 2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8" h="285">
                <a:moveTo>
                  <a:pt x="0" y="63"/>
                </a:moveTo>
                <a:lnTo>
                  <a:pt x="0" y="59"/>
                </a:lnTo>
                <a:lnTo>
                  <a:pt x="5" y="54"/>
                </a:lnTo>
                <a:lnTo>
                  <a:pt x="13" y="54"/>
                </a:lnTo>
                <a:lnTo>
                  <a:pt x="13" y="45"/>
                </a:lnTo>
                <a:lnTo>
                  <a:pt x="18" y="50"/>
                </a:lnTo>
                <a:lnTo>
                  <a:pt x="22" y="54"/>
                </a:lnTo>
                <a:lnTo>
                  <a:pt x="26" y="59"/>
                </a:lnTo>
                <a:lnTo>
                  <a:pt x="26" y="50"/>
                </a:lnTo>
                <a:lnTo>
                  <a:pt x="31" y="50"/>
                </a:lnTo>
                <a:lnTo>
                  <a:pt x="35" y="41"/>
                </a:lnTo>
                <a:lnTo>
                  <a:pt x="40" y="45"/>
                </a:lnTo>
                <a:lnTo>
                  <a:pt x="44" y="50"/>
                </a:lnTo>
                <a:lnTo>
                  <a:pt x="48" y="50"/>
                </a:lnTo>
                <a:lnTo>
                  <a:pt x="53" y="45"/>
                </a:lnTo>
                <a:lnTo>
                  <a:pt x="57" y="54"/>
                </a:lnTo>
                <a:lnTo>
                  <a:pt x="57" y="45"/>
                </a:lnTo>
                <a:lnTo>
                  <a:pt x="57" y="50"/>
                </a:lnTo>
                <a:lnTo>
                  <a:pt x="62" y="50"/>
                </a:lnTo>
                <a:lnTo>
                  <a:pt x="66" y="54"/>
                </a:lnTo>
                <a:lnTo>
                  <a:pt x="66" y="68"/>
                </a:lnTo>
                <a:lnTo>
                  <a:pt x="75" y="59"/>
                </a:lnTo>
                <a:lnTo>
                  <a:pt x="70" y="59"/>
                </a:lnTo>
                <a:lnTo>
                  <a:pt x="75" y="59"/>
                </a:lnTo>
                <a:lnTo>
                  <a:pt x="79" y="54"/>
                </a:lnTo>
                <a:lnTo>
                  <a:pt x="79" y="50"/>
                </a:lnTo>
                <a:lnTo>
                  <a:pt x="79" y="54"/>
                </a:lnTo>
                <a:lnTo>
                  <a:pt x="83" y="59"/>
                </a:lnTo>
                <a:lnTo>
                  <a:pt x="83" y="172"/>
                </a:lnTo>
                <a:lnTo>
                  <a:pt x="88" y="217"/>
                </a:lnTo>
                <a:lnTo>
                  <a:pt x="88" y="22"/>
                </a:lnTo>
                <a:lnTo>
                  <a:pt x="92" y="27"/>
                </a:lnTo>
                <a:lnTo>
                  <a:pt x="92" y="31"/>
                </a:lnTo>
                <a:lnTo>
                  <a:pt x="97" y="36"/>
                </a:lnTo>
                <a:lnTo>
                  <a:pt x="97" y="50"/>
                </a:lnTo>
                <a:lnTo>
                  <a:pt x="101" y="45"/>
                </a:lnTo>
                <a:lnTo>
                  <a:pt x="105" y="45"/>
                </a:lnTo>
                <a:lnTo>
                  <a:pt x="110" y="50"/>
                </a:lnTo>
                <a:lnTo>
                  <a:pt x="110" y="45"/>
                </a:lnTo>
                <a:lnTo>
                  <a:pt x="110" y="54"/>
                </a:lnTo>
                <a:lnTo>
                  <a:pt x="114" y="50"/>
                </a:lnTo>
                <a:lnTo>
                  <a:pt x="123" y="59"/>
                </a:lnTo>
                <a:lnTo>
                  <a:pt x="119" y="59"/>
                </a:lnTo>
                <a:lnTo>
                  <a:pt x="123" y="59"/>
                </a:lnTo>
                <a:lnTo>
                  <a:pt x="127" y="59"/>
                </a:lnTo>
                <a:lnTo>
                  <a:pt x="132" y="54"/>
                </a:lnTo>
                <a:lnTo>
                  <a:pt x="136" y="45"/>
                </a:lnTo>
                <a:lnTo>
                  <a:pt x="136" y="50"/>
                </a:lnTo>
                <a:lnTo>
                  <a:pt x="145" y="59"/>
                </a:lnTo>
                <a:lnTo>
                  <a:pt x="140" y="59"/>
                </a:lnTo>
                <a:lnTo>
                  <a:pt x="145" y="59"/>
                </a:lnTo>
                <a:lnTo>
                  <a:pt x="149" y="59"/>
                </a:lnTo>
                <a:lnTo>
                  <a:pt x="154" y="63"/>
                </a:lnTo>
                <a:lnTo>
                  <a:pt x="158" y="68"/>
                </a:lnTo>
                <a:lnTo>
                  <a:pt x="162" y="59"/>
                </a:lnTo>
                <a:lnTo>
                  <a:pt x="167" y="63"/>
                </a:lnTo>
                <a:lnTo>
                  <a:pt x="167" y="54"/>
                </a:lnTo>
                <a:lnTo>
                  <a:pt x="171" y="41"/>
                </a:lnTo>
                <a:lnTo>
                  <a:pt x="176" y="50"/>
                </a:lnTo>
                <a:lnTo>
                  <a:pt x="176" y="36"/>
                </a:lnTo>
                <a:lnTo>
                  <a:pt x="180" y="45"/>
                </a:lnTo>
                <a:lnTo>
                  <a:pt x="180" y="54"/>
                </a:lnTo>
                <a:lnTo>
                  <a:pt x="180" y="45"/>
                </a:lnTo>
                <a:lnTo>
                  <a:pt x="189" y="45"/>
                </a:lnTo>
                <a:lnTo>
                  <a:pt x="184" y="45"/>
                </a:lnTo>
                <a:lnTo>
                  <a:pt x="189" y="31"/>
                </a:lnTo>
                <a:lnTo>
                  <a:pt x="193" y="31"/>
                </a:lnTo>
                <a:lnTo>
                  <a:pt x="193" y="50"/>
                </a:lnTo>
                <a:lnTo>
                  <a:pt x="197" y="45"/>
                </a:lnTo>
                <a:lnTo>
                  <a:pt x="197" y="54"/>
                </a:lnTo>
                <a:lnTo>
                  <a:pt x="202" y="59"/>
                </a:lnTo>
                <a:lnTo>
                  <a:pt x="202" y="50"/>
                </a:lnTo>
                <a:lnTo>
                  <a:pt x="206" y="45"/>
                </a:lnTo>
                <a:lnTo>
                  <a:pt x="206" y="36"/>
                </a:lnTo>
                <a:lnTo>
                  <a:pt x="211" y="59"/>
                </a:lnTo>
                <a:lnTo>
                  <a:pt x="215" y="68"/>
                </a:lnTo>
                <a:lnTo>
                  <a:pt x="215" y="59"/>
                </a:lnTo>
                <a:lnTo>
                  <a:pt x="219" y="68"/>
                </a:lnTo>
                <a:lnTo>
                  <a:pt x="219" y="63"/>
                </a:lnTo>
                <a:lnTo>
                  <a:pt x="224" y="104"/>
                </a:lnTo>
                <a:lnTo>
                  <a:pt x="224" y="222"/>
                </a:lnTo>
                <a:lnTo>
                  <a:pt x="228" y="254"/>
                </a:lnTo>
                <a:lnTo>
                  <a:pt x="228" y="90"/>
                </a:lnTo>
                <a:lnTo>
                  <a:pt x="233" y="0"/>
                </a:lnTo>
                <a:lnTo>
                  <a:pt x="233" y="13"/>
                </a:lnTo>
                <a:lnTo>
                  <a:pt x="237" y="27"/>
                </a:lnTo>
                <a:lnTo>
                  <a:pt x="237" y="31"/>
                </a:lnTo>
                <a:lnTo>
                  <a:pt x="237" y="13"/>
                </a:lnTo>
                <a:lnTo>
                  <a:pt x="241" y="22"/>
                </a:lnTo>
                <a:lnTo>
                  <a:pt x="241" y="45"/>
                </a:lnTo>
                <a:lnTo>
                  <a:pt x="246" y="54"/>
                </a:lnTo>
                <a:lnTo>
                  <a:pt x="246" y="59"/>
                </a:lnTo>
                <a:lnTo>
                  <a:pt x="250" y="45"/>
                </a:lnTo>
                <a:lnTo>
                  <a:pt x="250" y="54"/>
                </a:lnTo>
                <a:lnTo>
                  <a:pt x="259" y="54"/>
                </a:lnTo>
                <a:lnTo>
                  <a:pt x="254" y="54"/>
                </a:lnTo>
                <a:lnTo>
                  <a:pt x="259" y="54"/>
                </a:lnTo>
                <a:lnTo>
                  <a:pt x="263" y="95"/>
                </a:lnTo>
                <a:lnTo>
                  <a:pt x="268" y="90"/>
                </a:lnTo>
                <a:lnTo>
                  <a:pt x="268" y="77"/>
                </a:lnTo>
                <a:lnTo>
                  <a:pt x="272" y="90"/>
                </a:lnTo>
                <a:lnTo>
                  <a:pt x="272" y="104"/>
                </a:lnTo>
                <a:lnTo>
                  <a:pt x="276" y="109"/>
                </a:lnTo>
                <a:lnTo>
                  <a:pt x="276" y="267"/>
                </a:lnTo>
                <a:lnTo>
                  <a:pt x="281" y="285"/>
                </a:lnTo>
                <a:lnTo>
                  <a:pt x="281" y="281"/>
                </a:lnTo>
                <a:lnTo>
                  <a:pt x="285" y="267"/>
                </a:lnTo>
                <a:lnTo>
                  <a:pt x="285" y="68"/>
                </a:lnTo>
                <a:lnTo>
                  <a:pt x="290" y="27"/>
                </a:lnTo>
                <a:lnTo>
                  <a:pt x="290" y="41"/>
                </a:lnTo>
                <a:lnTo>
                  <a:pt x="298" y="59"/>
                </a:lnTo>
                <a:lnTo>
                  <a:pt x="298" y="77"/>
                </a:lnTo>
                <a:lnTo>
                  <a:pt x="303" y="86"/>
                </a:lnTo>
                <a:lnTo>
                  <a:pt x="303" y="95"/>
                </a:lnTo>
                <a:lnTo>
                  <a:pt x="307" y="109"/>
                </a:lnTo>
                <a:lnTo>
                  <a:pt x="307" y="54"/>
                </a:lnTo>
                <a:lnTo>
                  <a:pt x="311" y="77"/>
                </a:lnTo>
                <a:lnTo>
                  <a:pt x="311" y="90"/>
                </a:lnTo>
                <a:lnTo>
                  <a:pt x="316" y="81"/>
                </a:lnTo>
                <a:lnTo>
                  <a:pt x="316" y="86"/>
                </a:lnTo>
                <a:lnTo>
                  <a:pt x="320" y="81"/>
                </a:lnTo>
                <a:lnTo>
                  <a:pt x="320" y="149"/>
                </a:lnTo>
                <a:lnTo>
                  <a:pt x="325" y="158"/>
                </a:lnTo>
                <a:lnTo>
                  <a:pt x="325" y="140"/>
                </a:lnTo>
                <a:lnTo>
                  <a:pt x="329" y="109"/>
                </a:lnTo>
                <a:lnTo>
                  <a:pt x="329" y="77"/>
                </a:lnTo>
                <a:lnTo>
                  <a:pt x="333" y="45"/>
                </a:lnTo>
                <a:lnTo>
                  <a:pt x="338" y="6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1" name="Freeform 142"/>
          <p:cNvSpPr>
            <a:spLocks/>
          </p:cNvSpPr>
          <p:nvPr/>
        </p:nvSpPr>
        <p:spPr bwMode="auto">
          <a:xfrm>
            <a:off x="320675" y="4633913"/>
            <a:ext cx="431800" cy="531812"/>
          </a:xfrm>
          <a:custGeom>
            <a:avLst/>
            <a:gdLst>
              <a:gd name="T0" fmla="*/ 7937 w 272"/>
              <a:gd name="T1" fmla="*/ 344487 h 335"/>
              <a:gd name="T2" fmla="*/ 22225 w 272"/>
              <a:gd name="T3" fmla="*/ 323850 h 335"/>
              <a:gd name="T4" fmla="*/ 28575 w 272"/>
              <a:gd name="T5" fmla="*/ 315912 h 335"/>
              <a:gd name="T6" fmla="*/ 34925 w 272"/>
              <a:gd name="T7" fmla="*/ 100012 h 335"/>
              <a:gd name="T8" fmla="*/ 42862 w 272"/>
              <a:gd name="T9" fmla="*/ 495300 h 335"/>
              <a:gd name="T10" fmla="*/ 57150 w 272"/>
              <a:gd name="T11" fmla="*/ 446087 h 335"/>
              <a:gd name="T12" fmla="*/ 63500 w 272"/>
              <a:gd name="T13" fmla="*/ 409575 h 335"/>
              <a:gd name="T14" fmla="*/ 77787 w 272"/>
              <a:gd name="T15" fmla="*/ 301625 h 335"/>
              <a:gd name="T16" fmla="*/ 84137 w 272"/>
              <a:gd name="T17" fmla="*/ 250825 h 335"/>
              <a:gd name="T18" fmla="*/ 90487 w 272"/>
              <a:gd name="T19" fmla="*/ 258762 h 335"/>
              <a:gd name="T20" fmla="*/ 104775 w 272"/>
              <a:gd name="T21" fmla="*/ 265112 h 335"/>
              <a:gd name="T22" fmla="*/ 119062 w 272"/>
              <a:gd name="T23" fmla="*/ 287337 h 335"/>
              <a:gd name="T24" fmla="*/ 133350 w 272"/>
              <a:gd name="T25" fmla="*/ 323850 h 335"/>
              <a:gd name="T26" fmla="*/ 139700 w 272"/>
              <a:gd name="T27" fmla="*/ 236537 h 335"/>
              <a:gd name="T28" fmla="*/ 153987 w 272"/>
              <a:gd name="T29" fmla="*/ 352425 h 335"/>
              <a:gd name="T30" fmla="*/ 160337 w 272"/>
              <a:gd name="T31" fmla="*/ 338137 h 335"/>
              <a:gd name="T32" fmla="*/ 174625 w 272"/>
              <a:gd name="T33" fmla="*/ 315912 h 335"/>
              <a:gd name="T34" fmla="*/ 180975 w 272"/>
              <a:gd name="T35" fmla="*/ 344487 h 335"/>
              <a:gd name="T36" fmla="*/ 195262 w 272"/>
              <a:gd name="T37" fmla="*/ 358775 h 335"/>
              <a:gd name="T38" fmla="*/ 203200 w 272"/>
              <a:gd name="T39" fmla="*/ 352425 h 335"/>
              <a:gd name="T40" fmla="*/ 215900 w 272"/>
              <a:gd name="T41" fmla="*/ 387350 h 335"/>
              <a:gd name="T42" fmla="*/ 223837 w 272"/>
              <a:gd name="T43" fmla="*/ 236537 h 335"/>
              <a:gd name="T44" fmla="*/ 238125 w 272"/>
              <a:gd name="T45" fmla="*/ 431800 h 335"/>
              <a:gd name="T46" fmla="*/ 244475 w 272"/>
              <a:gd name="T47" fmla="*/ 466725 h 335"/>
              <a:gd name="T48" fmla="*/ 250825 w 272"/>
              <a:gd name="T49" fmla="*/ 330200 h 335"/>
              <a:gd name="T50" fmla="*/ 258762 w 272"/>
              <a:gd name="T51" fmla="*/ 373062 h 335"/>
              <a:gd name="T52" fmla="*/ 271462 w 272"/>
              <a:gd name="T53" fmla="*/ 395287 h 335"/>
              <a:gd name="T54" fmla="*/ 279400 w 272"/>
              <a:gd name="T55" fmla="*/ 403225 h 335"/>
              <a:gd name="T56" fmla="*/ 293687 w 272"/>
              <a:gd name="T57" fmla="*/ 395287 h 335"/>
              <a:gd name="T58" fmla="*/ 300037 w 272"/>
              <a:gd name="T59" fmla="*/ 287337 h 335"/>
              <a:gd name="T60" fmla="*/ 314325 w 272"/>
              <a:gd name="T61" fmla="*/ 287337 h 335"/>
              <a:gd name="T62" fmla="*/ 328612 w 272"/>
              <a:gd name="T63" fmla="*/ 330200 h 335"/>
              <a:gd name="T64" fmla="*/ 349250 w 272"/>
              <a:gd name="T65" fmla="*/ 207962 h 335"/>
              <a:gd name="T66" fmla="*/ 355600 w 272"/>
              <a:gd name="T67" fmla="*/ 236537 h 335"/>
              <a:gd name="T68" fmla="*/ 361950 w 272"/>
              <a:gd name="T69" fmla="*/ 358775 h 335"/>
              <a:gd name="T70" fmla="*/ 369887 w 272"/>
              <a:gd name="T71" fmla="*/ 287337 h 335"/>
              <a:gd name="T72" fmla="*/ 376237 w 272"/>
              <a:gd name="T73" fmla="*/ 293687 h 335"/>
              <a:gd name="T74" fmla="*/ 390525 w 272"/>
              <a:gd name="T75" fmla="*/ 258762 h 335"/>
              <a:gd name="T76" fmla="*/ 396875 w 272"/>
              <a:gd name="T77" fmla="*/ 287337 h 335"/>
              <a:gd name="T78" fmla="*/ 411163 w 272"/>
              <a:gd name="T79" fmla="*/ 301625 h 335"/>
              <a:gd name="T80" fmla="*/ 417513 w 272"/>
              <a:gd name="T81" fmla="*/ 301625 h 335"/>
              <a:gd name="T82" fmla="*/ 425450 w 272"/>
              <a:gd name="T83" fmla="*/ 330200 h 3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335"/>
              <a:gd name="T128" fmla="*/ 272 w 272"/>
              <a:gd name="T129" fmla="*/ 335 h 33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335">
                <a:moveTo>
                  <a:pt x="0" y="195"/>
                </a:moveTo>
                <a:lnTo>
                  <a:pt x="5" y="190"/>
                </a:lnTo>
                <a:lnTo>
                  <a:pt x="5" y="217"/>
                </a:lnTo>
                <a:lnTo>
                  <a:pt x="9" y="240"/>
                </a:lnTo>
                <a:lnTo>
                  <a:pt x="9" y="208"/>
                </a:lnTo>
                <a:lnTo>
                  <a:pt x="14" y="204"/>
                </a:lnTo>
                <a:lnTo>
                  <a:pt x="14" y="163"/>
                </a:lnTo>
                <a:lnTo>
                  <a:pt x="18" y="195"/>
                </a:lnTo>
                <a:lnTo>
                  <a:pt x="18" y="199"/>
                </a:lnTo>
                <a:lnTo>
                  <a:pt x="18" y="113"/>
                </a:lnTo>
                <a:lnTo>
                  <a:pt x="22" y="0"/>
                </a:lnTo>
                <a:lnTo>
                  <a:pt x="22" y="63"/>
                </a:lnTo>
                <a:lnTo>
                  <a:pt x="27" y="285"/>
                </a:lnTo>
                <a:lnTo>
                  <a:pt x="27" y="317"/>
                </a:lnTo>
                <a:lnTo>
                  <a:pt x="27" y="312"/>
                </a:lnTo>
                <a:lnTo>
                  <a:pt x="31" y="303"/>
                </a:lnTo>
                <a:lnTo>
                  <a:pt x="31" y="285"/>
                </a:lnTo>
                <a:lnTo>
                  <a:pt x="36" y="281"/>
                </a:lnTo>
                <a:lnTo>
                  <a:pt x="36" y="263"/>
                </a:lnTo>
                <a:lnTo>
                  <a:pt x="40" y="267"/>
                </a:lnTo>
                <a:lnTo>
                  <a:pt x="40" y="258"/>
                </a:lnTo>
                <a:lnTo>
                  <a:pt x="44" y="204"/>
                </a:lnTo>
                <a:lnTo>
                  <a:pt x="44" y="163"/>
                </a:lnTo>
                <a:lnTo>
                  <a:pt x="49" y="190"/>
                </a:lnTo>
                <a:lnTo>
                  <a:pt x="49" y="145"/>
                </a:lnTo>
                <a:lnTo>
                  <a:pt x="53" y="149"/>
                </a:lnTo>
                <a:lnTo>
                  <a:pt x="53" y="158"/>
                </a:lnTo>
                <a:lnTo>
                  <a:pt x="57" y="154"/>
                </a:lnTo>
                <a:lnTo>
                  <a:pt x="57" y="149"/>
                </a:lnTo>
                <a:lnTo>
                  <a:pt x="57" y="163"/>
                </a:lnTo>
                <a:lnTo>
                  <a:pt x="62" y="172"/>
                </a:lnTo>
                <a:lnTo>
                  <a:pt x="66" y="154"/>
                </a:lnTo>
                <a:lnTo>
                  <a:pt x="66" y="167"/>
                </a:lnTo>
                <a:lnTo>
                  <a:pt x="71" y="190"/>
                </a:lnTo>
                <a:lnTo>
                  <a:pt x="71" y="176"/>
                </a:lnTo>
                <a:lnTo>
                  <a:pt x="75" y="181"/>
                </a:lnTo>
                <a:lnTo>
                  <a:pt x="75" y="195"/>
                </a:lnTo>
                <a:lnTo>
                  <a:pt x="79" y="190"/>
                </a:lnTo>
                <a:lnTo>
                  <a:pt x="84" y="204"/>
                </a:lnTo>
                <a:lnTo>
                  <a:pt x="84" y="213"/>
                </a:lnTo>
                <a:lnTo>
                  <a:pt x="88" y="208"/>
                </a:lnTo>
                <a:lnTo>
                  <a:pt x="88" y="149"/>
                </a:lnTo>
                <a:lnTo>
                  <a:pt x="93" y="181"/>
                </a:lnTo>
                <a:lnTo>
                  <a:pt x="93" y="213"/>
                </a:lnTo>
                <a:lnTo>
                  <a:pt x="97" y="222"/>
                </a:lnTo>
                <a:lnTo>
                  <a:pt x="97" y="226"/>
                </a:lnTo>
                <a:lnTo>
                  <a:pt x="101" y="217"/>
                </a:lnTo>
                <a:lnTo>
                  <a:pt x="101" y="213"/>
                </a:lnTo>
                <a:lnTo>
                  <a:pt x="106" y="222"/>
                </a:lnTo>
                <a:lnTo>
                  <a:pt x="106" y="208"/>
                </a:lnTo>
                <a:lnTo>
                  <a:pt x="110" y="199"/>
                </a:lnTo>
                <a:lnTo>
                  <a:pt x="110" y="190"/>
                </a:lnTo>
                <a:lnTo>
                  <a:pt x="110" y="208"/>
                </a:lnTo>
                <a:lnTo>
                  <a:pt x="114" y="217"/>
                </a:lnTo>
                <a:lnTo>
                  <a:pt x="114" y="222"/>
                </a:lnTo>
                <a:lnTo>
                  <a:pt x="123" y="217"/>
                </a:lnTo>
                <a:lnTo>
                  <a:pt x="123" y="226"/>
                </a:lnTo>
                <a:lnTo>
                  <a:pt x="128" y="281"/>
                </a:lnTo>
                <a:lnTo>
                  <a:pt x="128" y="208"/>
                </a:lnTo>
                <a:lnTo>
                  <a:pt x="128" y="222"/>
                </a:lnTo>
                <a:lnTo>
                  <a:pt x="132" y="254"/>
                </a:lnTo>
                <a:lnTo>
                  <a:pt x="132" y="213"/>
                </a:lnTo>
                <a:lnTo>
                  <a:pt x="136" y="244"/>
                </a:lnTo>
                <a:lnTo>
                  <a:pt x="136" y="249"/>
                </a:lnTo>
                <a:lnTo>
                  <a:pt x="141" y="258"/>
                </a:lnTo>
                <a:lnTo>
                  <a:pt x="141" y="149"/>
                </a:lnTo>
                <a:lnTo>
                  <a:pt x="145" y="195"/>
                </a:lnTo>
                <a:lnTo>
                  <a:pt x="145" y="249"/>
                </a:lnTo>
                <a:lnTo>
                  <a:pt x="150" y="272"/>
                </a:lnTo>
                <a:lnTo>
                  <a:pt x="150" y="235"/>
                </a:lnTo>
                <a:lnTo>
                  <a:pt x="150" y="281"/>
                </a:lnTo>
                <a:lnTo>
                  <a:pt x="154" y="294"/>
                </a:lnTo>
                <a:lnTo>
                  <a:pt x="154" y="335"/>
                </a:lnTo>
                <a:lnTo>
                  <a:pt x="158" y="294"/>
                </a:lnTo>
                <a:lnTo>
                  <a:pt x="158" y="208"/>
                </a:lnTo>
                <a:lnTo>
                  <a:pt x="158" y="249"/>
                </a:lnTo>
                <a:lnTo>
                  <a:pt x="163" y="249"/>
                </a:lnTo>
                <a:lnTo>
                  <a:pt x="163" y="235"/>
                </a:lnTo>
                <a:lnTo>
                  <a:pt x="167" y="249"/>
                </a:lnTo>
                <a:lnTo>
                  <a:pt x="167" y="244"/>
                </a:lnTo>
                <a:lnTo>
                  <a:pt x="171" y="249"/>
                </a:lnTo>
                <a:lnTo>
                  <a:pt x="171" y="240"/>
                </a:lnTo>
                <a:lnTo>
                  <a:pt x="176" y="244"/>
                </a:lnTo>
                <a:lnTo>
                  <a:pt x="176" y="254"/>
                </a:lnTo>
                <a:lnTo>
                  <a:pt x="180" y="195"/>
                </a:lnTo>
                <a:lnTo>
                  <a:pt x="180" y="240"/>
                </a:lnTo>
                <a:lnTo>
                  <a:pt x="185" y="249"/>
                </a:lnTo>
                <a:lnTo>
                  <a:pt x="185" y="190"/>
                </a:lnTo>
                <a:lnTo>
                  <a:pt x="189" y="208"/>
                </a:lnTo>
                <a:lnTo>
                  <a:pt x="189" y="181"/>
                </a:lnTo>
                <a:lnTo>
                  <a:pt x="198" y="195"/>
                </a:lnTo>
                <a:lnTo>
                  <a:pt x="193" y="195"/>
                </a:lnTo>
                <a:lnTo>
                  <a:pt x="198" y="181"/>
                </a:lnTo>
                <a:lnTo>
                  <a:pt x="202" y="190"/>
                </a:lnTo>
                <a:lnTo>
                  <a:pt x="202" y="199"/>
                </a:lnTo>
                <a:lnTo>
                  <a:pt x="207" y="208"/>
                </a:lnTo>
                <a:lnTo>
                  <a:pt x="211" y="213"/>
                </a:lnTo>
                <a:lnTo>
                  <a:pt x="215" y="213"/>
                </a:lnTo>
                <a:lnTo>
                  <a:pt x="220" y="131"/>
                </a:lnTo>
                <a:lnTo>
                  <a:pt x="220" y="122"/>
                </a:lnTo>
                <a:lnTo>
                  <a:pt x="220" y="140"/>
                </a:lnTo>
                <a:lnTo>
                  <a:pt x="224" y="149"/>
                </a:lnTo>
                <a:lnTo>
                  <a:pt x="224" y="158"/>
                </a:lnTo>
                <a:lnTo>
                  <a:pt x="228" y="185"/>
                </a:lnTo>
                <a:lnTo>
                  <a:pt x="228" y="226"/>
                </a:lnTo>
                <a:lnTo>
                  <a:pt x="228" y="204"/>
                </a:lnTo>
                <a:lnTo>
                  <a:pt x="233" y="154"/>
                </a:lnTo>
                <a:lnTo>
                  <a:pt x="233" y="181"/>
                </a:lnTo>
                <a:lnTo>
                  <a:pt x="237" y="226"/>
                </a:lnTo>
                <a:lnTo>
                  <a:pt x="237" y="290"/>
                </a:lnTo>
                <a:lnTo>
                  <a:pt x="237" y="185"/>
                </a:lnTo>
                <a:lnTo>
                  <a:pt x="242" y="149"/>
                </a:lnTo>
                <a:lnTo>
                  <a:pt x="242" y="158"/>
                </a:lnTo>
                <a:lnTo>
                  <a:pt x="246" y="163"/>
                </a:lnTo>
                <a:lnTo>
                  <a:pt x="246" y="172"/>
                </a:lnTo>
                <a:lnTo>
                  <a:pt x="250" y="167"/>
                </a:lnTo>
                <a:lnTo>
                  <a:pt x="250" y="181"/>
                </a:lnTo>
                <a:lnTo>
                  <a:pt x="255" y="185"/>
                </a:lnTo>
                <a:lnTo>
                  <a:pt x="255" y="195"/>
                </a:lnTo>
                <a:lnTo>
                  <a:pt x="259" y="190"/>
                </a:lnTo>
                <a:lnTo>
                  <a:pt x="259" y="195"/>
                </a:lnTo>
                <a:lnTo>
                  <a:pt x="259" y="185"/>
                </a:lnTo>
                <a:lnTo>
                  <a:pt x="263" y="190"/>
                </a:lnTo>
                <a:lnTo>
                  <a:pt x="268" y="195"/>
                </a:lnTo>
                <a:lnTo>
                  <a:pt x="268" y="181"/>
                </a:lnTo>
                <a:lnTo>
                  <a:pt x="268" y="208"/>
                </a:lnTo>
                <a:lnTo>
                  <a:pt x="272" y="263"/>
                </a:lnTo>
                <a:lnTo>
                  <a:pt x="272" y="308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2" name="Freeform 143"/>
          <p:cNvSpPr>
            <a:spLocks/>
          </p:cNvSpPr>
          <p:nvPr/>
        </p:nvSpPr>
        <p:spPr bwMode="auto">
          <a:xfrm>
            <a:off x="752475" y="4878388"/>
            <a:ext cx="438150" cy="280987"/>
          </a:xfrm>
          <a:custGeom>
            <a:avLst/>
            <a:gdLst>
              <a:gd name="T0" fmla="*/ 7937 w 276"/>
              <a:gd name="T1" fmla="*/ 0 h 177"/>
              <a:gd name="T2" fmla="*/ 20637 w 276"/>
              <a:gd name="T3" fmla="*/ 222250 h 177"/>
              <a:gd name="T4" fmla="*/ 28575 w 276"/>
              <a:gd name="T5" fmla="*/ 179387 h 177"/>
              <a:gd name="T6" fmla="*/ 42862 w 276"/>
              <a:gd name="T7" fmla="*/ 179387 h 177"/>
              <a:gd name="T8" fmla="*/ 49212 w 276"/>
              <a:gd name="T9" fmla="*/ 165100 h 177"/>
              <a:gd name="T10" fmla="*/ 55562 w 276"/>
              <a:gd name="T11" fmla="*/ 128587 h 177"/>
              <a:gd name="T12" fmla="*/ 69850 w 276"/>
              <a:gd name="T13" fmla="*/ 142875 h 177"/>
              <a:gd name="T14" fmla="*/ 76200 w 276"/>
              <a:gd name="T15" fmla="*/ 150812 h 177"/>
              <a:gd name="T16" fmla="*/ 84137 w 276"/>
              <a:gd name="T17" fmla="*/ 57150 h 177"/>
              <a:gd name="T18" fmla="*/ 90487 w 276"/>
              <a:gd name="T19" fmla="*/ 136525 h 177"/>
              <a:gd name="T20" fmla="*/ 104775 w 276"/>
              <a:gd name="T21" fmla="*/ 128587 h 177"/>
              <a:gd name="T22" fmla="*/ 111125 w 276"/>
              <a:gd name="T23" fmla="*/ 85725 h 177"/>
              <a:gd name="T24" fmla="*/ 125412 w 276"/>
              <a:gd name="T25" fmla="*/ 142875 h 177"/>
              <a:gd name="T26" fmla="*/ 133350 w 276"/>
              <a:gd name="T27" fmla="*/ 107950 h 177"/>
              <a:gd name="T28" fmla="*/ 146050 w 276"/>
              <a:gd name="T29" fmla="*/ 187325 h 177"/>
              <a:gd name="T30" fmla="*/ 153987 w 276"/>
              <a:gd name="T31" fmla="*/ 230187 h 177"/>
              <a:gd name="T32" fmla="*/ 166687 w 276"/>
              <a:gd name="T33" fmla="*/ 122237 h 177"/>
              <a:gd name="T34" fmla="*/ 174625 w 276"/>
              <a:gd name="T35" fmla="*/ 93662 h 177"/>
              <a:gd name="T36" fmla="*/ 188912 w 276"/>
              <a:gd name="T37" fmla="*/ 79375 h 177"/>
              <a:gd name="T38" fmla="*/ 195262 w 276"/>
              <a:gd name="T39" fmla="*/ 71437 h 177"/>
              <a:gd name="T40" fmla="*/ 201612 w 276"/>
              <a:gd name="T41" fmla="*/ 65087 h 177"/>
              <a:gd name="T42" fmla="*/ 215900 w 276"/>
              <a:gd name="T43" fmla="*/ 65087 h 177"/>
              <a:gd name="T44" fmla="*/ 223837 w 276"/>
              <a:gd name="T45" fmla="*/ 114300 h 177"/>
              <a:gd name="T46" fmla="*/ 236537 w 276"/>
              <a:gd name="T47" fmla="*/ 150812 h 177"/>
              <a:gd name="T48" fmla="*/ 244475 w 276"/>
              <a:gd name="T49" fmla="*/ 187325 h 177"/>
              <a:gd name="T50" fmla="*/ 250825 w 276"/>
              <a:gd name="T51" fmla="*/ 250825 h 177"/>
              <a:gd name="T52" fmla="*/ 265112 w 276"/>
              <a:gd name="T53" fmla="*/ 236537 h 177"/>
              <a:gd name="T54" fmla="*/ 271462 w 276"/>
              <a:gd name="T55" fmla="*/ 28575 h 177"/>
              <a:gd name="T56" fmla="*/ 285750 w 276"/>
              <a:gd name="T57" fmla="*/ 93662 h 177"/>
              <a:gd name="T58" fmla="*/ 292100 w 276"/>
              <a:gd name="T59" fmla="*/ 193675 h 177"/>
              <a:gd name="T60" fmla="*/ 306387 w 276"/>
              <a:gd name="T61" fmla="*/ 165100 h 177"/>
              <a:gd name="T62" fmla="*/ 314325 w 276"/>
              <a:gd name="T63" fmla="*/ 179387 h 177"/>
              <a:gd name="T64" fmla="*/ 327025 w 276"/>
              <a:gd name="T65" fmla="*/ 187325 h 177"/>
              <a:gd name="T66" fmla="*/ 334962 w 276"/>
              <a:gd name="T67" fmla="*/ 179387 h 177"/>
              <a:gd name="T68" fmla="*/ 347662 w 276"/>
              <a:gd name="T69" fmla="*/ 114300 h 177"/>
              <a:gd name="T70" fmla="*/ 361950 w 276"/>
              <a:gd name="T71" fmla="*/ 165100 h 177"/>
              <a:gd name="T72" fmla="*/ 376237 w 276"/>
              <a:gd name="T73" fmla="*/ 136525 h 177"/>
              <a:gd name="T74" fmla="*/ 382587 w 276"/>
              <a:gd name="T75" fmla="*/ 136525 h 177"/>
              <a:gd name="T76" fmla="*/ 396875 w 276"/>
              <a:gd name="T77" fmla="*/ 136525 h 177"/>
              <a:gd name="T78" fmla="*/ 411163 w 276"/>
              <a:gd name="T79" fmla="*/ 142875 h 177"/>
              <a:gd name="T80" fmla="*/ 417513 w 276"/>
              <a:gd name="T81" fmla="*/ 114300 h 177"/>
              <a:gd name="T82" fmla="*/ 431800 w 276"/>
              <a:gd name="T83" fmla="*/ 100012 h 1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177"/>
              <a:gd name="T128" fmla="*/ 276 w 276"/>
              <a:gd name="T129" fmla="*/ 177 h 1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177">
                <a:moveTo>
                  <a:pt x="0" y="154"/>
                </a:moveTo>
                <a:lnTo>
                  <a:pt x="5" y="41"/>
                </a:lnTo>
                <a:lnTo>
                  <a:pt x="5" y="0"/>
                </a:lnTo>
                <a:lnTo>
                  <a:pt x="9" y="4"/>
                </a:lnTo>
                <a:lnTo>
                  <a:pt x="9" y="136"/>
                </a:lnTo>
                <a:lnTo>
                  <a:pt x="13" y="140"/>
                </a:lnTo>
                <a:lnTo>
                  <a:pt x="13" y="177"/>
                </a:lnTo>
                <a:lnTo>
                  <a:pt x="18" y="131"/>
                </a:lnTo>
                <a:lnTo>
                  <a:pt x="18" y="113"/>
                </a:lnTo>
                <a:lnTo>
                  <a:pt x="22" y="104"/>
                </a:lnTo>
                <a:lnTo>
                  <a:pt x="22" y="95"/>
                </a:lnTo>
                <a:lnTo>
                  <a:pt x="27" y="113"/>
                </a:lnTo>
                <a:lnTo>
                  <a:pt x="27" y="100"/>
                </a:lnTo>
                <a:lnTo>
                  <a:pt x="31" y="109"/>
                </a:lnTo>
                <a:lnTo>
                  <a:pt x="31" y="104"/>
                </a:lnTo>
                <a:lnTo>
                  <a:pt x="35" y="100"/>
                </a:lnTo>
                <a:lnTo>
                  <a:pt x="35" y="72"/>
                </a:lnTo>
                <a:lnTo>
                  <a:pt x="35" y="81"/>
                </a:lnTo>
                <a:lnTo>
                  <a:pt x="40" y="90"/>
                </a:lnTo>
                <a:lnTo>
                  <a:pt x="40" y="81"/>
                </a:lnTo>
                <a:lnTo>
                  <a:pt x="44" y="90"/>
                </a:lnTo>
                <a:lnTo>
                  <a:pt x="44" y="68"/>
                </a:lnTo>
                <a:lnTo>
                  <a:pt x="48" y="90"/>
                </a:lnTo>
                <a:lnTo>
                  <a:pt x="48" y="95"/>
                </a:lnTo>
                <a:lnTo>
                  <a:pt x="48" y="90"/>
                </a:lnTo>
                <a:lnTo>
                  <a:pt x="53" y="90"/>
                </a:lnTo>
                <a:lnTo>
                  <a:pt x="53" y="36"/>
                </a:lnTo>
                <a:lnTo>
                  <a:pt x="57" y="86"/>
                </a:lnTo>
                <a:lnTo>
                  <a:pt x="57" y="90"/>
                </a:lnTo>
                <a:lnTo>
                  <a:pt x="57" y="86"/>
                </a:lnTo>
                <a:lnTo>
                  <a:pt x="62" y="81"/>
                </a:lnTo>
                <a:lnTo>
                  <a:pt x="62" y="50"/>
                </a:lnTo>
                <a:lnTo>
                  <a:pt x="66" y="81"/>
                </a:lnTo>
                <a:lnTo>
                  <a:pt x="66" y="136"/>
                </a:lnTo>
                <a:lnTo>
                  <a:pt x="70" y="86"/>
                </a:lnTo>
                <a:lnTo>
                  <a:pt x="70" y="54"/>
                </a:lnTo>
                <a:lnTo>
                  <a:pt x="75" y="95"/>
                </a:lnTo>
                <a:lnTo>
                  <a:pt x="75" y="100"/>
                </a:lnTo>
                <a:lnTo>
                  <a:pt x="79" y="90"/>
                </a:lnTo>
                <a:lnTo>
                  <a:pt x="79" y="158"/>
                </a:lnTo>
                <a:lnTo>
                  <a:pt x="84" y="177"/>
                </a:lnTo>
                <a:lnTo>
                  <a:pt x="84" y="68"/>
                </a:lnTo>
                <a:lnTo>
                  <a:pt x="88" y="77"/>
                </a:lnTo>
                <a:lnTo>
                  <a:pt x="88" y="109"/>
                </a:lnTo>
                <a:lnTo>
                  <a:pt x="92" y="118"/>
                </a:lnTo>
                <a:lnTo>
                  <a:pt x="92" y="100"/>
                </a:lnTo>
                <a:lnTo>
                  <a:pt x="97" y="86"/>
                </a:lnTo>
                <a:lnTo>
                  <a:pt x="97" y="145"/>
                </a:lnTo>
                <a:lnTo>
                  <a:pt x="97" y="59"/>
                </a:lnTo>
                <a:lnTo>
                  <a:pt x="101" y="63"/>
                </a:lnTo>
                <a:lnTo>
                  <a:pt x="105" y="77"/>
                </a:lnTo>
                <a:lnTo>
                  <a:pt x="105" y="63"/>
                </a:lnTo>
                <a:lnTo>
                  <a:pt x="110" y="54"/>
                </a:lnTo>
                <a:lnTo>
                  <a:pt x="110" y="59"/>
                </a:lnTo>
                <a:lnTo>
                  <a:pt x="114" y="41"/>
                </a:lnTo>
                <a:lnTo>
                  <a:pt x="114" y="27"/>
                </a:lnTo>
                <a:lnTo>
                  <a:pt x="119" y="50"/>
                </a:lnTo>
                <a:lnTo>
                  <a:pt x="119" y="109"/>
                </a:lnTo>
                <a:lnTo>
                  <a:pt x="119" y="72"/>
                </a:lnTo>
                <a:lnTo>
                  <a:pt x="123" y="45"/>
                </a:lnTo>
                <a:lnTo>
                  <a:pt x="123" y="54"/>
                </a:lnTo>
                <a:lnTo>
                  <a:pt x="127" y="54"/>
                </a:lnTo>
                <a:lnTo>
                  <a:pt x="127" y="41"/>
                </a:lnTo>
                <a:lnTo>
                  <a:pt x="132" y="45"/>
                </a:lnTo>
                <a:lnTo>
                  <a:pt x="132" y="68"/>
                </a:lnTo>
                <a:lnTo>
                  <a:pt x="136" y="41"/>
                </a:lnTo>
                <a:lnTo>
                  <a:pt x="136" y="36"/>
                </a:lnTo>
                <a:lnTo>
                  <a:pt x="136" y="41"/>
                </a:lnTo>
                <a:lnTo>
                  <a:pt x="141" y="72"/>
                </a:lnTo>
                <a:lnTo>
                  <a:pt x="145" y="9"/>
                </a:lnTo>
                <a:lnTo>
                  <a:pt x="145" y="36"/>
                </a:lnTo>
                <a:lnTo>
                  <a:pt x="149" y="95"/>
                </a:lnTo>
                <a:lnTo>
                  <a:pt x="149" y="100"/>
                </a:lnTo>
                <a:lnTo>
                  <a:pt x="149" y="86"/>
                </a:lnTo>
                <a:lnTo>
                  <a:pt x="154" y="118"/>
                </a:lnTo>
                <a:lnTo>
                  <a:pt x="154" y="145"/>
                </a:lnTo>
                <a:lnTo>
                  <a:pt x="158" y="149"/>
                </a:lnTo>
                <a:lnTo>
                  <a:pt x="158" y="158"/>
                </a:lnTo>
                <a:lnTo>
                  <a:pt x="162" y="163"/>
                </a:lnTo>
                <a:lnTo>
                  <a:pt x="162" y="158"/>
                </a:lnTo>
                <a:lnTo>
                  <a:pt x="167" y="149"/>
                </a:lnTo>
                <a:lnTo>
                  <a:pt x="167" y="36"/>
                </a:lnTo>
                <a:lnTo>
                  <a:pt x="171" y="9"/>
                </a:lnTo>
                <a:lnTo>
                  <a:pt x="171" y="18"/>
                </a:lnTo>
                <a:lnTo>
                  <a:pt x="176" y="36"/>
                </a:lnTo>
                <a:lnTo>
                  <a:pt x="176" y="59"/>
                </a:lnTo>
                <a:lnTo>
                  <a:pt x="180" y="59"/>
                </a:lnTo>
                <a:lnTo>
                  <a:pt x="180" y="68"/>
                </a:lnTo>
                <a:lnTo>
                  <a:pt x="184" y="72"/>
                </a:lnTo>
                <a:lnTo>
                  <a:pt x="184" y="122"/>
                </a:lnTo>
                <a:lnTo>
                  <a:pt x="189" y="95"/>
                </a:lnTo>
                <a:lnTo>
                  <a:pt x="189" y="86"/>
                </a:lnTo>
                <a:lnTo>
                  <a:pt x="193" y="104"/>
                </a:lnTo>
                <a:lnTo>
                  <a:pt x="193" y="109"/>
                </a:lnTo>
                <a:lnTo>
                  <a:pt x="198" y="104"/>
                </a:lnTo>
                <a:lnTo>
                  <a:pt x="198" y="113"/>
                </a:lnTo>
                <a:lnTo>
                  <a:pt x="202" y="109"/>
                </a:lnTo>
                <a:lnTo>
                  <a:pt x="206" y="122"/>
                </a:lnTo>
                <a:lnTo>
                  <a:pt x="206" y="118"/>
                </a:lnTo>
                <a:lnTo>
                  <a:pt x="206" y="122"/>
                </a:lnTo>
                <a:lnTo>
                  <a:pt x="211" y="122"/>
                </a:lnTo>
                <a:lnTo>
                  <a:pt x="211" y="113"/>
                </a:lnTo>
                <a:lnTo>
                  <a:pt x="215" y="118"/>
                </a:lnTo>
                <a:lnTo>
                  <a:pt x="219" y="118"/>
                </a:lnTo>
                <a:lnTo>
                  <a:pt x="219" y="72"/>
                </a:lnTo>
                <a:lnTo>
                  <a:pt x="228" y="81"/>
                </a:lnTo>
                <a:lnTo>
                  <a:pt x="224" y="81"/>
                </a:lnTo>
                <a:lnTo>
                  <a:pt x="228" y="104"/>
                </a:lnTo>
                <a:lnTo>
                  <a:pt x="233" y="109"/>
                </a:lnTo>
                <a:lnTo>
                  <a:pt x="233" y="90"/>
                </a:lnTo>
                <a:lnTo>
                  <a:pt x="237" y="86"/>
                </a:lnTo>
                <a:lnTo>
                  <a:pt x="237" y="100"/>
                </a:lnTo>
                <a:lnTo>
                  <a:pt x="241" y="95"/>
                </a:lnTo>
                <a:lnTo>
                  <a:pt x="241" y="86"/>
                </a:lnTo>
                <a:lnTo>
                  <a:pt x="246" y="95"/>
                </a:lnTo>
                <a:lnTo>
                  <a:pt x="246" y="100"/>
                </a:lnTo>
                <a:lnTo>
                  <a:pt x="250" y="86"/>
                </a:lnTo>
                <a:lnTo>
                  <a:pt x="255" y="90"/>
                </a:lnTo>
                <a:lnTo>
                  <a:pt x="255" y="86"/>
                </a:lnTo>
                <a:lnTo>
                  <a:pt x="259" y="90"/>
                </a:lnTo>
                <a:lnTo>
                  <a:pt x="259" y="72"/>
                </a:lnTo>
                <a:lnTo>
                  <a:pt x="263" y="77"/>
                </a:lnTo>
                <a:lnTo>
                  <a:pt x="263" y="72"/>
                </a:lnTo>
                <a:lnTo>
                  <a:pt x="268" y="81"/>
                </a:lnTo>
                <a:lnTo>
                  <a:pt x="268" y="68"/>
                </a:lnTo>
                <a:lnTo>
                  <a:pt x="272" y="63"/>
                </a:lnTo>
                <a:lnTo>
                  <a:pt x="272" y="77"/>
                </a:lnTo>
                <a:lnTo>
                  <a:pt x="276" y="72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3" name="Freeform 144"/>
          <p:cNvSpPr>
            <a:spLocks/>
          </p:cNvSpPr>
          <p:nvPr/>
        </p:nvSpPr>
        <p:spPr bwMode="auto">
          <a:xfrm>
            <a:off x="1190625" y="4827588"/>
            <a:ext cx="446088" cy="280987"/>
          </a:xfrm>
          <a:custGeom>
            <a:avLst/>
            <a:gdLst>
              <a:gd name="T0" fmla="*/ 7938 w 281"/>
              <a:gd name="T1" fmla="*/ 193675 h 177"/>
              <a:gd name="T2" fmla="*/ 14288 w 281"/>
              <a:gd name="T3" fmla="*/ 173037 h 177"/>
              <a:gd name="T4" fmla="*/ 34925 w 281"/>
              <a:gd name="T5" fmla="*/ 193675 h 177"/>
              <a:gd name="T6" fmla="*/ 42863 w 281"/>
              <a:gd name="T7" fmla="*/ 187325 h 177"/>
              <a:gd name="T8" fmla="*/ 49213 w 281"/>
              <a:gd name="T9" fmla="*/ 50800 h 177"/>
              <a:gd name="T10" fmla="*/ 63500 w 281"/>
              <a:gd name="T11" fmla="*/ 238125 h 177"/>
              <a:gd name="T12" fmla="*/ 69850 w 281"/>
              <a:gd name="T13" fmla="*/ 209550 h 177"/>
              <a:gd name="T14" fmla="*/ 90488 w 281"/>
              <a:gd name="T15" fmla="*/ 187325 h 177"/>
              <a:gd name="T16" fmla="*/ 98425 w 281"/>
              <a:gd name="T17" fmla="*/ 187325 h 177"/>
              <a:gd name="T18" fmla="*/ 112713 w 281"/>
              <a:gd name="T19" fmla="*/ 201612 h 177"/>
              <a:gd name="T20" fmla="*/ 119063 w 281"/>
              <a:gd name="T21" fmla="*/ 223837 h 177"/>
              <a:gd name="T22" fmla="*/ 133350 w 281"/>
              <a:gd name="T23" fmla="*/ 209550 h 177"/>
              <a:gd name="T24" fmla="*/ 147638 w 281"/>
              <a:gd name="T25" fmla="*/ 223837 h 177"/>
              <a:gd name="T26" fmla="*/ 153988 w 281"/>
              <a:gd name="T27" fmla="*/ 209550 h 177"/>
              <a:gd name="T28" fmla="*/ 160338 w 281"/>
              <a:gd name="T29" fmla="*/ 230187 h 177"/>
              <a:gd name="T30" fmla="*/ 174625 w 281"/>
              <a:gd name="T31" fmla="*/ 187325 h 177"/>
              <a:gd name="T32" fmla="*/ 180975 w 281"/>
              <a:gd name="T33" fmla="*/ 173037 h 177"/>
              <a:gd name="T34" fmla="*/ 195263 w 281"/>
              <a:gd name="T35" fmla="*/ 165100 h 177"/>
              <a:gd name="T36" fmla="*/ 209550 w 281"/>
              <a:gd name="T37" fmla="*/ 187325 h 177"/>
              <a:gd name="T38" fmla="*/ 215900 w 281"/>
              <a:gd name="T39" fmla="*/ 223837 h 177"/>
              <a:gd name="T40" fmla="*/ 223838 w 281"/>
              <a:gd name="T41" fmla="*/ 215900 h 177"/>
              <a:gd name="T42" fmla="*/ 238125 w 281"/>
              <a:gd name="T43" fmla="*/ 215900 h 177"/>
              <a:gd name="T44" fmla="*/ 244475 w 281"/>
              <a:gd name="T45" fmla="*/ 144462 h 177"/>
              <a:gd name="T46" fmla="*/ 250825 w 281"/>
              <a:gd name="T47" fmla="*/ 0 h 177"/>
              <a:gd name="T48" fmla="*/ 265113 w 281"/>
              <a:gd name="T49" fmla="*/ 65087 h 177"/>
              <a:gd name="T50" fmla="*/ 271463 w 281"/>
              <a:gd name="T51" fmla="*/ 280987 h 177"/>
              <a:gd name="T52" fmla="*/ 285750 w 281"/>
              <a:gd name="T53" fmla="*/ 258762 h 177"/>
              <a:gd name="T54" fmla="*/ 293688 w 281"/>
              <a:gd name="T55" fmla="*/ 230187 h 177"/>
              <a:gd name="T56" fmla="*/ 306388 w 281"/>
              <a:gd name="T57" fmla="*/ 252412 h 177"/>
              <a:gd name="T58" fmla="*/ 314325 w 281"/>
              <a:gd name="T59" fmla="*/ 150812 h 177"/>
              <a:gd name="T60" fmla="*/ 320675 w 281"/>
              <a:gd name="T61" fmla="*/ 100012 h 177"/>
              <a:gd name="T62" fmla="*/ 334963 w 281"/>
              <a:gd name="T63" fmla="*/ 193675 h 177"/>
              <a:gd name="T64" fmla="*/ 341313 w 281"/>
              <a:gd name="T65" fmla="*/ 187325 h 177"/>
              <a:gd name="T66" fmla="*/ 349250 w 281"/>
              <a:gd name="T67" fmla="*/ 107950 h 177"/>
              <a:gd name="T68" fmla="*/ 361950 w 281"/>
              <a:gd name="T69" fmla="*/ 130175 h 177"/>
              <a:gd name="T70" fmla="*/ 369888 w 281"/>
              <a:gd name="T71" fmla="*/ 223837 h 177"/>
              <a:gd name="T72" fmla="*/ 384175 w 281"/>
              <a:gd name="T73" fmla="*/ 201612 h 177"/>
              <a:gd name="T74" fmla="*/ 390525 w 281"/>
              <a:gd name="T75" fmla="*/ 179387 h 177"/>
              <a:gd name="T76" fmla="*/ 404813 w 281"/>
              <a:gd name="T77" fmla="*/ 187325 h 177"/>
              <a:gd name="T78" fmla="*/ 411163 w 281"/>
              <a:gd name="T79" fmla="*/ 230187 h 177"/>
              <a:gd name="T80" fmla="*/ 425450 w 281"/>
              <a:gd name="T81" fmla="*/ 244475 h 177"/>
              <a:gd name="T82" fmla="*/ 431800 w 281"/>
              <a:gd name="T83" fmla="*/ 209550 h 1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177"/>
              <a:gd name="T128" fmla="*/ 281 w 281"/>
              <a:gd name="T129" fmla="*/ 177 h 1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177">
                <a:moveTo>
                  <a:pt x="0" y="104"/>
                </a:moveTo>
                <a:lnTo>
                  <a:pt x="5" y="109"/>
                </a:lnTo>
                <a:lnTo>
                  <a:pt x="5" y="122"/>
                </a:lnTo>
                <a:lnTo>
                  <a:pt x="14" y="109"/>
                </a:lnTo>
                <a:lnTo>
                  <a:pt x="14" y="122"/>
                </a:lnTo>
                <a:lnTo>
                  <a:pt x="9" y="109"/>
                </a:lnTo>
                <a:lnTo>
                  <a:pt x="14" y="118"/>
                </a:lnTo>
                <a:lnTo>
                  <a:pt x="18" y="118"/>
                </a:lnTo>
                <a:lnTo>
                  <a:pt x="22" y="122"/>
                </a:lnTo>
                <a:lnTo>
                  <a:pt x="22" y="127"/>
                </a:lnTo>
                <a:lnTo>
                  <a:pt x="22" y="122"/>
                </a:lnTo>
                <a:lnTo>
                  <a:pt x="27" y="118"/>
                </a:lnTo>
                <a:lnTo>
                  <a:pt x="27" y="127"/>
                </a:lnTo>
                <a:lnTo>
                  <a:pt x="31" y="113"/>
                </a:lnTo>
                <a:lnTo>
                  <a:pt x="31" y="32"/>
                </a:lnTo>
                <a:lnTo>
                  <a:pt x="36" y="50"/>
                </a:lnTo>
                <a:lnTo>
                  <a:pt x="36" y="145"/>
                </a:lnTo>
                <a:lnTo>
                  <a:pt x="40" y="150"/>
                </a:lnTo>
                <a:lnTo>
                  <a:pt x="40" y="141"/>
                </a:lnTo>
                <a:lnTo>
                  <a:pt x="44" y="136"/>
                </a:lnTo>
                <a:lnTo>
                  <a:pt x="44" y="132"/>
                </a:lnTo>
                <a:lnTo>
                  <a:pt x="49" y="122"/>
                </a:lnTo>
                <a:lnTo>
                  <a:pt x="53" y="118"/>
                </a:lnTo>
                <a:lnTo>
                  <a:pt x="57" y="118"/>
                </a:lnTo>
                <a:lnTo>
                  <a:pt x="57" y="141"/>
                </a:lnTo>
                <a:lnTo>
                  <a:pt x="62" y="127"/>
                </a:lnTo>
                <a:lnTo>
                  <a:pt x="62" y="118"/>
                </a:lnTo>
                <a:lnTo>
                  <a:pt x="66" y="132"/>
                </a:lnTo>
                <a:lnTo>
                  <a:pt x="66" y="141"/>
                </a:lnTo>
                <a:lnTo>
                  <a:pt x="71" y="127"/>
                </a:lnTo>
                <a:lnTo>
                  <a:pt x="71" y="122"/>
                </a:lnTo>
                <a:lnTo>
                  <a:pt x="71" y="127"/>
                </a:lnTo>
                <a:lnTo>
                  <a:pt x="75" y="141"/>
                </a:lnTo>
                <a:lnTo>
                  <a:pt x="75" y="150"/>
                </a:lnTo>
                <a:lnTo>
                  <a:pt x="79" y="136"/>
                </a:lnTo>
                <a:lnTo>
                  <a:pt x="84" y="132"/>
                </a:lnTo>
                <a:lnTo>
                  <a:pt x="84" y="141"/>
                </a:lnTo>
                <a:lnTo>
                  <a:pt x="88" y="132"/>
                </a:lnTo>
                <a:lnTo>
                  <a:pt x="93" y="141"/>
                </a:lnTo>
                <a:lnTo>
                  <a:pt x="93" y="145"/>
                </a:lnTo>
                <a:lnTo>
                  <a:pt x="93" y="141"/>
                </a:lnTo>
                <a:lnTo>
                  <a:pt x="97" y="132"/>
                </a:lnTo>
                <a:lnTo>
                  <a:pt x="97" y="136"/>
                </a:lnTo>
                <a:lnTo>
                  <a:pt x="101" y="132"/>
                </a:lnTo>
                <a:lnTo>
                  <a:pt x="101" y="145"/>
                </a:lnTo>
                <a:lnTo>
                  <a:pt x="101" y="127"/>
                </a:lnTo>
                <a:lnTo>
                  <a:pt x="106" y="122"/>
                </a:lnTo>
                <a:lnTo>
                  <a:pt x="110" y="118"/>
                </a:lnTo>
                <a:lnTo>
                  <a:pt x="110" y="141"/>
                </a:lnTo>
                <a:lnTo>
                  <a:pt x="114" y="118"/>
                </a:lnTo>
                <a:lnTo>
                  <a:pt x="114" y="109"/>
                </a:lnTo>
                <a:lnTo>
                  <a:pt x="119" y="113"/>
                </a:lnTo>
                <a:lnTo>
                  <a:pt x="123" y="109"/>
                </a:lnTo>
                <a:lnTo>
                  <a:pt x="123" y="104"/>
                </a:lnTo>
                <a:lnTo>
                  <a:pt x="128" y="113"/>
                </a:lnTo>
                <a:lnTo>
                  <a:pt x="128" y="127"/>
                </a:lnTo>
                <a:lnTo>
                  <a:pt x="132" y="118"/>
                </a:lnTo>
                <a:lnTo>
                  <a:pt x="132" y="127"/>
                </a:lnTo>
                <a:lnTo>
                  <a:pt x="136" y="150"/>
                </a:lnTo>
                <a:lnTo>
                  <a:pt x="136" y="141"/>
                </a:lnTo>
                <a:lnTo>
                  <a:pt x="141" y="132"/>
                </a:lnTo>
                <a:lnTo>
                  <a:pt x="141" y="122"/>
                </a:lnTo>
                <a:lnTo>
                  <a:pt x="141" y="136"/>
                </a:lnTo>
                <a:lnTo>
                  <a:pt x="145" y="150"/>
                </a:lnTo>
                <a:lnTo>
                  <a:pt x="145" y="141"/>
                </a:lnTo>
                <a:lnTo>
                  <a:pt x="150" y="136"/>
                </a:lnTo>
                <a:lnTo>
                  <a:pt x="150" y="118"/>
                </a:lnTo>
                <a:lnTo>
                  <a:pt x="154" y="50"/>
                </a:lnTo>
                <a:lnTo>
                  <a:pt x="154" y="91"/>
                </a:lnTo>
                <a:lnTo>
                  <a:pt x="154" y="50"/>
                </a:lnTo>
                <a:lnTo>
                  <a:pt x="158" y="41"/>
                </a:lnTo>
                <a:lnTo>
                  <a:pt x="158" y="0"/>
                </a:lnTo>
                <a:lnTo>
                  <a:pt x="163" y="77"/>
                </a:lnTo>
                <a:lnTo>
                  <a:pt x="163" y="59"/>
                </a:lnTo>
                <a:lnTo>
                  <a:pt x="167" y="41"/>
                </a:lnTo>
                <a:lnTo>
                  <a:pt x="167" y="50"/>
                </a:lnTo>
                <a:lnTo>
                  <a:pt x="171" y="150"/>
                </a:lnTo>
                <a:lnTo>
                  <a:pt x="171" y="177"/>
                </a:lnTo>
                <a:lnTo>
                  <a:pt x="176" y="159"/>
                </a:lnTo>
                <a:lnTo>
                  <a:pt x="176" y="109"/>
                </a:lnTo>
                <a:lnTo>
                  <a:pt x="180" y="163"/>
                </a:lnTo>
                <a:lnTo>
                  <a:pt x="180" y="168"/>
                </a:lnTo>
                <a:lnTo>
                  <a:pt x="185" y="159"/>
                </a:lnTo>
                <a:lnTo>
                  <a:pt x="185" y="145"/>
                </a:lnTo>
                <a:lnTo>
                  <a:pt x="189" y="150"/>
                </a:lnTo>
                <a:lnTo>
                  <a:pt x="189" y="141"/>
                </a:lnTo>
                <a:lnTo>
                  <a:pt x="193" y="159"/>
                </a:lnTo>
                <a:lnTo>
                  <a:pt x="193" y="168"/>
                </a:lnTo>
                <a:lnTo>
                  <a:pt x="193" y="154"/>
                </a:lnTo>
                <a:lnTo>
                  <a:pt x="198" y="95"/>
                </a:lnTo>
                <a:lnTo>
                  <a:pt x="198" y="154"/>
                </a:lnTo>
                <a:lnTo>
                  <a:pt x="202" y="141"/>
                </a:lnTo>
                <a:lnTo>
                  <a:pt x="202" y="63"/>
                </a:lnTo>
                <a:lnTo>
                  <a:pt x="206" y="141"/>
                </a:lnTo>
                <a:lnTo>
                  <a:pt x="206" y="127"/>
                </a:lnTo>
                <a:lnTo>
                  <a:pt x="211" y="122"/>
                </a:lnTo>
                <a:lnTo>
                  <a:pt x="211" y="118"/>
                </a:lnTo>
                <a:lnTo>
                  <a:pt x="211" y="127"/>
                </a:lnTo>
                <a:lnTo>
                  <a:pt x="215" y="118"/>
                </a:lnTo>
                <a:lnTo>
                  <a:pt x="215" y="122"/>
                </a:lnTo>
                <a:lnTo>
                  <a:pt x="220" y="63"/>
                </a:lnTo>
                <a:lnTo>
                  <a:pt x="220" y="68"/>
                </a:lnTo>
                <a:lnTo>
                  <a:pt x="224" y="122"/>
                </a:lnTo>
                <a:lnTo>
                  <a:pt x="224" y="104"/>
                </a:lnTo>
                <a:lnTo>
                  <a:pt x="228" y="82"/>
                </a:lnTo>
                <a:lnTo>
                  <a:pt x="228" y="127"/>
                </a:lnTo>
                <a:lnTo>
                  <a:pt x="233" y="122"/>
                </a:lnTo>
                <a:lnTo>
                  <a:pt x="233" y="141"/>
                </a:lnTo>
                <a:lnTo>
                  <a:pt x="237" y="127"/>
                </a:lnTo>
                <a:lnTo>
                  <a:pt x="237" y="122"/>
                </a:lnTo>
                <a:lnTo>
                  <a:pt x="242" y="127"/>
                </a:lnTo>
                <a:lnTo>
                  <a:pt x="242" y="132"/>
                </a:lnTo>
                <a:lnTo>
                  <a:pt x="246" y="127"/>
                </a:lnTo>
                <a:lnTo>
                  <a:pt x="246" y="113"/>
                </a:lnTo>
                <a:lnTo>
                  <a:pt x="250" y="109"/>
                </a:lnTo>
                <a:lnTo>
                  <a:pt x="250" y="113"/>
                </a:lnTo>
                <a:lnTo>
                  <a:pt x="255" y="118"/>
                </a:lnTo>
                <a:lnTo>
                  <a:pt x="255" y="113"/>
                </a:lnTo>
                <a:lnTo>
                  <a:pt x="259" y="122"/>
                </a:lnTo>
                <a:lnTo>
                  <a:pt x="259" y="145"/>
                </a:lnTo>
                <a:lnTo>
                  <a:pt x="263" y="141"/>
                </a:lnTo>
                <a:lnTo>
                  <a:pt x="263" y="177"/>
                </a:lnTo>
                <a:lnTo>
                  <a:pt x="268" y="154"/>
                </a:lnTo>
                <a:lnTo>
                  <a:pt x="268" y="141"/>
                </a:lnTo>
                <a:lnTo>
                  <a:pt x="272" y="109"/>
                </a:lnTo>
                <a:lnTo>
                  <a:pt x="272" y="132"/>
                </a:lnTo>
                <a:lnTo>
                  <a:pt x="281" y="145"/>
                </a:lnTo>
                <a:lnTo>
                  <a:pt x="277" y="145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4" name="Freeform 145"/>
          <p:cNvSpPr>
            <a:spLocks/>
          </p:cNvSpPr>
          <p:nvPr/>
        </p:nvSpPr>
        <p:spPr bwMode="auto">
          <a:xfrm>
            <a:off x="1630363" y="4935538"/>
            <a:ext cx="493712" cy="158750"/>
          </a:xfrm>
          <a:custGeom>
            <a:avLst/>
            <a:gdLst>
              <a:gd name="T0" fmla="*/ 6350 w 311"/>
              <a:gd name="T1" fmla="*/ 107950 h 100"/>
              <a:gd name="T2" fmla="*/ 20637 w 311"/>
              <a:gd name="T3" fmla="*/ 57150 h 100"/>
              <a:gd name="T4" fmla="*/ 26987 w 311"/>
              <a:gd name="T5" fmla="*/ 71438 h 100"/>
              <a:gd name="T6" fmla="*/ 41275 w 311"/>
              <a:gd name="T7" fmla="*/ 79375 h 100"/>
              <a:gd name="T8" fmla="*/ 47625 w 311"/>
              <a:gd name="T9" fmla="*/ 71438 h 100"/>
              <a:gd name="T10" fmla="*/ 55562 w 311"/>
              <a:gd name="T11" fmla="*/ 79375 h 100"/>
              <a:gd name="T12" fmla="*/ 76200 w 311"/>
              <a:gd name="T13" fmla="*/ 85725 h 100"/>
              <a:gd name="T14" fmla="*/ 90487 w 311"/>
              <a:gd name="T15" fmla="*/ 85725 h 100"/>
              <a:gd name="T16" fmla="*/ 103187 w 311"/>
              <a:gd name="T17" fmla="*/ 107950 h 100"/>
              <a:gd name="T18" fmla="*/ 117475 w 311"/>
              <a:gd name="T19" fmla="*/ 150813 h 100"/>
              <a:gd name="T20" fmla="*/ 131762 w 311"/>
              <a:gd name="T21" fmla="*/ 144463 h 100"/>
              <a:gd name="T22" fmla="*/ 146050 w 311"/>
              <a:gd name="T23" fmla="*/ 144463 h 100"/>
              <a:gd name="T24" fmla="*/ 152400 w 311"/>
              <a:gd name="T25" fmla="*/ 130175 h 100"/>
              <a:gd name="T26" fmla="*/ 166687 w 311"/>
              <a:gd name="T27" fmla="*/ 122238 h 100"/>
              <a:gd name="T28" fmla="*/ 173037 w 311"/>
              <a:gd name="T29" fmla="*/ 107950 h 100"/>
              <a:gd name="T30" fmla="*/ 187325 w 311"/>
              <a:gd name="T31" fmla="*/ 107950 h 100"/>
              <a:gd name="T32" fmla="*/ 201612 w 311"/>
              <a:gd name="T33" fmla="*/ 107950 h 100"/>
              <a:gd name="T34" fmla="*/ 215900 w 311"/>
              <a:gd name="T35" fmla="*/ 107950 h 100"/>
              <a:gd name="T36" fmla="*/ 222250 w 311"/>
              <a:gd name="T37" fmla="*/ 122238 h 100"/>
              <a:gd name="T38" fmla="*/ 228600 w 311"/>
              <a:gd name="T39" fmla="*/ 130175 h 100"/>
              <a:gd name="T40" fmla="*/ 242887 w 311"/>
              <a:gd name="T41" fmla="*/ 107950 h 100"/>
              <a:gd name="T42" fmla="*/ 257175 w 311"/>
              <a:gd name="T43" fmla="*/ 107950 h 100"/>
              <a:gd name="T44" fmla="*/ 271462 w 311"/>
              <a:gd name="T45" fmla="*/ 107950 h 100"/>
              <a:gd name="T46" fmla="*/ 284162 w 311"/>
              <a:gd name="T47" fmla="*/ 107950 h 100"/>
              <a:gd name="T48" fmla="*/ 298450 w 311"/>
              <a:gd name="T49" fmla="*/ 93662 h 100"/>
              <a:gd name="T50" fmla="*/ 312737 w 311"/>
              <a:gd name="T51" fmla="*/ 115888 h 100"/>
              <a:gd name="T52" fmla="*/ 319087 w 311"/>
              <a:gd name="T53" fmla="*/ 130175 h 100"/>
              <a:gd name="T54" fmla="*/ 339725 w 311"/>
              <a:gd name="T55" fmla="*/ 136525 h 100"/>
              <a:gd name="T56" fmla="*/ 347662 w 311"/>
              <a:gd name="T57" fmla="*/ 122238 h 100"/>
              <a:gd name="T58" fmla="*/ 354012 w 311"/>
              <a:gd name="T59" fmla="*/ 107950 h 100"/>
              <a:gd name="T60" fmla="*/ 368300 w 311"/>
              <a:gd name="T61" fmla="*/ 50800 h 100"/>
              <a:gd name="T62" fmla="*/ 374650 w 311"/>
              <a:gd name="T63" fmla="*/ 28575 h 100"/>
              <a:gd name="T64" fmla="*/ 388937 w 311"/>
              <a:gd name="T65" fmla="*/ 136525 h 100"/>
              <a:gd name="T66" fmla="*/ 396875 w 311"/>
              <a:gd name="T67" fmla="*/ 130175 h 100"/>
              <a:gd name="T68" fmla="*/ 409575 w 311"/>
              <a:gd name="T69" fmla="*/ 150813 h 100"/>
              <a:gd name="T70" fmla="*/ 417512 w 311"/>
              <a:gd name="T71" fmla="*/ 107950 h 100"/>
              <a:gd name="T72" fmla="*/ 430212 w 311"/>
              <a:gd name="T73" fmla="*/ 71438 h 100"/>
              <a:gd name="T74" fmla="*/ 444500 w 311"/>
              <a:gd name="T75" fmla="*/ 93662 h 100"/>
              <a:gd name="T76" fmla="*/ 452437 w 311"/>
              <a:gd name="T77" fmla="*/ 101600 h 100"/>
              <a:gd name="T78" fmla="*/ 465137 w 311"/>
              <a:gd name="T79" fmla="*/ 79375 h 100"/>
              <a:gd name="T80" fmla="*/ 473075 w 311"/>
              <a:gd name="T81" fmla="*/ 107950 h 100"/>
              <a:gd name="T82" fmla="*/ 493712 w 311"/>
              <a:gd name="T83" fmla="*/ 101600 h 1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1"/>
              <a:gd name="T127" fmla="*/ 0 h 100"/>
              <a:gd name="T128" fmla="*/ 311 w 311"/>
              <a:gd name="T129" fmla="*/ 100 h 1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1" h="100">
                <a:moveTo>
                  <a:pt x="0" y="77"/>
                </a:moveTo>
                <a:lnTo>
                  <a:pt x="4" y="59"/>
                </a:lnTo>
                <a:lnTo>
                  <a:pt x="4" y="68"/>
                </a:lnTo>
                <a:lnTo>
                  <a:pt x="8" y="68"/>
                </a:lnTo>
                <a:lnTo>
                  <a:pt x="8" y="54"/>
                </a:lnTo>
                <a:lnTo>
                  <a:pt x="13" y="36"/>
                </a:lnTo>
                <a:lnTo>
                  <a:pt x="13" y="41"/>
                </a:lnTo>
                <a:lnTo>
                  <a:pt x="17" y="54"/>
                </a:lnTo>
                <a:lnTo>
                  <a:pt x="17" y="45"/>
                </a:lnTo>
                <a:lnTo>
                  <a:pt x="22" y="36"/>
                </a:lnTo>
                <a:lnTo>
                  <a:pt x="22" y="41"/>
                </a:lnTo>
                <a:lnTo>
                  <a:pt x="26" y="50"/>
                </a:lnTo>
                <a:lnTo>
                  <a:pt x="26" y="59"/>
                </a:lnTo>
                <a:lnTo>
                  <a:pt x="26" y="50"/>
                </a:lnTo>
                <a:lnTo>
                  <a:pt x="30" y="45"/>
                </a:lnTo>
                <a:lnTo>
                  <a:pt x="35" y="50"/>
                </a:lnTo>
                <a:lnTo>
                  <a:pt x="35" y="54"/>
                </a:lnTo>
                <a:lnTo>
                  <a:pt x="35" y="50"/>
                </a:lnTo>
                <a:lnTo>
                  <a:pt x="39" y="54"/>
                </a:lnTo>
                <a:lnTo>
                  <a:pt x="43" y="59"/>
                </a:lnTo>
                <a:lnTo>
                  <a:pt x="48" y="54"/>
                </a:lnTo>
                <a:lnTo>
                  <a:pt x="57" y="54"/>
                </a:lnTo>
                <a:lnTo>
                  <a:pt x="52" y="54"/>
                </a:lnTo>
                <a:lnTo>
                  <a:pt x="57" y="54"/>
                </a:lnTo>
                <a:lnTo>
                  <a:pt x="61" y="64"/>
                </a:lnTo>
                <a:lnTo>
                  <a:pt x="65" y="59"/>
                </a:lnTo>
                <a:lnTo>
                  <a:pt x="65" y="68"/>
                </a:lnTo>
                <a:lnTo>
                  <a:pt x="70" y="64"/>
                </a:lnTo>
                <a:lnTo>
                  <a:pt x="74" y="64"/>
                </a:lnTo>
                <a:lnTo>
                  <a:pt x="74" y="95"/>
                </a:lnTo>
                <a:lnTo>
                  <a:pt x="79" y="100"/>
                </a:lnTo>
                <a:lnTo>
                  <a:pt x="79" y="86"/>
                </a:lnTo>
                <a:lnTo>
                  <a:pt x="83" y="91"/>
                </a:lnTo>
                <a:lnTo>
                  <a:pt x="87" y="100"/>
                </a:lnTo>
                <a:lnTo>
                  <a:pt x="87" y="86"/>
                </a:lnTo>
                <a:lnTo>
                  <a:pt x="92" y="91"/>
                </a:lnTo>
                <a:lnTo>
                  <a:pt x="96" y="86"/>
                </a:lnTo>
                <a:lnTo>
                  <a:pt x="96" y="91"/>
                </a:lnTo>
                <a:lnTo>
                  <a:pt x="96" y="82"/>
                </a:lnTo>
                <a:lnTo>
                  <a:pt x="100" y="86"/>
                </a:lnTo>
                <a:lnTo>
                  <a:pt x="100" y="73"/>
                </a:lnTo>
                <a:lnTo>
                  <a:pt x="105" y="77"/>
                </a:lnTo>
                <a:lnTo>
                  <a:pt x="105" y="59"/>
                </a:lnTo>
                <a:lnTo>
                  <a:pt x="109" y="64"/>
                </a:lnTo>
                <a:lnTo>
                  <a:pt x="109" y="68"/>
                </a:lnTo>
                <a:lnTo>
                  <a:pt x="114" y="86"/>
                </a:lnTo>
                <a:lnTo>
                  <a:pt x="114" y="77"/>
                </a:lnTo>
                <a:lnTo>
                  <a:pt x="118" y="68"/>
                </a:lnTo>
                <a:lnTo>
                  <a:pt x="127" y="68"/>
                </a:lnTo>
                <a:lnTo>
                  <a:pt x="122" y="68"/>
                </a:lnTo>
                <a:lnTo>
                  <a:pt x="127" y="68"/>
                </a:lnTo>
                <a:lnTo>
                  <a:pt x="131" y="77"/>
                </a:lnTo>
                <a:lnTo>
                  <a:pt x="131" y="73"/>
                </a:lnTo>
                <a:lnTo>
                  <a:pt x="136" y="68"/>
                </a:lnTo>
                <a:lnTo>
                  <a:pt x="136" y="77"/>
                </a:lnTo>
                <a:lnTo>
                  <a:pt x="140" y="86"/>
                </a:lnTo>
                <a:lnTo>
                  <a:pt x="140" y="77"/>
                </a:lnTo>
                <a:lnTo>
                  <a:pt x="144" y="73"/>
                </a:lnTo>
                <a:lnTo>
                  <a:pt x="144" y="68"/>
                </a:lnTo>
                <a:lnTo>
                  <a:pt x="144" y="82"/>
                </a:lnTo>
                <a:lnTo>
                  <a:pt x="149" y="86"/>
                </a:lnTo>
                <a:lnTo>
                  <a:pt x="149" y="73"/>
                </a:lnTo>
                <a:lnTo>
                  <a:pt x="153" y="68"/>
                </a:lnTo>
                <a:lnTo>
                  <a:pt x="157" y="73"/>
                </a:lnTo>
                <a:lnTo>
                  <a:pt x="157" y="64"/>
                </a:lnTo>
                <a:lnTo>
                  <a:pt x="162" y="68"/>
                </a:lnTo>
                <a:lnTo>
                  <a:pt x="166" y="86"/>
                </a:lnTo>
                <a:lnTo>
                  <a:pt x="166" y="73"/>
                </a:lnTo>
                <a:lnTo>
                  <a:pt x="171" y="68"/>
                </a:lnTo>
                <a:lnTo>
                  <a:pt x="175" y="73"/>
                </a:lnTo>
                <a:lnTo>
                  <a:pt x="175" y="64"/>
                </a:lnTo>
                <a:lnTo>
                  <a:pt x="179" y="68"/>
                </a:lnTo>
                <a:lnTo>
                  <a:pt x="184" y="73"/>
                </a:lnTo>
                <a:lnTo>
                  <a:pt x="188" y="64"/>
                </a:lnTo>
                <a:lnTo>
                  <a:pt x="188" y="59"/>
                </a:lnTo>
                <a:lnTo>
                  <a:pt x="193" y="68"/>
                </a:lnTo>
                <a:lnTo>
                  <a:pt x="193" y="77"/>
                </a:lnTo>
                <a:lnTo>
                  <a:pt x="197" y="73"/>
                </a:lnTo>
                <a:lnTo>
                  <a:pt x="197" y="91"/>
                </a:lnTo>
                <a:lnTo>
                  <a:pt x="206" y="82"/>
                </a:lnTo>
                <a:lnTo>
                  <a:pt x="201" y="82"/>
                </a:lnTo>
                <a:lnTo>
                  <a:pt x="206" y="91"/>
                </a:lnTo>
                <a:lnTo>
                  <a:pt x="210" y="82"/>
                </a:lnTo>
                <a:lnTo>
                  <a:pt x="214" y="86"/>
                </a:lnTo>
                <a:lnTo>
                  <a:pt x="214" y="27"/>
                </a:lnTo>
                <a:lnTo>
                  <a:pt x="214" y="86"/>
                </a:lnTo>
                <a:lnTo>
                  <a:pt x="219" y="77"/>
                </a:lnTo>
                <a:lnTo>
                  <a:pt x="219" y="32"/>
                </a:lnTo>
                <a:lnTo>
                  <a:pt x="223" y="50"/>
                </a:lnTo>
                <a:lnTo>
                  <a:pt x="223" y="68"/>
                </a:lnTo>
                <a:lnTo>
                  <a:pt x="228" y="59"/>
                </a:lnTo>
                <a:lnTo>
                  <a:pt x="228" y="0"/>
                </a:lnTo>
                <a:lnTo>
                  <a:pt x="232" y="32"/>
                </a:lnTo>
                <a:lnTo>
                  <a:pt x="232" y="73"/>
                </a:lnTo>
                <a:lnTo>
                  <a:pt x="236" y="23"/>
                </a:lnTo>
                <a:lnTo>
                  <a:pt x="236" y="18"/>
                </a:lnTo>
                <a:lnTo>
                  <a:pt x="236" y="23"/>
                </a:lnTo>
                <a:lnTo>
                  <a:pt x="241" y="91"/>
                </a:lnTo>
                <a:lnTo>
                  <a:pt x="245" y="86"/>
                </a:lnTo>
                <a:lnTo>
                  <a:pt x="245" y="45"/>
                </a:lnTo>
                <a:lnTo>
                  <a:pt x="250" y="73"/>
                </a:lnTo>
                <a:lnTo>
                  <a:pt x="250" y="82"/>
                </a:lnTo>
                <a:lnTo>
                  <a:pt x="254" y="86"/>
                </a:lnTo>
                <a:lnTo>
                  <a:pt x="254" y="91"/>
                </a:lnTo>
                <a:lnTo>
                  <a:pt x="258" y="95"/>
                </a:lnTo>
                <a:lnTo>
                  <a:pt x="258" y="86"/>
                </a:lnTo>
                <a:lnTo>
                  <a:pt x="263" y="82"/>
                </a:lnTo>
                <a:lnTo>
                  <a:pt x="263" y="68"/>
                </a:lnTo>
                <a:lnTo>
                  <a:pt x="267" y="68"/>
                </a:lnTo>
                <a:lnTo>
                  <a:pt x="267" y="36"/>
                </a:lnTo>
                <a:lnTo>
                  <a:pt x="271" y="45"/>
                </a:lnTo>
                <a:lnTo>
                  <a:pt x="276" y="32"/>
                </a:lnTo>
                <a:lnTo>
                  <a:pt x="276" y="50"/>
                </a:lnTo>
                <a:lnTo>
                  <a:pt x="280" y="59"/>
                </a:lnTo>
                <a:lnTo>
                  <a:pt x="280" y="50"/>
                </a:lnTo>
                <a:lnTo>
                  <a:pt x="285" y="41"/>
                </a:lnTo>
                <a:lnTo>
                  <a:pt x="285" y="64"/>
                </a:lnTo>
                <a:lnTo>
                  <a:pt x="289" y="73"/>
                </a:lnTo>
                <a:lnTo>
                  <a:pt x="289" y="64"/>
                </a:lnTo>
                <a:lnTo>
                  <a:pt x="293" y="50"/>
                </a:lnTo>
                <a:lnTo>
                  <a:pt x="293" y="54"/>
                </a:lnTo>
                <a:lnTo>
                  <a:pt x="298" y="59"/>
                </a:lnTo>
                <a:lnTo>
                  <a:pt x="298" y="68"/>
                </a:lnTo>
                <a:lnTo>
                  <a:pt x="298" y="64"/>
                </a:lnTo>
                <a:lnTo>
                  <a:pt x="302" y="64"/>
                </a:lnTo>
                <a:lnTo>
                  <a:pt x="311" y="64"/>
                </a:lnTo>
                <a:lnTo>
                  <a:pt x="307" y="64"/>
                </a:lnTo>
                <a:lnTo>
                  <a:pt x="311" y="68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5" name="Freeform 146"/>
          <p:cNvSpPr>
            <a:spLocks/>
          </p:cNvSpPr>
          <p:nvPr/>
        </p:nvSpPr>
        <p:spPr bwMode="auto">
          <a:xfrm>
            <a:off x="2124075" y="4972050"/>
            <a:ext cx="514350" cy="93663"/>
          </a:xfrm>
          <a:custGeom>
            <a:avLst/>
            <a:gdLst>
              <a:gd name="T0" fmla="*/ 6350 w 324"/>
              <a:gd name="T1" fmla="*/ 71438 h 59"/>
              <a:gd name="T2" fmla="*/ 20637 w 324"/>
              <a:gd name="T3" fmla="*/ 71438 h 59"/>
              <a:gd name="T4" fmla="*/ 26988 w 324"/>
              <a:gd name="T5" fmla="*/ 57150 h 59"/>
              <a:gd name="T6" fmla="*/ 55563 w 324"/>
              <a:gd name="T7" fmla="*/ 79375 h 59"/>
              <a:gd name="T8" fmla="*/ 55563 w 324"/>
              <a:gd name="T9" fmla="*/ 71438 h 59"/>
              <a:gd name="T10" fmla="*/ 69850 w 324"/>
              <a:gd name="T11" fmla="*/ 65088 h 59"/>
              <a:gd name="T12" fmla="*/ 82550 w 324"/>
              <a:gd name="T13" fmla="*/ 85725 h 59"/>
              <a:gd name="T14" fmla="*/ 96837 w 324"/>
              <a:gd name="T15" fmla="*/ 79375 h 59"/>
              <a:gd name="T16" fmla="*/ 117475 w 324"/>
              <a:gd name="T17" fmla="*/ 85725 h 59"/>
              <a:gd name="T18" fmla="*/ 131762 w 324"/>
              <a:gd name="T19" fmla="*/ 79375 h 59"/>
              <a:gd name="T20" fmla="*/ 139700 w 324"/>
              <a:gd name="T21" fmla="*/ 93663 h 59"/>
              <a:gd name="T22" fmla="*/ 152400 w 324"/>
              <a:gd name="T23" fmla="*/ 71438 h 59"/>
              <a:gd name="T24" fmla="*/ 160337 w 324"/>
              <a:gd name="T25" fmla="*/ 79375 h 59"/>
              <a:gd name="T26" fmla="*/ 166687 w 324"/>
              <a:gd name="T27" fmla="*/ 65088 h 59"/>
              <a:gd name="T28" fmla="*/ 180975 w 324"/>
              <a:gd name="T29" fmla="*/ 85725 h 59"/>
              <a:gd name="T30" fmla="*/ 187325 w 324"/>
              <a:gd name="T31" fmla="*/ 49213 h 59"/>
              <a:gd name="T32" fmla="*/ 201612 w 324"/>
              <a:gd name="T33" fmla="*/ 71438 h 59"/>
              <a:gd name="T34" fmla="*/ 215900 w 324"/>
              <a:gd name="T35" fmla="*/ 71438 h 59"/>
              <a:gd name="T36" fmla="*/ 230188 w 324"/>
              <a:gd name="T37" fmla="*/ 42863 h 59"/>
              <a:gd name="T38" fmla="*/ 242888 w 324"/>
              <a:gd name="T39" fmla="*/ 57150 h 59"/>
              <a:gd name="T40" fmla="*/ 263525 w 324"/>
              <a:gd name="T41" fmla="*/ 42863 h 59"/>
              <a:gd name="T42" fmla="*/ 271462 w 324"/>
              <a:gd name="T43" fmla="*/ 49213 h 59"/>
              <a:gd name="T44" fmla="*/ 292100 w 324"/>
              <a:gd name="T45" fmla="*/ 65088 h 59"/>
              <a:gd name="T46" fmla="*/ 306387 w 324"/>
              <a:gd name="T47" fmla="*/ 57150 h 59"/>
              <a:gd name="T48" fmla="*/ 312737 w 324"/>
              <a:gd name="T49" fmla="*/ 65088 h 59"/>
              <a:gd name="T50" fmla="*/ 327025 w 324"/>
              <a:gd name="T51" fmla="*/ 79375 h 59"/>
              <a:gd name="T52" fmla="*/ 341312 w 324"/>
              <a:gd name="T53" fmla="*/ 71438 h 59"/>
              <a:gd name="T54" fmla="*/ 347662 w 324"/>
              <a:gd name="T55" fmla="*/ 65088 h 59"/>
              <a:gd name="T56" fmla="*/ 361950 w 324"/>
              <a:gd name="T57" fmla="*/ 42863 h 59"/>
              <a:gd name="T58" fmla="*/ 382587 w 324"/>
              <a:gd name="T59" fmla="*/ 65088 h 59"/>
              <a:gd name="T60" fmla="*/ 396875 w 324"/>
              <a:gd name="T61" fmla="*/ 65088 h 59"/>
              <a:gd name="T62" fmla="*/ 403225 w 324"/>
              <a:gd name="T63" fmla="*/ 79375 h 59"/>
              <a:gd name="T64" fmla="*/ 417513 w 324"/>
              <a:gd name="T65" fmla="*/ 71438 h 59"/>
              <a:gd name="T66" fmla="*/ 423863 w 324"/>
              <a:gd name="T67" fmla="*/ 0 h 59"/>
              <a:gd name="T68" fmla="*/ 438150 w 324"/>
              <a:gd name="T69" fmla="*/ 42863 h 59"/>
              <a:gd name="T70" fmla="*/ 444500 w 324"/>
              <a:gd name="T71" fmla="*/ 34925 h 59"/>
              <a:gd name="T72" fmla="*/ 452438 w 324"/>
              <a:gd name="T73" fmla="*/ 34925 h 59"/>
              <a:gd name="T74" fmla="*/ 458788 w 324"/>
              <a:gd name="T75" fmla="*/ 93663 h 59"/>
              <a:gd name="T76" fmla="*/ 473075 w 324"/>
              <a:gd name="T77" fmla="*/ 57150 h 59"/>
              <a:gd name="T78" fmla="*/ 487363 w 324"/>
              <a:gd name="T79" fmla="*/ 85725 h 59"/>
              <a:gd name="T80" fmla="*/ 501650 w 324"/>
              <a:gd name="T81" fmla="*/ 34925 h 59"/>
              <a:gd name="T82" fmla="*/ 508000 w 324"/>
              <a:gd name="T83" fmla="*/ 28575 h 5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4"/>
              <a:gd name="T127" fmla="*/ 0 h 59"/>
              <a:gd name="T128" fmla="*/ 324 w 324"/>
              <a:gd name="T129" fmla="*/ 59 h 5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4" h="59">
                <a:moveTo>
                  <a:pt x="0" y="45"/>
                </a:moveTo>
                <a:lnTo>
                  <a:pt x="4" y="41"/>
                </a:lnTo>
                <a:lnTo>
                  <a:pt x="4" y="45"/>
                </a:lnTo>
                <a:lnTo>
                  <a:pt x="4" y="41"/>
                </a:lnTo>
                <a:lnTo>
                  <a:pt x="9" y="36"/>
                </a:lnTo>
                <a:lnTo>
                  <a:pt x="13" y="45"/>
                </a:lnTo>
                <a:lnTo>
                  <a:pt x="13" y="50"/>
                </a:lnTo>
                <a:lnTo>
                  <a:pt x="22" y="36"/>
                </a:lnTo>
                <a:lnTo>
                  <a:pt x="17" y="36"/>
                </a:lnTo>
                <a:lnTo>
                  <a:pt x="22" y="36"/>
                </a:lnTo>
                <a:lnTo>
                  <a:pt x="26" y="41"/>
                </a:lnTo>
                <a:lnTo>
                  <a:pt x="35" y="50"/>
                </a:lnTo>
                <a:lnTo>
                  <a:pt x="31" y="50"/>
                </a:lnTo>
                <a:lnTo>
                  <a:pt x="35" y="41"/>
                </a:lnTo>
                <a:lnTo>
                  <a:pt x="35" y="45"/>
                </a:lnTo>
                <a:lnTo>
                  <a:pt x="39" y="50"/>
                </a:lnTo>
                <a:lnTo>
                  <a:pt x="44" y="54"/>
                </a:lnTo>
                <a:lnTo>
                  <a:pt x="44" y="41"/>
                </a:lnTo>
                <a:lnTo>
                  <a:pt x="48" y="45"/>
                </a:lnTo>
                <a:lnTo>
                  <a:pt x="48" y="50"/>
                </a:lnTo>
                <a:lnTo>
                  <a:pt x="52" y="54"/>
                </a:lnTo>
                <a:lnTo>
                  <a:pt x="52" y="45"/>
                </a:lnTo>
                <a:lnTo>
                  <a:pt x="61" y="45"/>
                </a:lnTo>
                <a:lnTo>
                  <a:pt x="61" y="50"/>
                </a:lnTo>
                <a:lnTo>
                  <a:pt x="66" y="45"/>
                </a:lnTo>
                <a:lnTo>
                  <a:pt x="70" y="50"/>
                </a:lnTo>
                <a:lnTo>
                  <a:pt x="74" y="54"/>
                </a:lnTo>
                <a:lnTo>
                  <a:pt x="79" y="59"/>
                </a:lnTo>
                <a:lnTo>
                  <a:pt x="79" y="45"/>
                </a:lnTo>
                <a:lnTo>
                  <a:pt x="83" y="50"/>
                </a:lnTo>
                <a:lnTo>
                  <a:pt x="83" y="54"/>
                </a:lnTo>
                <a:lnTo>
                  <a:pt x="88" y="50"/>
                </a:lnTo>
                <a:lnTo>
                  <a:pt x="88" y="59"/>
                </a:lnTo>
                <a:lnTo>
                  <a:pt x="88" y="54"/>
                </a:lnTo>
                <a:lnTo>
                  <a:pt x="92" y="50"/>
                </a:lnTo>
                <a:lnTo>
                  <a:pt x="96" y="45"/>
                </a:lnTo>
                <a:lnTo>
                  <a:pt x="96" y="41"/>
                </a:lnTo>
                <a:lnTo>
                  <a:pt x="96" y="45"/>
                </a:lnTo>
                <a:lnTo>
                  <a:pt x="101" y="50"/>
                </a:lnTo>
                <a:lnTo>
                  <a:pt x="105" y="36"/>
                </a:lnTo>
                <a:lnTo>
                  <a:pt x="105" y="31"/>
                </a:lnTo>
                <a:lnTo>
                  <a:pt x="105" y="41"/>
                </a:lnTo>
                <a:lnTo>
                  <a:pt x="109" y="41"/>
                </a:lnTo>
                <a:lnTo>
                  <a:pt x="109" y="50"/>
                </a:lnTo>
                <a:lnTo>
                  <a:pt x="114" y="54"/>
                </a:lnTo>
                <a:lnTo>
                  <a:pt x="114" y="50"/>
                </a:lnTo>
                <a:lnTo>
                  <a:pt x="118" y="45"/>
                </a:lnTo>
                <a:lnTo>
                  <a:pt x="118" y="31"/>
                </a:lnTo>
                <a:lnTo>
                  <a:pt x="123" y="45"/>
                </a:lnTo>
                <a:lnTo>
                  <a:pt x="123" y="41"/>
                </a:lnTo>
                <a:lnTo>
                  <a:pt x="127" y="45"/>
                </a:lnTo>
                <a:lnTo>
                  <a:pt x="131" y="31"/>
                </a:lnTo>
                <a:lnTo>
                  <a:pt x="131" y="41"/>
                </a:lnTo>
                <a:lnTo>
                  <a:pt x="136" y="45"/>
                </a:lnTo>
                <a:lnTo>
                  <a:pt x="136" y="31"/>
                </a:lnTo>
                <a:lnTo>
                  <a:pt x="140" y="22"/>
                </a:lnTo>
                <a:lnTo>
                  <a:pt x="145" y="27"/>
                </a:lnTo>
                <a:lnTo>
                  <a:pt x="145" y="36"/>
                </a:lnTo>
                <a:lnTo>
                  <a:pt x="149" y="41"/>
                </a:lnTo>
                <a:lnTo>
                  <a:pt x="153" y="36"/>
                </a:lnTo>
                <a:lnTo>
                  <a:pt x="158" y="31"/>
                </a:lnTo>
                <a:lnTo>
                  <a:pt x="162" y="31"/>
                </a:lnTo>
                <a:lnTo>
                  <a:pt x="166" y="27"/>
                </a:lnTo>
                <a:lnTo>
                  <a:pt x="166" y="31"/>
                </a:lnTo>
                <a:lnTo>
                  <a:pt x="175" y="31"/>
                </a:lnTo>
                <a:lnTo>
                  <a:pt x="171" y="31"/>
                </a:lnTo>
                <a:lnTo>
                  <a:pt x="175" y="45"/>
                </a:lnTo>
                <a:lnTo>
                  <a:pt x="180" y="41"/>
                </a:lnTo>
                <a:lnTo>
                  <a:pt x="184" y="41"/>
                </a:lnTo>
                <a:lnTo>
                  <a:pt x="188" y="45"/>
                </a:lnTo>
                <a:lnTo>
                  <a:pt x="188" y="41"/>
                </a:lnTo>
                <a:lnTo>
                  <a:pt x="193" y="36"/>
                </a:lnTo>
                <a:lnTo>
                  <a:pt x="197" y="41"/>
                </a:lnTo>
                <a:lnTo>
                  <a:pt x="197" y="45"/>
                </a:lnTo>
                <a:lnTo>
                  <a:pt x="197" y="41"/>
                </a:lnTo>
                <a:lnTo>
                  <a:pt x="202" y="36"/>
                </a:lnTo>
                <a:lnTo>
                  <a:pt x="202" y="41"/>
                </a:lnTo>
                <a:lnTo>
                  <a:pt x="206" y="50"/>
                </a:lnTo>
                <a:lnTo>
                  <a:pt x="206" y="45"/>
                </a:lnTo>
                <a:lnTo>
                  <a:pt x="210" y="41"/>
                </a:lnTo>
                <a:lnTo>
                  <a:pt x="215" y="45"/>
                </a:lnTo>
                <a:lnTo>
                  <a:pt x="215" y="50"/>
                </a:lnTo>
                <a:lnTo>
                  <a:pt x="215" y="45"/>
                </a:lnTo>
                <a:lnTo>
                  <a:pt x="219" y="41"/>
                </a:lnTo>
                <a:lnTo>
                  <a:pt x="223" y="45"/>
                </a:lnTo>
                <a:lnTo>
                  <a:pt x="228" y="50"/>
                </a:lnTo>
                <a:lnTo>
                  <a:pt x="228" y="27"/>
                </a:lnTo>
                <a:lnTo>
                  <a:pt x="232" y="31"/>
                </a:lnTo>
                <a:lnTo>
                  <a:pt x="232" y="41"/>
                </a:lnTo>
                <a:lnTo>
                  <a:pt x="241" y="41"/>
                </a:lnTo>
                <a:lnTo>
                  <a:pt x="237" y="41"/>
                </a:lnTo>
                <a:lnTo>
                  <a:pt x="241" y="41"/>
                </a:lnTo>
                <a:lnTo>
                  <a:pt x="250" y="41"/>
                </a:lnTo>
                <a:lnTo>
                  <a:pt x="245" y="41"/>
                </a:lnTo>
                <a:lnTo>
                  <a:pt x="250" y="41"/>
                </a:lnTo>
                <a:lnTo>
                  <a:pt x="254" y="50"/>
                </a:lnTo>
                <a:lnTo>
                  <a:pt x="254" y="41"/>
                </a:lnTo>
                <a:lnTo>
                  <a:pt x="259" y="45"/>
                </a:lnTo>
                <a:lnTo>
                  <a:pt x="263" y="45"/>
                </a:lnTo>
                <a:lnTo>
                  <a:pt x="263" y="36"/>
                </a:lnTo>
                <a:lnTo>
                  <a:pt x="267" y="36"/>
                </a:lnTo>
                <a:lnTo>
                  <a:pt x="267" y="0"/>
                </a:lnTo>
                <a:lnTo>
                  <a:pt x="272" y="22"/>
                </a:lnTo>
                <a:lnTo>
                  <a:pt x="272" y="31"/>
                </a:lnTo>
                <a:lnTo>
                  <a:pt x="276" y="27"/>
                </a:lnTo>
                <a:lnTo>
                  <a:pt x="276" y="9"/>
                </a:lnTo>
                <a:lnTo>
                  <a:pt x="276" y="13"/>
                </a:lnTo>
                <a:lnTo>
                  <a:pt x="280" y="22"/>
                </a:lnTo>
                <a:lnTo>
                  <a:pt x="280" y="36"/>
                </a:lnTo>
                <a:lnTo>
                  <a:pt x="285" y="18"/>
                </a:lnTo>
                <a:lnTo>
                  <a:pt x="285" y="22"/>
                </a:lnTo>
                <a:lnTo>
                  <a:pt x="285" y="18"/>
                </a:lnTo>
                <a:lnTo>
                  <a:pt x="289" y="50"/>
                </a:lnTo>
                <a:lnTo>
                  <a:pt x="289" y="59"/>
                </a:lnTo>
                <a:lnTo>
                  <a:pt x="294" y="54"/>
                </a:lnTo>
                <a:lnTo>
                  <a:pt x="294" y="27"/>
                </a:lnTo>
                <a:lnTo>
                  <a:pt x="298" y="36"/>
                </a:lnTo>
                <a:lnTo>
                  <a:pt x="298" y="50"/>
                </a:lnTo>
                <a:lnTo>
                  <a:pt x="302" y="50"/>
                </a:lnTo>
                <a:lnTo>
                  <a:pt x="307" y="54"/>
                </a:lnTo>
                <a:lnTo>
                  <a:pt x="311" y="27"/>
                </a:lnTo>
                <a:lnTo>
                  <a:pt x="311" y="18"/>
                </a:lnTo>
                <a:lnTo>
                  <a:pt x="316" y="22"/>
                </a:lnTo>
                <a:lnTo>
                  <a:pt x="316" y="45"/>
                </a:lnTo>
                <a:lnTo>
                  <a:pt x="320" y="31"/>
                </a:lnTo>
                <a:lnTo>
                  <a:pt x="320" y="18"/>
                </a:lnTo>
                <a:lnTo>
                  <a:pt x="324" y="22"/>
                </a:lnTo>
                <a:lnTo>
                  <a:pt x="324" y="36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6" name="Freeform 147"/>
          <p:cNvSpPr>
            <a:spLocks/>
          </p:cNvSpPr>
          <p:nvPr/>
        </p:nvSpPr>
        <p:spPr bwMode="auto">
          <a:xfrm>
            <a:off x="2638425" y="4986338"/>
            <a:ext cx="487363" cy="71437"/>
          </a:xfrm>
          <a:custGeom>
            <a:avLst/>
            <a:gdLst>
              <a:gd name="T0" fmla="*/ 7938 w 307"/>
              <a:gd name="T1" fmla="*/ 14287 h 45"/>
              <a:gd name="T2" fmla="*/ 20638 w 307"/>
              <a:gd name="T3" fmla="*/ 42862 h 45"/>
              <a:gd name="T4" fmla="*/ 34925 w 307"/>
              <a:gd name="T5" fmla="*/ 71437 h 45"/>
              <a:gd name="T6" fmla="*/ 49213 w 307"/>
              <a:gd name="T7" fmla="*/ 28575 h 45"/>
              <a:gd name="T8" fmla="*/ 63500 w 307"/>
              <a:gd name="T9" fmla="*/ 42862 h 45"/>
              <a:gd name="T10" fmla="*/ 69850 w 307"/>
              <a:gd name="T11" fmla="*/ 42862 h 45"/>
              <a:gd name="T12" fmla="*/ 84138 w 307"/>
              <a:gd name="T13" fmla="*/ 57150 h 45"/>
              <a:gd name="T14" fmla="*/ 98425 w 307"/>
              <a:gd name="T15" fmla="*/ 57150 h 45"/>
              <a:gd name="T16" fmla="*/ 104775 w 307"/>
              <a:gd name="T17" fmla="*/ 65087 h 45"/>
              <a:gd name="T18" fmla="*/ 119063 w 307"/>
              <a:gd name="T19" fmla="*/ 57150 h 45"/>
              <a:gd name="T20" fmla="*/ 125413 w 307"/>
              <a:gd name="T21" fmla="*/ 28575 h 45"/>
              <a:gd name="T22" fmla="*/ 133350 w 307"/>
              <a:gd name="T23" fmla="*/ 57150 h 45"/>
              <a:gd name="T24" fmla="*/ 139700 w 307"/>
              <a:gd name="T25" fmla="*/ 28575 h 45"/>
              <a:gd name="T26" fmla="*/ 153988 w 307"/>
              <a:gd name="T27" fmla="*/ 6350 h 45"/>
              <a:gd name="T28" fmla="*/ 168275 w 307"/>
              <a:gd name="T29" fmla="*/ 50800 h 45"/>
              <a:gd name="T30" fmla="*/ 180975 w 307"/>
              <a:gd name="T31" fmla="*/ 42862 h 45"/>
              <a:gd name="T32" fmla="*/ 195263 w 307"/>
              <a:gd name="T33" fmla="*/ 50800 h 45"/>
              <a:gd name="T34" fmla="*/ 209550 w 307"/>
              <a:gd name="T35" fmla="*/ 50800 h 45"/>
              <a:gd name="T36" fmla="*/ 223838 w 307"/>
              <a:gd name="T37" fmla="*/ 28575 h 45"/>
              <a:gd name="T38" fmla="*/ 236538 w 307"/>
              <a:gd name="T39" fmla="*/ 0 h 45"/>
              <a:gd name="T40" fmla="*/ 244475 w 307"/>
              <a:gd name="T41" fmla="*/ 65087 h 45"/>
              <a:gd name="T42" fmla="*/ 258763 w 307"/>
              <a:gd name="T43" fmla="*/ 57150 h 45"/>
              <a:gd name="T44" fmla="*/ 271463 w 307"/>
              <a:gd name="T45" fmla="*/ 28575 h 45"/>
              <a:gd name="T46" fmla="*/ 285750 w 307"/>
              <a:gd name="T47" fmla="*/ 20637 h 45"/>
              <a:gd name="T48" fmla="*/ 292100 w 307"/>
              <a:gd name="T49" fmla="*/ 20637 h 45"/>
              <a:gd name="T50" fmla="*/ 306388 w 307"/>
              <a:gd name="T51" fmla="*/ 57150 h 45"/>
              <a:gd name="T52" fmla="*/ 314325 w 307"/>
              <a:gd name="T53" fmla="*/ 57150 h 45"/>
              <a:gd name="T54" fmla="*/ 327025 w 307"/>
              <a:gd name="T55" fmla="*/ 20637 h 45"/>
              <a:gd name="T56" fmla="*/ 334963 w 307"/>
              <a:gd name="T57" fmla="*/ 50800 h 45"/>
              <a:gd name="T58" fmla="*/ 341313 w 307"/>
              <a:gd name="T59" fmla="*/ 34925 h 45"/>
              <a:gd name="T60" fmla="*/ 355600 w 307"/>
              <a:gd name="T61" fmla="*/ 57150 h 45"/>
              <a:gd name="T62" fmla="*/ 369888 w 307"/>
              <a:gd name="T63" fmla="*/ 34925 h 45"/>
              <a:gd name="T64" fmla="*/ 376238 w 307"/>
              <a:gd name="T65" fmla="*/ 65087 h 45"/>
              <a:gd name="T66" fmla="*/ 390525 w 307"/>
              <a:gd name="T67" fmla="*/ 42862 h 45"/>
              <a:gd name="T68" fmla="*/ 404813 w 307"/>
              <a:gd name="T69" fmla="*/ 28575 h 45"/>
              <a:gd name="T70" fmla="*/ 411163 w 307"/>
              <a:gd name="T71" fmla="*/ 20637 h 45"/>
              <a:gd name="T72" fmla="*/ 425450 w 307"/>
              <a:gd name="T73" fmla="*/ 20637 h 45"/>
              <a:gd name="T74" fmla="*/ 438150 w 307"/>
              <a:gd name="T75" fmla="*/ 57150 h 45"/>
              <a:gd name="T76" fmla="*/ 452438 w 307"/>
              <a:gd name="T77" fmla="*/ 50800 h 45"/>
              <a:gd name="T78" fmla="*/ 460375 w 307"/>
              <a:gd name="T79" fmla="*/ 28575 h 45"/>
              <a:gd name="T80" fmla="*/ 466725 w 307"/>
              <a:gd name="T81" fmla="*/ 20637 h 45"/>
              <a:gd name="T82" fmla="*/ 481013 w 307"/>
              <a:gd name="T83" fmla="*/ 6350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7"/>
              <a:gd name="T127" fmla="*/ 0 h 45"/>
              <a:gd name="T128" fmla="*/ 307 w 307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7" h="45">
                <a:moveTo>
                  <a:pt x="0" y="27"/>
                </a:moveTo>
                <a:lnTo>
                  <a:pt x="5" y="32"/>
                </a:lnTo>
                <a:lnTo>
                  <a:pt x="5" y="9"/>
                </a:lnTo>
                <a:lnTo>
                  <a:pt x="9" y="13"/>
                </a:lnTo>
                <a:lnTo>
                  <a:pt x="9" y="32"/>
                </a:lnTo>
                <a:lnTo>
                  <a:pt x="13" y="27"/>
                </a:lnTo>
                <a:lnTo>
                  <a:pt x="13" y="13"/>
                </a:lnTo>
                <a:lnTo>
                  <a:pt x="22" y="32"/>
                </a:lnTo>
                <a:lnTo>
                  <a:pt x="22" y="45"/>
                </a:lnTo>
                <a:lnTo>
                  <a:pt x="31" y="36"/>
                </a:lnTo>
                <a:lnTo>
                  <a:pt x="27" y="36"/>
                </a:lnTo>
                <a:lnTo>
                  <a:pt x="31" y="18"/>
                </a:lnTo>
                <a:lnTo>
                  <a:pt x="35" y="18"/>
                </a:lnTo>
                <a:lnTo>
                  <a:pt x="35" y="27"/>
                </a:lnTo>
                <a:lnTo>
                  <a:pt x="40" y="27"/>
                </a:lnTo>
                <a:lnTo>
                  <a:pt x="40" y="18"/>
                </a:lnTo>
                <a:lnTo>
                  <a:pt x="44" y="13"/>
                </a:lnTo>
                <a:lnTo>
                  <a:pt x="44" y="27"/>
                </a:lnTo>
                <a:lnTo>
                  <a:pt x="53" y="18"/>
                </a:lnTo>
                <a:lnTo>
                  <a:pt x="49" y="18"/>
                </a:lnTo>
                <a:lnTo>
                  <a:pt x="53" y="36"/>
                </a:lnTo>
                <a:lnTo>
                  <a:pt x="57" y="32"/>
                </a:lnTo>
                <a:lnTo>
                  <a:pt x="57" y="22"/>
                </a:lnTo>
                <a:lnTo>
                  <a:pt x="62" y="36"/>
                </a:lnTo>
                <a:lnTo>
                  <a:pt x="62" y="32"/>
                </a:lnTo>
                <a:lnTo>
                  <a:pt x="62" y="36"/>
                </a:lnTo>
                <a:lnTo>
                  <a:pt x="66" y="41"/>
                </a:lnTo>
                <a:lnTo>
                  <a:pt x="70" y="41"/>
                </a:lnTo>
                <a:lnTo>
                  <a:pt x="70" y="32"/>
                </a:lnTo>
                <a:lnTo>
                  <a:pt x="75" y="36"/>
                </a:lnTo>
                <a:lnTo>
                  <a:pt x="75" y="41"/>
                </a:lnTo>
                <a:lnTo>
                  <a:pt x="75" y="36"/>
                </a:lnTo>
                <a:lnTo>
                  <a:pt x="79" y="18"/>
                </a:lnTo>
                <a:lnTo>
                  <a:pt x="79" y="22"/>
                </a:lnTo>
                <a:lnTo>
                  <a:pt x="84" y="27"/>
                </a:lnTo>
                <a:lnTo>
                  <a:pt x="84" y="36"/>
                </a:lnTo>
                <a:lnTo>
                  <a:pt x="84" y="32"/>
                </a:lnTo>
                <a:lnTo>
                  <a:pt x="92" y="18"/>
                </a:lnTo>
                <a:lnTo>
                  <a:pt x="88" y="18"/>
                </a:lnTo>
                <a:lnTo>
                  <a:pt x="92" y="36"/>
                </a:lnTo>
                <a:lnTo>
                  <a:pt x="97" y="18"/>
                </a:lnTo>
                <a:lnTo>
                  <a:pt x="97" y="4"/>
                </a:lnTo>
                <a:lnTo>
                  <a:pt x="101" y="18"/>
                </a:lnTo>
                <a:lnTo>
                  <a:pt x="101" y="27"/>
                </a:lnTo>
                <a:lnTo>
                  <a:pt x="106" y="32"/>
                </a:lnTo>
                <a:lnTo>
                  <a:pt x="110" y="36"/>
                </a:lnTo>
                <a:lnTo>
                  <a:pt x="114" y="32"/>
                </a:lnTo>
                <a:lnTo>
                  <a:pt x="114" y="27"/>
                </a:lnTo>
                <a:lnTo>
                  <a:pt x="119" y="22"/>
                </a:lnTo>
                <a:lnTo>
                  <a:pt x="119" y="27"/>
                </a:lnTo>
                <a:lnTo>
                  <a:pt x="123" y="32"/>
                </a:lnTo>
                <a:lnTo>
                  <a:pt x="127" y="27"/>
                </a:lnTo>
                <a:lnTo>
                  <a:pt x="132" y="22"/>
                </a:lnTo>
                <a:lnTo>
                  <a:pt x="132" y="32"/>
                </a:lnTo>
                <a:lnTo>
                  <a:pt x="136" y="36"/>
                </a:lnTo>
                <a:lnTo>
                  <a:pt x="136" y="32"/>
                </a:lnTo>
                <a:lnTo>
                  <a:pt x="141" y="18"/>
                </a:lnTo>
                <a:lnTo>
                  <a:pt x="145" y="22"/>
                </a:lnTo>
                <a:lnTo>
                  <a:pt x="145" y="0"/>
                </a:lnTo>
                <a:lnTo>
                  <a:pt x="149" y="0"/>
                </a:lnTo>
                <a:lnTo>
                  <a:pt x="149" y="13"/>
                </a:lnTo>
                <a:lnTo>
                  <a:pt x="154" y="22"/>
                </a:lnTo>
                <a:lnTo>
                  <a:pt x="154" y="41"/>
                </a:lnTo>
                <a:lnTo>
                  <a:pt x="163" y="32"/>
                </a:lnTo>
                <a:lnTo>
                  <a:pt x="158" y="32"/>
                </a:lnTo>
                <a:lnTo>
                  <a:pt x="163" y="36"/>
                </a:lnTo>
                <a:lnTo>
                  <a:pt x="167" y="32"/>
                </a:lnTo>
                <a:lnTo>
                  <a:pt x="167" y="27"/>
                </a:lnTo>
                <a:lnTo>
                  <a:pt x="171" y="18"/>
                </a:lnTo>
                <a:lnTo>
                  <a:pt x="171" y="22"/>
                </a:lnTo>
                <a:lnTo>
                  <a:pt x="176" y="27"/>
                </a:lnTo>
                <a:lnTo>
                  <a:pt x="180" y="13"/>
                </a:lnTo>
                <a:lnTo>
                  <a:pt x="180" y="22"/>
                </a:lnTo>
                <a:lnTo>
                  <a:pt x="184" y="18"/>
                </a:lnTo>
                <a:lnTo>
                  <a:pt x="184" y="13"/>
                </a:lnTo>
                <a:lnTo>
                  <a:pt x="189" y="22"/>
                </a:lnTo>
                <a:lnTo>
                  <a:pt x="189" y="27"/>
                </a:lnTo>
                <a:lnTo>
                  <a:pt x="193" y="36"/>
                </a:lnTo>
                <a:lnTo>
                  <a:pt x="193" y="41"/>
                </a:lnTo>
                <a:lnTo>
                  <a:pt x="193" y="32"/>
                </a:lnTo>
                <a:lnTo>
                  <a:pt x="198" y="36"/>
                </a:lnTo>
                <a:lnTo>
                  <a:pt x="202" y="32"/>
                </a:lnTo>
                <a:lnTo>
                  <a:pt x="202" y="13"/>
                </a:lnTo>
                <a:lnTo>
                  <a:pt x="206" y="13"/>
                </a:lnTo>
                <a:lnTo>
                  <a:pt x="206" y="22"/>
                </a:lnTo>
                <a:lnTo>
                  <a:pt x="211" y="41"/>
                </a:lnTo>
                <a:lnTo>
                  <a:pt x="211" y="32"/>
                </a:lnTo>
                <a:lnTo>
                  <a:pt x="215" y="22"/>
                </a:lnTo>
                <a:lnTo>
                  <a:pt x="215" y="13"/>
                </a:lnTo>
                <a:lnTo>
                  <a:pt x="215" y="22"/>
                </a:lnTo>
                <a:lnTo>
                  <a:pt x="219" y="36"/>
                </a:lnTo>
                <a:lnTo>
                  <a:pt x="224" y="22"/>
                </a:lnTo>
                <a:lnTo>
                  <a:pt x="224" y="36"/>
                </a:lnTo>
                <a:lnTo>
                  <a:pt x="228" y="36"/>
                </a:lnTo>
                <a:lnTo>
                  <a:pt x="228" y="22"/>
                </a:lnTo>
                <a:lnTo>
                  <a:pt x="233" y="22"/>
                </a:lnTo>
                <a:lnTo>
                  <a:pt x="233" y="41"/>
                </a:lnTo>
                <a:lnTo>
                  <a:pt x="237" y="36"/>
                </a:lnTo>
                <a:lnTo>
                  <a:pt x="237" y="41"/>
                </a:lnTo>
                <a:lnTo>
                  <a:pt x="241" y="45"/>
                </a:lnTo>
                <a:lnTo>
                  <a:pt x="241" y="32"/>
                </a:lnTo>
                <a:lnTo>
                  <a:pt x="246" y="27"/>
                </a:lnTo>
                <a:lnTo>
                  <a:pt x="246" y="22"/>
                </a:lnTo>
                <a:lnTo>
                  <a:pt x="250" y="9"/>
                </a:lnTo>
                <a:lnTo>
                  <a:pt x="255" y="18"/>
                </a:lnTo>
                <a:lnTo>
                  <a:pt x="255" y="27"/>
                </a:lnTo>
                <a:lnTo>
                  <a:pt x="263" y="13"/>
                </a:lnTo>
                <a:lnTo>
                  <a:pt x="259" y="13"/>
                </a:lnTo>
                <a:lnTo>
                  <a:pt x="263" y="27"/>
                </a:lnTo>
                <a:lnTo>
                  <a:pt x="268" y="27"/>
                </a:lnTo>
                <a:lnTo>
                  <a:pt x="268" y="13"/>
                </a:lnTo>
                <a:lnTo>
                  <a:pt x="272" y="22"/>
                </a:lnTo>
                <a:lnTo>
                  <a:pt x="272" y="32"/>
                </a:lnTo>
                <a:lnTo>
                  <a:pt x="276" y="36"/>
                </a:lnTo>
                <a:lnTo>
                  <a:pt x="281" y="41"/>
                </a:lnTo>
                <a:lnTo>
                  <a:pt x="285" y="27"/>
                </a:lnTo>
                <a:lnTo>
                  <a:pt x="285" y="32"/>
                </a:lnTo>
                <a:lnTo>
                  <a:pt x="285" y="27"/>
                </a:lnTo>
                <a:lnTo>
                  <a:pt x="290" y="27"/>
                </a:lnTo>
                <a:lnTo>
                  <a:pt x="290" y="18"/>
                </a:lnTo>
                <a:lnTo>
                  <a:pt x="294" y="13"/>
                </a:lnTo>
                <a:lnTo>
                  <a:pt x="294" y="4"/>
                </a:lnTo>
                <a:lnTo>
                  <a:pt x="294" y="13"/>
                </a:lnTo>
                <a:lnTo>
                  <a:pt x="298" y="27"/>
                </a:lnTo>
                <a:lnTo>
                  <a:pt x="303" y="18"/>
                </a:lnTo>
                <a:lnTo>
                  <a:pt x="303" y="4"/>
                </a:lnTo>
                <a:lnTo>
                  <a:pt x="307" y="9"/>
                </a:lnTo>
                <a:lnTo>
                  <a:pt x="307" y="13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7" name="Freeform 148"/>
          <p:cNvSpPr>
            <a:spLocks/>
          </p:cNvSpPr>
          <p:nvPr/>
        </p:nvSpPr>
        <p:spPr bwMode="auto">
          <a:xfrm>
            <a:off x="3125788" y="4986338"/>
            <a:ext cx="536575" cy="85725"/>
          </a:xfrm>
          <a:custGeom>
            <a:avLst/>
            <a:gdLst>
              <a:gd name="T0" fmla="*/ 7938 w 338"/>
              <a:gd name="T1" fmla="*/ 0 h 54"/>
              <a:gd name="T2" fmla="*/ 14288 w 338"/>
              <a:gd name="T3" fmla="*/ 42863 h 54"/>
              <a:gd name="T4" fmla="*/ 28575 w 338"/>
              <a:gd name="T5" fmla="*/ 50800 h 54"/>
              <a:gd name="T6" fmla="*/ 41275 w 338"/>
              <a:gd name="T7" fmla="*/ 42863 h 54"/>
              <a:gd name="T8" fmla="*/ 55563 w 338"/>
              <a:gd name="T9" fmla="*/ 14288 h 54"/>
              <a:gd name="T10" fmla="*/ 63500 w 338"/>
              <a:gd name="T11" fmla="*/ 79375 h 54"/>
              <a:gd name="T12" fmla="*/ 76200 w 338"/>
              <a:gd name="T13" fmla="*/ 20638 h 54"/>
              <a:gd name="T14" fmla="*/ 84137 w 338"/>
              <a:gd name="T15" fmla="*/ 20638 h 54"/>
              <a:gd name="T16" fmla="*/ 104775 w 338"/>
              <a:gd name="T17" fmla="*/ 50800 h 54"/>
              <a:gd name="T18" fmla="*/ 119063 w 338"/>
              <a:gd name="T19" fmla="*/ 57150 h 54"/>
              <a:gd name="T20" fmla="*/ 125413 w 338"/>
              <a:gd name="T21" fmla="*/ 57150 h 54"/>
              <a:gd name="T22" fmla="*/ 139700 w 338"/>
              <a:gd name="T23" fmla="*/ 42863 h 54"/>
              <a:gd name="T24" fmla="*/ 146050 w 338"/>
              <a:gd name="T25" fmla="*/ 42863 h 54"/>
              <a:gd name="T26" fmla="*/ 153987 w 338"/>
              <a:gd name="T27" fmla="*/ 14288 h 54"/>
              <a:gd name="T28" fmla="*/ 166687 w 338"/>
              <a:gd name="T29" fmla="*/ 42863 h 54"/>
              <a:gd name="T30" fmla="*/ 180975 w 338"/>
              <a:gd name="T31" fmla="*/ 42863 h 54"/>
              <a:gd name="T32" fmla="*/ 195262 w 338"/>
              <a:gd name="T33" fmla="*/ 42863 h 54"/>
              <a:gd name="T34" fmla="*/ 201612 w 338"/>
              <a:gd name="T35" fmla="*/ 50800 h 54"/>
              <a:gd name="T36" fmla="*/ 215900 w 338"/>
              <a:gd name="T37" fmla="*/ 57150 h 54"/>
              <a:gd name="T38" fmla="*/ 230188 w 338"/>
              <a:gd name="T39" fmla="*/ 71438 h 54"/>
              <a:gd name="T40" fmla="*/ 244475 w 338"/>
              <a:gd name="T41" fmla="*/ 50800 h 54"/>
              <a:gd name="T42" fmla="*/ 265113 w 338"/>
              <a:gd name="T43" fmla="*/ 57150 h 54"/>
              <a:gd name="T44" fmla="*/ 279400 w 338"/>
              <a:gd name="T45" fmla="*/ 50800 h 54"/>
              <a:gd name="T46" fmla="*/ 285750 w 338"/>
              <a:gd name="T47" fmla="*/ 57150 h 54"/>
              <a:gd name="T48" fmla="*/ 292100 w 338"/>
              <a:gd name="T49" fmla="*/ 50800 h 54"/>
              <a:gd name="T50" fmla="*/ 306387 w 338"/>
              <a:gd name="T51" fmla="*/ 50800 h 54"/>
              <a:gd name="T52" fmla="*/ 320675 w 338"/>
              <a:gd name="T53" fmla="*/ 85725 h 54"/>
              <a:gd name="T54" fmla="*/ 327025 w 338"/>
              <a:gd name="T55" fmla="*/ 50800 h 54"/>
              <a:gd name="T56" fmla="*/ 341312 w 338"/>
              <a:gd name="T57" fmla="*/ 57150 h 54"/>
              <a:gd name="T58" fmla="*/ 361950 w 338"/>
              <a:gd name="T59" fmla="*/ 57150 h 54"/>
              <a:gd name="T60" fmla="*/ 376237 w 338"/>
              <a:gd name="T61" fmla="*/ 50800 h 54"/>
              <a:gd name="T62" fmla="*/ 390525 w 338"/>
              <a:gd name="T63" fmla="*/ 71438 h 54"/>
              <a:gd name="T64" fmla="*/ 403225 w 338"/>
              <a:gd name="T65" fmla="*/ 57150 h 54"/>
              <a:gd name="T66" fmla="*/ 425450 w 338"/>
              <a:gd name="T67" fmla="*/ 65088 h 54"/>
              <a:gd name="T68" fmla="*/ 431800 w 338"/>
              <a:gd name="T69" fmla="*/ 57150 h 54"/>
              <a:gd name="T70" fmla="*/ 446088 w 338"/>
              <a:gd name="T71" fmla="*/ 28575 h 54"/>
              <a:gd name="T72" fmla="*/ 460375 w 338"/>
              <a:gd name="T73" fmla="*/ 20638 h 54"/>
              <a:gd name="T74" fmla="*/ 481013 w 338"/>
              <a:gd name="T75" fmla="*/ 14288 h 54"/>
              <a:gd name="T76" fmla="*/ 487363 w 338"/>
              <a:gd name="T77" fmla="*/ 28575 h 54"/>
              <a:gd name="T78" fmla="*/ 501650 w 338"/>
              <a:gd name="T79" fmla="*/ 42863 h 54"/>
              <a:gd name="T80" fmla="*/ 515938 w 338"/>
              <a:gd name="T81" fmla="*/ 34925 h 54"/>
              <a:gd name="T82" fmla="*/ 528638 w 338"/>
              <a:gd name="T83" fmla="*/ 50800 h 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8"/>
              <a:gd name="T127" fmla="*/ 0 h 54"/>
              <a:gd name="T128" fmla="*/ 338 w 338"/>
              <a:gd name="T129" fmla="*/ 54 h 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8" h="54">
                <a:moveTo>
                  <a:pt x="0" y="13"/>
                </a:moveTo>
                <a:lnTo>
                  <a:pt x="5" y="9"/>
                </a:lnTo>
                <a:lnTo>
                  <a:pt x="5" y="0"/>
                </a:lnTo>
                <a:lnTo>
                  <a:pt x="5" y="9"/>
                </a:lnTo>
                <a:lnTo>
                  <a:pt x="9" y="22"/>
                </a:lnTo>
                <a:lnTo>
                  <a:pt x="9" y="27"/>
                </a:lnTo>
                <a:lnTo>
                  <a:pt x="18" y="32"/>
                </a:lnTo>
                <a:lnTo>
                  <a:pt x="13" y="32"/>
                </a:lnTo>
                <a:lnTo>
                  <a:pt x="18" y="32"/>
                </a:lnTo>
                <a:lnTo>
                  <a:pt x="22" y="36"/>
                </a:lnTo>
                <a:lnTo>
                  <a:pt x="26" y="32"/>
                </a:lnTo>
                <a:lnTo>
                  <a:pt x="26" y="27"/>
                </a:lnTo>
                <a:lnTo>
                  <a:pt x="31" y="22"/>
                </a:lnTo>
                <a:lnTo>
                  <a:pt x="35" y="13"/>
                </a:lnTo>
                <a:lnTo>
                  <a:pt x="35" y="9"/>
                </a:lnTo>
                <a:lnTo>
                  <a:pt x="35" y="18"/>
                </a:lnTo>
                <a:lnTo>
                  <a:pt x="40" y="27"/>
                </a:lnTo>
                <a:lnTo>
                  <a:pt x="40" y="50"/>
                </a:lnTo>
                <a:lnTo>
                  <a:pt x="44" y="45"/>
                </a:lnTo>
                <a:lnTo>
                  <a:pt x="44" y="27"/>
                </a:lnTo>
                <a:lnTo>
                  <a:pt x="48" y="13"/>
                </a:lnTo>
                <a:lnTo>
                  <a:pt x="48" y="32"/>
                </a:lnTo>
                <a:lnTo>
                  <a:pt x="53" y="22"/>
                </a:lnTo>
                <a:lnTo>
                  <a:pt x="53" y="13"/>
                </a:lnTo>
                <a:lnTo>
                  <a:pt x="57" y="18"/>
                </a:lnTo>
                <a:lnTo>
                  <a:pt x="57" y="32"/>
                </a:lnTo>
                <a:lnTo>
                  <a:pt x="66" y="32"/>
                </a:lnTo>
                <a:lnTo>
                  <a:pt x="66" y="36"/>
                </a:lnTo>
                <a:lnTo>
                  <a:pt x="70" y="36"/>
                </a:lnTo>
                <a:lnTo>
                  <a:pt x="75" y="36"/>
                </a:lnTo>
                <a:lnTo>
                  <a:pt x="79" y="36"/>
                </a:lnTo>
                <a:lnTo>
                  <a:pt x="79" y="27"/>
                </a:lnTo>
                <a:lnTo>
                  <a:pt x="79" y="36"/>
                </a:lnTo>
                <a:lnTo>
                  <a:pt x="83" y="41"/>
                </a:lnTo>
                <a:lnTo>
                  <a:pt x="83" y="36"/>
                </a:lnTo>
                <a:lnTo>
                  <a:pt x="88" y="27"/>
                </a:lnTo>
                <a:lnTo>
                  <a:pt x="88" y="13"/>
                </a:lnTo>
                <a:lnTo>
                  <a:pt x="88" y="18"/>
                </a:lnTo>
                <a:lnTo>
                  <a:pt x="92" y="27"/>
                </a:lnTo>
                <a:lnTo>
                  <a:pt x="97" y="18"/>
                </a:lnTo>
                <a:lnTo>
                  <a:pt x="97" y="4"/>
                </a:lnTo>
                <a:lnTo>
                  <a:pt x="97" y="9"/>
                </a:lnTo>
                <a:lnTo>
                  <a:pt x="101" y="18"/>
                </a:lnTo>
                <a:lnTo>
                  <a:pt x="105" y="9"/>
                </a:lnTo>
                <a:lnTo>
                  <a:pt x="105" y="27"/>
                </a:lnTo>
                <a:lnTo>
                  <a:pt x="114" y="18"/>
                </a:lnTo>
                <a:lnTo>
                  <a:pt x="110" y="18"/>
                </a:lnTo>
                <a:lnTo>
                  <a:pt x="114" y="27"/>
                </a:lnTo>
                <a:lnTo>
                  <a:pt x="119" y="32"/>
                </a:lnTo>
                <a:lnTo>
                  <a:pt x="119" y="22"/>
                </a:lnTo>
                <a:lnTo>
                  <a:pt x="123" y="27"/>
                </a:lnTo>
                <a:lnTo>
                  <a:pt x="123" y="36"/>
                </a:lnTo>
                <a:lnTo>
                  <a:pt x="127" y="45"/>
                </a:lnTo>
                <a:lnTo>
                  <a:pt x="127" y="32"/>
                </a:lnTo>
                <a:lnTo>
                  <a:pt x="132" y="36"/>
                </a:lnTo>
                <a:lnTo>
                  <a:pt x="140" y="36"/>
                </a:lnTo>
                <a:lnTo>
                  <a:pt x="136" y="36"/>
                </a:lnTo>
                <a:lnTo>
                  <a:pt x="140" y="36"/>
                </a:lnTo>
                <a:lnTo>
                  <a:pt x="145" y="36"/>
                </a:lnTo>
                <a:lnTo>
                  <a:pt x="145" y="45"/>
                </a:lnTo>
                <a:lnTo>
                  <a:pt x="149" y="41"/>
                </a:lnTo>
                <a:lnTo>
                  <a:pt x="158" y="32"/>
                </a:lnTo>
                <a:lnTo>
                  <a:pt x="154" y="32"/>
                </a:lnTo>
                <a:lnTo>
                  <a:pt x="158" y="32"/>
                </a:lnTo>
                <a:lnTo>
                  <a:pt x="162" y="36"/>
                </a:lnTo>
                <a:lnTo>
                  <a:pt x="167" y="36"/>
                </a:lnTo>
                <a:lnTo>
                  <a:pt x="171" y="41"/>
                </a:lnTo>
                <a:lnTo>
                  <a:pt x="171" y="50"/>
                </a:lnTo>
                <a:lnTo>
                  <a:pt x="176" y="32"/>
                </a:lnTo>
                <a:lnTo>
                  <a:pt x="176" y="36"/>
                </a:lnTo>
                <a:lnTo>
                  <a:pt x="176" y="32"/>
                </a:lnTo>
                <a:lnTo>
                  <a:pt x="180" y="36"/>
                </a:lnTo>
                <a:lnTo>
                  <a:pt x="180" y="32"/>
                </a:lnTo>
                <a:lnTo>
                  <a:pt x="189" y="32"/>
                </a:lnTo>
                <a:lnTo>
                  <a:pt x="184" y="32"/>
                </a:lnTo>
                <a:lnTo>
                  <a:pt x="189" y="32"/>
                </a:lnTo>
                <a:lnTo>
                  <a:pt x="193" y="36"/>
                </a:lnTo>
                <a:lnTo>
                  <a:pt x="193" y="32"/>
                </a:lnTo>
                <a:lnTo>
                  <a:pt x="197" y="36"/>
                </a:lnTo>
                <a:lnTo>
                  <a:pt x="197" y="50"/>
                </a:lnTo>
                <a:lnTo>
                  <a:pt x="202" y="54"/>
                </a:lnTo>
                <a:lnTo>
                  <a:pt x="202" y="45"/>
                </a:lnTo>
                <a:lnTo>
                  <a:pt x="206" y="41"/>
                </a:lnTo>
                <a:lnTo>
                  <a:pt x="206" y="32"/>
                </a:lnTo>
                <a:lnTo>
                  <a:pt x="211" y="27"/>
                </a:lnTo>
                <a:lnTo>
                  <a:pt x="219" y="36"/>
                </a:lnTo>
                <a:lnTo>
                  <a:pt x="215" y="36"/>
                </a:lnTo>
                <a:lnTo>
                  <a:pt x="219" y="32"/>
                </a:lnTo>
                <a:lnTo>
                  <a:pt x="228" y="32"/>
                </a:lnTo>
                <a:lnTo>
                  <a:pt x="228" y="36"/>
                </a:lnTo>
                <a:lnTo>
                  <a:pt x="237" y="32"/>
                </a:lnTo>
                <a:lnTo>
                  <a:pt x="233" y="32"/>
                </a:lnTo>
                <a:lnTo>
                  <a:pt x="237" y="32"/>
                </a:lnTo>
                <a:lnTo>
                  <a:pt x="241" y="36"/>
                </a:lnTo>
                <a:lnTo>
                  <a:pt x="241" y="41"/>
                </a:lnTo>
                <a:lnTo>
                  <a:pt x="246" y="45"/>
                </a:lnTo>
                <a:lnTo>
                  <a:pt x="246" y="36"/>
                </a:lnTo>
                <a:lnTo>
                  <a:pt x="250" y="36"/>
                </a:lnTo>
                <a:lnTo>
                  <a:pt x="254" y="36"/>
                </a:lnTo>
                <a:lnTo>
                  <a:pt x="259" y="36"/>
                </a:lnTo>
                <a:lnTo>
                  <a:pt x="263" y="36"/>
                </a:lnTo>
                <a:lnTo>
                  <a:pt x="268" y="41"/>
                </a:lnTo>
                <a:lnTo>
                  <a:pt x="268" y="27"/>
                </a:lnTo>
                <a:lnTo>
                  <a:pt x="272" y="27"/>
                </a:lnTo>
                <a:lnTo>
                  <a:pt x="272" y="36"/>
                </a:lnTo>
                <a:lnTo>
                  <a:pt x="276" y="36"/>
                </a:lnTo>
                <a:lnTo>
                  <a:pt x="276" y="22"/>
                </a:lnTo>
                <a:lnTo>
                  <a:pt x="281" y="18"/>
                </a:lnTo>
                <a:lnTo>
                  <a:pt x="285" y="13"/>
                </a:lnTo>
                <a:lnTo>
                  <a:pt x="290" y="4"/>
                </a:lnTo>
                <a:lnTo>
                  <a:pt x="290" y="13"/>
                </a:lnTo>
                <a:lnTo>
                  <a:pt x="298" y="9"/>
                </a:lnTo>
                <a:lnTo>
                  <a:pt x="298" y="18"/>
                </a:lnTo>
                <a:lnTo>
                  <a:pt x="303" y="9"/>
                </a:lnTo>
                <a:lnTo>
                  <a:pt x="303" y="4"/>
                </a:lnTo>
                <a:lnTo>
                  <a:pt x="307" y="13"/>
                </a:lnTo>
                <a:lnTo>
                  <a:pt x="307" y="18"/>
                </a:lnTo>
                <a:lnTo>
                  <a:pt x="311" y="9"/>
                </a:lnTo>
                <a:lnTo>
                  <a:pt x="311" y="18"/>
                </a:lnTo>
                <a:lnTo>
                  <a:pt x="316" y="27"/>
                </a:lnTo>
                <a:lnTo>
                  <a:pt x="320" y="32"/>
                </a:lnTo>
                <a:lnTo>
                  <a:pt x="325" y="32"/>
                </a:lnTo>
                <a:lnTo>
                  <a:pt x="325" y="22"/>
                </a:lnTo>
                <a:lnTo>
                  <a:pt x="329" y="27"/>
                </a:lnTo>
                <a:lnTo>
                  <a:pt x="333" y="36"/>
                </a:lnTo>
                <a:lnTo>
                  <a:pt x="333" y="32"/>
                </a:lnTo>
                <a:lnTo>
                  <a:pt x="338" y="18"/>
                </a:lnTo>
                <a:lnTo>
                  <a:pt x="338" y="13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8" name="Freeform 149"/>
          <p:cNvSpPr>
            <a:spLocks/>
          </p:cNvSpPr>
          <p:nvPr/>
        </p:nvSpPr>
        <p:spPr bwMode="auto">
          <a:xfrm>
            <a:off x="3662363" y="4986338"/>
            <a:ext cx="473075" cy="85725"/>
          </a:xfrm>
          <a:custGeom>
            <a:avLst/>
            <a:gdLst>
              <a:gd name="T0" fmla="*/ 6350 w 298"/>
              <a:gd name="T1" fmla="*/ 34925 h 54"/>
              <a:gd name="T2" fmla="*/ 12700 w 298"/>
              <a:gd name="T3" fmla="*/ 28575 h 54"/>
              <a:gd name="T4" fmla="*/ 26988 w 298"/>
              <a:gd name="T5" fmla="*/ 34925 h 54"/>
              <a:gd name="T6" fmla="*/ 34925 w 298"/>
              <a:gd name="T7" fmla="*/ 65088 h 54"/>
              <a:gd name="T8" fmla="*/ 47625 w 298"/>
              <a:gd name="T9" fmla="*/ 50800 h 54"/>
              <a:gd name="T10" fmla="*/ 61912 w 298"/>
              <a:gd name="T11" fmla="*/ 42863 h 54"/>
              <a:gd name="T12" fmla="*/ 69850 w 298"/>
              <a:gd name="T13" fmla="*/ 20638 h 54"/>
              <a:gd name="T14" fmla="*/ 76200 w 298"/>
              <a:gd name="T15" fmla="*/ 42863 h 54"/>
              <a:gd name="T16" fmla="*/ 90487 w 298"/>
              <a:gd name="T17" fmla="*/ 20638 h 54"/>
              <a:gd name="T18" fmla="*/ 96837 w 298"/>
              <a:gd name="T19" fmla="*/ 34925 h 54"/>
              <a:gd name="T20" fmla="*/ 111125 w 298"/>
              <a:gd name="T21" fmla="*/ 50800 h 54"/>
              <a:gd name="T22" fmla="*/ 125412 w 298"/>
              <a:gd name="T23" fmla="*/ 57150 h 54"/>
              <a:gd name="T24" fmla="*/ 138112 w 298"/>
              <a:gd name="T25" fmla="*/ 14288 h 54"/>
              <a:gd name="T26" fmla="*/ 146050 w 298"/>
              <a:gd name="T27" fmla="*/ 28575 h 54"/>
              <a:gd name="T28" fmla="*/ 160337 w 298"/>
              <a:gd name="T29" fmla="*/ 42863 h 54"/>
              <a:gd name="T30" fmla="*/ 173037 w 298"/>
              <a:gd name="T31" fmla="*/ 71438 h 54"/>
              <a:gd name="T32" fmla="*/ 180975 w 298"/>
              <a:gd name="T33" fmla="*/ 57150 h 54"/>
              <a:gd name="T34" fmla="*/ 187325 w 298"/>
              <a:gd name="T35" fmla="*/ 28575 h 54"/>
              <a:gd name="T36" fmla="*/ 201612 w 298"/>
              <a:gd name="T37" fmla="*/ 42863 h 54"/>
              <a:gd name="T38" fmla="*/ 207963 w 298"/>
              <a:gd name="T39" fmla="*/ 65088 h 54"/>
              <a:gd name="T40" fmla="*/ 222250 w 298"/>
              <a:gd name="T41" fmla="*/ 28575 h 54"/>
              <a:gd name="T42" fmla="*/ 228600 w 298"/>
              <a:gd name="T43" fmla="*/ 42863 h 54"/>
              <a:gd name="T44" fmla="*/ 242887 w 298"/>
              <a:gd name="T45" fmla="*/ 65088 h 54"/>
              <a:gd name="T46" fmla="*/ 257175 w 298"/>
              <a:gd name="T47" fmla="*/ 42863 h 54"/>
              <a:gd name="T48" fmla="*/ 271462 w 298"/>
              <a:gd name="T49" fmla="*/ 20638 h 54"/>
              <a:gd name="T50" fmla="*/ 284162 w 298"/>
              <a:gd name="T51" fmla="*/ 34925 h 54"/>
              <a:gd name="T52" fmla="*/ 298450 w 298"/>
              <a:gd name="T53" fmla="*/ 14288 h 54"/>
              <a:gd name="T54" fmla="*/ 306387 w 298"/>
              <a:gd name="T55" fmla="*/ 28575 h 54"/>
              <a:gd name="T56" fmla="*/ 319087 w 298"/>
              <a:gd name="T57" fmla="*/ 42863 h 54"/>
              <a:gd name="T58" fmla="*/ 327025 w 298"/>
              <a:gd name="T59" fmla="*/ 57150 h 54"/>
              <a:gd name="T60" fmla="*/ 341312 w 298"/>
              <a:gd name="T61" fmla="*/ 28575 h 54"/>
              <a:gd name="T62" fmla="*/ 347662 w 298"/>
              <a:gd name="T63" fmla="*/ 14288 h 54"/>
              <a:gd name="T64" fmla="*/ 361950 w 298"/>
              <a:gd name="T65" fmla="*/ 42863 h 54"/>
              <a:gd name="T66" fmla="*/ 368300 w 298"/>
              <a:gd name="T67" fmla="*/ 57150 h 54"/>
              <a:gd name="T68" fmla="*/ 388937 w 298"/>
              <a:gd name="T69" fmla="*/ 42863 h 54"/>
              <a:gd name="T70" fmla="*/ 396875 w 298"/>
              <a:gd name="T71" fmla="*/ 34925 h 54"/>
              <a:gd name="T72" fmla="*/ 409575 w 298"/>
              <a:gd name="T73" fmla="*/ 57150 h 54"/>
              <a:gd name="T74" fmla="*/ 417513 w 298"/>
              <a:gd name="T75" fmla="*/ 42863 h 54"/>
              <a:gd name="T76" fmla="*/ 423863 w 298"/>
              <a:gd name="T77" fmla="*/ 65088 h 54"/>
              <a:gd name="T78" fmla="*/ 438150 w 298"/>
              <a:gd name="T79" fmla="*/ 85725 h 54"/>
              <a:gd name="T80" fmla="*/ 444500 w 298"/>
              <a:gd name="T81" fmla="*/ 79375 h 54"/>
              <a:gd name="T82" fmla="*/ 465138 w 298"/>
              <a:gd name="T83" fmla="*/ 50800 h 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8"/>
              <a:gd name="T127" fmla="*/ 0 h 54"/>
              <a:gd name="T128" fmla="*/ 298 w 298"/>
              <a:gd name="T129" fmla="*/ 54 h 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8" h="54">
                <a:moveTo>
                  <a:pt x="0" y="13"/>
                </a:moveTo>
                <a:lnTo>
                  <a:pt x="0" y="22"/>
                </a:lnTo>
                <a:lnTo>
                  <a:pt x="4" y="22"/>
                </a:lnTo>
                <a:lnTo>
                  <a:pt x="4" y="13"/>
                </a:lnTo>
                <a:lnTo>
                  <a:pt x="8" y="4"/>
                </a:lnTo>
                <a:lnTo>
                  <a:pt x="8" y="18"/>
                </a:lnTo>
                <a:lnTo>
                  <a:pt x="13" y="13"/>
                </a:lnTo>
                <a:lnTo>
                  <a:pt x="13" y="9"/>
                </a:lnTo>
                <a:lnTo>
                  <a:pt x="17" y="22"/>
                </a:lnTo>
                <a:lnTo>
                  <a:pt x="17" y="32"/>
                </a:lnTo>
                <a:lnTo>
                  <a:pt x="26" y="41"/>
                </a:lnTo>
                <a:lnTo>
                  <a:pt x="22" y="41"/>
                </a:lnTo>
                <a:lnTo>
                  <a:pt x="26" y="41"/>
                </a:lnTo>
                <a:lnTo>
                  <a:pt x="30" y="36"/>
                </a:lnTo>
                <a:lnTo>
                  <a:pt x="30" y="32"/>
                </a:lnTo>
                <a:lnTo>
                  <a:pt x="35" y="22"/>
                </a:lnTo>
                <a:lnTo>
                  <a:pt x="35" y="18"/>
                </a:lnTo>
                <a:lnTo>
                  <a:pt x="39" y="27"/>
                </a:lnTo>
                <a:lnTo>
                  <a:pt x="39" y="4"/>
                </a:lnTo>
                <a:lnTo>
                  <a:pt x="44" y="9"/>
                </a:lnTo>
                <a:lnTo>
                  <a:pt x="44" y="13"/>
                </a:lnTo>
                <a:lnTo>
                  <a:pt x="48" y="22"/>
                </a:lnTo>
                <a:lnTo>
                  <a:pt x="48" y="32"/>
                </a:lnTo>
                <a:lnTo>
                  <a:pt x="48" y="27"/>
                </a:lnTo>
                <a:lnTo>
                  <a:pt x="52" y="13"/>
                </a:lnTo>
                <a:lnTo>
                  <a:pt x="57" y="22"/>
                </a:lnTo>
                <a:lnTo>
                  <a:pt x="57" y="13"/>
                </a:lnTo>
                <a:lnTo>
                  <a:pt x="61" y="9"/>
                </a:lnTo>
                <a:lnTo>
                  <a:pt x="61" y="4"/>
                </a:lnTo>
                <a:lnTo>
                  <a:pt x="61" y="22"/>
                </a:lnTo>
                <a:lnTo>
                  <a:pt x="70" y="32"/>
                </a:lnTo>
                <a:lnTo>
                  <a:pt x="65" y="32"/>
                </a:lnTo>
                <a:lnTo>
                  <a:pt x="70" y="32"/>
                </a:lnTo>
                <a:lnTo>
                  <a:pt x="79" y="32"/>
                </a:lnTo>
                <a:lnTo>
                  <a:pt x="74" y="32"/>
                </a:lnTo>
                <a:lnTo>
                  <a:pt x="79" y="36"/>
                </a:lnTo>
                <a:lnTo>
                  <a:pt x="83" y="22"/>
                </a:lnTo>
                <a:lnTo>
                  <a:pt x="83" y="13"/>
                </a:lnTo>
                <a:lnTo>
                  <a:pt x="87" y="9"/>
                </a:lnTo>
                <a:lnTo>
                  <a:pt x="87" y="13"/>
                </a:lnTo>
                <a:lnTo>
                  <a:pt x="92" y="27"/>
                </a:lnTo>
                <a:lnTo>
                  <a:pt x="92" y="18"/>
                </a:lnTo>
                <a:lnTo>
                  <a:pt x="96" y="9"/>
                </a:lnTo>
                <a:lnTo>
                  <a:pt x="96" y="18"/>
                </a:lnTo>
                <a:lnTo>
                  <a:pt x="101" y="27"/>
                </a:lnTo>
                <a:lnTo>
                  <a:pt x="101" y="36"/>
                </a:lnTo>
                <a:lnTo>
                  <a:pt x="105" y="41"/>
                </a:lnTo>
                <a:lnTo>
                  <a:pt x="109" y="45"/>
                </a:lnTo>
                <a:lnTo>
                  <a:pt x="109" y="50"/>
                </a:lnTo>
                <a:lnTo>
                  <a:pt x="109" y="41"/>
                </a:lnTo>
                <a:lnTo>
                  <a:pt x="114" y="36"/>
                </a:lnTo>
                <a:lnTo>
                  <a:pt x="114" y="41"/>
                </a:lnTo>
                <a:lnTo>
                  <a:pt x="118" y="32"/>
                </a:lnTo>
                <a:lnTo>
                  <a:pt x="118" y="18"/>
                </a:lnTo>
                <a:lnTo>
                  <a:pt x="122" y="13"/>
                </a:lnTo>
                <a:lnTo>
                  <a:pt x="122" y="22"/>
                </a:lnTo>
                <a:lnTo>
                  <a:pt x="127" y="27"/>
                </a:lnTo>
                <a:lnTo>
                  <a:pt x="127" y="22"/>
                </a:lnTo>
                <a:lnTo>
                  <a:pt x="131" y="18"/>
                </a:lnTo>
                <a:lnTo>
                  <a:pt x="131" y="41"/>
                </a:lnTo>
                <a:lnTo>
                  <a:pt x="136" y="41"/>
                </a:lnTo>
                <a:lnTo>
                  <a:pt x="136" y="27"/>
                </a:lnTo>
                <a:lnTo>
                  <a:pt x="140" y="18"/>
                </a:lnTo>
                <a:lnTo>
                  <a:pt x="140" y="9"/>
                </a:lnTo>
                <a:lnTo>
                  <a:pt x="140" y="22"/>
                </a:lnTo>
                <a:lnTo>
                  <a:pt x="144" y="27"/>
                </a:lnTo>
                <a:lnTo>
                  <a:pt x="144" y="32"/>
                </a:lnTo>
                <a:lnTo>
                  <a:pt x="149" y="41"/>
                </a:lnTo>
                <a:lnTo>
                  <a:pt x="153" y="41"/>
                </a:lnTo>
                <a:lnTo>
                  <a:pt x="158" y="27"/>
                </a:lnTo>
                <a:lnTo>
                  <a:pt x="158" y="18"/>
                </a:lnTo>
                <a:lnTo>
                  <a:pt x="162" y="27"/>
                </a:lnTo>
                <a:lnTo>
                  <a:pt x="171" y="4"/>
                </a:lnTo>
                <a:lnTo>
                  <a:pt x="166" y="4"/>
                </a:lnTo>
                <a:lnTo>
                  <a:pt x="171" y="13"/>
                </a:lnTo>
                <a:lnTo>
                  <a:pt x="175" y="9"/>
                </a:lnTo>
                <a:lnTo>
                  <a:pt x="175" y="13"/>
                </a:lnTo>
                <a:lnTo>
                  <a:pt x="179" y="22"/>
                </a:lnTo>
                <a:lnTo>
                  <a:pt x="179" y="9"/>
                </a:lnTo>
                <a:lnTo>
                  <a:pt x="184" y="0"/>
                </a:lnTo>
                <a:lnTo>
                  <a:pt x="188" y="9"/>
                </a:lnTo>
                <a:lnTo>
                  <a:pt x="188" y="4"/>
                </a:lnTo>
                <a:lnTo>
                  <a:pt x="193" y="13"/>
                </a:lnTo>
                <a:lnTo>
                  <a:pt x="193" y="18"/>
                </a:lnTo>
                <a:lnTo>
                  <a:pt x="197" y="22"/>
                </a:lnTo>
                <a:lnTo>
                  <a:pt x="197" y="18"/>
                </a:lnTo>
                <a:lnTo>
                  <a:pt x="201" y="27"/>
                </a:lnTo>
                <a:lnTo>
                  <a:pt x="201" y="22"/>
                </a:lnTo>
                <a:lnTo>
                  <a:pt x="201" y="27"/>
                </a:lnTo>
                <a:lnTo>
                  <a:pt x="206" y="36"/>
                </a:lnTo>
                <a:lnTo>
                  <a:pt x="210" y="32"/>
                </a:lnTo>
                <a:lnTo>
                  <a:pt x="210" y="13"/>
                </a:lnTo>
                <a:lnTo>
                  <a:pt x="215" y="18"/>
                </a:lnTo>
                <a:lnTo>
                  <a:pt x="215" y="27"/>
                </a:lnTo>
                <a:lnTo>
                  <a:pt x="219" y="32"/>
                </a:lnTo>
                <a:lnTo>
                  <a:pt x="219" y="9"/>
                </a:lnTo>
                <a:lnTo>
                  <a:pt x="223" y="4"/>
                </a:lnTo>
                <a:lnTo>
                  <a:pt x="223" y="18"/>
                </a:lnTo>
                <a:lnTo>
                  <a:pt x="228" y="27"/>
                </a:lnTo>
                <a:lnTo>
                  <a:pt x="228" y="36"/>
                </a:lnTo>
                <a:lnTo>
                  <a:pt x="236" y="36"/>
                </a:lnTo>
                <a:lnTo>
                  <a:pt x="232" y="36"/>
                </a:lnTo>
                <a:lnTo>
                  <a:pt x="236" y="41"/>
                </a:lnTo>
                <a:lnTo>
                  <a:pt x="241" y="36"/>
                </a:lnTo>
                <a:lnTo>
                  <a:pt x="245" y="27"/>
                </a:lnTo>
                <a:lnTo>
                  <a:pt x="245" y="32"/>
                </a:lnTo>
                <a:lnTo>
                  <a:pt x="250" y="36"/>
                </a:lnTo>
                <a:lnTo>
                  <a:pt x="250" y="22"/>
                </a:lnTo>
                <a:lnTo>
                  <a:pt x="254" y="18"/>
                </a:lnTo>
                <a:lnTo>
                  <a:pt x="254" y="27"/>
                </a:lnTo>
                <a:lnTo>
                  <a:pt x="258" y="36"/>
                </a:lnTo>
                <a:lnTo>
                  <a:pt x="258" y="45"/>
                </a:lnTo>
                <a:lnTo>
                  <a:pt x="258" y="41"/>
                </a:lnTo>
                <a:lnTo>
                  <a:pt x="263" y="27"/>
                </a:lnTo>
                <a:lnTo>
                  <a:pt x="263" y="22"/>
                </a:lnTo>
                <a:lnTo>
                  <a:pt x="267" y="32"/>
                </a:lnTo>
                <a:lnTo>
                  <a:pt x="267" y="41"/>
                </a:lnTo>
                <a:lnTo>
                  <a:pt x="272" y="45"/>
                </a:lnTo>
                <a:lnTo>
                  <a:pt x="276" y="50"/>
                </a:lnTo>
                <a:lnTo>
                  <a:pt x="276" y="54"/>
                </a:lnTo>
                <a:lnTo>
                  <a:pt x="280" y="50"/>
                </a:lnTo>
                <a:lnTo>
                  <a:pt x="280" y="45"/>
                </a:lnTo>
                <a:lnTo>
                  <a:pt x="280" y="50"/>
                </a:lnTo>
                <a:lnTo>
                  <a:pt x="285" y="45"/>
                </a:lnTo>
                <a:lnTo>
                  <a:pt x="289" y="41"/>
                </a:lnTo>
                <a:lnTo>
                  <a:pt x="293" y="32"/>
                </a:lnTo>
                <a:lnTo>
                  <a:pt x="298" y="32"/>
                </a:lnTo>
                <a:lnTo>
                  <a:pt x="298" y="22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59" name="Freeform 150"/>
          <p:cNvSpPr>
            <a:spLocks/>
          </p:cNvSpPr>
          <p:nvPr/>
        </p:nvSpPr>
        <p:spPr bwMode="auto">
          <a:xfrm>
            <a:off x="4135438" y="4906963"/>
            <a:ext cx="466725" cy="331787"/>
          </a:xfrm>
          <a:custGeom>
            <a:avLst/>
            <a:gdLst>
              <a:gd name="T0" fmla="*/ 6350 w 294"/>
              <a:gd name="T1" fmla="*/ 85725 h 209"/>
              <a:gd name="T2" fmla="*/ 20637 w 294"/>
              <a:gd name="T3" fmla="*/ 122237 h 209"/>
              <a:gd name="T4" fmla="*/ 34925 w 294"/>
              <a:gd name="T5" fmla="*/ 85725 h 209"/>
              <a:gd name="T6" fmla="*/ 41275 w 294"/>
              <a:gd name="T7" fmla="*/ 71437 h 209"/>
              <a:gd name="T8" fmla="*/ 55563 w 294"/>
              <a:gd name="T9" fmla="*/ 136525 h 209"/>
              <a:gd name="T10" fmla="*/ 61912 w 294"/>
              <a:gd name="T11" fmla="*/ 130175 h 209"/>
              <a:gd name="T12" fmla="*/ 76200 w 294"/>
              <a:gd name="T13" fmla="*/ 122237 h 209"/>
              <a:gd name="T14" fmla="*/ 90487 w 294"/>
              <a:gd name="T15" fmla="*/ 144462 h 209"/>
              <a:gd name="T16" fmla="*/ 96837 w 294"/>
              <a:gd name="T17" fmla="*/ 107950 h 209"/>
              <a:gd name="T18" fmla="*/ 111125 w 294"/>
              <a:gd name="T19" fmla="*/ 114300 h 209"/>
              <a:gd name="T20" fmla="*/ 117475 w 294"/>
              <a:gd name="T21" fmla="*/ 114300 h 209"/>
              <a:gd name="T22" fmla="*/ 125412 w 294"/>
              <a:gd name="T23" fmla="*/ 122237 h 209"/>
              <a:gd name="T24" fmla="*/ 139700 w 294"/>
              <a:gd name="T25" fmla="*/ 150812 h 209"/>
              <a:gd name="T26" fmla="*/ 152400 w 294"/>
              <a:gd name="T27" fmla="*/ 100012 h 209"/>
              <a:gd name="T28" fmla="*/ 160337 w 294"/>
              <a:gd name="T29" fmla="*/ 107950 h 209"/>
              <a:gd name="T30" fmla="*/ 173037 w 294"/>
              <a:gd name="T31" fmla="*/ 144462 h 209"/>
              <a:gd name="T32" fmla="*/ 180975 w 294"/>
              <a:gd name="T33" fmla="*/ 130175 h 209"/>
              <a:gd name="T34" fmla="*/ 195262 w 294"/>
              <a:gd name="T35" fmla="*/ 114300 h 209"/>
              <a:gd name="T36" fmla="*/ 201612 w 294"/>
              <a:gd name="T37" fmla="*/ 331787 h 209"/>
              <a:gd name="T38" fmla="*/ 215900 w 294"/>
              <a:gd name="T39" fmla="*/ 309562 h 209"/>
              <a:gd name="T40" fmla="*/ 230188 w 294"/>
              <a:gd name="T41" fmla="*/ 0 h 209"/>
              <a:gd name="T42" fmla="*/ 236537 w 294"/>
              <a:gd name="T43" fmla="*/ 222250 h 209"/>
              <a:gd name="T44" fmla="*/ 242887 w 294"/>
              <a:gd name="T45" fmla="*/ 65087 h 209"/>
              <a:gd name="T46" fmla="*/ 257175 w 294"/>
              <a:gd name="T47" fmla="*/ 50800 h 209"/>
              <a:gd name="T48" fmla="*/ 263525 w 294"/>
              <a:gd name="T49" fmla="*/ 71437 h 209"/>
              <a:gd name="T50" fmla="*/ 277812 w 294"/>
              <a:gd name="T51" fmla="*/ 100012 h 209"/>
              <a:gd name="T52" fmla="*/ 292100 w 294"/>
              <a:gd name="T53" fmla="*/ 136525 h 209"/>
              <a:gd name="T54" fmla="*/ 298450 w 294"/>
              <a:gd name="T55" fmla="*/ 79375 h 209"/>
              <a:gd name="T56" fmla="*/ 306387 w 294"/>
              <a:gd name="T57" fmla="*/ 114300 h 209"/>
              <a:gd name="T58" fmla="*/ 319087 w 294"/>
              <a:gd name="T59" fmla="*/ 71437 h 209"/>
              <a:gd name="T60" fmla="*/ 333375 w 294"/>
              <a:gd name="T61" fmla="*/ 85725 h 209"/>
              <a:gd name="T62" fmla="*/ 341312 w 294"/>
              <a:gd name="T63" fmla="*/ 85725 h 209"/>
              <a:gd name="T64" fmla="*/ 354012 w 294"/>
              <a:gd name="T65" fmla="*/ 114300 h 209"/>
              <a:gd name="T66" fmla="*/ 368300 w 294"/>
              <a:gd name="T67" fmla="*/ 130175 h 209"/>
              <a:gd name="T68" fmla="*/ 382587 w 294"/>
              <a:gd name="T69" fmla="*/ 114300 h 209"/>
              <a:gd name="T70" fmla="*/ 388937 w 294"/>
              <a:gd name="T71" fmla="*/ 93662 h 209"/>
              <a:gd name="T72" fmla="*/ 396875 w 294"/>
              <a:gd name="T73" fmla="*/ 122237 h 209"/>
              <a:gd name="T74" fmla="*/ 409575 w 294"/>
              <a:gd name="T75" fmla="*/ 136525 h 209"/>
              <a:gd name="T76" fmla="*/ 417513 w 294"/>
              <a:gd name="T77" fmla="*/ 144462 h 209"/>
              <a:gd name="T78" fmla="*/ 431800 w 294"/>
              <a:gd name="T79" fmla="*/ 193675 h 209"/>
              <a:gd name="T80" fmla="*/ 444500 w 294"/>
              <a:gd name="T81" fmla="*/ 71437 h 209"/>
              <a:gd name="T82" fmla="*/ 458788 w 294"/>
              <a:gd name="T83" fmla="*/ 114300 h 20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4"/>
              <a:gd name="T127" fmla="*/ 0 h 209"/>
              <a:gd name="T128" fmla="*/ 294 w 294"/>
              <a:gd name="T129" fmla="*/ 209 h 20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4" h="209">
                <a:moveTo>
                  <a:pt x="0" y="72"/>
                </a:moveTo>
                <a:lnTo>
                  <a:pt x="4" y="68"/>
                </a:lnTo>
                <a:lnTo>
                  <a:pt x="4" y="54"/>
                </a:lnTo>
                <a:lnTo>
                  <a:pt x="9" y="63"/>
                </a:lnTo>
                <a:lnTo>
                  <a:pt x="9" y="72"/>
                </a:lnTo>
                <a:lnTo>
                  <a:pt x="13" y="77"/>
                </a:lnTo>
                <a:lnTo>
                  <a:pt x="13" y="50"/>
                </a:lnTo>
                <a:lnTo>
                  <a:pt x="17" y="54"/>
                </a:lnTo>
                <a:lnTo>
                  <a:pt x="22" y="54"/>
                </a:lnTo>
                <a:lnTo>
                  <a:pt x="22" y="36"/>
                </a:lnTo>
                <a:lnTo>
                  <a:pt x="26" y="32"/>
                </a:lnTo>
                <a:lnTo>
                  <a:pt x="26" y="45"/>
                </a:lnTo>
                <a:lnTo>
                  <a:pt x="31" y="63"/>
                </a:lnTo>
                <a:lnTo>
                  <a:pt x="31" y="72"/>
                </a:lnTo>
                <a:lnTo>
                  <a:pt x="35" y="86"/>
                </a:lnTo>
                <a:lnTo>
                  <a:pt x="35" y="82"/>
                </a:lnTo>
                <a:lnTo>
                  <a:pt x="35" y="86"/>
                </a:lnTo>
                <a:lnTo>
                  <a:pt x="39" y="82"/>
                </a:lnTo>
                <a:lnTo>
                  <a:pt x="44" y="82"/>
                </a:lnTo>
                <a:lnTo>
                  <a:pt x="48" y="72"/>
                </a:lnTo>
                <a:lnTo>
                  <a:pt x="48" y="77"/>
                </a:lnTo>
                <a:lnTo>
                  <a:pt x="52" y="72"/>
                </a:lnTo>
                <a:lnTo>
                  <a:pt x="52" y="82"/>
                </a:lnTo>
                <a:lnTo>
                  <a:pt x="57" y="91"/>
                </a:lnTo>
                <a:lnTo>
                  <a:pt x="57" y="86"/>
                </a:lnTo>
                <a:lnTo>
                  <a:pt x="61" y="77"/>
                </a:lnTo>
                <a:lnTo>
                  <a:pt x="61" y="68"/>
                </a:lnTo>
                <a:lnTo>
                  <a:pt x="66" y="77"/>
                </a:lnTo>
                <a:lnTo>
                  <a:pt x="66" y="86"/>
                </a:lnTo>
                <a:lnTo>
                  <a:pt x="70" y="72"/>
                </a:lnTo>
                <a:lnTo>
                  <a:pt x="70" y="59"/>
                </a:lnTo>
                <a:lnTo>
                  <a:pt x="74" y="77"/>
                </a:lnTo>
                <a:lnTo>
                  <a:pt x="74" y="72"/>
                </a:lnTo>
                <a:lnTo>
                  <a:pt x="74" y="77"/>
                </a:lnTo>
                <a:lnTo>
                  <a:pt x="79" y="86"/>
                </a:lnTo>
                <a:lnTo>
                  <a:pt x="79" y="77"/>
                </a:lnTo>
                <a:lnTo>
                  <a:pt x="83" y="86"/>
                </a:lnTo>
                <a:lnTo>
                  <a:pt x="88" y="86"/>
                </a:lnTo>
                <a:lnTo>
                  <a:pt x="88" y="95"/>
                </a:lnTo>
                <a:lnTo>
                  <a:pt x="92" y="95"/>
                </a:lnTo>
                <a:lnTo>
                  <a:pt x="92" y="72"/>
                </a:lnTo>
                <a:lnTo>
                  <a:pt x="96" y="63"/>
                </a:lnTo>
                <a:lnTo>
                  <a:pt x="96" y="59"/>
                </a:lnTo>
                <a:lnTo>
                  <a:pt x="101" y="72"/>
                </a:lnTo>
                <a:lnTo>
                  <a:pt x="101" y="68"/>
                </a:lnTo>
                <a:lnTo>
                  <a:pt x="105" y="59"/>
                </a:lnTo>
                <a:lnTo>
                  <a:pt x="105" y="77"/>
                </a:lnTo>
                <a:lnTo>
                  <a:pt x="109" y="91"/>
                </a:lnTo>
                <a:lnTo>
                  <a:pt x="109" y="77"/>
                </a:lnTo>
                <a:lnTo>
                  <a:pt x="114" y="63"/>
                </a:lnTo>
                <a:lnTo>
                  <a:pt x="114" y="82"/>
                </a:lnTo>
                <a:lnTo>
                  <a:pt x="118" y="77"/>
                </a:lnTo>
                <a:lnTo>
                  <a:pt x="118" y="68"/>
                </a:lnTo>
                <a:lnTo>
                  <a:pt x="123" y="72"/>
                </a:lnTo>
                <a:lnTo>
                  <a:pt x="123" y="181"/>
                </a:lnTo>
                <a:lnTo>
                  <a:pt x="127" y="204"/>
                </a:lnTo>
                <a:lnTo>
                  <a:pt x="127" y="209"/>
                </a:lnTo>
                <a:lnTo>
                  <a:pt x="131" y="204"/>
                </a:lnTo>
                <a:lnTo>
                  <a:pt x="131" y="199"/>
                </a:lnTo>
                <a:lnTo>
                  <a:pt x="136" y="195"/>
                </a:lnTo>
                <a:lnTo>
                  <a:pt x="140" y="159"/>
                </a:lnTo>
                <a:lnTo>
                  <a:pt x="140" y="13"/>
                </a:lnTo>
                <a:lnTo>
                  <a:pt x="145" y="0"/>
                </a:lnTo>
                <a:lnTo>
                  <a:pt x="145" y="27"/>
                </a:lnTo>
                <a:lnTo>
                  <a:pt x="149" y="95"/>
                </a:lnTo>
                <a:lnTo>
                  <a:pt x="149" y="140"/>
                </a:lnTo>
                <a:lnTo>
                  <a:pt x="153" y="27"/>
                </a:lnTo>
                <a:lnTo>
                  <a:pt x="153" y="18"/>
                </a:lnTo>
                <a:lnTo>
                  <a:pt x="153" y="41"/>
                </a:lnTo>
                <a:lnTo>
                  <a:pt x="158" y="59"/>
                </a:lnTo>
                <a:lnTo>
                  <a:pt x="158" y="41"/>
                </a:lnTo>
                <a:lnTo>
                  <a:pt x="162" y="32"/>
                </a:lnTo>
                <a:lnTo>
                  <a:pt x="162" y="109"/>
                </a:lnTo>
                <a:lnTo>
                  <a:pt x="166" y="136"/>
                </a:lnTo>
                <a:lnTo>
                  <a:pt x="166" y="45"/>
                </a:lnTo>
                <a:lnTo>
                  <a:pt x="171" y="41"/>
                </a:lnTo>
                <a:lnTo>
                  <a:pt x="171" y="54"/>
                </a:lnTo>
                <a:lnTo>
                  <a:pt x="175" y="63"/>
                </a:lnTo>
                <a:lnTo>
                  <a:pt x="175" y="72"/>
                </a:lnTo>
                <a:lnTo>
                  <a:pt x="180" y="77"/>
                </a:lnTo>
                <a:lnTo>
                  <a:pt x="184" y="86"/>
                </a:lnTo>
                <a:lnTo>
                  <a:pt x="184" y="159"/>
                </a:lnTo>
                <a:lnTo>
                  <a:pt x="184" y="154"/>
                </a:lnTo>
                <a:lnTo>
                  <a:pt x="188" y="50"/>
                </a:lnTo>
                <a:lnTo>
                  <a:pt x="188" y="45"/>
                </a:lnTo>
                <a:lnTo>
                  <a:pt x="193" y="59"/>
                </a:lnTo>
                <a:lnTo>
                  <a:pt x="193" y="72"/>
                </a:lnTo>
                <a:lnTo>
                  <a:pt x="197" y="63"/>
                </a:lnTo>
                <a:lnTo>
                  <a:pt x="197" y="50"/>
                </a:lnTo>
                <a:lnTo>
                  <a:pt x="201" y="45"/>
                </a:lnTo>
                <a:lnTo>
                  <a:pt x="201" y="59"/>
                </a:lnTo>
                <a:lnTo>
                  <a:pt x="206" y="54"/>
                </a:lnTo>
                <a:lnTo>
                  <a:pt x="210" y="54"/>
                </a:lnTo>
                <a:lnTo>
                  <a:pt x="210" y="63"/>
                </a:lnTo>
                <a:lnTo>
                  <a:pt x="215" y="77"/>
                </a:lnTo>
                <a:lnTo>
                  <a:pt x="215" y="54"/>
                </a:lnTo>
                <a:lnTo>
                  <a:pt x="219" y="59"/>
                </a:lnTo>
                <a:lnTo>
                  <a:pt x="219" y="68"/>
                </a:lnTo>
                <a:lnTo>
                  <a:pt x="223" y="72"/>
                </a:lnTo>
                <a:lnTo>
                  <a:pt x="223" y="77"/>
                </a:lnTo>
                <a:lnTo>
                  <a:pt x="228" y="82"/>
                </a:lnTo>
                <a:lnTo>
                  <a:pt x="232" y="82"/>
                </a:lnTo>
                <a:lnTo>
                  <a:pt x="232" y="63"/>
                </a:lnTo>
                <a:lnTo>
                  <a:pt x="237" y="68"/>
                </a:lnTo>
                <a:lnTo>
                  <a:pt x="241" y="72"/>
                </a:lnTo>
                <a:lnTo>
                  <a:pt x="241" y="68"/>
                </a:lnTo>
                <a:lnTo>
                  <a:pt x="245" y="63"/>
                </a:lnTo>
                <a:lnTo>
                  <a:pt x="245" y="59"/>
                </a:lnTo>
                <a:lnTo>
                  <a:pt x="245" y="72"/>
                </a:lnTo>
                <a:lnTo>
                  <a:pt x="250" y="82"/>
                </a:lnTo>
                <a:lnTo>
                  <a:pt x="250" y="77"/>
                </a:lnTo>
                <a:lnTo>
                  <a:pt x="254" y="59"/>
                </a:lnTo>
                <a:lnTo>
                  <a:pt x="254" y="82"/>
                </a:lnTo>
                <a:lnTo>
                  <a:pt x="258" y="86"/>
                </a:lnTo>
                <a:lnTo>
                  <a:pt x="258" y="77"/>
                </a:lnTo>
                <a:lnTo>
                  <a:pt x="263" y="82"/>
                </a:lnTo>
                <a:lnTo>
                  <a:pt x="263" y="91"/>
                </a:lnTo>
                <a:lnTo>
                  <a:pt x="267" y="91"/>
                </a:lnTo>
                <a:lnTo>
                  <a:pt x="272" y="95"/>
                </a:lnTo>
                <a:lnTo>
                  <a:pt x="272" y="122"/>
                </a:lnTo>
                <a:lnTo>
                  <a:pt x="276" y="177"/>
                </a:lnTo>
                <a:lnTo>
                  <a:pt x="276" y="104"/>
                </a:lnTo>
                <a:lnTo>
                  <a:pt x="280" y="45"/>
                </a:lnTo>
                <a:lnTo>
                  <a:pt x="285" y="54"/>
                </a:lnTo>
                <a:lnTo>
                  <a:pt x="285" y="77"/>
                </a:lnTo>
                <a:lnTo>
                  <a:pt x="289" y="72"/>
                </a:lnTo>
                <a:lnTo>
                  <a:pt x="289" y="59"/>
                </a:lnTo>
                <a:lnTo>
                  <a:pt x="294" y="63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0" name="Freeform 151"/>
          <p:cNvSpPr>
            <a:spLocks/>
          </p:cNvSpPr>
          <p:nvPr/>
        </p:nvSpPr>
        <p:spPr bwMode="auto">
          <a:xfrm>
            <a:off x="4602163" y="4943475"/>
            <a:ext cx="465137" cy="295275"/>
          </a:xfrm>
          <a:custGeom>
            <a:avLst/>
            <a:gdLst>
              <a:gd name="T0" fmla="*/ 0 w 293"/>
              <a:gd name="T1" fmla="*/ 63500 h 186"/>
              <a:gd name="T2" fmla="*/ 12700 w 293"/>
              <a:gd name="T3" fmla="*/ 77787 h 186"/>
              <a:gd name="T4" fmla="*/ 26987 w 293"/>
              <a:gd name="T5" fmla="*/ 85725 h 186"/>
              <a:gd name="T6" fmla="*/ 41275 w 293"/>
              <a:gd name="T7" fmla="*/ 57150 h 186"/>
              <a:gd name="T8" fmla="*/ 47625 w 293"/>
              <a:gd name="T9" fmla="*/ 85725 h 186"/>
              <a:gd name="T10" fmla="*/ 61912 w 293"/>
              <a:gd name="T11" fmla="*/ 57150 h 186"/>
              <a:gd name="T12" fmla="*/ 68262 w 293"/>
              <a:gd name="T13" fmla="*/ 42862 h 186"/>
              <a:gd name="T14" fmla="*/ 82550 w 293"/>
              <a:gd name="T15" fmla="*/ 77787 h 186"/>
              <a:gd name="T16" fmla="*/ 90487 w 293"/>
              <a:gd name="T17" fmla="*/ 93662 h 186"/>
              <a:gd name="T18" fmla="*/ 111125 w 293"/>
              <a:gd name="T19" fmla="*/ 100012 h 186"/>
              <a:gd name="T20" fmla="*/ 123825 w 293"/>
              <a:gd name="T21" fmla="*/ 100012 h 186"/>
              <a:gd name="T22" fmla="*/ 146050 w 293"/>
              <a:gd name="T23" fmla="*/ 93662 h 186"/>
              <a:gd name="T24" fmla="*/ 158750 w 293"/>
              <a:gd name="T25" fmla="*/ 85725 h 186"/>
              <a:gd name="T26" fmla="*/ 166687 w 293"/>
              <a:gd name="T27" fmla="*/ 71438 h 186"/>
              <a:gd name="T28" fmla="*/ 173037 w 293"/>
              <a:gd name="T29" fmla="*/ 77787 h 186"/>
              <a:gd name="T30" fmla="*/ 187325 w 293"/>
              <a:gd name="T31" fmla="*/ 57150 h 186"/>
              <a:gd name="T32" fmla="*/ 201612 w 293"/>
              <a:gd name="T33" fmla="*/ 77787 h 186"/>
              <a:gd name="T34" fmla="*/ 207962 w 293"/>
              <a:gd name="T35" fmla="*/ 49212 h 186"/>
              <a:gd name="T36" fmla="*/ 214312 w 293"/>
              <a:gd name="T37" fmla="*/ 93662 h 186"/>
              <a:gd name="T38" fmla="*/ 236537 w 293"/>
              <a:gd name="T39" fmla="*/ 93662 h 186"/>
              <a:gd name="T40" fmla="*/ 242887 w 293"/>
              <a:gd name="T41" fmla="*/ 93662 h 186"/>
              <a:gd name="T42" fmla="*/ 257175 w 293"/>
              <a:gd name="T43" fmla="*/ 63500 h 186"/>
              <a:gd name="T44" fmla="*/ 271462 w 293"/>
              <a:gd name="T45" fmla="*/ 114300 h 186"/>
              <a:gd name="T46" fmla="*/ 277812 w 293"/>
              <a:gd name="T47" fmla="*/ 63500 h 186"/>
              <a:gd name="T48" fmla="*/ 292100 w 293"/>
              <a:gd name="T49" fmla="*/ 57150 h 186"/>
              <a:gd name="T50" fmla="*/ 298450 w 293"/>
              <a:gd name="T51" fmla="*/ 63500 h 186"/>
              <a:gd name="T52" fmla="*/ 312737 w 293"/>
              <a:gd name="T53" fmla="*/ 100012 h 186"/>
              <a:gd name="T54" fmla="*/ 319087 w 293"/>
              <a:gd name="T55" fmla="*/ 93662 h 186"/>
              <a:gd name="T56" fmla="*/ 333375 w 293"/>
              <a:gd name="T57" fmla="*/ 57150 h 186"/>
              <a:gd name="T58" fmla="*/ 339725 w 293"/>
              <a:gd name="T59" fmla="*/ 93662 h 186"/>
              <a:gd name="T60" fmla="*/ 347662 w 293"/>
              <a:gd name="T61" fmla="*/ 57150 h 186"/>
              <a:gd name="T62" fmla="*/ 361950 w 293"/>
              <a:gd name="T63" fmla="*/ 63500 h 186"/>
              <a:gd name="T64" fmla="*/ 368300 w 293"/>
              <a:gd name="T65" fmla="*/ 77787 h 186"/>
              <a:gd name="T66" fmla="*/ 382587 w 293"/>
              <a:gd name="T67" fmla="*/ 107950 h 186"/>
              <a:gd name="T68" fmla="*/ 388937 w 293"/>
              <a:gd name="T69" fmla="*/ 258763 h 186"/>
              <a:gd name="T70" fmla="*/ 395287 w 293"/>
              <a:gd name="T71" fmla="*/ 287338 h 186"/>
              <a:gd name="T72" fmla="*/ 409575 w 293"/>
              <a:gd name="T73" fmla="*/ 14288 h 186"/>
              <a:gd name="T74" fmla="*/ 417512 w 293"/>
              <a:gd name="T75" fmla="*/ 34925 h 186"/>
              <a:gd name="T76" fmla="*/ 430212 w 293"/>
              <a:gd name="T77" fmla="*/ 57150 h 186"/>
              <a:gd name="T78" fmla="*/ 438150 w 293"/>
              <a:gd name="T79" fmla="*/ 63500 h 186"/>
              <a:gd name="T80" fmla="*/ 444500 w 293"/>
              <a:gd name="T81" fmla="*/ 93662 h 186"/>
              <a:gd name="T82" fmla="*/ 458787 w 293"/>
              <a:gd name="T83" fmla="*/ 77787 h 1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3"/>
              <a:gd name="T127" fmla="*/ 0 h 186"/>
              <a:gd name="T128" fmla="*/ 293 w 293"/>
              <a:gd name="T129" fmla="*/ 186 h 1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3" h="186">
                <a:moveTo>
                  <a:pt x="0" y="40"/>
                </a:moveTo>
                <a:lnTo>
                  <a:pt x="0" y="49"/>
                </a:lnTo>
                <a:lnTo>
                  <a:pt x="0" y="40"/>
                </a:lnTo>
                <a:lnTo>
                  <a:pt x="4" y="36"/>
                </a:lnTo>
                <a:lnTo>
                  <a:pt x="8" y="45"/>
                </a:lnTo>
                <a:lnTo>
                  <a:pt x="8" y="49"/>
                </a:lnTo>
                <a:lnTo>
                  <a:pt x="13" y="54"/>
                </a:lnTo>
                <a:lnTo>
                  <a:pt x="13" y="59"/>
                </a:lnTo>
                <a:lnTo>
                  <a:pt x="17" y="54"/>
                </a:lnTo>
                <a:lnTo>
                  <a:pt x="21" y="59"/>
                </a:lnTo>
                <a:lnTo>
                  <a:pt x="21" y="45"/>
                </a:lnTo>
                <a:lnTo>
                  <a:pt x="26" y="36"/>
                </a:lnTo>
                <a:lnTo>
                  <a:pt x="30" y="54"/>
                </a:lnTo>
                <a:lnTo>
                  <a:pt x="30" y="49"/>
                </a:lnTo>
                <a:lnTo>
                  <a:pt x="30" y="54"/>
                </a:lnTo>
                <a:lnTo>
                  <a:pt x="35" y="45"/>
                </a:lnTo>
                <a:lnTo>
                  <a:pt x="35" y="31"/>
                </a:lnTo>
                <a:lnTo>
                  <a:pt x="39" y="36"/>
                </a:lnTo>
                <a:lnTo>
                  <a:pt x="39" y="49"/>
                </a:lnTo>
                <a:lnTo>
                  <a:pt x="43" y="45"/>
                </a:lnTo>
                <a:lnTo>
                  <a:pt x="43" y="27"/>
                </a:lnTo>
                <a:lnTo>
                  <a:pt x="48" y="31"/>
                </a:lnTo>
                <a:lnTo>
                  <a:pt x="48" y="54"/>
                </a:lnTo>
                <a:lnTo>
                  <a:pt x="52" y="49"/>
                </a:lnTo>
                <a:lnTo>
                  <a:pt x="52" y="40"/>
                </a:lnTo>
                <a:lnTo>
                  <a:pt x="57" y="45"/>
                </a:lnTo>
                <a:lnTo>
                  <a:pt x="57" y="59"/>
                </a:lnTo>
                <a:lnTo>
                  <a:pt x="61" y="59"/>
                </a:lnTo>
                <a:lnTo>
                  <a:pt x="65" y="63"/>
                </a:lnTo>
                <a:lnTo>
                  <a:pt x="70" y="63"/>
                </a:lnTo>
                <a:lnTo>
                  <a:pt x="74" y="63"/>
                </a:lnTo>
                <a:lnTo>
                  <a:pt x="83" y="63"/>
                </a:lnTo>
                <a:lnTo>
                  <a:pt x="78" y="63"/>
                </a:lnTo>
                <a:lnTo>
                  <a:pt x="83" y="59"/>
                </a:lnTo>
                <a:lnTo>
                  <a:pt x="87" y="59"/>
                </a:lnTo>
                <a:lnTo>
                  <a:pt x="92" y="59"/>
                </a:lnTo>
                <a:lnTo>
                  <a:pt x="92" y="45"/>
                </a:lnTo>
                <a:lnTo>
                  <a:pt x="96" y="49"/>
                </a:lnTo>
                <a:lnTo>
                  <a:pt x="100" y="54"/>
                </a:lnTo>
                <a:lnTo>
                  <a:pt x="100" y="40"/>
                </a:lnTo>
                <a:lnTo>
                  <a:pt x="105" y="31"/>
                </a:lnTo>
                <a:lnTo>
                  <a:pt x="105" y="45"/>
                </a:lnTo>
                <a:lnTo>
                  <a:pt x="109" y="54"/>
                </a:lnTo>
                <a:lnTo>
                  <a:pt x="109" y="63"/>
                </a:lnTo>
                <a:lnTo>
                  <a:pt x="109" y="49"/>
                </a:lnTo>
                <a:lnTo>
                  <a:pt x="114" y="40"/>
                </a:lnTo>
                <a:lnTo>
                  <a:pt x="118" y="54"/>
                </a:lnTo>
                <a:lnTo>
                  <a:pt x="118" y="36"/>
                </a:lnTo>
                <a:lnTo>
                  <a:pt x="122" y="31"/>
                </a:lnTo>
                <a:lnTo>
                  <a:pt x="122" y="36"/>
                </a:lnTo>
                <a:lnTo>
                  <a:pt x="127" y="49"/>
                </a:lnTo>
                <a:lnTo>
                  <a:pt x="127" y="45"/>
                </a:lnTo>
                <a:lnTo>
                  <a:pt x="131" y="36"/>
                </a:lnTo>
                <a:lnTo>
                  <a:pt x="131" y="31"/>
                </a:lnTo>
                <a:lnTo>
                  <a:pt x="131" y="45"/>
                </a:lnTo>
                <a:lnTo>
                  <a:pt x="140" y="59"/>
                </a:lnTo>
                <a:lnTo>
                  <a:pt x="135" y="59"/>
                </a:lnTo>
                <a:lnTo>
                  <a:pt x="140" y="59"/>
                </a:lnTo>
                <a:lnTo>
                  <a:pt x="144" y="63"/>
                </a:lnTo>
                <a:lnTo>
                  <a:pt x="149" y="59"/>
                </a:lnTo>
                <a:lnTo>
                  <a:pt x="149" y="54"/>
                </a:lnTo>
                <a:lnTo>
                  <a:pt x="149" y="59"/>
                </a:lnTo>
                <a:lnTo>
                  <a:pt x="153" y="59"/>
                </a:lnTo>
                <a:lnTo>
                  <a:pt x="157" y="63"/>
                </a:lnTo>
                <a:lnTo>
                  <a:pt x="162" y="49"/>
                </a:lnTo>
                <a:lnTo>
                  <a:pt x="162" y="40"/>
                </a:lnTo>
                <a:lnTo>
                  <a:pt x="166" y="49"/>
                </a:lnTo>
                <a:lnTo>
                  <a:pt x="166" y="59"/>
                </a:lnTo>
                <a:lnTo>
                  <a:pt x="171" y="72"/>
                </a:lnTo>
                <a:lnTo>
                  <a:pt x="171" y="27"/>
                </a:lnTo>
                <a:lnTo>
                  <a:pt x="175" y="31"/>
                </a:lnTo>
                <a:lnTo>
                  <a:pt x="175" y="40"/>
                </a:lnTo>
                <a:lnTo>
                  <a:pt x="179" y="40"/>
                </a:lnTo>
                <a:lnTo>
                  <a:pt x="179" y="22"/>
                </a:lnTo>
                <a:lnTo>
                  <a:pt x="184" y="36"/>
                </a:lnTo>
                <a:lnTo>
                  <a:pt x="184" y="49"/>
                </a:lnTo>
                <a:lnTo>
                  <a:pt x="188" y="63"/>
                </a:lnTo>
                <a:lnTo>
                  <a:pt x="188" y="40"/>
                </a:lnTo>
                <a:lnTo>
                  <a:pt x="192" y="49"/>
                </a:lnTo>
                <a:lnTo>
                  <a:pt x="192" y="59"/>
                </a:lnTo>
                <a:lnTo>
                  <a:pt x="197" y="63"/>
                </a:lnTo>
                <a:lnTo>
                  <a:pt x="201" y="68"/>
                </a:lnTo>
                <a:lnTo>
                  <a:pt x="201" y="54"/>
                </a:lnTo>
                <a:lnTo>
                  <a:pt x="201" y="59"/>
                </a:lnTo>
                <a:lnTo>
                  <a:pt x="206" y="63"/>
                </a:lnTo>
                <a:lnTo>
                  <a:pt x="210" y="49"/>
                </a:lnTo>
                <a:lnTo>
                  <a:pt x="210" y="36"/>
                </a:lnTo>
                <a:lnTo>
                  <a:pt x="210" y="40"/>
                </a:lnTo>
                <a:lnTo>
                  <a:pt x="214" y="54"/>
                </a:lnTo>
                <a:lnTo>
                  <a:pt x="214" y="59"/>
                </a:lnTo>
                <a:lnTo>
                  <a:pt x="219" y="40"/>
                </a:lnTo>
                <a:lnTo>
                  <a:pt x="219" y="27"/>
                </a:lnTo>
                <a:lnTo>
                  <a:pt x="219" y="36"/>
                </a:lnTo>
                <a:lnTo>
                  <a:pt x="223" y="49"/>
                </a:lnTo>
                <a:lnTo>
                  <a:pt x="228" y="36"/>
                </a:lnTo>
                <a:lnTo>
                  <a:pt x="228" y="40"/>
                </a:lnTo>
                <a:lnTo>
                  <a:pt x="232" y="54"/>
                </a:lnTo>
                <a:lnTo>
                  <a:pt x="232" y="59"/>
                </a:lnTo>
                <a:lnTo>
                  <a:pt x="232" y="49"/>
                </a:lnTo>
                <a:lnTo>
                  <a:pt x="236" y="40"/>
                </a:lnTo>
                <a:lnTo>
                  <a:pt x="236" y="54"/>
                </a:lnTo>
                <a:lnTo>
                  <a:pt x="241" y="68"/>
                </a:lnTo>
                <a:lnTo>
                  <a:pt x="241" y="72"/>
                </a:lnTo>
                <a:lnTo>
                  <a:pt x="245" y="99"/>
                </a:lnTo>
                <a:lnTo>
                  <a:pt x="245" y="163"/>
                </a:lnTo>
                <a:lnTo>
                  <a:pt x="249" y="181"/>
                </a:lnTo>
                <a:lnTo>
                  <a:pt x="249" y="186"/>
                </a:lnTo>
                <a:lnTo>
                  <a:pt x="249" y="181"/>
                </a:lnTo>
                <a:lnTo>
                  <a:pt x="254" y="68"/>
                </a:lnTo>
                <a:lnTo>
                  <a:pt x="254" y="0"/>
                </a:lnTo>
                <a:lnTo>
                  <a:pt x="258" y="9"/>
                </a:lnTo>
                <a:lnTo>
                  <a:pt x="258" y="31"/>
                </a:lnTo>
                <a:lnTo>
                  <a:pt x="263" y="31"/>
                </a:lnTo>
                <a:lnTo>
                  <a:pt x="263" y="22"/>
                </a:lnTo>
                <a:lnTo>
                  <a:pt x="267" y="27"/>
                </a:lnTo>
                <a:lnTo>
                  <a:pt x="267" y="40"/>
                </a:lnTo>
                <a:lnTo>
                  <a:pt x="271" y="36"/>
                </a:lnTo>
                <a:lnTo>
                  <a:pt x="271" y="22"/>
                </a:lnTo>
                <a:lnTo>
                  <a:pt x="271" y="27"/>
                </a:lnTo>
                <a:lnTo>
                  <a:pt x="276" y="40"/>
                </a:lnTo>
                <a:lnTo>
                  <a:pt x="276" y="49"/>
                </a:lnTo>
                <a:lnTo>
                  <a:pt x="280" y="54"/>
                </a:lnTo>
                <a:lnTo>
                  <a:pt x="280" y="59"/>
                </a:lnTo>
                <a:lnTo>
                  <a:pt x="285" y="63"/>
                </a:lnTo>
                <a:lnTo>
                  <a:pt x="289" y="63"/>
                </a:lnTo>
                <a:lnTo>
                  <a:pt x="289" y="49"/>
                </a:lnTo>
                <a:lnTo>
                  <a:pt x="293" y="40"/>
                </a:lnTo>
                <a:lnTo>
                  <a:pt x="293" y="49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1" name="Freeform 152"/>
          <p:cNvSpPr>
            <a:spLocks/>
          </p:cNvSpPr>
          <p:nvPr/>
        </p:nvSpPr>
        <p:spPr bwMode="auto">
          <a:xfrm>
            <a:off x="5067300" y="4913313"/>
            <a:ext cx="508000" cy="368300"/>
          </a:xfrm>
          <a:custGeom>
            <a:avLst/>
            <a:gdLst>
              <a:gd name="T0" fmla="*/ 7938 w 320"/>
              <a:gd name="T1" fmla="*/ 138113 h 232"/>
              <a:gd name="T2" fmla="*/ 20637 w 320"/>
              <a:gd name="T3" fmla="*/ 107950 h 232"/>
              <a:gd name="T4" fmla="*/ 28575 w 320"/>
              <a:gd name="T5" fmla="*/ 87313 h 232"/>
              <a:gd name="T6" fmla="*/ 42862 w 320"/>
              <a:gd name="T7" fmla="*/ 107950 h 232"/>
              <a:gd name="T8" fmla="*/ 49212 w 320"/>
              <a:gd name="T9" fmla="*/ 115888 h 232"/>
              <a:gd name="T10" fmla="*/ 63500 w 320"/>
              <a:gd name="T11" fmla="*/ 123825 h 232"/>
              <a:gd name="T12" fmla="*/ 77787 w 320"/>
              <a:gd name="T13" fmla="*/ 107950 h 232"/>
              <a:gd name="T14" fmla="*/ 84137 w 320"/>
              <a:gd name="T15" fmla="*/ 79375 h 232"/>
              <a:gd name="T16" fmla="*/ 90487 w 320"/>
              <a:gd name="T17" fmla="*/ 115888 h 232"/>
              <a:gd name="T18" fmla="*/ 104775 w 320"/>
              <a:gd name="T19" fmla="*/ 115888 h 232"/>
              <a:gd name="T20" fmla="*/ 119063 w 320"/>
              <a:gd name="T21" fmla="*/ 115888 h 232"/>
              <a:gd name="T22" fmla="*/ 125413 w 320"/>
              <a:gd name="T23" fmla="*/ 303213 h 232"/>
              <a:gd name="T24" fmla="*/ 139700 w 320"/>
              <a:gd name="T25" fmla="*/ 58738 h 232"/>
              <a:gd name="T26" fmla="*/ 146050 w 320"/>
              <a:gd name="T27" fmla="*/ 101600 h 232"/>
              <a:gd name="T28" fmla="*/ 153987 w 320"/>
              <a:gd name="T29" fmla="*/ 107950 h 232"/>
              <a:gd name="T30" fmla="*/ 166687 w 320"/>
              <a:gd name="T31" fmla="*/ 93662 h 232"/>
              <a:gd name="T32" fmla="*/ 174625 w 320"/>
              <a:gd name="T33" fmla="*/ 107950 h 232"/>
              <a:gd name="T34" fmla="*/ 188912 w 320"/>
              <a:gd name="T35" fmla="*/ 130175 h 232"/>
              <a:gd name="T36" fmla="*/ 195262 w 320"/>
              <a:gd name="T37" fmla="*/ 115888 h 232"/>
              <a:gd name="T38" fmla="*/ 201612 w 320"/>
              <a:gd name="T39" fmla="*/ 144463 h 232"/>
              <a:gd name="T40" fmla="*/ 215900 w 320"/>
              <a:gd name="T41" fmla="*/ 138113 h 232"/>
              <a:gd name="T42" fmla="*/ 230188 w 320"/>
              <a:gd name="T43" fmla="*/ 138113 h 232"/>
              <a:gd name="T44" fmla="*/ 244475 w 320"/>
              <a:gd name="T45" fmla="*/ 138113 h 232"/>
              <a:gd name="T46" fmla="*/ 257175 w 320"/>
              <a:gd name="T47" fmla="*/ 138113 h 232"/>
              <a:gd name="T48" fmla="*/ 271462 w 320"/>
              <a:gd name="T49" fmla="*/ 130175 h 232"/>
              <a:gd name="T50" fmla="*/ 285750 w 320"/>
              <a:gd name="T51" fmla="*/ 138113 h 232"/>
              <a:gd name="T52" fmla="*/ 300037 w 320"/>
              <a:gd name="T53" fmla="*/ 144463 h 232"/>
              <a:gd name="T54" fmla="*/ 314325 w 320"/>
              <a:gd name="T55" fmla="*/ 123825 h 232"/>
              <a:gd name="T56" fmla="*/ 327025 w 320"/>
              <a:gd name="T57" fmla="*/ 130175 h 232"/>
              <a:gd name="T58" fmla="*/ 347662 w 320"/>
              <a:gd name="T59" fmla="*/ 130175 h 232"/>
              <a:gd name="T60" fmla="*/ 376237 w 320"/>
              <a:gd name="T61" fmla="*/ 123825 h 232"/>
              <a:gd name="T62" fmla="*/ 382587 w 320"/>
              <a:gd name="T63" fmla="*/ 130175 h 232"/>
              <a:gd name="T64" fmla="*/ 404812 w 320"/>
              <a:gd name="T65" fmla="*/ 152400 h 232"/>
              <a:gd name="T66" fmla="*/ 411163 w 320"/>
              <a:gd name="T67" fmla="*/ 79375 h 232"/>
              <a:gd name="T68" fmla="*/ 425450 w 320"/>
              <a:gd name="T69" fmla="*/ 79375 h 232"/>
              <a:gd name="T70" fmla="*/ 438150 w 320"/>
              <a:gd name="T71" fmla="*/ 65088 h 232"/>
              <a:gd name="T72" fmla="*/ 446088 w 320"/>
              <a:gd name="T73" fmla="*/ 73025 h 232"/>
              <a:gd name="T74" fmla="*/ 460375 w 320"/>
              <a:gd name="T75" fmla="*/ 79375 h 232"/>
              <a:gd name="T76" fmla="*/ 466725 w 320"/>
              <a:gd name="T77" fmla="*/ 107950 h 232"/>
              <a:gd name="T78" fmla="*/ 481013 w 320"/>
              <a:gd name="T79" fmla="*/ 260350 h 232"/>
              <a:gd name="T80" fmla="*/ 487363 w 320"/>
              <a:gd name="T81" fmla="*/ 152400 h 232"/>
              <a:gd name="T82" fmla="*/ 501650 w 320"/>
              <a:gd name="T83" fmla="*/ 14288 h 2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232"/>
              <a:gd name="T128" fmla="*/ 320 w 320"/>
              <a:gd name="T129" fmla="*/ 232 h 2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232">
                <a:moveTo>
                  <a:pt x="0" y="68"/>
                </a:moveTo>
                <a:lnTo>
                  <a:pt x="5" y="78"/>
                </a:lnTo>
                <a:lnTo>
                  <a:pt x="5" y="87"/>
                </a:lnTo>
                <a:lnTo>
                  <a:pt x="9" y="87"/>
                </a:lnTo>
                <a:lnTo>
                  <a:pt x="9" y="64"/>
                </a:lnTo>
                <a:lnTo>
                  <a:pt x="13" y="68"/>
                </a:lnTo>
                <a:lnTo>
                  <a:pt x="13" y="78"/>
                </a:lnTo>
                <a:lnTo>
                  <a:pt x="18" y="82"/>
                </a:lnTo>
                <a:lnTo>
                  <a:pt x="18" y="55"/>
                </a:lnTo>
                <a:lnTo>
                  <a:pt x="22" y="55"/>
                </a:lnTo>
                <a:lnTo>
                  <a:pt x="22" y="64"/>
                </a:lnTo>
                <a:lnTo>
                  <a:pt x="27" y="68"/>
                </a:lnTo>
                <a:lnTo>
                  <a:pt x="27" y="55"/>
                </a:lnTo>
                <a:lnTo>
                  <a:pt x="31" y="59"/>
                </a:lnTo>
                <a:lnTo>
                  <a:pt x="31" y="73"/>
                </a:lnTo>
                <a:lnTo>
                  <a:pt x="40" y="73"/>
                </a:lnTo>
                <a:lnTo>
                  <a:pt x="35" y="73"/>
                </a:lnTo>
                <a:lnTo>
                  <a:pt x="40" y="78"/>
                </a:lnTo>
                <a:lnTo>
                  <a:pt x="44" y="82"/>
                </a:lnTo>
                <a:lnTo>
                  <a:pt x="44" y="78"/>
                </a:lnTo>
                <a:lnTo>
                  <a:pt x="49" y="68"/>
                </a:lnTo>
                <a:lnTo>
                  <a:pt x="49" y="73"/>
                </a:lnTo>
                <a:lnTo>
                  <a:pt x="49" y="59"/>
                </a:lnTo>
                <a:lnTo>
                  <a:pt x="53" y="50"/>
                </a:lnTo>
                <a:lnTo>
                  <a:pt x="53" y="46"/>
                </a:lnTo>
                <a:lnTo>
                  <a:pt x="57" y="55"/>
                </a:lnTo>
                <a:lnTo>
                  <a:pt x="57" y="73"/>
                </a:lnTo>
                <a:lnTo>
                  <a:pt x="62" y="59"/>
                </a:lnTo>
                <a:lnTo>
                  <a:pt x="62" y="68"/>
                </a:lnTo>
                <a:lnTo>
                  <a:pt x="66" y="73"/>
                </a:lnTo>
                <a:lnTo>
                  <a:pt x="66" y="59"/>
                </a:lnTo>
                <a:lnTo>
                  <a:pt x="70" y="64"/>
                </a:lnTo>
                <a:lnTo>
                  <a:pt x="75" y="73"/>
                </a:lnTo>
                <a:lnTo>
                  <a:pt x="75" y="78"/>
                </a:lnTo>
                <a:lnTo>
                  <a:pt x="79" y="82"/>
                </a:lnTo>
                <a:lnTo>
                  <a:pt x="79" y="191"/>
                </a:lnTo>
                <a:lnTo>
                  <a:pt x="84" y="164"/>
                </a:lnTo>
                <a:lnTo>
                  <a:pt x="84" y="55"/>
                </a:lnTo>
                <a:lnTo>
                  <a:pt x="88" y="37"/>
                </a:lnTo>
                <a:lnTo>
                  <a:pt x="88" y="32"/>
                </a:lnTo>
                <a:lnTo>
                  <a:pt x="88" y="46"/>
                </a:lnTo>
                <a:lnTo>
                  <a:pt x="92" y="64"/>
                </a:lnTo>
                <a:lnTo>
                  <a:pt x="97" y="59"/>
                </a:lnTo>
                <a:lnTo>
                  <a:pt x="97" y="55"/>
                </a:lnTo>
                <a:lnTo>
                  <a:pt x="97" y="68"/>
                </a:lnTo>
                <a:lnTo>
                  <a:pt x="101" y="68"/>
                </a:lnTo>
                <a:lnTo>
                  <a:pt x="101" y="59"/>
                </a:lnTo>
                <a:lnTo>
                  <a:pt x="105" y="59"/>
                </a:lnTo>
                <a:lnTo>
                  <a:pt x="110" y="68"/>
                </a:lnTo>
                <a:lnTo>
                  <a:pt x="110" y="64"/>
                </a:lnTo>
                <a:lnTo>
                  <a:pt x="110" y="68"/>
                </a:lnTo>
                <a:lnTo>
                  <a:pt x="114" y="64"/>
                </a:lnTo>
                <a:lnTo>
                  <a:pt x="114" y="73"/>
                </a:lnTo>
                <a:lnTo>
                  <a:pt x="119" y="82"/>
                </a:lnTo>
                <a:lnTo>
                  <a:pt x="119" y="87"/>
                </a:lnTo>
                <a:lnTo>
                  <a:pt x="119" y="82"/>
                </a:lnTo>
                <a:lnTo>
                  <a:pt x="123" y="73"/>
                </a:lnTo>
                <a:lnTo>
                  <a:pt x="123" y="82"/>
                </a:lnTo>
                <a:lnTo>
                  <a:pt x="127" y="87"/>
                </a:lnTo>
                <a:lnTo>
                  <a:pt x="127" y="91"/>
                </a:lnTo>
                <a:lnTo>
                  <a:pt x="132" y="87"/>
                </a:lnTo>
                <a:lnTo>
                  <a:pt x="132" y="82"/>
                </a:lnTo>
                <a:lnTo>
                  <a:pt x="136" y="87"/>
                </a:lnTo>
                <a:lnTo>
                  <a:pt x="136" y="96"/>
                </a:lnTo>
                <a:lnTo>
                  <a:pt x="141" y="91"/>
                </a:lnTo>
                <a:lnTo>
                  <a:pt x="145" y="87"/>
                </a:lnTo>
                <a:lnTo>
                  <a:pt x="154" y="87"/>
                </a:lnTo>
                <a:lnTo>
                  <a:pt x="149" y="87"/>
                </a:lnTo>
                <a:lnTo>
                  <a:pt x="154" y="87"/>
                </a:lnTo>
                <a:lnTo>
                  <a:pt x="162" y="87"/>
                </a:lnTo>
                <a:lnTo>
                  <a:pt x="158" y="87"/>
                </a:lnTo>
                <a:lnTo>
                  <a:pt x="162" y="87"/>
                </a:lnTo>
                <a:lnTo>
                  <a:pt x="171" y="78"/>
                </a:lnTo>
                <a:lnTo>
                  <a:pt x="167" y="78"/>
                </a:lnTo>
                <a:lnTo>
                  <a:pt x="171" y="82"/>
                </a:lnTo>
                <a:lnTo>
                  <a:pt x="180" y="91"/>
                </a:lnTo>
                <a:lnTo>
                  <a:pt x="176" y="91"/>
                </a:lnTo>
                <a:lnTo>
                  <a:pt x="180" y="87"/>
                </a:lnTo>
                <a:lnTo>
                  <a:pt x="184" y="91"/>
                </a:lnTo>
                <a:lnTo>
                  <a:pt x="189" y="87"/>
                </a:lnTo>
                <a:lnTo>
                  <a:pt x="189" y="91"/>
                </a:lnTo>
                <a:lnTo>
                  <a:pt x="189" y="82"/>
                </a:lnTo>
                <a:lnTo>
                  <a:pt x="193" y="82"/>
                </a:lnTo>
                <a:lnTo>
                  <a:pt x="198" y="78"/>
                </a:lnTo>
                <a:lnTo>
                  <a:pt x="198" y="82"/>
                </a:lnTo>
                <a:lnTo>
                  <a:pt x="202" y="78"/>
                </a:lnTo>
                <a:lnTo>
                  <a:pt x="206" y="82"/>
                </a:lnTo>
                <a:lnTo>
                  <a:pt x="211" y="82"/>
                </a:lnTo>
                <a:lnTo>
                  <a:pt x="215" y="87"/>
                </a:lnTo>
                <a:lnTo>
                  <a:pt x="219" y="82"/>
                </a:lnTo>
                <a:lnTo>
                  <a:pt x="224" y="82"/>
                </a:lnTo>
                <a:lnTo>
                  <a:pt x="228" y="78"/>
                </a:lnTo>
                <a:lnTo>
                  <a:pt x="237" y="78"/>
                </a:lnTo>
                <a:lnTo>
                  <a:pt x="237" y="82"/>
                </a:lnTo>
                <a:lnTo>
                  <a:pt x="237" y="78"/>
                </a:lnTo>
                <a:lnTo>
                  <a:pt x="241" y="82"/>
                </a:lnTo>
                <a:lnTo>
                  <a:pt x="246" y="78"/>
                </a:lnTo>
                <a:lnTo>
                  <a:pt x="250" y="82"/>
                </a:lnTo>
                <a:lnTo>
                  <a:pt x="255" y="96"/>
                </a:lnTo>
                <a:lnTo>
                  <a:pt x="255" y="182"/>
                </a:lnTo>
                <a:lnTo>
                  <a:pt x="259" y="141"/>
                </a:lnTo>
                <a:lnTo>
                  <a:pt x="259" y="50"/>
                </a:lnTo>
                <a:lnTo>
                  <a:pt x="263" y="50"/>
                </a:lnTo>
                <a:lnTo>
                  <a:pt x="268" y="46"/>
                </a:lnTo>
                <a:lnTo>
                  <a:pt x="268" y="50"/>
                </a:lnTo>
                <a:lnTo>
                  <a:pt x="272" y="55"/>
                </a:lnTo>
                <a:lnTo>
                  <a:pt x="272" y="50"/>
                </a:lnTo>
                <a:lnTo>
                  <a:pt x="276" y="41"/>
                </a:lnTo>
                <a:lnTo>
                  <a:pt x="276" y="55"/>
                </a:lnTo>
                <a:lnTo>
                  <a:pt x="281" y="50"/>
                </a:lnTo>
                <a:lnTo>
                  <a:pt x="281" y="46"/>
                </a:lnTo>
                <a:lnTo>
                  <a:pt x="285" y="37"/>
                </a:lnTo>
                <a:lnTo>
                  <a:pt x="285" y="46"/>
                </a:lnTo>
                <a:lnTo>
                  <a:pt x="290" y="50"/>
                </a:lnTo>
                <a:lnTo>
                  <a:pt x="290" y="55"/>
                </a:lnTo>
                <a:lnTo>
                  <a:pt x="294" y="64"/>
                </a:lnTo>
                <a:lnTo>
                  <a:pt x="294" y="68"/>
                </a:lnTo>
                <a:lnTo>
                  <a:pt x="298" y="64"/>
                </a:lnTo>
                <a:lnTo>
                  <a:pt x="298" y="73"/>
                </a:lnTo>
                <a:lnTo>
                  <a:pt x="303" y="164"/>
                </a:lnTo>
                <a:lnTo>
                  <a:pt x="303" y="218"/>
                </a:lnTo>
                <a:lnTo>
                  <a:pt x="307" y="232"/>
                </a:lnTo>
                <a:lnTo>
                  <a:pt x="307" y="96"/>
                </a:lnTo>
                <a:lnTo>
                  <a:pt x="312" y="0"/>
                </a:lnTo>
                <a:lnTo>
                  <a:pt x="312" y="5"/>
                </a:lnTo>
                <a:lnTo>
                  <a:pt x="316" y="9"/>
                </a:lnTo>
                <a:lnTo>
                  <a:pt x="316" y="23"/>
                </a:lnTo>
                <a:lnTo>
                  <a:pt x="320" y="28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2" name="Freeform 153"/>
          <p:cNvSpPr>
            <a:spLocks/>
          </p:cNvSpPr>
          <p:nvPr/>
        </p:nvSpPr>
        <p:spPr bwMode="auto">
          <a:xfrm>
            <a:off x="5575300" y="4884738"/>
            <a:ext cx="495300" cy="368300"/>
          </a:xfrm>
          <a:custGeom>
            <a:avLst/>
            <a:gdLst>
              <a:gd name="T0" fmla="*/ 7937 w 312"/>
              <a:gd name="T1" fmla="*/ 107950 h 232"/>
              <a:gd name="T2" fmla="*/ 20637 w 312"/>
              <a:gd name="T3" fmla="*/ 136525 h 232"/>
              <a:gd name="T4" fmla="*/ 34925 w 312"/>
              <a:gd name="T5" fmla="*/ 144463 h 232"/>
              <a:gd name="T6" fmla="*/ 42862 w 312"/>
              <a:gd name="T7" fmla="*/ 152400 h 232"/>
              <a:gd name="T8" fmla="*/ 55563 w 312"/>
              <a:gd name="T9" fmla="*/ 130175 h 232"/>
              <a:gd name="T10" fmla="*/ 63500 w 312"/>
              <a:gd name="T11" fmla="*/ 368300 h 232"/>
              <a:gd name="T12" fmla="*/ 77787 w 312"/>
              <a:gd name="T13" fmla="*/ 0 h 232"/>
              <a:gd name="T14" fmla="*/ 84137 w 312"/>
              <a:gd name="T15" fmla="*/ 22225 h 232"/>
              <a:gd name="T16" fmla="*/ 104775 w 312"/>
              <a:gd name="T17" fmla="*/ 65088 h 232"/>
              <a:gd name="T18" fmla="*/ 111125 w 312"/>
              <a:gd name="T19" fmla="*/ 115888 h 232"/>
              <a:gd name="T20" fmla="*/ 125412 w 312"/>
              <a:gd name="T21" fmla="*/ 93662 h 232"/>
              <a:gd name="T22" fmla="*/ 133350 w 312"/>
              <a:gd name="T23" fmla="*/ 93662 h 232"/>
              <a:gd name="T24" fmla="*/ 153987 w 312"/>
              <a:gd name="T25" fmla="*/ 101600 h 232"/>
              <a:gd name="T26" fmla="*/ 160337 w 312"/>
              <a:gd name="T27" fmla="*/ 73025 h 232"/>
              <a:gd name="T28" fmla="*/ 174625 w 312"/>
              <a:gd name="T29" fmla="*/ 101600 h 232"/>
              <a:gd name="T30" fmla="*/ 180975 w 312"/>
              <a:gd name="T31" fmla="*/ 101600 h 232"/>
              <a:gd name="T32" fmla="*/ 188912 w 312"/>
              <a:gd name="T33" fmla="*/ 130175 h 232"/>
              <a:gd name="T34" fmla="*/ 201612 w 312"/>
              <a:gd name="T35" fmla="*/ 136525 h 232"/>
              <a:gd name="T36" fmla="*/ 223838 w 312"/>
              <a:gd name="T37" fmla="*/ 158750 h 232"/>
              <a:gd name="T38" fmla="*/ 230188 w 312"/>
              <a:gd name="T39" fmla="*/ 158750 h 232"/>
              <a:gd name="T40" fmla="*/ 236538 w 312"/>
              <a:gd name="T41" fmla="*/ 115888 h 232"/>
              <a:gd name="T42" fmla="*/ 250825 w 312"/>
              <a:gd name="T43" fmla="*/ 152400 h 232"/>
              <a:gd name="T44" fmla="*/ 258762 w 312"/>
              <a:gd name="T45" fmla="*/ 130175 h 232"/>
              <a:gd name="T46" fmla="*/ 271462 w 312"/>
              <a:gd name="T47" fmla="*/ 107950 h 232"/>
              <a:gd name="T48" fmla="*/ 279400 w 312"/>
              <a:gd name="T49" fmla="*/ 144463 h 232"/>
              <a:gd name="T50" fmla="*/ 300037 w 312"/>
              <a:gd name="T51" fmla="*/ 158750 h 232"/>
              <a:gd name="T52" fmla="*/ 314325 w 312"/>
              <a:gd name="T53" fmla="*/ 152400 h 232"/>
              <a:gd name="T54" fmla="*/ 327025 w 312"/>
              <a:gd name="T55" fmla="*/ 280988 h 232"/>
              <a:gd name="T56" fmla="*/ 334962 w 312"/>
              <a:gd name="T57" fmla="*/ 87313 h 232"/>
              <a:gd name="T58" fmla="*/ 341312 w 312"/>
              <a:gd name="T59" fmla="*/ 115888 h 232"/>
              <a:gd name="T60" fmla="*/ 355600 w 312"/>
              <a:gd name="T61" fmla="*/ 130175 h 232"/>
              <a:gd name="T62" fmla="*/ 361950 w 312"/>
              <a:gd name="T63" fmla="*/ 107950 h 232"/>
              <a:gd name="T64" fmla="*/ 376237 w 312"/>
              <a:gd name="T65" fmla="*/ 136525 h 232"/>
              <a:gd name="T66" fmla="*/ 382587 w 312"/>
              <a:gd name="T67" fmla="*/ 130175 h 232"/>
              <a:gd name="T68" fmla="*/ 396875 w 312"/>
              <a:gd name="T69" fmla="*/ 152400 h 232"/>
              <a:gd name="T70" fmla="*/ 417513 w 312"/>
              <a:gd name="T71" fmla="*/ 152400 h 232"/>
              <a:gd name="T72" fmla="*/ 425450 w 312"/>
              <a:gd name="T73" fmla="*/ 136525 h 232"/>
              <a:gd name="T74" fmla="*/ 446088 w 312"/>
              <a:gd name="T75" fmla="*/ 136525 h 232"/>
              <a:gd name="T76" fmla="*/ 452438 w 312"/>
              <a:gd name="T77" fmla="*/ 115888 h 232"/>
              <a:gd name="T78" fmla="*/ 460375 w 312"/>
              <a:gd name="T79" fmla="*/ 144463 h 232"/>
              <a:gd name="T80" fmla="*/ 481013 w 312"/>
              <a:gd name="T81" fmla="*/ 158750 h 232"/>
              <a:gd name="T82" fmla="*/ 487363 w 312"/>
              <a:gd name="T83" fmla="*/ 354013 h 2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2"/>
              <a:gd name="T127" fmla="*/ 0 h 232"/>
              <a:gd name="T128" fmla="*/ 312 w 312"/>
              <a:gd name="T129" fmla="*/ 232 h 2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2" h="232">
                <a:moveTo>
                  <a:pt x="0" y="46"/>
                </a:moveTo>
                <a:lnTo>
                  <a:pt x="5" y="59"/>
                </a:lnTo>
                <a:lnTo>
                  <a:pt x="5" y="68"/>
                </a:lnTo>
                <a:lnTo>
                  <a:pt x="9" y="64"/>
                </a:lnTo>
                <a:lnTo>
                  <a:pt x="9" y="73"/>
                </a:lnTo>
                <a:lnTo>
                  <a:pt x="13" y="86"/>
                </a:lnTo>
                <a:lnTo>
                  <a:pt x="18" y="91"/>
                </a:lnTo>
                <a:lnTo>
                  <a:pt x="18" y="77"/>
                </a:lnTo>
                <a:lnTo>
                  <a:pt x="22" y="91"/>
                </a:lnTo>
                <a:lnTo>
                  <a:pt x="22" y="96"/>
                </a:lnTo>
                <a:lnTo>
                  <a:pt x="27" y="100"/>
                </a:lnTo>
                <a:lnTo>
                  <a:pt x="27" y="96"/>
                </a:lnTo>
                <a:lnTo>
                  <a:pt x="31" y="91"/>
                </a:lnTo>
                <a:lnTo>
                  <a:pt x="31" y="86"/>
                </a:lnTo>
                <a:lnTo>
                  <a:pt x="35" y="82"/>
                </a:lnTo>
                <a:lnTo>
                  <a:pt x="35" y="91"/>
                </a:lnTo>
                <a:lnTo>
                  <a:pt x="40" y="177"/>
                </a:lnTo>
                <a:lnTo>
                  <a:pt x="40" y="232"/>
                </a:lnTo>
                <a:lnTo>
                  <a:pt x="44" y="232"/>
                </a:lnTo>
                <a:lnTo>
                  <a:pt x="49" y="136"/>
                </a:lnTo>
                <a:lnTo>
                  <a:pt x="49" y="0"/>
                </a:lnTo>
                <a:lnTo>
                  <a:pt x="49" y="5"/>
                </a:lnTo>
                <a:lnTo>
                  <a:pt x="53" y="5"/>
                </a:lnTo>
                <a:lnTo>
                  <a:pt x="53" y="14"/>
                </a:lnTo>
                <a:lnTo>
                  <a:pt x="57" y="18"/>
                </a:lnTo>
                <a:lnTo>
                  <a:pt x="57" y="50"/>
                </a:lnTo>
                <a:lnTo>
                  <a:pt x="66" y="41"/>
                </a:lnTo>
                <a:lnTo>
                  <a:pt x="62" y="41"/>
                </a:lnTo>
                <a:lnTo>
                  <a:pt x="66" y="55"/>
                </a:lnTo>
                <a:lnTo>
                  <a:pt x="70" y="73"/>
                </a:lnTo>
                <a:lnTo>
                  <a:pt x="70" y="50"/>
                </a:lnTo>
                <a:lnTo>
                  <a:pt x="79" y="50"/>
                </a:lnTo>
                <a:lnTo>
                  <a:pt x="79" y="59"/>
                </a:lnTo>
                <a:lnTo>
                  <a:pt x="79" y="55"/>
                </a:lnTo>
                <a:lnTo>
                  <a:pt x="84" y="50"/>
                </a:lnTo>
                <a:lnTo>
                  <a:pt x="84" y="59"/>
                </a:lnTo>
                <a:lnTo>
                  <a:pt x="88" y="64"/>
                </a:lnTo>
                <a:lnTo>
                  <a:pt x="92" y="59"/>
                </a:lnTo>
                <a:lnTo>
                  <a:pt x="97" y="64"/>
                </a:lnTo>
                <a:lnTo>
                  <a:pt x="97" y="68"/>
                </a:lnTo>
                <a:lnTo>
                  <a:pt x="101" y="64"/>
                </a:lnTo>
                <a:lnTo>
                  <a:pt x="101" y="46"/>
                </a:lnTo>
                <a:lnTo>
                  <a:pt x="106" y="50"/>
                </a:lnTo>
                <a:lnTo>
                  <a:pt x="106" y="59"/>
                </a:lnTo>
                <a:lnTo>
                  <a:pt x="110" y="64"/>
                </a:lnTo>
                <a:lnTo>
                  <a:pt x="110" y="77"/>
                </a:lnTo>
                <a:lnTo>
                  <a:pt x="110" y="64"/>
                </a:lnTo>
                <a:lnTo>
                  <a:pt x="114" y="64"/>
                </a:lnTo>
                <a:lnTo>
                  <a:pt x="114" y="73"/>
                </a:lnTo>
                <a:lnTo>
                  <a:pt x="119" y="77"/>
                </a:lnTo>
                <a:lnTo>
                  <a:pt x="119" y="82"/>
                </a:lnTo>
                <a:lnTo>
                  <a:pt x="123" y="68"/>
                </a:lnTo>
                <a:lnTo>
                  <a:pt x="127" y="77"/>
                </a:lnTo>
                <a:lnTo>
                  <a:pt x="127" y="86"/>
                </a:lnTo>
                <a:lnTo>
                  <a:pt x="132" y="91"/>
                </a:lnTo>
                <a:lnTo>
                  <a:pt x="136" y="96"/>
                </a:lnTo>
                <a:lnTo>
                  <a:pt x="141" y="100"/>
                </a:lnTo>
                <a:lnTo>
                  <a:pt x="141" y="96"/>
                </a:lnTo>
                <a:lnTo>
                  <a:pt x="141" y="100"/>
                </a:lnTo>
                <a:lnTo>
                  <a:pt x="145" y="100"/>
                </a:lnTo>
                <a:lnTo>
                  <a:pt x="145" y="91"/>
                </a:lnTo>
                <a:lnTo>
                  <a:pt x="149" y="86"/>
                </a:lnTo>
                <a:lnTo>
                  <a:pt x="149" y="73"/>
                </a:lnTo>
                <a:lnTo>
                  <a:pt x="154" y="82"/>
                </a:lnTo>
                <a:lnTo>
                  <a:pt x="154" y="86"/>
                </a:lnTo>
                <a:lnTo>
                  <a:pt x="158" y="96"/>
                </a:lnTo>
                <a:lnTo>
                  <a:pt x="158" y="82"/>
                </a:lnTo>
                <a:lnTo>
                  <a:pt x="163" y="73"/>
                </a:lnTo>
                <a:lnTo>
                  <a:pt x="163" y="82"/>
                </a:lnTo>
                <a:lnTo>
                  <a:pt x="167" y="91"/>
                </a:lnTo>
                <a:lnTo>
                  <a:pt x="167" y="82"/>
                </a:lnTo>
                <a:lnTo>
                  <a:pt x="171" y="68"/>
                </a:lnTo>
                <a:lnTo>
                  <a:pt x="171" y="77"/>
                </a:lnTo>
                <a:lnTo>
                  <a:pt x="176" y="86"/>
                </a:lnTo>
                <a:lnTo>
                  <a:pt x="176" y="91"/>
                </a:lnTo>
                <a:lnTo>
                  <a:pt x="180" y="96"/>
                </a:lnTo>
                <a:lnTo>
                  <a:pt x="184" y="100"/>
                </a:lnTo>
                <a:lnTo>
                  <a:pt x="189" y="100"/>
                </a:lnTo>
                <a:lnTo>
                  <a:pt x="193" y="105"/>
                </a:lnTo>
                <a:lnTo>
                  <a:pt x="198" y="100"/>
                </a:lnTo>
                <a:lnTo>
                  <a:pt x="198" y="96"/>
                </a:lnTo>
                <a:lnTo>
                  <a:pt x="198" y="100"/>
                </a:lnTo>
                <a:lnTo>
                  <a:pt x="202" y="100"/>
                </a:lnTo>
                <a:lnTo>
                  <a:pt x="206" y="177"/>
                </a:lnTo>
                <a:lnTo>
                  <a:pt x="206" y="232"/>
                </a:lnTo>
                <a:lnTo>
                  <a:pt x="211" y="173"/>
                </a:lnTo>
                <a:lnTo>
                  <a:pt x="211" y="55"/>
                </a:lnTo>
                <a:lnTo>
                  <a:pt x="211" y="59"/>
                </a:lnTo>
                <a:lnTo>
                  <a:pt x="215" y="64"/>
                </a:lnTo>
                <a:lnTo>
                  <a:pt x="215" y="73"/>
                </a:lnTo>
                <a:lnTo>
                  <a:pt x="219" y="68"/>
                </a:lnTo>
                <a:lnTo>
                  <a:pt x="219" y="73"/>
                </a:lnTo>
                <a:lnTo>
                  <a:pt x="224" y="82"/>
                </a:lnTo>
                <a:lnTo>
                  <a:pt x="224" y="91"/>
                </a:lnTo>
                <a:lnTo>
                  <a:pt x="228" y="86"/>
                </a:lnTo>
                <a:lnTo>
                  <a:pt x="228" y="68"/>
                </a:lnTo>
                <a:lnTo>
                  <a:pt x="233" y="77"/>
                </a:lnTo>
                <a:lnTo>
                  <a:pt x="233" y="82"/>
                </a:lnTo>
                <a:lnTo>
                  <a:pt x="237" y="86"/>
                </a:lnTo>
                <a:lnTo>
                  <a:pt x="237" y="68"/>
                </a:lnTo>
                <a:lnTo>
                  <a:pt x="241" y="73"/>
                </a:lnTo>
                <a:lnTo>
                  <a:pt x="241" y="82"/>
                </a:lnTo>
                <a:lnTo>
                  <a:pt x="246" y="86"/>
                </a:lnTo>
                <a:lnTo>
                  <a:pt x="246" y="91"/>
                </a:lnTo>
                <a:lnTo>
                  <a:pt x="250" y="96"/>
                </a:lnTo>
                <a:lnTo>
                  <a:pt x="250" y="105"/>
                </a:lnTo>
                <a:lnTo>
                  <a:pt x="255" y="96"/>
                </a:lnTo>
                <a:lnTo>
                  <a:pt x="263" y="96"/>
                </a:lnTo>
                <a:lnTo>
                  <a:pt x="263" y="82"/>
                </a:lnTo>
                <a:lnTo>
                  <a:pt x="268" y="73"/>
                </a:lnTo>
                <a:lnTo>
                  <a:pt x="268" y="86"/>
                </a:lnTo>
                <a:lnTo>
                  <a:pt x="272" y="91"/>
                </a:lnTo>
                <a:lnTo>
                  <a:pt x="276" y="82"/>
                </a:lnTo>
                <a:lnTo>
                  <a:pt x="281" y="86"/>
                </a:lnTo>
                <a:lnTo>
                  <a:pt x="281" y="91"/>
                </a:lnTo>
                <a:lnTo>
                  <a:pt x="285" y="86"/>
                </a:lnTo>
                <a:lnTo>
                  <a:pt x="285" y="73"/>
                </a:lnTo>
                <a:lnTo>
                  <a:pt x="290" y="91"/>
                </a:lnTo>
                <a:lnTo>
                  <a:pt x="290" y="86"/>
                </a:lnTo>
                <a:lnTo>
                  <a:pt x="290" y="91"/>
                </a:lnTo>
                <a:lnTo>
                  <a:pt x="294" y="82"/>
                </a:lnTo>
                <a:lnTo>
                  <a:pt x="294" y="86"/>
                </a:lnTo>
                <a:lnTo>
                  <a:pt x="303" y="100"/>
                </a:lnTo>
                <a:lnTo>
                  <a:pt x="303" y="118"/>
                </a:lnTo>
                <a:lnTo>
                  <a:pt x="307" y="195"/>
                </a:lnTo>
                <a:lnTo>
                  <a:pt x="307" y="223"/>
                </a:lnTo>
                <a:lnTo>
                  <a:pt x="312" y="227"/>
                </a:lnTo>
                <a:lnTo>
                  <a:pt x="312" y="141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3" name="Freeform 154"/>
          <p:cNvSpPr>
            <a:spLocks/>
          </p:cNvSpPr>
          <p:nvPr/>
        </p:nvSpPr>
        <p:spPr bwMode="auto">
          <a:xfrm>
            <a:off x="6070600" y="4849813"/>
            <a:ext cx="528638" cy="388937"/>
          </a:xfrm>
          <a:custGeom>
            <a:avLst/>
            <a:gdLst>
              <a:gd name="T0" fmla="*/ 6350 w 333"/>
              <a:gd name="T1" fmla="*/ 93662 h 245"/>
              <a:gd name="T2" fmla="*/ 20638 w 333"/>
              <a:gd name="T3" fmla="*/ 128587 h 245"/>
              <a:gd name="T4" fmla="*/ 33338 w 333"/>
              <a:gd name="T5" fmla="*/ 150812 h 245"/>
              <a:gd name="T6" fmla="*/ 41275 w 333"/>
              <a:gd name="T7" fmla="*/ 157162 h 245"/>
              <a:gd name="T8" fmla="*/ 55563 w 333"/>
              <a:gd name="T9" fmla="*/ 179387 h 245"/>
              <a:gd name="T10" fmla="*/ 68263 w 333"/>
              <a:gd name="T11" fmla="*/ 187325 h 245"/>
              <a:gd name="T12" fmla="*/ 82550 w 333"/>
              <a:gd name="T13" fmla="*/ 165100 h 245"/>
              <a:gd name="T14" fmla="*/ 90488 w 333"/>
              <a:gd name="T15" fmla="*/ 150812 h 245"/>
              <a:gd name="T16" fmla="*/ 103188 w 333"/>
              <a:gd name="T17" fmla="*/ 157162 h 245"/>
              <a:gd name="T18" fmla="*/ 111125 w 333"/>
              <a:gd name="T19" fmla="*/ 157162 h 245"/>
              <a:gd name="T20" fmla="*/ 123825 w 333"/>
              <a:gd name="T21" fmla="*/ 171450 h 245"/>
              <a:gd name="T22" fmla="*/ 138113 w 333"/>
              <a:gd name="T23" fmla="*/ 187325 h 245"/>
              <a:gd name="T24" fmla="*/ 152400 w 333"/>
              <a:gd name="T25" fmla="*/ 352425 h 245"/>
              <a:gd name="T26" fmla="*/ 158750 w 333"/>
              <a:gd name="T27" fmla="*/ 344487 h 245"/>
              <a:gd name="T28" fmla="*/ 173038 w 333"/>
              <a:gd name="T29" fmla="*/ 100012 h 245"/>
              <a:gd name="T30" fmla="*/ 180975 w 333"/>
              <a:gd name="T31" fmla="*/ 122237 h 245"/>
              <a:gd name="T32" fmla="*/ 187325 w 333"/>
              <a:gd name="T33" fmla="*/ 142875 h 245"/>
              <a:gd name="T34" fmla="*/ 201613 w 333"/>
              <a:gd name="T35" fmla="*/ 165100 h 245"/>
              <a:gd name="T36" fmla="*/ 214313 w 333"/>
              <a:gd name="T37" fmla="*/ 150812 h 245"/>
              <a:gd name="T38" fmla="*/ 222250 w 333"/>
              <a:gd name="T39" fmla="*/ 179387 h 245"/>
              <a:gd name="T40" fmla="*/ 242888 w 333"/>
              <a:gd name="T41" fmla="*/ 187325 h 245"/>
              <a:gd name="T42" fmla="*/ 257175 w 333"/>
              <a:gd name="T43" fmla="*/ 338137 h 245"/>
              <a:gd name="T44" fmla="*/ 271463 w 333"/>
              <a:gd name="T45" fmla="*/ 381000 h 245"/>
              <a:gd name="T46" fmla="*/ 277813 w 333"/>
              <a:gd name="T47" fmla="*/ 352425 h 245"/>
              <a:gd name="T48" fmla="*/ 292100 w 333"/>
              <a:gd name="T49" fmla="*/ 28575 h 245"/>
              <a:gd name="T50" fmla="*/ 298450 w 333"/>
              <a:gd name="T51" fmla="*/ 93662 h 245"/>
              <a:gd name="T52" fmla="*/ 312738 w 333"/>
              <a:gd name="T53" fmla="*/ 122237 h 245"/>
              <a:gd name="T54" fmla="*/ 327025 w 333"/>
              <a:gd name="T55" fmla="*/ 142875 h 245"/>
              <a:gd name="T56" fmla="*/ 333375 w 333"/>
              <a:gd name="T57" fmla="*/ 165100 h 245"/>
              <a:gd name="T58" fmla="*/ 347663 w 333"/>
              <a:gd name="T59" fmla="*/ 187325 h 245"/>
              <a:gd name="T60" fmla="*/ 361950 w 333"/>
              <a:gd name="T61" fmla="*/ 157162 h 245"/>
              <a:gd name="T62" fmla="*/ 374650 w 333"/>
              <a:gd name="T63" fmla="*/ 171450 h 245"/>
              <a:gd name="T64" fmla="*/ 382588 w 333"/>
              <a:gd name="T65" fmla="*/ 171450 h 245"/>
              <a:gd name="T66" fmla="*/ 395288 w 333"/>
              <a:gd name="T67" fmla="*/ 273050 h 245"/>
              <a:gd name="T68" fmla="*/ 403225 w 333"/>
              <a:gd name="T69" fmla="*/ 179387 h 245"/>
              <a:gd name="T70" fmla="*/ 417513 w 333"/>
              <a:gd name="T71" fmla="*/ 171450 h 245"/>
              <a:gd name="T72" fmla="*/ 423863 w 333"/>
              <a:gd name="T73" fmla="*/ 179387 h 245"/>
              <a:gd name="T74" fmla="*/ 438150 w 333"/>
              <a:gd name="T75" fmla="*/ 171450 h 245"/>
              <a:gd name="T76" fmla="*/ 458788 w 333"/>
              <a:gd name="T77" fmla="*/ 171450 h 245"/>
              <a:gd name="T78" fmla="*/ 473075 w 333"/>
              <a:gd name="T79" fmla="*/ 187325 h 245"/>
              <a:gd name="T80" fmla="*/ 493713 w 333"/>
              <a:gd name="T81" fmla="*/ 187325 h 245"/>
              <a:gd name="T82" fmla="*/ 514350 w 333"/>
              <a:gd name="T83" fmla="*/ 187325 h 2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245"/>
              <a:gd name="T128" fmla="*/ 333 w 333"/>
              <a:gd name="T129" fmla="*/ 245 h 2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245">
                <a:moveTo>
                  <a:pt x="0" y="163"/>
                </a:moveTo>
                <a:lnTo>
                  <a:pt x="4" y="54"/>
                </a:lnTo>
                <a:lnTo>
                  <a:pt x="4" y="59"/>
                </a:lnTo>
                <a:lnTo>
                  <a:pt x="8" y="68"/>
                </a:lnTo>
                <a:lnTo>
                  <a:pt x="8" y="86"/>
                </a:lnTo>
                <a:lnTo>
                  <a:pt x="13" y="81"/>
                </a:lnTo>
                <a:lnTo>
                  <a:pt x="17" y="90"/>
                </a:lnTo>
                <a:lnTo>
                  <a:pt x="17" y="104"/>
                </a:lnTo>
                <a:lnTo>
                  <a:pt x="21" y="95"/>
                </a:lnTo>
                <a:lnTo>
                  <a:pt x="21" y="81"/>
                </a:lnTo>
                <a:lnTo>
                  <a:pt x="26" y="90"/>
                </a:lnTo>
                <a:lnTo>
                  <a:pt x="26" y="99"/>
                </a:lnTo>
                <a:lnTo>
                  <a:pt x="30" y="95"/>
                </a:lnTo>
                <a:lnTo>
                  <a:pt x="35" y="108"/>
                </a:lnTo>
                <a:lnTo>
                  <a:pt x="35" y="113"/>
                </a:lnTo>
                <a:lnTo>
                  <a:pt x="43" y="122"/>
                </a:lnTo>
                <a:lnTo>
                  <a:pt x="39" y="122"/>
                </a:lnTo>
                <a:lnTo>
                  <a:pt x="43" y="118"/>
                </a:lnTo>
                <a:lnTo>
                  <a:pt x="48" y="122"/>
                </a:lnTo>
                <a:lnTo>
                  <a:pt x="48" y="113"/>
                </a:lnTo>
                <a:lnTo>
                  <a:pt x="52" y="104"/>
                </a:lnTo>
                <a:lnTo>
                  <a:pt x="52" y="113"/>
                </a:lnTo>
                <a:lnTo>
                  <a:pt x="57" y="113"/>
                </a:lnTo>
                <a:lnTo>
                  <a:pt x="57" y="95"/>
                </a:lnTo>
                <a:lnTo>
                  <a:pt x="61" y="99"/>
                </a:lnTo>
                <a:lnTo>
                  <a:pt x="65" y="104"/>
                </a:lnTo>
                <a:lnTo>
                  <a:pt x="65" y="99"/>
                </a:lnTo>
                <a:lnTo>
                  <a:pt x="70" y="95"/>
                </a:lnTo>
                <a:lnTo>
                  <a:pt x="70" y="90"/>
                </a:lnTo>
                <a:lnTo>
                  <a:pt x="70" y="99"/>
                </a:lnTo>
                <a:lnTo>
                  <a:pt x="74" y="95"/>
                </a:lnTo>
                <a:lnTo>
                  <a:pt x="78" y="99"/>
                </a:lnTo>
                <a:lnTo>
                  <a:pt x="78" y="108"/>
                </a:lnTo>
                <a:lnTo>
                  <a:pt x="83" y="113"/>
                </a:lnTo>
                <a:lnTo>
                  <a:pt x="87" y="104"/>
                </a:lnTo>
                <a:lnTo>
                  <a:pt x="87" y="118"/>
                </a:lnTo>
                <a:lnTo>
                  <a:pt x="92" y="118"/>
                </a:lnTo>
                <a:lnTo>
                  <a:pt x="92" y="167"/>
                </a:lnTo>
                <a:lnTo>
                  <a:pt x="96" y="222"/>
                </a:lnTo>
                <a:lnTo>
                  <a:pt x="96" y="240"/>
                </a:lnTo>
                <a:lnTo>
                  <a:pt x="100" y="240"/>
                </a:lnTo>
                <a:lnTo>
                  <a:pt x="100" y="217"/>
                </a:lnTo>
                <a:lnTo>
                  <a:pt x="105" y="72"/>
                </a:lnTo>
                <a:lnTo>
                  <a:pt x="105" y="54"/>
                </a:lnTo>
                <a:lnTo>
                  <a:pt x="109" y="63"/>
                </a:lnTo>
                <a:lnTo>
                  <a:pt x="109" y="77"/>
                </a:lnTo>
                <a:lnTo>
                  <a:pt x="114" y="81"/>
                </a:lnTo>
                <a:lnTo>
                  <a:pt x="114" y="77"/>
                </a:lnTo>
                <a:lnTo>
                  <a:pt x="118" y="81"/>
                </a:lnTo>
                <a:lnTo>
                  <a:pt x="118" y="95"/>
                </a:lnTo>
                <a:lnTo>
                  <a:pt x="118" y="90"/>
                </a:lnTo>
                <a:lnTo>
                  <a:pt x="122" y="90"/>
                </a:lnTo>
                <a:lnTo>
                  <a:pt x="127" y="95"/>
                </a:lnTo>
                <a:lnTo>
                  <a:pt x="127" y="104"/>
                </a:lnTo>
                <a:lnTo>
                  <a:pt x="131" y="104"/>
                </a:lnTo>
                <a:lnTo>
                  <a:pt x="131" y="95"/>
                </a:lnTo>
                <a:lnTo>
                  <a:pt x="135" y="95"/>
                </a:lnTo>
                <a:lnTo>
                  <a:pt x="135" y="104"/>
                </a:lnTo>
                <a:lnTo>
                  <a:pt x="144" y="113"/>
                </a:lnTo>
                <a:lnTo>
                  <a:pt x="140" y="113"/>
                </a:lnTo>
                <a:lnTo>
                  <a:pt x="144" y="113"/>
                </a:lnTo>
                <a:lnTo>
                  <a:pt x="149" y="118"/>
                </a:lnTo>
                <a:lnTo>
                  <a:pt x="153" y="118"/>
                </a:lnTo>
                <a:lnTo>
                  <a:pt x="157" y="118"/>
                </a:lnTo>
                <a:lnTo>
                  <a:pt x="157" y="136"/>
                </a:lnTo>
                <a:lnTo>
                  <a:pt x="162" y="213"/>
                </a:lnTo>
                <a:lnTo>
                  <a:pt x="162" y="245"/>
                </a:lnTo>
                <a:lnTo>
                  <a:pt x="166" y="245"/>
                </a:lnTo>
                <a:lnTo>
                  <a:pt x="171" y="240"/>
                </a:lnTo>
                <a:lnTo>
                  <a:pt x="171" y="235"/>
                </a:lnTo>
                <a:lnTo>
                  <a:pt x="175" y="226"/>
                </a:lnTo>
                <a:lnTo>
                  <a:pt x="175" y="222"/>
                </a:lnTo>
                <a:lnTo>
                  <a:pt x="179" y="217"/>
                </a:lnTo>
                <a:lnTo>
                  <a:pt x="179" y="0"/>
                </a:lnTo>
                <a:lnTo>
                  <a:pt x="184" y="18"/>
                </a:lnTo>
                <a:lnTo>
                  <a:pt x="184" y="31"/>
                </a:lnTo>
                <a:lnTo>
                  <a:pt x="188" y="54"/>
                </a:lnTo>
                <a:lnTo>
                  <a:pt x="188" y="59"/>
                </a:lnTo>
                <a:lnTo>
                  <a:pt x="192" y="54"/>
                </a:lnTo>
                <a:lnTo>
                  <a:pt x="192" y="63"/>
                </a:lnTo>
                <a:lnTo>
                  <a:pt x="197" y="77"/>
                </a:lnTo>
                <a:lnTo>
                  <a:pt x="201" y="77"/>
                </a:lnTo>
                <a:lnTo>
                  <a:pt x="201" y="86"/>
                </a:lnTo>
                <a:lnTo>
                  <a:pt x="206" y="90"/>
                </a:lnTo>
                <a:lnTo>
                  <a:pt x="210" y="104"/>
                </a:lnTo>
                <a:lnTo>
                  <a:pt x="210" y="99"/>
                </a:lnTo>
                <a:lnTo>
                  <a:pt x="210" y="104"/>
                </a:lnTo>
                <a:lnTo>
                  <a:pt x="214" y="108"/>
                </a:lnTo>
                <a:lnTo>
                  <a:pt x="223" y="118"/>
                </a:lnTo>
                <a:lnTo>
                  <a:pt x="219" y="118"/>
                </a:lnTo>
                <a:lnTo>
                  <a:pt x="223" y="118"/>
                </a:lnTo>
                <a:lnTo>
                  <a:pt x="228" y="118"/>
                </a:lnTo>
                <a:lnTo>
                  <a:pt x="228" y="99"/>
                </a:lnTo>
                <a:lnTo>
                  <a:pt x="232" y="104"/>
                </a:lnTo>
                <a:lnTo>
                  <a:pt x="236" y="113"/>
                </a:lnTo>
                <a:lnTo>
                  <a:pt x="236" y="108"/>
                </a:lnTo>
                <a:lnTo>
                  <a:pt x="236" y="113"/>
                </a:lnTo>
                <a:lnTo>
                  <a:pt x="241" y="104"/>
                </a:lnTo>
                <a:lnTo>
                  <a:pt x="241" y="108"/>
                </a:lnTo>
                <a:lnTo>
                  <a:pt x="245" y="127"/>
                </a:lnTo>
                <a:lnTo>
                  <a:pt x="245" y="204"/>
                </a:lnTo>
                <a:lnTo>
                  <a:pt x="249" y="172"/>
                </a:lnTo>
                <a:lnTo>
                  <a:pt x="249" y="99"/>
                </a:lnTo>
                <a:lnTo>
                  <a:pt x="254" y="99"/>
                </a:lnTo>
                <a:lnTo>
                  <a:pt x="254" y="113"/>
                </a:lnTo>
                <a:lnTo>
                  <a:pt x="258" y="99"/>
                </a:lnTo>
                <a:lnTo>
                  <a:pt x="258" y="104"/>
                </a:lnTo>
                <a:lnTo>
                  <a:pt x="263" y="108"/>
                </a:lnTo>
                <a:lnTo>
                  <a:pt x="263" y="122"/>
                </a:lnTo>
                <a:lnTo>
                  <a:pt x="267" y="118"/>
                </a:lnTo>
                <a:lnTo>
                  <a:pt x="267" y="113"/>
                </a:lnTo>
                <a:lnTo>
                  <a:pt x="271" y="108"/>
                </a:lnTo>
                <a:lnTo>
                  <a:pt x="271" y="113"/>
                </a:lnTo>
                <a:lnTo>
                  <a:pt x="276" y="108"/>
                </a:lnTo>
                <a:lnTo>
                  <a:pt x="280" y="113"/>
                </a:lnTo>
                <a:lnTo>
                  <a:pt x="285" y="113"/>
                </a:lnTo>
                <a:lnTo>
                  <a:pt x="289" y="108"/>
                </a:lnTo>
                <a:lnTo>
                  <a:pt x="293" y="104"/>
                </a:lnTo>
                <a:lnTo>
                  <a:pt x="298" y="108"/>
                </a:lnTo>
                <a:lnTo>
                  <a:pt x="298" y="118"/>
                </a:lnTo>
                <a:lnTo>
                  <a:pt x="302" y="118"/>
                </a:lnTo>
                <a:lnTo>
                  <a:pt x="306" y="122"/>
                </a:lnTo>
                <a:lnTo>
                  <a:pt x="311" y="118"/>
                </a:lnTo>
                <a:lnTo>
                  <a:pt x="315" y="122"/>
                </a:lnTo>
                <a:lnTo>
                  <a:pt x="320" y="118"/>
                </a:lnTo>
                <a:lnTo>
                  <a:pt x="324" y="118"/>
                </a:lnTo>
                <a:lnTo>
                  <a:pt x="328" y="118"/>
                </a:lnTo>
                <a:lnTo>
                  <a:pt x="333" y="113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4" name="Freeform 155"/>
          <p:cNvSpPr>
            <a:spLocks/>
          </p:cNvSpPr>
          <p:nvPr/>
        </p:nvSpPr>
        <p:spPr bwMode="auto">
          <a:xfrm>
            <a:off x="6599238" y="4813300"/>
            <a:ext cx="522287" cy="454025"/>
          </a:xfrm>
          <a:custGeom>
            <a:avLst/>
            <a:gdLst>
              <a:gd name="T0" fmla="*/ 14287 w 329"/>
              <a:gd name="T1" fmla="*/ 223838 h 286"/>
              <a:gd name="T2" fmla="*/ 26987 w 329"/>
              <a:gd name="T3" fmla="*/ 215900 h 286"/>
              <a:gd name="T4" fmla="*/ 41275 w 329"/>
              <a:gd name="T5" fmla="*/ 207963 h 286"/>
              <a:gd name="T6" fmla="*/ 61912 w 329"/>
              <a:gd name="T7" fmla="*/ 215900 h 286"/>
              <a:gd name="T8" fmla="*/ 69850 w 329"/>
              <a:gd name="T9" fmla="*/ 223838 h 286"/>
              <a:gd name="T10" fmla="*/ 82550 w 329"/>
              <a:gd name="T11" fmla="*/ 215900 h 286"/>
              <a:gd name="T12" fmla="*/ 96837 w 329"/>
              <a:gd name="T13" fmla="*/ 207963 h 286"/>
              <a:gd name="T14" fmla="*/ 103187 w 329"/>
              <a:gd name="T15" fmla="*/ 230187 h 286"/>
              <a:gd name="T16" fmla="*/ 117475 w 329"/>
              <a:gd name="T17" fmla="*/ 395287 h 286"/>
              <a:gd name="T18" fmla="*/ 131762 w 329"/>
              <a:gd name="T19" fmla="*/ 446088 h 286"/>
              <a:gd name="T20" fmla="*/ 138112 w 329"/>
              <a:gd name="T21" fmla="*/ 388937 h 286"/>
              <a:gd name="T22" fmla="*/ 160337 w 329"/>
              <a:gd name="T23" fmla="*/ 338137 h 286"/>
              <a:gd name="T24" fmla="*/ 166687 w 329"/>
              <a:gd name="T25" fmla="*/ 65087 h 286"/>
              <a:gd name="T26" fmla="*/ 180975 w 329"/>
              <a:gd name="T27" fmla="*/ 107950 h 286"/>
              <a:gd name="T28" fmla="*/ 187325 w 329"/>
              <a:gd name="T29" fmla="*/ 114300 h 286"/>
              <a:gd name="T30" fmla="*/ 201612 w 329"/>
              <a:gd name="T31" fmla="*/ 122237 h 286"/>
              <a:gd name="T32" fmla="*/ 215900 w 329"/>
              <a:gd name="T33" fmla="*/ 158750 h 286"/>
              <a:gd name="T34" fmla="*/ 222250 w 329"/>
              <a:gd name="T35" fmla="*/ 395287 h 286"/>
              <a:gd name="T36" fmla="*/ 228600 w 329"/>
              <a:gd name="T37" fmla="*/ 403225 h 286"/>
              <a:gd name="T38" fmla="*/ 242887 w 329"/>
              <a:gd name="T39" fmla="*/ 409575 h 286"/>
              <a:gd name="T40" fmla="*/ 257175 w 329"/>
              <a:gd name="T41" fmla="*/ 6350 h 286"/>
              <a:gd name="T42" fmla="*/ 263525 w 329"/>
              <a:gd name="T43" fmla="*/ 85725 h 286"/>
              <a:gd name="T44" fmla="*/ 277812 w 329"/>
              <a:gd name="T45" fmla="*/ 122237 h 286"/>
              <a:gd name="T46" fmla="*/ 292100 w 329"/>
              <a:gd name="T47" fmla="*/ 158750 h 286"/>
              <a:gd name="T48" fmla="*/ 298450 w 329"/>
              <a:gd name="T49" fmla="*/ 179387 h 286"/>
              <a:gd name="T50" fmla="*/ 312737 w 329"/>
              <a:gd name="T51" fmla="*/ 215900 h 286"/>
              <a:gd name="T52" fmla="*/ 333375 w 329"/>
              <a:gd name="T53" fmla="*/ 201612 h 286"/>
              <a:gd name="T54" fmla="*/ 347662 w 329"/>
              <a:gd name="T55" fmla="*/ 360362 h 286"/>
              <a:gd name="T56" fmla="*/ 354012 w 329"/>
              <a:gd name="T57" fmla="*/ 403225 h 286"/>
              <a:gd name="T58" fmla="*/ 368300 w 329"/>
              <a:gd name="T59" fmla="*/ 79375 h 286"/>
              <a:gd name="T60" fmla="*/ 374650 w 329"/>
              <a:gd name="T61" fmla="*/ 158750 h 286"/>
              <a:gd name="T62" fmla="*/ 388937 w 329"/>
              <a:gd name="T63" fmla="*/ 158750 h 286"/>
              <a:gd name="T64" fmla="*/ 396875 w 329"/>
              <a:gd name="T65" fmla="*/ 136525 h 286"/>
              <a:gd name="T66" fmla="*/ 409575 w 329"/>
              <a:gd name="T67" fmla="*/ 158750 h 286"/>
              <a:gd name="T68" fmla="*/ 423862 w 329"/>
              <a:gd name="T69" fmla="*/ 193675 h 286"/>
              <a:gd name="T70" fmla="*/ 444500 w 329"/>
              <a:gd name="T71" fmla="*/ 201612 h 286"/>
              <a:gd name="T72" fmla="*/ 458787 w 329"/>
              <a:gd name="T73" fmla="*/ 425450 h 286"/>
              <a:gd name="T74" fmla="*/ 465137 w 329"/>
              <a:gd name="T75" fmla="*/ 425450 h 286"/>
              <a:gd name="T76" fmla="*/ 479425 w 329"/>
              <a:gd name="T77" fmla="*/ 79375 h 286"/>
              <a:gd name="T78" fmla="*/ 493712 w 329"/>
              <a:gd name="T79" fmla="*/ 144462 h 286"/>
              <a:gd name="T80" fmla="*/ 500062 w 329"/>
              <a:gd name="T81" fmla="*/ 158750 h 286"/>
              <a:gd name="T82" fmla="*/ 514350 w 329"/>
              <a:gd name="T83" fmla="*/ 165100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9"/>
              <a:gd name="T127" fmla="*/ 0 h 286"/>
              <a:gd name="T128" fmla="*/ 329 w 329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9" h="286">
                <a:moveTo>
                  <a:pt x="0" y="136"/>
                </a:moveTo>
                <a:lnTo>
                  <a:pt x="4" y="141"/>
                </a:lnTo>
                <a:lnTo>
                  <a:pt x="9" y="141"/>
                </a:lnTo>
                <a:lnTo>
                  <a:pt x="17" y="136"/>
                </a:lnTo>
                <a:lnTo>
                  <a:pt x="13" y="136"/>
                </a:lnTo>
                <a:lnTo>
                  <a:pt x="17" y="136"/>
                </a:lnTo>
                <a:lnTo>
                  <a:pt x="22" y="141"/>
                </a:lnTo>
                <a:lnTo>
                  <a:pt x="26" y="136"/>
                </a:lnTo>
                <a:lnTo>
                  <a:pt x="26" y="131"/>
                </a:lnTo>
                <a:lnTo>
                  <a:pt x="26" y="136"/>
                </a:lnTo>
                <a:lnTo>
                  <a:pt x="30" y="136"/>
                </a:lnTo>
                <a:lnTo>
                  <a:pt x="39" y="136"/>
                </a:lnTo>
                <a:lnTo>
                  <a:pt x="35" y="136"/>
                </a:lnTo>
                <a:lnTo>
                  <a:pt x="39" y="136"/>
                </a:lnTo>
                <a:lnTo>
                  <a:pt x="44" y="141"/>
                </a:lnTo>
                <a:lnTo>
                  <a:pt x="48" y="136"/>
                </a:lnTo>
                <a:lnTo>
                  <a:pt x="52" y="131"/>
                </a:lnTo>
                <a:lnTo>
                  <a:pt x="52" y="136"/>
                </a:lnTo>
                <a:lnTo>
                  <a:pt x="57" y="118"/>
                </a:lnTo>
                <a:lnTo>
                  <a:pt x="57" y="141"/>
                </a:lnTo>
                <a:lnTo>
                  <a:pt x="61" y="131"/>
                </a:lnTo>
                <a:lnTo>
                  <a:pt x="61" y="136"/>
                </a:lnTo>
                <a:lnTo>
                  <a:pt x="65" y="122"/>
                </a:lnTo>
                <a:lnTo>
                  <a:pt x="65" y="145"/>
                </a:lnTo>
                <a:lnTo>
                  <a:pt x="70" y="141"/>
                </a:lnTo>
                <a:lnTo>
                  <a:pt x="74" y="141"/>
                </a:lnTo>
                <a:lnTo>
                  <a:pt x="74" y="249"/>
                </a:lnTo>
                <a:lnTo>
                  <a:pt x="79" y="281"/>
                </a:lnTo>
                <a:lnTo>
                  <a:pt x="79" y="286"/>
                </a:lnTo>
                <a:lnTo>
                  <a:pt x="83" y="281"/>
                </a:lnTo>
                <a:lnTo>
                  <a:pt x="83" y="277"/>
                </a:lnTo>
                <a:lnTo>
                  <a:pt x="87" y="263"/>
                </a:lnTo>
                <a:lnTo>
                  <a:pt x="87" y="245"/>
                </a:lnTo>
                <a:lnTo>
                  <a:pt x="96" y="227"/>
                </a:lnTo>
                <a:lnTo>
                  <a:pt x="96" y="218"/>
                </a:lnTo>
                <a:lnTo>
                  <a:pt x="101" y="213"/>
                </a:lnTo>
                <a:lnTo>
                  <a:pt x="101" y="36"/>
                </a:lnTo>
                <a:lnTo>
                  <a:pt x="105" y="4"/>
                </a:lnTo>
                <a:lnTo>
                  <a:pt x="105" y="41"/>
                </a:lnTo>
                <a:lnTo>
                  <a:pt x="109" y="36"/>
                </a:lnTo>
                <a:lnTo>
                  <a:pt x="109" y="50"/>
                </a:lnTo>
                <a:lnTo>
                  <a:pt x="114" y="68"/>
                </a:lnTo>
                <a:lnTo>
                  <a:pt x="114" y="77"/>
                </a:lnTo>
                <a:lnTo>
                  <a:pt x="114" y="68"/>
                </a:lnTo>
                <a:lnTo>
                  <a:pt x="118" y="72"/>
                </a:lnTo>
                <a:lnTo>
                  <a:pt x="118" y="86"/>
                </a:lnTo>
                <a:lnTo>
                  <a:pt x="122" y="82"/>
                </a:lnTo>
                <a:lnTo>
                  <a:pt x="127" y="77"/>
                </a:lnTo>
                <a:lnTo>
                  <a:pt x="127" y="100"/>
                </a:lnTo>
                <a:lnTo>
                  <a:pt x="131" y="95"/>
                </a:lnTo>
                <a:lnTo>
                  <a:pt x="136" y="100"/>
                </a:lnTo>
                <a:lnTo>
                  <a:pt x="136" y="131"/>
                </a:lnTo>
                <a:lnTo>
                  <a:pt x="140" y="218"/>
                </a:lnTo>
                <a:lnTo>
                  <a:pt x="140" y="249"/>
                </a:lnTo>
                <a:lnTo>
                  <a:pt x="144" y="254"/>
                </a:lnTo>
                <a:lnTo>
                  <a:pt x="144" y="258"/>
                </a:lnTo>
                <a:lnTo>
                  <a:pt x="144" y="254"/>
                </a:lnTo>
                <a:lnTo>
                  <a:pt x="149" y="249"/>
                </a:lnTo>
                <a:lnTo>
                  <a:pt x="153" y="249"/>
                </a:lnTo>
                <a:lnTo>
                  <a:pt x="153" y="258"/>
                </a:lnTo>
                <a:lnTo>
                  <a:pt x="158" y="245"/>
                </a:lnTo>
                <a:lnTo>
                  <a:pt x="158" y="113"/>
                </a:lnTo>
                <a:lnTo>
                  <a:pt x="162" y="4"/>
                </a:lnTo>
                <a:lnTo>
                  <a:pt x="162" y="0"/>
                </a:lnTo>
                <a:lnTo>
                  <a:pt x="166" y="36"/>
                </a:lnTo>
                <a:lnTo>
                  <a:pt x="166" y="54"/>
                </a:lnTo>
                <a:lnTo>
                  <a:pt x="171" y="72"/>
                </a:lnTo>
                <a:lnTo>
                  <a:pt x="171" y="82"/>
                </a:lnTo>
                <a:lnTo>
                  <a:pt x="175" y="77"/>
                </a:lnTo>
                <a:lnTo>
                  <a:pt x="175" y="91"/>
                </a:lnTo>
                <a:lnTo>
                  <a:pt x="179" y="104"/>
                </a:lnTo>
                <a:lnTo>
                  <a:pt x="184" y="100"/>
                </a:lnTo>
                <a:lnTo>
                  <a:pt x="184" y="86"/>
                </a:lnTo>
                <a:lnTo>
                  <a:pt x="184" y="100"/>
                </a:lnTo>
                <a:lnTo>
                  <a:pt x="188" y="113"/>
                </a:lnTo>
                <a:lnTo>
                  <a:pt x="193" y="113"/>
                </a:lnTo>
                <a:lnTo>
                  <a:pt x="193" y="122"/>
                </a:lnTo>
                <a:lnTo>
                  <a:pt x="197" y="136"/>
                </a:lnTo>
                <a:lnTo>
                  <a:pt x="201" y="141"/>
                </a:lnTo>
                <a:lnTo>
                  <a:pt x="210" y="131"/>
                </a:lnTo>
                <a:lnTo>
                  <a:pt x="210" y="127"/>
                </a:lnTo>
                <a:lnTo>
                  <a:pt x="215" y="131"/>
                </a:lnTo>
                <a:lnTo>
                  <a:pt x="215" y="159"/>
                </a:lnTo>
                <a:lnTo>
                  <a:pt x="219" y="227"/>
                </a:lnTo>
                <a:lnTo>
                  <a:pt x="219" y="249"/>
                </a:lnTo>
                <a:lnTo>
                  <a:pt x="223" y="263"/>
                </a:lnTo>
                <a:lnTo>
                  <a:pt x="223" y="254"/>
                </a:lnTo>
                <a:lnTo>
                  <a:pt x="228" y="245"/>
                </a:lnTo>
                <a:lnTo>
                  <a:pt x="228" y="131"/>
                </a:lnTo>
                <a:lnTo>
                  <a:pt x="232" y="50"/>
                </a:lnTo>
                <a:lnTo>
                  <a:pt x="232" y="59"/>
                </a:lnTo>
                <a:lnTo>
                  <a:pt x="236" y="68"/>
                </a:lnTo>
                <a:lnTo>
                  <a:pt x="236" y="100"/>
                </a:lnTo>
                <a:lnTo>
                  <a:pt x="241" y="109"/>
                </a:lnTo>
                <a:lnTo>
                  <a:pt x="241" y="95"/>
                </a:lnTo>
                <a:lnTo>
                  <a:pt x="245" y="100"/>
                </a:lnTo>
                <a:lnTo>
                  <a:pt x="245" y="104"/>
                </a:lnTo>
                <a:lnTo>
                  <a:pt x="250" y="109"/>
                </a:lnTo>
                <a:lnTo>
                  <a:pt x="250" y="86"/>
                </a:lnTo>
                <a:lnTo>
                  <a:pt x="254" y="91"/>
                </a:lnTo>
                <a:lnTo>
                  <a:pt x="254" y="104"/>
                </a:lnTo>
                <a:lnTo>
                  <a:pt x="258" y="100"/>
                </a:lnTo>
                <a:lnTo>
                  <a:pt x="263" y="104"/>
                </a:lnTo>
                <a:lnTo>
                  <a:pt x="263" y="118"/>
                </a:lnTo>
                <a:lnTo>
                  <a:pt x="267" y="122"/>
                </a:lnTo>
                <a:lnTo>
                  <a:pt x="272" y="127"/>
                </a:lnTo>
                <a:lnTo>
                  <a:pt x="276" y="127"/>
                </a:lnTo>
                <a:lnTo>
                  <a:pt x="280" y="127"/>
                </a:lnTo>
                <a:lnTo>
                  <a:pt x="285" y="127"/>
                </a:lnTo>
                <a:lnTo>
                  <a:pt x="285" y="222"/>
                </a:lnTo>
                <a:lnTo>
                  <a:pt x="289" y="268"/>
                </a:lnTo>
                <a:lnTo>
                  <a:pt x="289" y="277"/>
                </a:lnTo>
                <a:lnTo>
                  <a:pt x="293" y="277"/>
                </a:lnTo>
                <a:lnTo>
                  <a:pt x="293" y="268"/>
                </a:lnTo>
                <a:lnTo>
                  <a:pt x="298" y="240"/>
                </a:lnTo>
                <a:lnTo>
                  <a:pt x="298" y="41"/>
                </a:lnTo>
                <a:lnTo>
                  <a:pt x="302" y="50"/>
                </a:lnTo>
                <a:lnTo>
                  <a:pt x="302" y="68"/>
                </a:lnTo>
                <a:lnTo>
                  <a:pt x="311" y="86"/>
                </a:lnTo>
                <a:lnTo>
                  <a:pt x="311" y="91"/>
                </a:lnTo>
                <a:lnTo>
                  <a:pt x="315" y="100"/>
                </a:lnTo>
                <a:lnTo>
                  <a:pt x="315" y="104"/>
                </a:lnTo>
                <a:lnTo>
                  <a:pt x="315" y="100"/>
                </a:lnTo>
                <a:lnTo>
                  <a:pt x="320" y="86"/>
                </a:lnTo>
                <a:lnTo>
                  <a:pt x="320" y="91"/>
                </a:lnTo>
                <a:lnTo>
                  <a:pt x="324" y="104"/>
                </a:lnTo>
                <a:lnTo>
                  <a:pt x="324" y="113"/>
                </a:lnTo>
                <a:lnTo>
                  <a:pt x="329" y="104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5" name="Freeform 156"/>
          <p:cNvSpPr>
            <a:spLocks/>
          </p:cNvSpPr>
          <p:nvPr/>
        </p:nvSpPr>
        <p:spPr bwMode="auto">
          <a:xfrm>
            <a:off x="7121525" y="4870450"/>
            <a:ext cx="508000" cy="374650"/>
          </a:xfrm>
          <a:custGeom>
            <a:avLst/>
            <a:gdLst>
              <a:gd name="T0" fmla="*/ 6350 w 320"/>
              <a:gd name="T1" fmla="*/ 136525 h 236"/>
              <a:gd name="T2" fmla="*/ 26988 w 320"/>
              <a:gd name="T3" fmla="*/ 144463 h 236"/>
              <a:gd name="T4" fmla="*/ 47625 w 320"/>
              <a:gd name="T5" fmla="*/ 144463 h 236"/>
              <a:gd name="T6" fmla="*/ 55563 w 320"/>
              <a:gd name="T7" fmla="*/ 374650 h 236"/>
              <a:gd name="T8" fmla="*/ 68262 w 320"/>
              <a:gd name="T9" fmla="*/ 244475 h 236"/>
              <a:gd name="T10" fmla="*/ 76200 w 320"/>
              <a:gd name="T11" fmla="*/ 57150 h 236"/>
              <a:gd name="T12" fmla="*/ 90487 w 320"/>
              <a:gd name="T13" fmla="*/ 73025 h 236"/>
              <a:gd name="T14" fmla="*/ 96837 w 320"/>
              <a:gd name="T15" fmla="*/ 65088 h 236"/>
              <a:gd name="T16" fmla="*/ 117475 w 320"/>
              <a:gd name="T17" fmla="*/ 122238 h 236"/>
              <a:gd name="T18" fmla="*/ 131762 w 320"/>
              <a:gd name="T19" fmla="*/ 158750 h 236"/>
              <a:gd name="T20" fmla="*/ 152400 w 320"/>
              <a:gd name="T21" fmla="*/ 158750 h 236"/>
              <a:gd name="T22" fmla="*/ 158750 w 320"/>
              <a:gd name="T23" fmla="*/ 130175 h 236"/>
              <a:gd name="T24" fmla="*/ 173037 w 320"/>
              <a:gd name="T25" fmla="*/ 115888 h 236"/>
              <a:gd name="T26" fmla="*/ 180975 w 320"/>
              <a:gd name="T27" fmla="*/ 323850 h 236"/>
              <a:gd name="T28" fmla="*/ 193675 w 320"/>
              <a:gd name="T29" fmla="*/ 93663 h 236"/>
              <a:gd name="T30" fmla="*/ 201612 w 320"/>
              <a:gd name="T31" fmla="*/ 87313 h 236"/>
              <a:gd name="T32" fmla="*/ 207963 w 320"/>
              <a:gd name="T33" fmla="*/ 130175 h 236"/>
              <a:gd name="T34" fmla="*/ 222250 w 320"/>
              <a:gd name="T35" fmla="*/ 122238 h 236"/>
              <a:gd name="T36" fmla="*/ 228600 w 320"/>
              <a:gd name="T37" fmla="*/ 144463 h 236"/>
              <a:gd name="T38" fmla="*/ 242888 w 320"/>
              <a:gd name="T39" fmla="*/ 136525 h 236"/>
              <a:gd name="T40" fmla="*/ 257175 w 320"/>
              <a:gd name="T41" fmla="*/ 115888 h 236"/>
              <a:gd name="T42" fmla="*/ 263525 w 320"/>
              <a:gd name="T43" fmla="*/ 130175 h 236"/>
              <a:gd name="T44" fmla="*/ 269875 w 320"/>
              <a:gd name="T45" fmla="*/ 115888 h 236"/>
              <a:gd name="T46" fmla="*/ 298450 w 320"/>
              <a:gd name="T47" fmla="*/ 136525 h 236"/>
              <a:gd name="T48" fmla="*/ 304800 w 320"/>
              <a:gd name="T49" fmla="*/ 122238 h 236"/>
              <a:gd name="T50" fmla="*/ 319087 w 320"/>
              <a:gd name="T51" fmla="*/ 122238 h 236"/>
              <a:gd name="T52" fmla="*/ 333375 w 320"/>
              <a:gd name="T53" fmla="*/ 115888 h 236"/>
              <a:gd name="T54" fmla="*/ 339725 w 320"/>
              <a:gd name="T55" fmla="*/ 136525 h 236"/>
              <a:gd name="T56" fmla="*/ 354012 w 320"/>
              <a:gd name="T57" fmla="*/ 130175 h 236"/>
              <a:gd name="T58" fmla="*/ 360362 w 320"/>
              <a:gd name="T59" fmla="*/ 144463 h 236"/>
              <a:gd name="T60" fmla="*/ 374650 w 320"/>
              <a:gd name="T61" fmla="*/ 166688 h 236"/>
              <a:gd name="T62" fmla="*/ 388937 w 320"/>
              <a:gd name="T63" fmla="*/ 122238 h 236"/>
              <a:gd name="T64" fmla="*/ 395287 w 320"/>
              <a:gd name="T65" fmla="*/ 158750 h 236"/>
              <a:gd name="T66" fmla="*/ 409575 w 320"/>
              <a:gd name="T67" fmla="*/ 166688 h 236"/>
              <a:gd name="T68" fmla="*/ 417513 w 320"/>
              <a:gd name="T69" fmla="*/ 180975 h 236"/>
              <a:gd name="T70" fmla="*/ 430213 w 320"/>
              <a:gd name="T71" fmla="*/ 166688 h 236"/>
              <a:gd name="T72" fmla="*/ 438150 w 320"/>
              <a:gd name="T73" fmla="*/ 144463 h 236"/>
              <a:gd name="T74" fmla="*/ 450850 w 320"/>
              <a:gd name="T75" fmla="*/ 144463 h 236"/>
              <a:gd name="T76" fmla="*/ 458788 w 320"/>
              <a:gd name="T77" fmla="*/ 150813 h 236"/>
              <a:gd name="T78" fmla="*/ 473075 w 320"/>
              <a:gd name="T79" fmla="*/ 158750 h 236"/>
              <a:gd name="T80" fmla="*/ 485775 w 320"/>
              <a:gd name="T81" fmla="*/ 166688 h 236"/>
              <a:gd name="T82" fmla="*/ 500063 w 320"/>
              <a:gd name="T83" fmla="*/ 150813 h 2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236"/>
              <a:gd name="T128" fmla="*/ 320 w 320"/>
              <a:gd name="T129" fmla="*/ 236 h 2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236">
                <a:moveTo>
                  <a:pt x="0" y="68"/>
                </a:moveTo>
                <a:lnTo>
                  <a:pt x="0" y="82"/>
                </a:lnTo>
                <a:lnTo>
                  <a:pt x="4" y="86"/>
                </a:lnTo>
                <a:lnTo>
                  <a:pt x="8" y="91"/>
                </a:lnTo>
                <a:lnTo>
                  <a:pt x="13" y="91"/>
                </a:lnTo>
                <a:lnTo>
                  <a:pt x="17" y="91"/>
                </a:lnTo>
                <a:lnTo>
                  <a:pt x="21" y="91"/>
                </a:lnTo>
                <a:lnTo>
                  <a:pt x="26" y="91"/>
                </a:lnTo>
                <a:lnTo>
                  <a:pt x="30" y="91"/>
                </a:lnTo>
                <a:lnTo>
                  <a:pt x="30" y="173"/>
                </a:lnTo>
                <a:lnTo>
                  <a:pt x="35" y="222"/>
                </a:lnTo>
                <a:lnTo>
                  <a:pt x="35" y="236"/>
                </a:lnTo>
                <a:lnTo>
                  <a:pt x="39" y="232"/>
                </a:lnTo>
                <a:lnTo>
                  <a:pt x="39" y="222"/>
                </a:lnTo>
                <a:lnTo>
                  <a:pt x="43" y="154"/>
                </a:lnTo>
                <a:lnTo>
                  <a:pt x="43" y="0"/>
                </a:lnTo>
                <a:lnTo>
                  <a:pt x="48" y="0"/>
                </a:lnTo>
                <a:lnTo>
                  <a:pt x="48" y="36"/>
                </a:lnTo>
                <a:lnTo>
                  <a:pt x="52" y="36"/>
                </a:lnTo>
                <a:lnTo>
                  <a:pt x="57" y="50"/>
                </a:lnTo>
                <a:lnTo>
                  <a:pt x="57" y="46"/>
                </a:lnTo>
                <a:lnTo>
                  <a:pt x="57" y="50"/>
                </a:lnTo>
                <a:lnTo>
                  <a:pt x="61" y="46"/>
                </a:lnTo>
                <a:lnTo>
                  <a:pt x="61" y="41"/>
                </a:lnTo>
                <a:lnTo>
                  <a:pt x="70" y="59"/>
                </a:lnTo>
                <a:lnTo>
                  <a:pt x="70" y="73"/>
                </a:lnTo>
                <a:lnTo>
                  <a:pt x="74" y="77"/>
                </a:lnTo>
                <a:lnTo>
                  <a:pt x="78" y="86"/>
                </a:lnTo>
                <a:lnTo>
                  <a:pt x="78" y="100"/>
                </a:lnTo>
                <a:lnTo>
                  <a:pt x="83" y="100"/>
                </a:lnTo>
                <a:lnTo>
                  <a:pt x="87" y="100"/>
                </a:lnTo>
                <a:lnTo>
                  <a:pt x="92" y="95"/>
                </a:lnTo>
                <a:lnTo>
                  <a:pt x="96" y="100"/>
                </a:lnTo>
                <a:lnTo>
                  <a:pt x="96" y="105"/>
                </a:lnTo>
                <a:lnTo>
                  <a:pt x="100" y="95"/>
                </a:lnTo>
                <a:lnTo>
                  <a:pt x="100" y="82"/>
                </a:lnTo>
                <a:lnTo>
                  <a:pt x="105" y="86"/>
                </a:lnTo>
                <a:lnTo>
                  <a:pt x="105" y="82"/>
                </a:lnTo>
                <a:lnTo>
                  <a:pt x="109" y="73"/>
                </a:lnTo>
                <a:lnTo>
                  <a:pt x="109" y="82"/>
                </a:lnTo>
                <a:lnTo>
                  <a:pt x="114" y="163"/>
                </a:lnTo>
                <a:lnTo>
                  <a:pt x="114" y="204"/>
                </a:lnTo>
                <a:lnTo>
                  <a:pt x="118" y="173"/>
                </a:lnTo>
                <a:lnTo>
                  <a:pt x="118" y="50"/>
                </a:lnTo>
                <a:lnTo>
                  <a:pt x="122" y="59"/>
                </a:lnTo>
                <a:lnTo>
                  <a:pt x="122" y="55"/>
                </a:lnTo>
                <a:lnTo>
                  <a:pt x="127" y="59"/>
                </a:lnTo>
                <a:lnTo>
                  <a:pt x="127" y="55"/>
                </a:lnTo>
                <a:lnTo>
                  <a:pt x="127" y="59"/>
                </a:lnTo>
                <a:lnTo>
                  <a:pt x="131" y="73"/>
                </a:lnTo>
                <a:lnTo>
                  <a:pt x="131" y="82"/>
                </a:lnTo>
                <a:lnTo>
                  <a:pt x="135" y="73"/>
                </a:lnTo>
                <a:lnTo>
                  <a:pt x="135" y="64"/>
                </a:lnTo>
                <a:lnTo>
                  <a:pt x="140" y="77"/>
                </a:lnTo>
                <a:lnTo>
                  <a:pt x="140" y="86"/>
                </a:lnTo>
                <a:lnTo>
                  <a:pt x="144" y="82"/>
                </a:lnTo>
                <a:lnTo>
                  <a:pt x="144" y="91"/>
                </a:lnTo>
                <a:lnTo>
                  <a:pt x="149" y="91"/>
                </a:lnTo>
                <a:lnTo>
                  <a:pt x="149" y="82"/>
                </a:lnTo>
                <a:lnTo>
                  <a:pt x="153" y="86"/>
                </a:lnTo>
                <a:lnTo>
                  <a:pt x="157" y="95"/>
                </a:lnTo>
                <a:lnTo>
                  <a:pt x="157" y="82"/>
                </a:lnTo>
                <a:lnTo>
                  <a:pt x="162" y="73"/>
                </a:lnTo>
                <a:lnTo>
                  <a:pt x="162" y="77"/>
                </a:lnTo>
                <a:lnTo>
                  <a:pt x="166" y="73"/>
                </a:lnTo>
                <a:lnTo>
                  <a:pt x="166" y="82"/>
                </a:lnTo>
                <a:lnTo>
                  <a:pt x="166" y="64"/>
                </a:lnTo>
                <a:lnTo>
                  <a:pt x="170" y="64"/>
                </a:lnTo>
                <a:lnTo>
                  <a:pt x="170" y="73"/>
                </a:lnTo>
                <a:lnTo>
                  <a:pt x="179" y="73"/>
                </a:lnTo>
                <a:lnTo>
                  <a:pt x="179" y="77"/>
                </a:lnTo>
                <a:lnTo>
                  <a:pt x="188" y="86"/>
                </a:lnTo>
                <a:lnTo>
                  <a:pt x="184" y="86"/>
                </a:lnTo>
                <a:lnTo>
                  <a:pt x="188" y="86"/>
                </a:lnTo>
                <a:lnTo>
                  <a:pt x="192" y="77"/>
                </a:lnTo>
                <a:lnTo>
                  <a:pt x="192" y="82"/>
                </a:lnTo>
                <a:lnTo>
                  <a:pt x="201" y="73"/>
                </a:lnTo>
                <a:lnTo>
                  <a:pt x="201" y="77"/>
                </a:lnTo>
                <a:lnTo>
                  <a:pt x="206" y="59"/>
                </a:lnTo>
                <a:lnTo>
                  <a:pt x="206" y="68"/>
                </a:lnTo>
                <a:lnTo>
                  <a:pt x="210" y="73"/>
                </a:lnTo>
                <a:lnTo>
                  <a:pt x="210" y="86"/>
                </a:lnTo>
                <a:lnTo>
                  <a:pt x="214" y="82"/>
                </a:lnTo>
                <a:lnTo>
                  <a:pt x="214" y="86"/>
                </a:lnTo>
                <a:lnTo>
                  <a:pt x="219" y="100"/>
                </a:lnTo>
                <a:lnTo>
                  <a:pt x="219" y="86"/>
                </a:lnTo>
                <a:lnTo>
                  <a:pt x="223" y="82"/>
                </a:lnTo>
                <a:lnTo>
                  <a:pt x="223" y="100"/>
                </a:lnTo>
                <a:lnTo>
                  <a:pt x="227" y="100"/>
                </a:lnTo>
                <a:lnTo>
                  <a:pt x="227" y="91"/>
                </a:lnTo>
                <a:lnTo>
                  <a:pt x="232" y="91"/>
                </a:lnTo>
                <a:lnTo>
                  <a:pt x="236" y="95"/>
                </a:lnTo>
                <a:lnTo>
                  <a:pt x="236" y="105"/>
                </a:lnTo>
                <a:lnTo>
                  <a:pt x="241" y="91"/>
                </a:lnTo>
                <a:lnTo>
                  <a:pt x="241" y="82"/>
                </a:lnTo>
                <a:lnTo>
                  <a:pt x="245" y="77"/>
                </a:lnTo>
                <a:lnTo>
                  <a:pt x="245" y="95"/>
                </a:lnTo>
                <a:lnTo>
                  <a:pt x="249" y="105"/>
                </a:lnTo>
                <a:lnTo>
                  <a:pt x="249" y="100"/>
                </a:lnTo>
                <a:lnTo>
                  <a:pt x="254" y="91"/>
                </a:lnTo>
                <a:lnTo>
                  <a:pt x="254" y="114"/>
                </a:lnTo>
                <a:lnTo>
                  <a:pt x="258" y="105"/>
                </a:lnTo>
                <a:lnTo>
                  <a:pt x="258" y="95"/>
                </a:lnTo>
                <a:lnTo>
                  <a:pt x="263" y="95"/>
                </a:lnTo>
                <a:lnTo>
                  <a:pt x="263" y="114"/>
                </a:lnTo>
                <a:lnTo>
                  <a:pt x="267" y="95"/>
                </a:lnTo>
                <a:lnTo>
                  <a:pt x="267" y="91"/>
                </a:lnTo>
                <a:lnTo>
                  <a:pt x="271" y="105"/>
                </a:lnTo>
                <a:lnTo>
                  <a:pt x="271" y="100"/>
                </a:lnTo>
                <a:lnTo>
                  <a:pt x="276" y="95"/>
                </a:lnTo>
                <a:lnTo>
                  <a:pt x="276" y="91"/>
                </a:lnTo>
                <a:lnTo>
                  <a:pt x="280" y="86"/>
                </a:lnTo>
                <a:lnTo>
                  <a:pt x="280" y="95"/>
                </a:lnTo>
                <a:lnTo>
                  <a:pt x="284" y="91"/>
                </a:lnTo>
                <a:lnTo>
                  <a:pt x="289" y="86"/>
                </a:lnTo>
                <a:lnTo>
                  <a:pt x="289" y="100"/>
                </a:lnTo>
                <a:lnTo>
                  <a:pt x="289" y="95"/>
                </a:lnTo>
                <a:lnTo>
                  <a:pt x="293" y="91"/>
                </a:lnTo>
                <a:lnTo>
                  <a:pt x="298" y="95"/>
                </a:lnTo>
                <a:lnTo>
                  <a:pt x="298" y="100"/>
                </a:lnTo>
                <a:lnTo>
                  <a:pt x="298" y="95"/>
                </a:lnTo>
                <a:lnTo>
                  <a:pt x="302" y="91"/>
                </a:lnTo>
                <a:lnTo>
                  <a:pt x="306" y="105"/>
                </a:lnTo>
                <a:lnTo>
                  <a:pt x="306" y="91"/>
                </a:lnTo>
                <a:lnTo>
                  <a:pt x="311" y="91"/>
                </a:lnTo>
                <a:lnTo>
                  <a:pt x="315" y="95"/>
                </a:lnTo>
                <a:lnTo>
                  <a:pt x="315" y="91"/>
                </a:lnTo>
                <a:lnTo>
                  <a:pt x="320" y="86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6" name="Freeform 157"/>
          <p:cNvSpPr>
            <a:spLocks/>
          </p:cNvSpPr>
          <p:nvPr/>
        </p:nvSpPr>
        <p:spPr bwMode="auto">
          <a:xfrm>
            <a:off x="7629525" y="4913313"/>
            <a:ext cx="514350" cy="166687"/>
          </a:xfrm>
          <a:custGeom>
            <a:avLst/>
            <a:gdLst>
              <a:gd name="T0" fmla="*/ 12700 w 324"/>
              <a:gd name="T1" fmla="*/ 101600 h 105"/>
              <a:gd name="T2" fmla="*/ 12700 w 324"/>
              <a:gd name="T3" fmla="*/ 101600 h 105"/>
              <a:gd name="T4" fmla="*/ 33337 w 324"/>
              <a:gd name="T5" fmla="*/ 101600 h 105"/>
              <a:gd name="T6" fmla="*/ 47625 w 324"/>
              <a:gd name="T7" fmla="*/ 101600 h 105"/>
              <a:gd name="T8" fmla="*/ 55563 w 324"/>
              <a:gd name="T9" fmla="*/ 93662 h 105"/>
              <a:gd name="T10" fmla="*/ 68262 w 324"/>
              <a:gd name="T11" fmla="*/ 101600 h 105"/>
              <a:gd name="T12" fmla="*/ 76200 w 324"/>
              <a:gd name="T13" fmla="*/ 93662 h 105"/>
              <a:gd name="T14" fmla="*/ 90487 w 324"/>
              <a:gd name="T15" fmla="*/ 87312 h 105"/>
              <a:gd name="T16" fmla="*/ 103188 w 324"/>
              <a:gd name="T17" fmla="*/ 73025 h 105"/>
              <a:gd name="T18" fmla="*/ 111125 w 324"/>
              <a:gd name="T19" fmla="*/ 79375 h 105"/>
              <a:gd name="T20" fmla="*/ 123825 w 324"/>
              <a:gd name="T21" fmla="*/ 101600 h 105"/>
              <a:gd name="T22" fmla="*/ 131762 w 324"/>
              <a:gd name="T23" fmla="*/ 93662 h 105"/>
              <a:gd name="T24" fmla="*/ 138112 w 324"/>
              <a:gd name="T25" fmla="*/ 93662 h 105"/>
              <a:gd name="T26" fmla="*/ 152400 w 324"/>
              <a:gd name="T27" fmla="*/ 87312 h 105"/>
              <a:gd name="T28" fmla="*/ 166687 w 324"/>
              <a:gd name="T29" fmla="*/ 107950 h 105"/>
              <a:gd name="T30" fmla="*/ 173037 w 324"/>
              <a:gd name="T31" fmla="*/ 101600 h 105"/>
              <a:gd name="T32" fmla="*/ 187325 w 324"/>
              <a:gd name="T33" fmla="*/ 101600 h 105"/>
              <a:gd name="T34" fmla="*/ 201612 w 324"/>
              <a:gd name="T35" fmla="*/ 101600 h 105"/>
              <a:gd name="T36" fmla="*/ 214313 w 324"/>
              <a:gd name="T37" fmla="*/ 107950 h 105"/>
              <a:gd name="T38" fmla="*/ 228600 w 324"/>
              <a:gd name="T39" fmla="*/ 101600 h 105"/>
              <a:gd name="T40" fmla="*/ 242888 w 324"/>
              <a:gd name="T41" fmla="*/ 93662 h 105"/>
              <a:gd name="T42" fmla="*/ 263525 w 324"/>
              <a:gd name="T43" fmla="*/ 107950 h 105"/>
              <a:gd name="T44" fmla="*/ 271462 w 324"/>
              <a:gd name="T45" fmla="*/ 101600 h 105"/>
              <a:gd name="T46" fmla="*/ 284162 w 324"/>
              <a:gd name="T47" fmla="*/ 87312 h 105"/>
              <a:gd name="T48" fmla="*/ 298450 w 324"/>
              <a:gd name="T49" fmla="*/ 79375 h 105"/>
              <a:gd name="T50" fmla="*/ 304800 w 324"/>
              <a:gd name="T51" fmla="*/ 50800 h 105"/>
              <a:gd name="T52" fmla="*/ 319087 w 324"/>
              <a:gd name="T53" fmla="*/ 22225 h 105"/>
              <a:gd name="T54" fmla="*/ 339725 w 324"/>
              <a:gd name="T55" fmla="*/ 65087 h 105"/>
              <a:gd name="T56" fmla="*/ 354012 w 324"/>
              <a:gd name="T57" fmla="*/ 79375 h 105"/>
              <a:gd name="T58" fmla="*/ 361950 w 324"/>
              <a:gd name="T59" fmla="*/ 73025 h 105"/>
              <a:gd name="T60" fmla="*/ 388937 w 324"/>
              <a:gd name="T61" fmla="*/ 79375 h 105"/>
              <a:gd name="T62" fmla="*/ 395287 w 324"/>
              <a:gd name="T63" fmla="*/ 79375 h 105"/>
              <a:gd name="T64" fmla="*/ 409575 w 324"/>
              <a:gd name="T65" fmla="*/ 79375 h 105"/>
              <a:gd name="T66" fmla="*/ 417513 w 324"/>
              <a:gd name="T67" fmla="*/ 73025 h 105"/>
              <a:gd name="T68" fmla="*/ 438150 w 324"/>
              <a:gd name="T69" fmla="*/ 87312 h 105"/>
              <a:gd name="T70" fmla="*/ 444500 w 324"/>
              <a:gd name="T71" fmla="*/ 73025 h 105"/>
              <a:gd name="T72" fmla="*/ 452438 w 324"/>
              <a:gd name="T73" fmla="*/ 79375 h 105"/>
              <a:gd name="T74" fmla="*/ 465138 w 324"/>
              <a:gd name="T75" fmla="*/ 79375 h 105"/>
              <a:gd name="T76" fmla="*/ 473075 w 324"/>
              <a:gd name="T77" fmla="*/ 93662 h 105"/>
              <a:gd name="T78" fmla="*/ 493713 w 324"/>
              <a:gd name="T79" fmla="*/ 101600 h 105"/>
              <a:gd name="T80" fmla="*/ 500063 w 324"/>
              <a:gd name="T81" fmla="*/ 14287 h 105"/>
              <a:gd name="T82" fmla="*/ 508000 w 324"/>
              <a:gd name="T83" fmla="*/ 138112 h 10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4"/>
              <a:gd name="T127" fmla="*/ 0 h 105"/>
              <a:gd name="T128" fmla="*/ 324 w 324"/>
              <a:gd name="T129" fmla="*/ 105 h 10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4" h="105">
                <a:moveTo>
                  <a:pt x="0" y="59"/>
                </a:moveTo>
                <a:lnTo>
                  <a:pt x="0" y="64"/>
                </a:lnTo>
                <a:lnTo>
                  <a:pt x="8" y="64"/>
                </a:lnTo>
                <a:lnTo>
                  <a:pt x="4" y="64"/>
                </a:lnTo>
                <a:lnTo>
                  <a:pt x="8" y="59"/>
                </a:lnTo>
                <a:lnTo>
                  <a:pt x="8" y="64"/>
                </a:lnTo>
                <a:lnTo>
                  <a:pt x="13" y="59"/>
                </a:lnTo>
                <a:lnTo>
                  <a:pt x="17" y="68"/>
                </a:lnTo>
                <a:lnTo>
                  <a:pt x="21" y="64"/>
                </a:lnTo>
                <a:lnTo>
                  <a:pt x="26" y="59"/>
                </a:lnTo>
                <a:lnTo>
                  <a:pt x="26" y="68"/>
                </a:lnTo>
                <a:lnTo>
                  <a:pt x="30" y="64"/>
                </a:lnTo>
                <a:lnTo>
                  <a:pt x="30" y="55"/>
                </a:lnTo>
                <a:lnTo>
                  <a:pt x="35" y="68"/>
                </a:lnTo>
                <a:lnTo>
                  <a:pt x="35" y="59"/>
                </a:lnTo>
                <a:lnTo>
                  <a:pt x="39" y="55"/>
                </a:lnTo>
                <a:lnTo>
                  <a:pt x="39" y="59"/>
                </a:lnTo>
                <a:lnTo>
                  <a:pt x="43" y="64"/>
                </a:lnTo>
                <a:lnTo>
                  <a:pt x="48" y="59"/>
                </a:lnTo>
                <a:lnTo>
                  <a:pt x="48" y="55"/>
                </a:lnTo>
                <a:lnTo>
                  <a:pt x="48" y="59"/>
                </a:lnTo>
                <a:lnTo>
                  <a:pt x="52" y="64"/>
                </a:lnTo>
                <a:lnTo>
                  <a:pt x="52" y="59"/>
                </a:lnTo>
                <a:lnTo>
                  <a:pt x="57" y="55"/>
                </a:lnTo>
                <a:lnTo>
                  <a:pt x="57" y="68"/>
                </a:lnTo>
                <a:lnTo>
                  <a:pt x="61" y="59"/>
                </a:lnTo>
                <a:lnTo>
                  <a:pt x="65" y="46"/>
                </a:lnTo>
                <a:lnTo>
                  <a:pt x="65" y="50"/>
                </a:lnTo>
                <a:lnTo>
                  <a:pt x="70" y="55"/>
                </a:lnTo>
                <a:lnTo>
                  <a:pt x="70" y="50"/>
                </a:lnTo>
                <a:lnTo>
                  <a:pt x="74" y="55"/>
                </a:lnTo>
                <a:lnTo>
                  <a:pt x="74" y="59"/>
                </a:lnTo>
                <a:lnTo>
                  <a:pt x="78" y="64"/>
                </a:lnTo>
                <a:lnTo>
                  <a:pt x="78" y="55"/>
                </a:lnTo>
                <a:lnTo>
                  <a:pt x="78" y="59"/>
                </a:lnTo>
                <a:lnTo>
                  <a:pt x="83" y="59"/>
                </a:lnTo>
                <a:lnTo>
                  <a:pt x="83" y="68"/>
                </a:lnTo>
                <a:lnTo>
                  <a:pt x="92" y="59"/>
                </a:lnTo>
                <a:lnTo>
                  <a:pt x="87" y="59"/>
                </a:lnTo>
                <a:lnTo>
                  <a:pt x="92" y="59"/>
                </a:lnTo>
                <a:lnTo>
                  <a:pt x="96" y="68"/>
                </a:lnTo>
                <a:lnTo>
                  <a:pt x="96" y="55"/>
                </a:lnTo>
                <a:lnTo>
                  <a:pt x="100" y="59"/>
                </a:lnTo>
                <a:lnTo>
                  <a:pt x="105" y="64"/>
                </a:lnTo>
                <a:lnTo>
                  <a:pt x="105" y="68"/>
                </a:lnTo>
                <a:lnTo>
                  <a:pt x="109" y="64"/>
                </a:lnTo>
                <a:lnTo>
                  <a:pt x="109" y="59"/>
                </a:lnTo>
                <a:lnTo>
                  <a:pt x="109" y="64"/>
                </a:lnTo>
                <a:lnTo>
                  <a:pt x="114" y="64"/>
                </a:lnTo>
                <a:lnTo>
                  <a:pt x="118" y="59"/>
                </a:lnTo>
                <a:lnTo>
                  <a:pt x="118" y="64"/>
                </a:lnTo>
                <a:lnTo>
                  <a:pt x="118" y="59"/>
                </a:lnTo>
                <a:lnTo>
                  <a:pt x="122" y="59"/>
                </a:lnTo>
                <a:lnTo>
                  <a:pt x="127" y="64"/>
                </a:lnTo>
                <a:lnTo>
                  <a:pt x="131" y="64"/>
                </a:lnTo>
                <a:lnTo>
                  <a:pt x="135" y="59"/>
                </a:lnTo>
                <a:lnTo>
                  <a:pt x="135" y="68"/>
                </a:lnTo>
                <a:lnTo>
                  <a:pt x="140" y="64"/>
                </a:lnTo>
                <a:lnTo>
                  <a:pt x="140" y="59"/>
                </a:lnTo>
                <a:lnTo>
                  <a:pt x="144" y="64"/>
                </a:lnTo>
                <a:lnTo>
                  <a:pt x="149" y="59"/>
                </a:lnTo>
                <a:lnTo>
                  <a:pt x="149" y="64"/>
                </a:lnTo>
                <a:lnTo>
                  <a:pt x="153" y="59"/>
                </a:lnTo>
                <a:lnTo>
                  <a:pt x="157" y="59"/>
                </a:lnTo>
                <a:lnTo>
                  <a:pt x="162" y="59"/>
                </a:lnTo>
                <a:lnTo>
                  <a:pt x="166" y="68"/>
                </a:lnTo>
                <a:lnTo>
                  <a:pt x="166" y="64"/>
                </a:lnTo>
                <a:lnTo>
                  <a:pt x="175" y="64"/>
                </a:lnTo>
                <a:lnTo>
                  <a:pt x="171" y="64"/>
                </a:lnTo>
                <a:lnTo>
                  <a:pt x="175" y="59"/>
                </a:lnTo>
                <a:lnTo>
                  <a:pt x="179" y="50"/>
                </a:lnTo>
                <a:lnTo>
                  <a:pt x="179" y="55"/>
                </a:lnTo>
                <a:lnTo>
                  <a:pt x="179" y="37"/>
                </a:lnTo>
                <a:lnTo>
                  <a:pt x="184" y="41"/>
                </a:lnTo>
                <a:lnTo>
                  <a:pt x="188" y="50"/>
                </a:lnTo>
                <a:lnTo>
                  <a:pt x="188" y="46"/>
                </a:lnTo>
                <a:lnTo>
                  <a:pt x="192" y="41"/>
                </a:lnTo>
                <a:lnTo>
                  <a:pt x="192" y="32"/>
                </a:lnTo>
                <a:lnTo>
                  <a:pt x="197" y="19"/>
                </a:lnTo>
                <a:lnTo>
                  <a:pt x="197" y="9"/>
                </a:lnTo>
                <a:lnTo>
                  <a:pt x="201" y="14"/>
                </a:lnTo>
                <a:lnTo>
                  <a:pt x="201" y="23"/>
                </a:lnTo>
                <a:lnTo>
                  <a:pt x="206" y="28"/>
                </a:lnTo>
                <a:lnTo>
                  <a:pt x="214" y="41"/>
                </a:lnTo>
                <a:lnTo>
                  <a:pt x="214" y="46"/>
                </a:lnTo>
                <a:lnTo>
                  <a:pt x="219" y="46"/>
                </a:lnTo>
                <a:lnTo>
                  <a:pt x="223" y="50"/>
                </a:lnTo>
                <a:lnTo>
                  <a:pt x="223" y="41"/>
                </a:lnTo>
                <a:lnTo>
                  <a:pt x="228" y="37"/>
                </a:lnTo>
                <a:lnTo>
                  <a:pt x="228" y="46"/>
                </a:lnTo>
                <a:lnTo>
                  <a:pt x="232" y="50"/>
                </a:lnTo>
                <a:lnTo>
                  <a:pt x="236" y="50"/>
                </a:lnTo>
                <a:lnTo>
                  <a:pt x="245" y="50"/>
                </a:lnTo>
                <a:lnTo>
                  <a:pt x="245" y="46"/>
                </a:lnTo>
                <a:lnTo>
                  <a:pt x="249" y="41"/>
                </a:lnTo>
                <a:lnTo>
                  <a:pt x="249" y="50"/>
                </a:lnTo>
                <a:lnTo>
                  <a:pt x="254" y="50"/>
                </a:lnTo>
                <a:lnTo>
                  <a:pt x="258" y="55"/>
                </a:lnTo>
                <a:lnTo>
                  <a:pt x="258" y="50"/>
                </a:lnTo>
                <a:lnTo>
                  <a:pt x="258" y="55"/>
                </a:lnTo>
                <a:lnTo>
                  <a:pt x="263" y="50"/>
                </a:lnTo>
                <a:lnTo>
                  <a:pt x="263" y="46"/>
                </a:lnTo>
                <a:lnTo>
                  <a:pt x="267" y="41"/>
                </a:lnTo>
                <a:lnTo>
                  <a:pt x="267" y="46"/>
                </a:lnTo>
                <a:lnTo>
                  <a:pt x="276" y="55"/>
                </a:lnTo>
                <a:lnTo>
                  <a:pt x="271" y="55"/>
                </a:lnTo>
                <a:lnTo>
                  <a:pt x="276" y="46"/>
                </a:lnTo>
                <a:lnTo>
                  <a:pt x="280" y="46"/>
                </a:lnTo>
                <a:lnTo>
                  <a:pt x="280" y="55"/>
                </a:lnTo>
                <a:lnTo>
                  <a:pt x="285" y="59"/>
                </a:lnTo>
                <a:lnTo>
                  <a:pt x="285" y="50"/>
                </a:lnTo>
                <a:lnTo>
                  <a:pt x="289" y="46"/>
                </a:lnTo>
                <a:lnTo>
                  <a:pt x="289" y="55"/>
                </a:lnTo>
                <a:lnTo>
                  <a:pt x="293" y="50"/>
                </a:lnTo>
                <a:lnTo>
                  <a:pt x="293" y="46"/>
                </a:lnTo>
                <a:lnTo>
                  <a:pt x="298" y="50"/>
                </a:lnTo>
                <a:lnTo>
                  <a:pt x="298" y="59"/>
                </a:lnTo>
                <a:lnTo>
                  <a:pt x="302" y="64"/>
                </a:lnTo>
                <a:lnTo>
                  <a:pt x="306" y="64"/>
                </a:lnTo>
                <a:lnTo>
                  <a:pt x="311" y="64"/>
                </a:lnTo>
                <a:lnTo>
                  <a:pt x="311" y="0"/>
                </a:lnTo>
                <a:lnTo>
                  <a:pt x="315" y="5"/>
                </a:lnTo>
                <a:lnTo>
                  <a:pt x="315" y="9"/>
                </a:lnTo>
                <a:lnTo>
                  <a:pt x="320" y="46"/>
                </a:lnTo>
                <a:lnTo>
                  <a:pt x="320" y="91"/>
                </a:lnTo>
                <a:lnTo>
                  <a:pt x="320" y="87"/>
                </a:lnTo>
                <a:lnTo>
                  <a:pt x="324" y="87"/>
                </a:lnTo>
                <a:lnTo>
                  <a:pt x="324" y="105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7" name="Freeform 158"/>
          <p:cNvSpPr>
            <a:spLocks/>
          </p:cNvSpPr>
          <p:nvPr/>
        </p:nvSpPr>
        <p:spPr bwMode="auto">
          <a:xfrm>
            <a:off x="8143875" y="4943475"/>
            <a:ext cx="501650" cy="273050"/>
          </a:xfrm>
          <a:custGeom>
            <a:avLst/>
            <a:gdLst>
              <a:gd name="T0" fmla="*/ 6350 w 316"/>
              <a:gd name="T1" fmla="*/ 273050 h 172"/>
              <a:gd name="T2" fmla="*/ 20637 w 316"/>
              <a:gd name="T3" fmla="*/ 0 h 172"/>
              <a:gd name="T4" fmla="*/ 26988 w 316"/>
              <a:gd name="T5" fmla="*/ 193675 h 172"/>
              <a:gd name="T6" fmla="*/ 34925 w 316"/>
              <a:gd name="T7" fmla="*/ 28575 h 172"/>
              <a:gd name="T8" fmla="*/ 41275 w 316"/>
              <a:gd name="T9" fmla="*/ 14288 h 172"/>
              <a:gd name="T10" fmla="*/ 55563 w 316"/>
              <a:gd name="T11" fmla="*/ 20637 h 172"/>
              <a:gd name="T12" fmla="*/ 69850 w 316"/>
              <a:gd name="T13" fmla="*/ 57150 h 172"/>
              <a:gd name="T14" fmla="*/ 90487 w 316"/>
              <a:gd name="T15" fmla="*/ 49212 h 172"/>
              <a:gd name="T16" fmla="*/ 104775 w 316"/>
              <a:gd name="T17" fmla="*/ 57150 h 172"/>
              <a:gd name="T18" fmla="*/ 117475 w 316"/>
              <a:gd name="T19" fmla="*/ 63500 h 172"/>
              <a:gd name="T20" fmla="*/ 139700 w 316"/>
              <a:gd name="T21" fmla="*/ 63500 h 172"/>
              <a:gd name="T22" fmla="*/ 152400 w 316"/>
              <a:gd name="T23" fmla="*/ 57150 h 172"/>
              <a:gd name="T24" fmla="*/ 160337 w 316"/>
              <a:gd name="T25" fmla="*/ 49212 h 172"/>
              <a:gd name="T26" fmla="*/ 180975 w 316"/>
              <a:gd name="T27" fmla="*/ 42862 h 172"/>
              <a:gd name="T28" fmla="*/ 187325 w 316"/>
              <a:gd name="T29" fmla="*/ 42862 h 172"/>
              <a:gd name="T30" fmla="*/ 207963 w 316"/>
              <a:gd name="T31" fmla="*/ 57150 h 172"/>
              <a:gd name="T32" fmla="*/ 222250 w 316"/>
              <a:gd name="T33" fmla="*/ 57150 h 172"/>
              <a:gd name="T34" fmla="*/ 230188 w 316"/>
              <a:gd name="T35" fmla="*/ 49212 h 172"/>
              <a:gd name="T36" fmla="*/ 242888 w 316"/>
              <a:gd name="T37" fmla="*/ 49212 h 172"/>
              <a:gd name="T38" fmla="*/ 250825 w 316"/>
              <a:gd name="T39" fmla="*/ 20637 h 172"/>
              <a:gd name="T40" fmla="*/ 257175 w 316"/>
              <a:gd name="T41" fmla="*/ 71437 h 172"/>
              <a:gd name="T42" fmla="*/ 277812 w 316"/>
              <a:gd name="T43" fmla="*/ 85725 h 172"/>
              <a:gd name="T44" fmla="*/ 285750 w 316"/>
              <a:gd name="T45" fmla="*/ 63500 h 172"/>
              <a:gd name="T46" fmla="*/ 298450 w 316"/>
              <a:gd name="T47" fmla="*/ 42862 h 172"/>
              <a:gd name="T48" fmla="*/ 312737 w 316"/>
              <a:gd name="T49" fmla="*/ 63500 h 172"/>
              <a:gd name="T50" fmla="*/ 320675 w 316"/>
              <a:gd name="T51" fmla="*/ 77787 h 172"/>
              <a:gd name="T52" fmla="*/ 327025 w 316"/>
              <a:gd name="T53" fmla="*/ 100012 h 172"/>
              <a:gd name="T54" fmla="*/ 341312 w 316"/>
              <a:gd name="T55" fmla="*/ 100012 h 172"/>
              <a:gd name="T56" fmla="*/ 347662 w 316"/>
              <a:gd name="T57" fmla="*/ 71437 h 172"/>
              <a:gd name="T58" fmla="*/ 368300 w 316"/>
              <a:gd name="T59" fmla="*/ 63500 h 172"/>
              <a:gd name="T60" fmla="*/ 388937 w 316"/>
              <a:gd name="T61" fmla="*/ 71437 h 172"/>
              <a:gd name="T62" fmla="*/ 396875 w 316"/>
              <a:gd name="T63" fmla="*/ 71437 h 172"/>
              <a:gd name="T64" fmla="*/ 403225 w 316"/>
              <a:gd name="T65" fmla="*/ 77787 h 172"/>
              <a:gd name="T66" fmla="*/ 417513 w 316"/>
              <a:gd name="T67" fmla="*/ 63500 h 172"/>
              <a:gd name="T68" fmla="*/ 423863 w 316"/>
              <a:gd name="T69" fmla="*/ 57150 h 172"/>
              <a:gd name="T70" fmla="*/ 438150 w 316"/>
              <a:gd name="T71" fmla="*/ 71437 h 172"/>
              <a:gd name="T72" fmla="*/ 446088 w 316"/>
              <a:gd name="T73" fmla="*/ 77787 h 172"/>
              <a:gd name="T74" fmla="*/ 452438 w 316"/>
              <a:gd name="T75" fmla="*/ 63500 h 172"/>
              <a:gd name="T76" fmla="*/ 466725 w 316"/>
              <a:gd name="T77" fmla="*/ 57150 h 172"/>
              <a:gd name="T78" fmla="*/ 473075 w 316"/>
              <a:gd name="T79" fmla="*/ 42862 h 172"/>
              <a:gd name="T80" fmla="*/ 487363 w 316"/>
              <a:gd name="T81" fmla="*/ 57150 h 172"/>
              <a:gd name="T82" fmla="*/ 493713 w 316"/>
              <a:gd name="T83" fmla="*/ 49212 h 1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6"/>
              <a:gd name="T127" fmla="*/ 0 h 172"/>
              <a:gd name="T128" fmla="*/ 316 w 316"/>
              <a:gd name="T129" fmla="*/ 172 h 1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6" h="172">
                <a:moveTo>
                  <a:pt x="0" y="86"/>
                </a:moveTo>
                <a:lnTo>
                  <a:pt x="4" y="117"/>
                </a:lnTo>
                <a:lnTo>
                  <a:pt x="4" y="172"/>
                </a:lnTo>
                <a:lnTo>
                  <a:pt x="9" y="81"/>
                </a:lnTo>
                <a:lnTo>
                  <a:pt x="9" y="0"/>
                </a:lnTo>
                <a:lnTo>
                  <a:pt x="13" y="0"/>
                </a:lnTo>
                <a:lnTo>
                  <a:pt x="13" y="13"/>
                </a:lnTo>
                <a:lnTo>
                  <a:pt x="17" y="77"/>
                </a:lnTo>
                <a:lnTo>
                  <a:pt x="17" y="122"/>
                </a:lnTo>
                <a:lnTo>
                  <a:pt x="17" y="18"/>
                </a:lnTo>
                <a:lnTo>
                  <a:pt x="22" y="9"/>
                </a:lnTo>
                <a:lnTo>
                  <a:pt x="22" y="18"/>
                </a:lnTo>
                <a:lnTo>
                  <a:pt x="26" y="13"/>
                </a:lnTo>
                <a:lnTo>
                  <a:pt x="26" y="18"/>
                </a:lnTo>
                <a:lnTo>
                  <a:pt x="26" y="9"/>
                </a:lnTo>
                <a:lnTo>
                  <a:pt x="31" y="13"/>
                </a:lnTo>
                <a:lnTo>
                  <a:pt x="31" y="18"/>
                </a:lnTo>
                <a:lnTo>
                  <a:pt x="35" y="13"/>
                </a:lnTo>
                <a:lnTo>
                  <a:pt x="35" y="18"/>
                </a:lnTo>
                <a:lnTo>
                  <a:pt x="44" y="31"/>
                </a:lnTo>
                <a:lnTo>
                  <a:pt x="44" y="36"/>
                </a:lnTo>
                <a:lnTo>
                  <a:pt x="48" y="36"/>
                </a:lnTo>
                <a:lnTo>
                  <a:pt x="53" y="36"/>
                </a:lnTo>
                <a:lnTo>
                  <a:pt x="57" y="31"/>
                </a:lnTo>
                <a:lnTo>
                  <a:pt x="57" y="36"/>
                </a:lnTo>
                <a:lnTo>
                  <a:pt x="61" y="31"/>
                </a:lnTo>
                <a:lnTo>
                  <a:pt x="66" y="36"/>
                </a:lnTo>
                <a:lnTo>
                  <a:pt x="70" y="36"/>
                </a:lnTo>
                <a:lnTo>
                  <a:pt x="74" y="31"/>
                </a:lnTo>
                <a:lnTo>
                  <a:pt x="74" y="40"/>
                </a:lnTo>
                <a:lnTo>
                  <a:pt x="79" y="45"/>
                </a:lnTo>
                <a:lnTo>
                  <a:pt x="83" y="45"/>
                </a:lnTo>
                <a:lnTo>
                  <a:pt x="88" y="40"/>
                </a:lnTo>
                <a:lnTo>
                  <a:pt x="88" y="36"/>
                </a:lnTo>
                <a:lnTo>
                  <a:pt x="92" y="40"/>
                </a:lnTo>
                <a:lnTo>
                  <a:pt x="96" y="36"/>
                </a:lnTo>
                <a:lnTo>
                  <a:pt x="96" y="27"/>
                </a:lnTo>
                <a:lnTo>
                  <a:pt x="101" y="22"/>
                </a:lnTo>
                <a:lnTo>
                  <a:pt x="101" y="31"/>
                </a:lnTo>
                <a:lnTo>
                  <a:pt x="105" y="27"/>
                </a:lnTo>
                <a:lnTo>
                  <a:pt x="105" y="36"/>
                </a:lnTo>
                <a:lnTo>
                  <a:pt x="114" y="27"/>
                </a:lnTo>
                <a:lnTo>
                  <a:pt x="110" y="27"/>
                </a:lnTo>
                <a:lnTo>
                  <a:pt x="114" y="31"/>
                </a:lnTo>
                <a:lnTo>
                  <a:pt x="118" y="27"/>
                </a:lnTo>
                <a:lnTo>
                  <a:pt x="123" y="36"/>
                </a:lnTo>
                <a:lnTo>
                  <a:pt x="127" y="40"/>
                </a:lnTo>
                <a:lnTo>
                  <a:pt x="131" y="36"/>
                </a:lnTo>
                <a:lnTo>
                  <a:pt x="136" y="49"/>
                </a:lnTo>
                <a:lnTo>
                  <a:pt x="136" y="45"/>
                </a:lnTo>
                <a:lnTo>
                  <a:pt x="140" y="36"/>
                </a:lnTo>
                <a:lnTo>
                  <a:pt x="140" y="31"/>
                </a:lnTo>
                <a:lnTo>
                  <a:pt x="145" y="45"/>
                </a:lnTo>
                <a:lnTo>
                  <a:pt x="145" y="31"/>
                </a:lnTo>
                <a:lnTo>
                  <a:pt x="149" y="31"/>
                </a:lnTo>
                <a:lnTo>
                  <a:pt x="149" y="40"/>
                </a:lnTo>
                <a:lnTo>
                  <a:pt x="153" y="31"/>
                </a:lnTo>
                <a:lnTo>
                  <a:pt x="153" y="13"/>
                </a:lnTo>
                <a:lnTo>
                  <a:pt x="158" y="18"/>
                </a:lnTo>
                <a:lnTo>
                  <a:pt x="158" y="13"/>
                </a:lnTo>
                <a:lnTo>
                  <a:pt x="158" y="22"/>
                </a:lnTo>
                <a:lnTo>
                  <a:pt x="167" y="45"/>
                </a:lnTo>
                <a:lnTo>
                  <a:pt x="162" y="45"/>
                </a:lnTo>
                <a:lnTo>
                  <a:pt x="167" y="45"/>
                </a:lnTo>
                <a:lnTo>
                  <a:pt x="171" y="40"/>
                </a:lnTo>
                <a:lnTo>
                  <a:pt x="175" y="54"/>
                </a:lnTo>
                <a:lnTo>
                  <a:pt x="175" y="40"/>
                </a:lnTo>
                <a:lnTo>
                  <a:pt x="180" y="36"/>
                </a:lnTo>
                <a:lnTo>
                  <a:pt x="180" y="40"/>
                </a:lnTo>
                <a:lnTo>
                  <a:pt x="184" y="36"/>
                </a:lnTo>
                <a:lnTo>
                  <a:pt x="184" y="22"/>
                </a:lnTo>
                <a:lnTo>
                  <a:pt x="188" y="27"/>
                </a:lnTo>
                <a:lnTo>
                  <a:pt x="188" y="54"/>
                </a:lnTo>
                <a:lnTo>
                  <a:pt x="193" y="36"/>
                </a:lnTo>
                <a:lnTo>
                  <a:pt x="197" y="40"/>
                </a:lnTo>
                <a:lnTo>
                  <a:pt x="197" y="72"/>
                </a:lnTo>
                <a:lnTo>
                  <a:pt x="197" y="59"/>
                </a:lnTo>
                <a:lnTo>
                  <a:pt x="202" y="49"/>
                </a:lnTo>
                <a:lnTo>
                  <a:pt x="202" y="45"/>
                </a:lnTo>
                <a:lnTo>
                  <a:pt x="206" y="59"/>
                </a:lnTo>
                <a:lnTo>
                  <a:pt x="206" y="63"/>
                </a:lnTo>
                <a:lnTo>
                  <a:pt x="206" y="54"/>
                </a:lnTo>
                <a:lnTo>
                  <a:pt x="210" y="49"/>
                </a:lnTo>
                <a:lnTo>
                  <a:pt x="215" y="63"/>
                </a:lnTo>
                <a:lnTo>
                  <a:pt x="215" y="49"/>
                </a:lnTo>
                <a:lnTo>
                  <a:pt x="224" y="45"/>
                </a:lnTo>
                <a:lnTo>
                  <a:pt x="219" y="45"/>
                </a:lnTo>
                <a:lnTo>
                  <a:pt x="224" y="40"/>
                </a:lnTo>
                <a:lnTo>
                  <a:pt x="228" y="45"/>
                </a:lnTo>
                <a:lnTo>
                  <a:pt x="232" y="40"/>
                </a:lnTo>
                <a:lnTo>
                  <a:pt x="237" y="36"/>
                </a:lnTo>
                <a:lnTo>
                  <a:pt x="237" y="54"/>
                </a:lnTo>
                <a:lnTo>
                  <a:pt x="245" y="45"/>
                </a:lnTo>
                <a:lnTo>
                  <a:pt x="245" y="54"/>
                </a:lnTo>
                <a:lnTo>
                  <a:pt x="245" y="49"/>
                </a:lnTo>
                <a:lnTo>
                  <a:pt x="250" y="45"/>
                </a:lnTo>
                <a:lnTo>
                  <a:pt x="254" y="49"/>
                </a:lnTo>
                <a:lnTo>
                  <a:pt x="254" y="54"/>
                </a:lnTo>
                <a:lnTo>
                  <a:pt x="254" y="49"/>
                </a:lnTo>
                <a:lnTo>
                  <a:pt x="259" y="45"/>
                </a:lnTo>
                <a:lnTo>
                  <a:pt x="259" y="36"/>
                </a:lnTo>
                <a:lnTo>
                  <a:pt x="263" y="40"/>
                </a:lnTo>
                <a:lnTo>
                  <a:pt x="263" y="45"/>
                </a:lnTo>
                <a:lnTo>
                  <a:pt x="267" y="40"/>
                </a:lnTo>
                <a:lnTo>
                  <a:pt x="267" y="36"/>
                </a:lnTo>
                <a:lnTo>
                  <a:pt x="267" y="40"/>
                </a:lnTo>
                <a:lnTo>
                  <a:pt x="272" y="49"/>
                </a:lnTo>
                <a:lnTo>
                  <a:pt x="276" y="45"/>
                </a:lnTo>
                <a:lnTo>
                  <a:pt x="276" y="49"/>
                </a:lnTo>
                <a:lnTo>
                  <a:pt x="276" y="45"/>
                </a:lnTo>
                <a:lnTo>
                  <a:pt x="281" y="49"/>
                </a:lnTo>
                <a:lnTo>
                  <a:pt x="285" y="45"/>
                </a:lnTo>
                <a:lnTo>
                  <a:pt x="285" y="49"/>
                </a:lnTo>
                <a:lnTo>
                  <a:pt x="285" y="40"/>
                </a:lnTo>
                <a:lnTo>
                  <a:pt x="289" y="49"/>
                </a:lnTo>
                <a:lnTo>
                  <a:pt x="289" y="40"/>
                </a:lnTo>
                <a:lnTo>
                  <a:pt x="294" y="36"/>
                </a:lnTo>
                <a:lnTo>
                  <a:pt x="298" y="31"/>
                </a:lnTo>
                <a:lnTo>
                  <a:pt x="298" y="36"/>
                </a:lnTo>
                <a:lnTo>
                  <a:pt x="298" y="27"/>
                </a:lnTo>
                <a:lnTo>
                  <a:pt x="302" y="22"/>
                </a:lnTo>
                <a:lnTo>
                  <a:pt x="302" y="18"/>
                </a:lnTo>
                <a:lnTo>
                  <a:pt x="307" y="36"/>
                </a:lnTo>
                <a:lnTo>
                  <a:pt x="307" y="40"/>
                </a:lnTo>
                <a:lnTo>
                  <a:pt x="307" y="31"/>
                </a:lnTo>
                <a:lnTo>
                  <a:pt x="311" y="31"/>
                </a:lnTo>
                <a:lnTo>
                  <a:pt x="316" y="49"/>
                </a:lnTo>
                <a:lnTo>
                  <a:pt x="316" y="36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8" name="Freeform 159"/>
          <p:cNvSpPr>
            <a:spLocks/>
          </p:cNvSpPr>
          <p:nvPr/>
        </p:nvSpPr>
        <p:spPr bwMode="auto">
          <a:xfrm>
            <a:off x="8645525" y="4906963"/>
            <a:ext cx="242888" cy="331787"/>
          </a:xfrm>
          <a:custGeom>
            <a:avLst/>
            <a:gdLst>
              <a:gd name="T0" fmla="*/ 6350 w 153"/>
              <a:gd name="T1" fmla="*/ 93662 h 209"/>
              <a:gd name="T2" fmla="*/ 12700 w 153"/>
              <a:gd name="T3" fmla="*/ 100012 h 209"/>
              <a:gd name="T4" fmla="*/ 20638 w 153"/>
              <a:gd name="T5" fmla="*/ 100012 h 209"/>
              <a:gd name="T6" fmla="*/ 26988 w 153"/>
              <a:gd name="T7" fmla="*/ 79375 h 209"/>
              <a:gd name="T8" fmla="*/ 34925 w 153"/>
              <a:gd name="T9" fmla="*/ 100012 h 209"/>
              <a:gd name="T10" fmla="*/ 47625 w 153"/>
              <a:gd name="T11" fmla="*/ 79375 h 209"/>
              <a:gd name="T12" fmla="*/ 41275 w 153"/>
              <a:gd name="T13" fmla="*/ 79375 h 209"/>
              <a:gd name="T14" fmla="*/ 55563 w 153"/>
              <a:gd name="T15" fmla="*/ 100012 h 209"/>
              <a:gd name="T16" fmla="*/ 61913 w 153"/>
              <a:gd name="T17" fmla="*/ 93662 h 209"/>
              <a:gd name="T18" fmla="*/ 61913 w 153"/>
              <a:gd name="T19" fmla="*/ 100012 h 209"/>
              <a:gd name="T20" fmla="*/ 76200 w 153"/>
              <a:gd name="T21" fmla="*/ 114300 h 209"/>
              <a:gd name="T22" fmla="*/ 82550 w 153"/>
              <a:gd name="T23" fmla="*/ 100012 h 209"/>
              <a:gd name="T24" fmla="*/ 90488 w 153"/>
              <a:gd name="T25" fmla="*/ 107950 h 209"/>
              <a:gd name="T26" fmla="*/ 96838 w 153"/>
              <a:gd name="T27" fmla="*/ 85725 h 209"/>
              <a:gd name="T28" fmla="*/ 103188 w 153"/>
              <a:gd name="T29" fmla="*/ 114300 h 209"/>
              <a:gd name="T30" fmla="*/ 111125 w 153"/>
              <a:gd name="T31" fmla="*/ 93662 h 209"/>
              <a:gd name="T32" fmla="*/ 111125 w 153"/>
              <a:gd name="T33" fmla="*/ 107950 h 209"/>
              <a:gd name="T34" fmla="*/ 117475 w 153"/>
              <a:gd name="T35" fmla="*/ 107950 h 209"/>
              <a:gd name="T36" fmla="*/ 125413 w 153"/>
              <a:gd name="T37" fmla="*/ 93662 h 209"/>
              <a:gd name="T38" fmla="*/ 131763 w 153"/>
              <a:gd name="T39" fmla="*/ 114300 h 209"/>
              <a:gd name="T40" fmla="*/ 138113 w 153"/>
              <a:gd name="T41" fmla="*/ 85725 h 209"/>
              <a:gd name="T42" fmla="*/ 146050 w 153"/>
              <a:gd name="T43" fmla="*/ 100012 h 209"/>
              <a:gd name="T44" fmla="*/ 152400 w 153"/>
              <a:gd name="T45" fmla="*/ 85725 h 209"/>
              <a:gd name="T46" fmla="*/ 158750 w 153"/>
              <a:gd name="T47" fmla="*/ 100012 h 209"/>
              <a:gd name="T48" fmla="*/ 166688 w 153"/>
              <a:gd name="T49" fmla="*/ 14287 h 209"/>
              <a:gd name="T50" fmla="*/ 173038 w 153"/>
              <a:gd name="T51" fmla="*/ 114300 h 209"/>
              <a:gd name="T52" fmla="*/ 187325 w 153"/>
              <a:gd name="T53" fmla="*/ 122237 h 209"/>
              <a:gd name="T54" fmla="*/ 193675 w 153"/>
              <a:gd name="T55" fmla="*/ 100012 h 209"/>
              <a:gd name="T56" fmla="*/ 201613 w 153"/>
              <a:gd name="T57" fmla="*/ 114300 h 209"/>
              <a:gd name="T58" fmla="*/ 207963 w 153"/>
              <a:gd name="T59" fmla="*/ 79375 h 209"/>
              <a:gd name="T60" fmla="*/ 214313 w 153"/>
              <a:gd name="T61" fmla="*/ 28575 h 209"/>
              <a:gd name="T62" fmla="*/ 222250 w 153"/>
              <a:gd name="T63" fmla="*/ 301625 h 209"/>
              <a:gd name="T64" fmla="*/ 222250 w 153"/>
              <a:gd name="T65" fmla="*/ 114300 h 209"/>
              <a:gd name="T66" fmla="*/ 228600 w 153"/>
              <a:gd name="T67" fmla="*/ 0 h 209"/>
              <a:gd name="T68" fmla="*/ 236538 w 153"/>
              <a:gd name="T69" fmla="*/ 122237 h 20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53"/>
              <a:gd name="T106" fmla="*/ 0 h 209"/>
              <a:gd name="T107" fmla="*/ 153 w 153"/>
              <a:gd name="T108" fmla="*/ 209 h 20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53" h="209">
                <a:moveTo>
                  <a:pt x="0" y="59"/>
                </a:moveTo>
                <a:lnTo>
                  <a:pt x="4" y="59"/>
                </a:lnTo>
                <a:lnTo>
                  <a:pt x="4" y="68"/>
                </a:lnTo>
                <a:lnTo>
                  <a:pt x="8" y="63"/>
                </a:lnTo>
                <a:lnTo>
                  <a:pt x="8" y="54"/>
                </a:lnTo>
                <a:lnTo>
                  <a:pt x="13" y="63"/>
                </a:lnTo>
                <a:lnTo>
                  <a:pt x="17" y="54"/>
                </a:lnTo>
                <a:lnTo>
                  <a:pt x="17" y="50"/>
                </a:lnTo>
                <a:lnTo>
                  <a:pt x="22" y="45"/>
                </a:lnTo>
                <a:lnTo>
                  <a:pt x="22" y="63"/>
                </a:lnTo>
                <a:lnTo>
                  <a:pt x="22" y="59"/>
                </a:lnTo>
                <a:lnTo>
                  <a:pt x="30" y="50"/>
                </a:lnTo>
                <a:lnTo>
                  <a:pt x="30" y="68"/>
                </a:lnTo>
                <a:lnTo>
                  <a:pt x="26" y="50"/>
                </a:lnTo>
                <a:lnTo>
                  <a:pt x="30" y="63"/>
                </a:lnTo>
                <a:lnTo>
                  <a:pt x="35" y="63"/>
                </a:lnTo>
                <a:lnTo>
                  <a:pt x="35" y="54"/>
                </a:lnTo>
                <a:lnTo>
                  <a:pt x="39" y="59"/>
                </a:lnTo>
                <a:lnTo>
                  <a:pt x="39" y="72"/>
                </a:lnTo>
                <a:lnTo>
                  <a:pt x="39" y="63"/>
                </a:lnTo>
                <a:lnTo>
                  <a:pt x="43" y="59"/>
                </a:lnTo>
                <a:lnTo>
                  <a:pt x="48" y="72"/>
                </a:lnTo>
                <a:lnTo>
                  <a:pt x="52" y="68"/>
                </a:lnTo>
                <a:lnTo>
                  <a:pt x="52" y="63"/>
                </a:lnTo>
                <a:lnTo>
                  <a:pt x="57" y="82"/>
                </a:lnTo>
                <a:lnTo>
                  <a:pt x="57" y="68"/>
                </a:lnTo>
                <a:lnTo>
                  <a:pt x="61" y="59"/>
                </a:lnTo>
                <a:lnTo>
                  <a:pt x="61" y="54"/>
                </a:lnTo>
                <a:lnTo>
                  <a:pt x="61" y="68"/>
                </a:lnTo>
                <a:lnTo>
                  <a:pt x="65" y="72"/>
                </a:lnTo>
                <a:lnTo>
                  <a:pt x="65" y="63"/>
                </a:lnTo>
                <a:lnTo>
                  <a:pt x="70" y="59"/>
                </a:lnTo>
                <a:lnTo>
                  <a:pt x="70" y="54"/>
                </a:lnTo>
                <a:lnTo>
                  <a:pt x="70" y="68"/>
                </a:lnTo>
                <a:lnTo>
                  <a:pt x="74" y="72"/>
                </a:lnTo>
                <a:lnTo>
                  <a:pt x="74" y="68"/>
                </a:lnTo>
                <a:lnTo>
                  <a:pt x="79" y="63"/>
                </a:lnTo>
                <a:lnTo>
                  <a:pt x="79" y="59"/>
                </a:lnTo>
                <a:lnTo>
                  <a:pt x="79" y="68"/>
                </a:lnTo>
                <a:lnTo>
                  <a:pt x="83" y="72"/>
                </a:lnTo>
                <a:lnTo>
                  <a:pt x="83" y="59"/>
                </a:lnTo>
                <a:lnTo>
                  <a:pt x="87" y="54"/>
                </a:lnTo>
                <a:lnTo>
                  <a:pt x="92" y="77"/>
                </a:lnTo>
                <a:lnTo>
                  <a:pt x="92" y="63"/>
                </a:lnTo>
                <a:lnTo>
                  <a:pt x="96" y="50"/>
                </a:lnTo>
                <a:lnTo>
                  <a:pt x="96" y="54"/>
                </a:lnTo>
                <a:lnTo>
                  <a:pt x="100" y="72"/>
                </a:lnTo>
                <a:lnTo>
                  <a:pt x="100" y="63"/>
                </a:lnTo>
                <a:lnTo>
                  <a:pt x="105" y="41"/>
                </a:lnTo>
                <a:lnTo>
                  <a:pt x="105" y="9"/>
                </a:lnTo>
                <a:lnTo>
                  <a:pt x="109" y="77"/>
                </a:lnTo>
                <a:lnTo>
                  <a:pt x="109" y="72"/>
                </a:lnTo>
                <a:lnTo>
                  <a:pt x="114" y="68"/>
                </a:lnTo>
                <a:lnTo>
                  <a:pt x="118" y="77"/>
                </a:lnTo>
                <a:lnTo>
                  <a:pt x="118" y="72"/>
                </a:lnTo>
                <a:lnTo>
                  <a:pt x="122" y="63"/>
                </a:lnTo>
                <a:lnTo>
                  <a:pt x="122" y="18"/>
                </a:lnTo>
                <a:lnTo>
                  <a:pt x="127" y="72"/>
                </a:lnTo>
                <a:lnTo>
                  <a:pt x="131" y="54"/>
                </a:lnTo>
                <a:lnTo>
                  <a:pt x="131" y="50"/>
                </a:lnTo>
                <a:lnTo>
                  <a:pt x="131" y="54"/>
                </a:lnTo>
                <a:lnTo>
                  <a:pt x="135" y="18"/>
                </a:lnTo>
                <a:lnTo>
                  <a:pt x="135" y="59"/>
                </a:lnTo>
                <a:lnTo>
                  <a:pt x="140" y="190"/>
                </a:lnTo>
                <a:lnTo>
                  <a:pt x="140" y="209"/>
                </a:lnTo>
                <a:lnTo>
                  <a:pt x="140" y="72"/>
                </a:lnTo>
                <a:lnTo>
                  <a:pt x="144" y="36"/>
                </a:lnTo>
                <a:lnTo>
                  <a:pt x="144" y="0"/>
                </a:lnTo>
                <a:lnTo>
                  <a:pt x="149" y="50"/>
                </a:lnTo>
                <a:lnTo>
                  <a:pt x="149" y="77"/>
                </a:lnTo>
                <a:lnTo>
                  <a:pt x="153" y="68"/>
                </a:lnTo>
              </a:path>
            </a:pathLst>
          </a:cu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9" name="Freeform 160"/>
          <p:cNvSpPr>
            <a:spLocks/>
          </p:cNvSpPr>
          <p:nvPr/>
        </p:nvSpPr>
        <p:spPr bwMode="auto">
          <a:xfrm>
            <a:off x="320675" y="4791075"/>
            <a:ext cx="474663" cy="360363"/>
          </a:xfrm>
          <a:custGeom>
            <a:avLst/>
            <a:gdLst>
              <a:gd name="T0" fmla="*/ 7938 w 299"/>
              <a:gd name="T1" fmla="*/ 295275 h 227"/>
              <a:gd name="T2" fmla="*/ 14288 w 299"/>
              <a:gd name="T3" fmla="*/ 317500 h 227"/>
              <a:gd name="T4" fmla="*/ 28575 w 299"/>
              <a:gd name="T5" fmla="*/ 238125 h 227"/>
              <a:gd name="T6" fmla="*/ 42863 w 299"/>
              <a:gd name="T7" fmla="*/ 323850 h 227"/>
              <a:gd name="T8" fmla="*/ 49213 w 299"/>
              <a:gd name="T9" fmla="*/ 288925 h 227"/>
              <a:gd name="T10" fmla="*/ 63500 w 299"/>
              <a:gd name="T11" fmla="*/ 288925 h 227"/>
              <a:gd name="T12" fmla="*/ 69850 w 299"/>
              <a:gd name="T13" fmla="*/ 246063 h 227"/>
              <a:gd name="T14" fmla="*/ 84138 w 299"/>
              <a:gd name="T15" fmla="*/ 266700 h 227"/>
              <a:gd name="T16" fmla="*/ 90488 w 299"/>
              <a:gd name="T17" fmla="*/ 223838 h 227"/>
              <a:gd name="T18" fmla="*/ 104775 w 299"/>
              <a:gd name="T19" fmla="*/ 230188 h 227"/>
              <a:gd name="T20" fmla="*/ 112713 w 299"/>
              <a:gd name="T21" fmla="*/ 260350 h 227"/>
              <a:gd name="T22" fmla="*/ 125413 w 299"/>
              <a:gd name="T23" fmla="*/ 252413 h 227"/>
              <a:gd name="T24" fmla="*/ 139700 w 299"/>
              <a:gd name="T25" fmla="*/ 274638 h 227"/>
              <a:gd name="T26" fmla="*/ 147638 w 299"/>
              <a:gd name="T27" fmla="*/ 288925 h 227"/>
              <a:gd name="T28" fmla="*/ 160338 w 299"/>
              <a:gd name="T29" fmla="*/ 288925 h 227"/>
              <a:gd name="T30" fmla="*/ 168275 w 299"/>
              <a:gd name="T31" fmla="*/ 303213 h 227"/>
              <a:gd name="T32" fmla="*/ 180975 w 299"/>
              <a:gd name="T33" fmla="*/ 274638 h 227"/>
              <a:gd name="T34" fmla="*/ 188913 w 299"/>
              <a:gd name="T35" fmla="*/ 274638 h 227"/>
              <a:gd name="T36" fmla="*/ 203200 w 299"/>
              <a:gd name="T37" fmla="*/ 303213 h 227"/>
              <a:gd name="T38" fmla="*/ 215900 w 299"/>
              <a:gd name="T39" fmla="*/ 280988 h 227"/>
              <a:gd name="T40" fmla="*/ 230188 w 299"/>
              <a:gd name="T41" fmla="*/ 260350 h 227"/>
              <a:gd name="T42" fmla="*/ 238125 w 299"/>
              <a:gd name="T43" fmla="*/ 266700 h 227"/>
              <a:gd name="T44" fmla="*/ 250825 w 299"/>
              <a:gd name="T45" fmla="*/ 260350 h 227"/>
              <a:gd name="T46" fmla="*/ 265113 w 299"/>
              <a:gd name="T47" fmla="*/ 323850 h 227"/>
              <a:gd name="T48" fmla="*/ 271463 w 299"/>
              <a:gd name="T49" fmla="*/ 288925 h 227"/>
              <a:gd name="T50" fmla="*/ 279400 w 299"/>
              <a:gd name="T51" fmla="*/ 274638 h 227"/>
              <a:gd name="T52" fmla="*/ 293688 w 299"/>
              <a:gd name="T53" fmla="*/ 323850 h 227"/>
              <a:gd name="T54" fmla="*/ 306388 w 299"/>
              <a:gd name="T55" fmla="*/ 317500 h 227"/>
              <a:gd name="T56" fmla="*/ 314325 w 299"/>
              <a:gd name="T57" fmla="*/ 195263 h 227"/>
              <a:gd name="T58" fmla="*/ 328613 w 299"/>
              <a:gd name="T59" fmla="*/ 303213 h 227"/>
              <a:gd name="T60" fmla="*/ 349250 w 299"/>
              <a:gd name="T61" fmla="*/ 288925 h 227"/>
              <a:gd name="T62" fmla="*/ 361950 w 299"/>
              <a:gd name="T63" fmla="*/ 309563 h 227"/>
              <a:gd name="T64" fmla="*/ 369888 w 299"/>
              <a:gd name="T65" fmla="*/ 28575 h 227"/>
              <a:gd name="T66" fmla="*/ 384175 w 299"/>
              <a:gd name="T67" fmla="*/ 338138 h 227"/>
              <a:gd name="T68" fmla="*/ 396875 w 299"/>
              <a:gd name="T69" fmla="*/ 280988 h 227"/>
              <a:gd name="T70" fmla="*/ 404813 w 299"/>
              <a:gd name="T71" fmla="*/ 274638 h 227"/>
              <a:gd name="T72" fmla="*/ 417513 w 299"/>
              <a:gd name="T73" fmla="*/ 309563 h 227"/>
              <a:gd name="T74" fmla="*/ 425450 w 299"/>
              <a:gd name="T75" fmla="*/ 309563 h 227"/>
              <a:gd name="T76" fmla="*/ 439738 w 299"/>
              <a:gd name="T77" fmla="*/ 303213 h 227"/>
              <a:gd name="T78" fmla="*/ 452438 w 299"/>
              <a:gd name="T79" fmla="*/ 280988 h 227"/>
              <a:gd name="T80" fmla="*/ 460375 w 299"/>
              <a:gd name="T81" fmla="*/ 260350 h 227"/>
              <a:gd name="T82" fmla="*/ 466725 w 299"/>
              <a:gd name="T83" fmla="*/ 274638 h 2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9"/>
              <a:gd name="T127" fmla="*/ 0 h 227"/>
              <a:gd name="T128" fmla="*/ 299 w 299"/>
              <a:gd name="T129" fmla="*/ 227 h 2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9" h="227">
                <a:moveTo>
                  <a:pt x="0" y="159"/>
                </a:moveTo>
                <a:lnTo>
                  <a:pt x="0" y="145"/>
                </a:lnTo>
                <a:lnTo>
                  <a:pt x="5" y="186"/>
                </a:lnTo>
                <a:lnTo>
                  <a:pt x="5" y="182"/>
                </a:lnTo>
                <a:lnTo>
                  <a:pt x="9" y="186"/>
                </a:lnTo>
                <a:lnTo>
                  <a:pt x="9" y="200"/>
                </a:lnTo>
                <a:lnTo>
                  <a:pt x="14" y="195"/>
                </a:lnTo>
                <a:lnTo>
                  <a:pt x="18" y="200"/>
                </a:lnTo>
                <a:lnTo>
                  <a:pt x="18" y="150"/>
                </a:lnTo>
                <a:lnTo>
                  <a:pt x="22" y="118"/>
                </a:lnTo>
                <a:lnTo>
                  <a:pt x="22" y="123"/>
                </a:lnTo>
                <a:lnTo>
                  <a:pt x="27" y="204"/>
                </a:lnTo>
                <a:lnTo>
                  <a:pt x="27" y="159"/>
                </a:lnTo>
                <a:lnTo>
                  <a:pt x="31" y="177"/>
                </a:lnTo>
                <a:lnTo>
                  <a:pt x="31" y="182"/>
                </a:lnTo>
                <a:lnTo>
                  <a:pt x="36" y="159"/>
                </a:lnTo>
                <a:lnTo>
                  <a:pt x="36" y="164"/>
                </a:lnTo>
                <a:lnTo>
                  <a:pt x="40" y="182"/>
                </a:lnTo>
                <a:lnTo>
                  <a:pt x="40" y="195"/>
                </a:lnTo>
                <a:lnTo>
                  <a:pt x="40" y="155"/>
                </a:lnTo>
                <a:lnTo>
                  <a:pt x="44" y="155"/>
                </a:lnTo>
                <a:lnTo>
                  <a:pt x="49" y="150"/>
                </a:lnTo>
                <a:lnTo>
                  <a:pt x="53" y="159"/>
                </a:lnTo>
                <a:lnTo>
                  <a:pt x="53" y="168"/>
                </a:lnTo>
                <a:lnTo>
                  <a:pt x="57" y="141"/>
                </a:lnTo>
                <a:lnTo>
                  <a:pt x="57" y="136"/>
                </a:lnTo>
                <a:lnTo>
                  <a:pt x="57" y="141"/>
                </a:lnTo>
                <a:lnTo>
                  <a:pt x="66" y="141"/>
                </a:lnTo>
                <a:lnTo>
                  <a:pt x="62" y="141"/>
                </a:lnTo>
                <a:lnTo>
                  <a:pt x="66" y="145"/>
                </a:lnTo>
                <a:lnTo>
                  <a:pt x="71" y="159"/>
                </a:lnTo>
                <a:lnTo>
                  <a:pt x="71" y="168"/>
                </a:lnTo>
                <a:lnTo>
                  <a:pt x="71" y="164"/>
                </a:lnTo>
                <a:lnTo>
                  <a:pt x="75" y="164"/>
                </a:lnTo>
                <a:lnTo>
                  <a:pt x="79" y="168"/>
                </a:lnTo>
                <a:lnTo>
                  <a:pt x="79" y="159"/>
                </a:lnTo>
                <a:lnTo>
                  <a:pt x="79" y="164"/>
                </a:lnTo>
                <a:lnTo>
                  <a:pt x="84" y="168"/>
                </a:lnTo>
                <a:lnTo>
                  <a:pt x="88" y="173"/>
                </a:lnTo>
                <a:lnTo>
                  <a:pt x="88" y="195"/>
                </a:lnTo>
                <a:lnTo>
                  <a:pt x="93" y="204"/>
                </a:lnTo>
                <a:lnTo>
                  <a:pt x="93" y="182"/>
                </a:lnTo>
                <a:lnTo>
                  <a:pt x="97" y="168"/>
                </a:lnTo>
                <a:lnTo>
                  <a:pt x="97" y="195"/>
                </a:lnTo>
                <a:lnTo>
                  <a:pt x="101" y="182"/>
                </a:lnTo>
                <a:lnTo>
                  <a:pt x="101" y="173"/>
                </a:lnTo>
                <a:lnTo>
                  <a:pt x="106" y="182"/>
                </a:lnTo>
                <a:lnTo>
                  <a:pt x="106" y="191"/>
                </a:lnTo>
                <a:lnTo>
                  <a:pt x="110" y="191"/>
                </a:lnTo>
                <a:lnTo>
                  <a:pt x="110" y="168"/>
                </a:lnTo>
                <a:lnTo>
                  <a:pt x="114" y="173"/>
                </a:lnTo>
                <a:lnTo>
                  <a:pt x="119" y="164"/>
                </a:lnTo>
                <a:lnTo>
                  <a:pt x="119" y="177"/>
                </a:lnTo>
                <a:lnTo>
                  <a:pt x="119" y="173"/>
                </a:lnTo>
                <a:lnTo>
                  <a:pt x="123" y="177"/>
                </a:lnTo>
                <a:lnTo>
                  <a:pt x="128" y="182"/>
                </a:lnTo>
                <a:lnTo>
                  <a:pt x="128" y="191"/>
                </a:lnTo>
                <a:lnTo>
                  <a:pt x="132" y="195"/>
                </a:lnTo>
                <a:lnTo>
                  <a:pt x="132" y="186"/>
                </a:lnTo>
                <a:lnTo>
                  <a:pt x="136" y="177"/>
                </a:lnTo>
                <a:lnTo>
                  <a:pt x="141" y="182"/>
                </a:lnTo>
                <a:lnTo>
                  <a:pt x="141" y="159"/>
                </a:lnTo>
                <a:lnTo>
                  <a:pt x="145" y="164"/>
                </a:lnTo>
                <a:lnTo>
                  <a:pt x="145" y="168"/>
                </a:lnTo>
                <a:lnTo>
                  <a:pt x="150" y="177"/>
                </a:lnTo>
                <a:lnTo>
                  <a:pt x="150" y="168"/>
                </a:lnTo>
                <a:lnTo>
                  <a:pt x="154" y="177"/>
                </a:lnTo>
                <a:lnTo>
                  <a:pt x="158" y="168"/>
                </a:lnTo>
                <a:lnTo>
                  <a:pt x="158" y="164"/>
                </a:lnTo>
                <a:lnTo>
                  <a:pt x="163" y="168"/>
                </a:lnTo>
                <a:lnTo>
                  <a:pt x="163" y="177"/>
                </a:lnTo>
                <a:lnTo>
                  <a:pt x="167" y="204"/>
                </a:lnTo>
                <a:lnTo>
                  <a:pt x="167" y="213"/>
                </a:lnTo>
                <a:lnTo>
                  <a:pt x="167" y="195"/>
                </a:lnTo>
                <a:lnTo>
                  <a:pt x="171" y="182"/>
                </a:lnTo>
                <a:lnTo>
                  <a:pt x="171" y="191"/>
                </a:lnTo>
                <a:lnTo>
                  <a:pt x="176" y="191"/>
                </a:lnTo>
                <a:lnTo>
                  <a:pt x="176" y="173"/>
                </a:lnTo>
                <a:lnTo>
                  <a:pt x="180" y="168"/>
                </a:lnTo>
                <a:lnTo>
                  <a:pt x="180" y="191"/>
                </a:lnTo>
                <a:lnTo>
                  <a:pt x="185" y="204"/>
                </a:lnTo>
                <a:lnTo>
                  <a:pt x="189" y="204"/>
                </a:lnTo>
                <a:lnTo>
                  <a:pt x="189" y="195"/>
                </a:lnTo>
                <a:lnTo>
                  <a:pt x="193" y="200"/>
                </a:lnTo>
                <a:lnTo>
                  <a:pt x="198" y="195"/>
                </a:lnTo>
                <a:lnTo>
                  <a:pt x="198" y="37"/>
                </a:lnTo>
                <a:lnTo>
                  <a:pt x="198" y="123"/>
                </a:lnTo>
                <a:lnTo>
                  <a:pt x="202" y="186"/>
                </a:lnTo>
                <a:lnTo>
                  <a:pt x="202" y="195"/>
                </a:lnTo>
                <a:lnTo>
                  <a:pt x="207" y="191"/>
                </a:lnTo>
                <a:lnTo>
                  <a:pt x="211" y="186"/>
                </a:lnTo>
                <a:lnTo>
                  <a:pt x="215" y="191"/>
                </a:lnTo>
                <a:lnTo>
                  <a:pt x="220" y="182"/>
                </a:lnTo>
                <a:lnTo>
                  <a:pt x="220" y="191"/>
                </a:lnTo>
                <a:lnTo>
                  <a:pt x="224" y="195"/>
                </a:lnTo>
                <a:lnTo>
                  <a:pt x="228" y="195"/>
                </a:lnTo>
                <a:lnTo>
                  <a:pt x="228" y="123"/>
                </a:lnTo>
                <a:lnTo>
                  <a:pt x="233" y="0"/>
                </a:lnTo>
                <a:lnTo>
                  <a:pt x="233" y="18"/>
                </a:lnTo>
                <a:lnTo>
                  <a:pt x="237" y="55"/>
                </a:lnTo>
                <a:lnTo>
                  <a:pt x="237" y="227"/>
                </a:lnTo>
                <a:lnTo>
                  <a:pt x="242" y="213"/>
                </a:lnTo>
                <a:lnTo>
                  <a:pt x="246" y="213"/>
                </a:lnTo>
                <a:lnTo>
                  <a:pt x="246" y="200"/>
                </a:lnTo>
                <a:lnTo>
                  <a:pt x="250" y="177"/>
                </a:lnTo>
                <a:lnTo>
                  <a:pt x="250" y="191"/>
                </a:lnTo>
                <a:lnTo>
                  <a:pt x="255" y="191"/>
                </a:lnTo>
                <a:lnTo>
                  <a:pt x="255" y="173"/>
                </a:lnTo>
                <a:lnTo>
                  <a:pt x="259" y="173"/>
                </a:lnTo>
                <a:lnTo>
                  <a:pt x="259" y="200"/>
                </a:lnTo>
                <a:lnTo>
                  <a:pt x="263" y="195"/>
                </a:lnTo>
                <a:lnTo>
                  <a:pt x="263" y="177"/>
                </a:lnTo>
                <a:lnTo>
                  <a:pt x="268" y="186"/>
                </a:lnTo>
                <a:lnTo>
                  <a:pt x="268" y="195"/>
                </a:lnTo>
                <a:lnTo>
                  <a:pt x="272" y="186"/>
                </a:lnTo>
                <a:lnTo>
                  <a:pt x="272" y="173"/>
                </a:lnTo>
                <a:lnTo>
                  <a:pt x="277" y="191"/>
                </a:lnTo>
                <a:lnTo>
                  <a:pt x="281" y="182"/>
                </a:lnTo>
                <a:lnTo>
                  <a:pt x="281" y="159"/>
                </a:lnTo>
                <a:lnTo>
                  <a:pt x="285" y="177"/>
                </a:lnTo>
                <a:lnTo>
                  <a:pt x="285" y="186"/>
                </a:lnTo>
                <a:lnTo>
                  <a:pt x="290" y="168"/>
                </a:lnTo>
                <a:lnTo>
                  <a:pt x="290" y="164"/>
                </a:lnTo>
                <a:lnTo>
                  <a:pt x="290" y="173"/>
                </a:lnTo>
                <a:lnTo>
                  <a:pt x="294" y="177"/>
                </a:lnTo>
                <a:lnTo>
                  <a:pt x="294" y="173"/>
                </a:lnTo>
                <a:lnTo>
                  <a:pt x="299" y="168"/>
                </a:lnTo>
                <a:lnTo>
                  <a:pt x="299" y="15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0" name="Freeform 161"/>
          <p:cNvSpPr>
            <a:spLocks/>
          </p:cNvSpPr>
          <p:nvPr/>
        </p:nvSpPr>
        <p:spPr bwMode="auto">
          <a:xfrm>
            <a:off x="795338" y="4813300"/>
            <a:ext cx="423862" cy="381000"/>
          </a:xfrm>
          <a:custGeom>
            <a:avLst/>
            <a:gdLst>
              <a:gd name="T0" fmla="*/ 6350 w 267"/>
              <a:gd name="T1" fmla="*/ 258763 h 240"/>
              <a:gd name="T2" fmla="*/ 12700 w 267"/>
              <a:gd name="T3" fmla="*/ 258763 h 240"/>
              <a:gd name="T4" fmla="*/ 26987 w 267"/>
              <a:gd name="T5" fmla="*/ 258763 h 240"/>
              <a:gd name="T6" fmla="*/ 33337 w 267"/>
              <a:gd name="T7" fmla="*/ 238125 h 240"/>
              <a:gd name="T8" fmla="*/ 47625 w 267"/>
              <a:gd name="T9" fmla="*/ 252413 h 240"/>
              <a:gd name="T10" fmla="*/ 55562 w 267"/>
              <a:gd name="T11" fmla="*/ 244475 h 240"/>
              <a:gd name="T12" fmla="*/ 68262 w 267"/>
              <a:gd name="T13" fmla="*/ 144463 h 240"/>
              <a:gd name="T14" fmla="*/ 76200 w 267"/>
              <a:gd name="T15" fmla="*/ 158750 h 240"/>
              <a:gd name="T16" fmla="*/ 90487 w 267"/>
              <a:gd name="T17" fmla="*/ 238125 h 240"/>
              <a:gd name="T18" fmla="*/ 96837 w 267"/>
              <a:gd name="T19" fmla="*/ 323850 h 240"/>
              <a:gd name="T20" fmla="*/ 111125 w 267"/>
              <a:gd name="T21" fmla="*/ 331788 h 240"/>
              <a:gd name="T22" fmla="*/ 117475 w 267"/>
              <a:gd name="T23" fmla="*/ 315913 h 240"/>
              <a:gd name="T24" fmla="*/ 123825 w 267"/>
              <a:gd name="T25" fmla="*/ 287338 h 240"/>
              <a:gd name="T26" fmla="*/ 138112 w 267"/>
              <a:gd name="T27" fmla="*/ 273050 h 240"/>
              <a:gd name="T28" fmla="*/ 146050 w 267"/>
              <a:gd name="T29" fmla="*/ 28575 h 240"/>
              <a:gd name="T30" fmla="*/ 158750 w 267"/>
              <a:gd name="T31" fmla="*/ 258763 h 240"/>
              <a:gd name="T32" fmla="*/ 166687 w 267"/>
              <a:gd name="T33" fmla="*/ 323850 h 240"/>
              <a:gd name="T34" fmla="*/ 187325 w 267"/>
              <a:gd name="T35" fmla="*/ 0 h 240"/>
              <a:gd name="T36" fmla="*/ 193675 w 267"/>
              <a:gd name="T37" fmla="*/ 331788 h 240"/>
              <a:gd name="T38" fmla="*/ 207962 w 267"/>
              <a:gd name="T39" fmla="*/ 71438 h 240"/>
              <a:gd name="T40" fmla="*/ 214312 w 267"/>
              <a:gd name="T41" fmla="*/ 158750 h 240"/>
              <a:gd name="T42" fmla="*/ 228600 w 267"/>
              <a:gd name="T43" fmla="*/ 173038 h 240"/>
              <a:gd name="T44" fmla="*/ 236537 w 267"/>
              <a:gd name="T45" fmla="*/ 381000 h 240"/>
              <a:gd name="T46" fmla="*/ 242887 w 267"/>
              <a:gd name="T47" fmla="*/ 301625 h 240"/>
              <a:gd name="T48" fmla="*/ 263525 w 267"/>
              <a:gd name="T49" fmla="*/ 287338 h 240"/>
              <a:gd name="T50" fmla="*/ 271462 w 267"/>
              <a:gd name="T51" fmla="*/ 244475 h 240"/>
              <a:gd name="T52" fmla="*/ 277812 w 267"/>
              <a:gd name="T53" fmla="*/ 238125 h 240"/>
              <a:gd name="T54" fmla="*/ 284162 w 267"/>
              <a:gd name="T55" fmla="*/ 273050 h 240"/>
              <a:gd name="T56" fmla="*/ 298450 w 267"/>
              <a:gd name="T57" fmla="*/ 287338 h 240"/>
              <a:gd name="T58" fmla="*/ 304800 w 267"/>
              <a:gd name="T59" fmla="*/ 238125 h 240"/>
              <a:gd name="T60" fmla="*/ 319087 w 267"/>
              <a:gd name="T61" fmla="*/ 230188 h 240"/>
              <a:gd name="T62" fmla="*/ 327025 w 267"/>
              <a:gd name="T63" fmla="*/ 238125 h 240"/>
              <a:gd name="T64" fmla="*/ 333375 w 267"/>
              <a:gd name="T65" fmla="*/ 207963 h 240"/>
              <a:gd name="T66" fmla="*/ 347662 w 267"/>
              <a:gd name="T67" fmla="*/ 223838 h 240"/>
              <a:gd name="T68" fmla="*/ 354012 w 267"/>
              <a:gd name="T69" fmla="*/ 252413 h 240"/>
              <a:gd name="T70" fmla="*/ 361950 w 267"/>
              <a:gd name="T71" fmla="*/ 230188 h 240"/>
              <a:gd name="T72" fmla="*/ 368299 w 267"/>
              <a:gd name="T73" fmla="*/ 252413 h 240"/>
              <a:gd name="T74" fmla="*/ 382587 w 267"/>
              <a:gd name="T75" fmla="*/ 252413 h 240"/>
              <a:gd name="T76" fmla="*/ 388937 w 267"/>
              <a:gd name="T77" fmla="*/ 223838 h 240"/>
              <a:gd name="T78" fmla="*/ 395287 w 267"/>
              <a:gd name="T79" fmla="*/ 252413 h 240"/>
              <a:gd name="T80" fmla="*/ 403224 w 267"/>
              <a:gd name="T81" fmla="*/ 223838 h 240"/>
              <a:gd name="T82" fmla="*/ 417512 w 267"/>
              <a:gd name="T83" fmla="*/ 187325 h 2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7"/>
              <a:gd name="T127" fmla="*/ 0 h 240"/>
              <a:gd name="T128" fmla="*/ 267 w 267"/>
              <a:gd name="T129" fmla="*/ 240 h 2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7" h="240">
                <a:moveTo>
                  <a:pt x="0" y="145"/>
                </a:moveTo>
                <a:lnTo>
                  <a:pt x="0" y="154"/>
                </a:lnTo>
                <a:lnTo>
                  <a:pt x="4" y="163"/>
                </a:lnTo>
                <a:lnTo>
                  <a:pt x="4" y="168"/>
                </a:lnTo>
                <a:lnTo>
                  <a:pt x="8" y="150"/>
                </a:lnTo>
                <a:lnTo>
                  <a:pt x="8" y="163"/>
                </a:lnTo>
                <a:lnTo>
                  <a:pt x="13" y="172"/>
                </a:lnTo>
                <a:lnTo>
                  <a:pt x="13" y="159"/>
                </a:lnTo>
                <a:lnTo>
                  <a:pt x="17" y="163"/>
                </a:lnTo>
                <a:lnTo>
                  <a:pt x="17" y="168"/>
                </a:lnTo>
                <a:lnTo>
                  <a:pt x="21" y="177"/>
                </a:lnTo>
                <a:lnTo>
                  <a:pt x="21" y="150"/>
                </a:lnTo>
                <a:lnTo>
                  <a:pt x="26" y="136"/>
                </a:lnTo>
                <a:lnTo>
                  <a:pt x="26" y="145"/>
                </a:lnTo>
                <a:lnTo>
                  <a:pt x="30" y="159"/>
                </a:lnTo>
                <a:lnTo>
                  <a:pt x="30" y="150"/>
                </a:lnTo>
                <a:lnTo>
                  <a:pt x="35" y="159"/>
                </a:lnTo>
                <a:lnTo>
                  <a:pt x="35" y="154"/>
                </a:lnTo>
                <a:lnTo>
                  <a:pt x="39" y="131"/>
                </a:lnTo>
                <a:lnTo>
                  <a:pt x="39" y="91"/>
                </a:lnTo>
                <a:lnTo>
                  <a:pt x="43" y="91"/>
                </a:lnTo>
                <a:lnTo>
                  <a:pt x="43" y="77"/>
                </a:lnTo>
                <a:lnTo>
                  <a:pt x="48" y="91"/>
                </a:lnTo>
                <a:lnTo>
                  <a:pt x="48" y="100"/>
                </a:lnTo>
                <a:lnTo>
                  <a:pt x="52" y="109"/>
                </a:lnTo>
                <a:lnTo>
                  <a:pt x="52" y="136"/>
                </a:lnTo>
                <a:lnTo>
                  <a:pt x="57" y="150"/>
                </a:lnTo>
                <a:lnTo>
                  <a:pt x="57" y="159"/>
                </a:lnTo>
                <a:lnTo>
                  <a:pt x="61" y="168"/>
                </a:lnTo>
                <a:lnTo>
                  <a:pt x="61" y="204"/>
                </a:lnTo>
                <a:lnTo>
                  <a:pt x="65" y="218"/>
                </a:lnTo>
                <a:lnTo>
                  <a:pt x="65" y="213"/>
                </a:lnTo>
                <a:lnTo>
                  <a:pt x="70" y="209"/>
                </a:lnTo>
                <a:lnTo>
                  <a:pt x="70" y="186"/>
                </a:lnTo>
                <a:lnTo>
                  <a:pt x="74" y="172"/>
                </a:lnTo>
                <a:lnTo>
                  <a:pt x="74" y="199"/>
                </a:lnTo>
                <a:lnTo>
                  <a:pt x="78" y="181"/>
                </a:lnTo>
                <a:lnTo>
                  <a:pt x="78" y="186"/>
                </a:lnTo>
                <a:lnTo>
                  <a:pt x="78" y="181"/>
                </a:lnTo>
                <a:lnTo>
                  <a:pt x="83" y="186"/>
                </a:lnTo>
                <a:lnTo>
                  <a:pt x="83" y="181"/>
                </a:lnTo>
                <a:lnTo>
                  <a:pt x="87" y="172"/>
                </a:lnTo>
                <a:lnTo>
                  <a:pt x="87" y="177"/>
                </a:lnTo>
                <a:lnTo>
                  <a:pt x="92" y="181"/>
                </a:lnTo>
                <a:lnTo>
                  <a:pt x="92" y="18"/>
                </a:lnTo>
                <a:lnTo>
                  <a:pt x="96" y="14"/>
                </a:lnTo>
                <a:lnTo>
                  <a:pt x="96" y="59"/>
                </a:lnTo>
                <a:lnTo>
                  <a:pt x="100" y="163"/>
                </a:lnTo>
                <a:lnTo>
                  <a:pt x="100" y="213"/>
                </a:lnTo>
                <a:lnTo>
                  <a:pt x="105" y="213"/>
                </a:lnTo>
                <a:lnTo>
                  <a:pt x="105" y="204"/>
                </a:lnTo>
                <a:lnTo>
                  <a:pt x="114" y="195"/>
                </a:lnTo>
                <a:lnTo>
                  <a:pt x="114" y="54"/>
                </a:lnTo>
                <a:lnTo>
                  <a:pt x="118" y="0"/>
                </a:lnTo>
                <a:lnTo>
                  <a:pt x="118" y="23"/>
                </a:lnTo>
                <a:lnTo>
                  <a:pt x="122" y="27"/>
                </a:lnTo>
                <a:lnTo>
                  <a:pt x="122" y="209"/>
                </a:lnTo>
                <a:lnTo>
                  <a:pt x="127" y="131"/>
                </a:lnTo>
                <a:lnTo>
                  <a:pt x="127" y="45"/>
                </a:lnTo>
                <a:lnTo>
                  <a:pt x="131" y="45"/>
                </a:lnTo>
                <a:lnTo>
                  <a:pt x="131" y="100"/>
                </a:lnTo>
                <a:lnTo>
                  <a:pt x="135" y="104"/>
                </a:lnTo>
                <a:lnTo>
                  <a:pt x="135" y="100"/>
                </a:lnTo>
                <a:lnTo>
                  <a:pt x="140" y="104"/>
                </a:lnTo>
                <a:lnTo>
                  <a:pt x="140" y="122"/>
                </a:lnTo>
                <a:lnTo>
                  <a:pt x="144" y="109"/>
                </a:lnTo>
                <a:lnTo>
                  <a:pt x="144" y="118"/>
                </a:lnTo>
                <a:lnTo>
                  <a:pt x="149" y="213"/>
                </a:lnTo>
                <a:lnTo>
                  <a:pt x="149" y="240"/>
                </a:lnTo>
                <a:lnTo>
                  <a:pt x="149" y="186"/>
                </a:lnTo>
                <a:lnTo>
                  <a:pt x="153" y="127"/>
                </a:lnTo>
                <a:lnTo>
                  <a:pt x="153" y="190"/>
                </a:lnTo>
                <a:lnTo>
                  <a:pt x="157" y="213"/>
                </a:lnTo>
                <a:lnTo>
                  <a:pt x="157" y="199"/>
                </a:lnTo>
                <a:lnTo>
                  <a:pt x="166" y="181"/>
                </a:lnTo>
                <a:lnTo>
                  <a:pt x="162" y="181"/>
                </a:lnTo>
                <a:lnTo>
                  <a:pt x="166" y="172"/>
                </a:lnTo>
                <a:lnTo>
                  <a:pt x="171" y="154"/>
                </a:lnTo>
                <a:lnTo>
                  <a:pt x="171" y="168"/>
                </a:lnTo>
                <a:lnTo>
                  <a:pt x="175" y="159"/>
                </a:lnTo>
                <a:lnTo>
                  <a:pt x="175" y="150"/>
                </a:lnTo>
                <a:lnTo>
                  <a:pt x="179" y="163"/>
                </a:lnTo>
                <a:lnTo>
                  <a:pt x="179" y="177"/>
                </a:lnTo>
                <a:lnTo>
                  <a:pt x="179" y="172"/>
                </a:lnTo>
                <a:lnTo>
                  <a:pt x="184" y="159"/>
                </a:lnTo>
                <a:lnTo>
                  <a:pt x="184" y="168"/>
                </a:lnTo>
                <a:lnTo>
                  <a:pt x="188" y="181"/>
                </a:lnTo>
                <a:lnTo>
                  <a:pt x="188" y="177"/>
                </a:lnTo>
                <a:lnTo>
                  <a:pt x="192" y="163"/>
                </a:lnTo>
                <a:lnTo>
                  <a:pt x="192" y="150"/>
                </a:lnTo>
                <a:lnTo>
                  <a:pt x="192" y="159"/>
                </a:lnTo>
                <a:lnTo>
                  <a:pt x="197" y="159"/>
                </a:lnTo>
                <a:lnTo>
                  <a:pt x="201" y="145"/>
                </a:lnTo>
                <a:lnTo>
                  <a:pt x="201" y="136"/>
                </a:lnTo>
                <a:lnTo>
                  <a:pt x="201" y="141"/>
                </a:lnTo>
                <a:lnTo>
                  <a:pt x="206" y="150"/>
                </a:lnTo>
                <a:lnTo>
                  <a:pt x="206" y="159"/>
                </a:lnTo>
                <a:lnTo>
                  <a:pt x="210" y="145"/>
                </a:lnTo>
                <a:lnTo>
                  <a:pt x="210" y="131"/>
                </a:lnTo>
                <a:lnTo>
                  <a:pt x="210" y="145"/>
                </a:lnTo>
                <a:lnTo>
                  <a:pt x="214" y="154"/>
                </a:lnTo>
                <a:lnTo>
                  <a:pt x="219" y="141"/>
                </a:lnTo>
                <a:lnTo>
                  <a:pt x="219" y="131"/>
                </a:lnTo>
                <a:lnTo>
                  <a:pt x="219" y="150"/>
                </a:lnTo>
                <a:lnTo>
                  <a:pt x="223" y="159"/>
                </a:lnTo>
                <a:lnTo>
                  <a:pt x="223" y="163"/>
                </a:lnTo>
                <a:lnTo>
                  <a:pt x="228" y="150"/>
                </a:lnTo>
                <a:lnTo>
                  <a:pt x="228" y="145"/>
                </a:lnTo>
                <a:lnTo>
                  <a:pt x="232" y="154"/>
                </a:lnTo>
                <a:lnTo>
                  <a:pt x="232" y="163"/>
                </a:lnTo>
                <a:lnTo>
                  <a:pt x="232" y="159"/>
                </a:lnTo>
                <a:lnTo>
                  <a:pt x="236" y="141"/>
                </a:lnTo>
                <a:lnTo>
                  <a:pt x="236" y="145"/>
                </a:lnTo>
                <a:lnTo>
                  <a:pt x="241" y="159"/>
                </a:lnTo>
                <a:lnTo>
                  <a:pt x="241" y="168"/>
                </a:lnTo>
                <a:lnTo>
                  <a:pt x="241" y="154"/>
                </a:lnTo>
                <a:lnTo>
                  <a:pt x="245" y="141"/>
                </a:lnTo>
                <a:lnTo>
                  <a:pt x="245" y="145"/>
                </a:lnTo>
                <a:lnTo>
                  <a:pt x="249" y="150"/>
                </a:lnTo>
                <a:lnTo>
                  <a:pt x="249" y="159"/>
                </a:lnTo>
                <a:lnTo>
                  <a:pt x="249" y="150"/>
                </a:lnTo>
                <a:lnTo>
                  <a:pt x="254" y="136"/>
                </a:lnTo>
                <a:lnTo>
                  <a:pt x="254" y="141"/>
                </a:lnTo>
                <a:lnTo>
                  <a:pt x="258" y="145"/>
                </a:lnTo>
                <a:lnTo>
                  <a:pt x="263" y="113"/>
                </a:lnTo>
                <a:lnTo>
                  <a:pt x="263" y="118"/>
                </a:lnTo>
                <a:lnTo>
                  <a:pt x="263" y="113"/>
                </a:lnTo>
                <a:lnTo>
                  <a:pt x="267" y="1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1" name="Freeform 162"/>
          <p:cNvSpPr>
            <a:spLocks/>
          </p:cNvSpPr>
          <p:nvPr/>
        </p:nvSpPr>
        <p:spPr bwMode="auto">
          <a:xfrm>
            <a:off x="1219200" y="4957763"/>
            <a:ext cx="452438" cy="474662"/>
          </a:xfrm>
          <a:custGeom>
            <a:avLst/>
            <a:gdLst>
              <a:gd name="T0" fmla="*/ 6350 w 285"/>
              <a:gd name="T1" fmla="*/ 93662 h 299"/>
              <a:gd name="T2" fmla="*/ 14288 w 285"/>
              <a:gd name="T3" fmla="*/ 100012 h 299"/>
              <a:gd name="T4" fmla="*/ 28575 w 285"/>
              <a:gd name="T5" fmla="*/ 79375 h 299"/>
              <a:gd name="T6" fmla="*/ 34925 w 285"/>
              <a:gd name="T7" fmla="*/ 85725 h 299"/>
              <a:gd name="T8" fmla="*/ 49213 w 285"/>
              <a:gd name="T9" fmla="*/ 63500 h 299"/>
              <a:gd name="T10" fmla="*/ 55563 w 285"/>
              <a:gd name="T11" fmla="*/ 85725 h 299"/>
              <a:gd name="T12" fmla="*/ 69850 w 285"/>
              <a:gd name="T13" fmla="*/ 49212 h 299"/>
              <a:gd name="T14" fmla="*/ 84138 w 285"/>
              <a:gd name="T15" fmla="*/ 57150 h 299"/>
              <a:gd name="T16" fmla="*/ 90488 w 285"/>
              <a:gd name="T17" fmla="*/ 100012 h 299"/>
              <a:gd name="T18" fmla="*/ 96838 w 285"/>
              <a:gd name="T19" fmla="*/ 157162 h 299"/>
              <a:gd name="T20" fmla="*/ 104775 w 285"/>
              <a:gd name="T21" fmla="*/ 28575 h 299"/>
              <a:gd name="T22" fmla="*/ 119063 w 285"/>
              <a:gd name="T23" fmla="*/ 42862 h 299"/>
              <a:gd name="T24" fmla="*/ 131763 w 285"/>
              <a:gd name="T25" fmla="*/ 28575 h 299"/>
              <a:gd name="T26" fmla="*/ 139700 w 285"/>
              <a:gd name="T27" fmla="*/ 57150 h 299"/>
              <a:gd name="T28" fmla="*/ 152400 w 285"/>
              <a:gd name="T29" fmla="*/ 222250 h 299"/>
              <a:gd name="T30" fmla="*/ 160338 w 285"/>
              <a:gd name="T31" fmla="*/ 423862 h 299"/>
              <a:gd name="T32" fmla="*/ 166688 w 285"/>
              <a:gd name="T33" fmla="*/ 366712 h 299"/>
              <a:gd name="T34" fmla="*/ 180975 w 285"/>
              <a:gd name="T35" fmla="*/ 287337 h 299"/>
              <a:gd name="T36" fmla="*/ 195263 w 285"/>
              <a:gd name="T37" fmla="*/ 244475 h 299"/>
              <a:gd name="T38" fmla="*/ 201613 w 285"/>
              <a:gd name="T39" fmla="*/ 287337 h 299"/>
              <a:gd name="T40" fmla="*/ 209550 w 285"/>
              <a:gd name="T41" fmla="*/ 244475 h 299"/>
              <a:gd name="T42" fmla="*/ 222250 w 285"/>
              <a:gd name="T43" fmla="*/ 107950 h 299"/>
              <a:gd name="T44" fmla="*/ 230188 w 285"/>
              <a:gd name="T45" fmla="*/ 207962 h 299"/>
              <a:gd name="T46" fmla="*/ 236538 w 285"/>
              <a:gd name="T47" fmla="*/ 136525 h 299"/>
              <a:gd name="T48" fmla="*/ 250825 w 285"/>
              <a:gd name="T49" fmla="*/ 236537 h 299"/>
              <a:gd name="T50" fmla="*/ 257175 w 285"/>
              <a:gd name="T51" fmla="*/ 207962 h 299"/>
              <a:gd name="T52" fmla="*/ 271463 w 285"/>
              <a:gd name="T53" fmla="*/ 201612 h 299"/>
              <a:gd name="T54" fmla="*/ 285750 w 285"/>
              <a:gd name="T55" fmla="*/ 215900 h 299"/>
              <a:gd name="T56" fmla="*/ 292100 w 285"/>
              <a:gd name="T57" fmla="*/ 171450 h 299"/>
              <a:gd name="T58" fmla="*/ 298450 w 285"/>
              <a:gd name="T59" fmla="*/ 201612 h 299"/>
              <a:gd name="T60" fmla="*/ 312738 w 285"/>
              <a:gd name="T61" fmla="*/ 193675 h 299"/>
              <a:gd name="T62" fmla="*/ 320675 w 285"/>
              <a:gd name="T63" fmla="*/ 201612 h 299"/>
              <a:gd name="T64" fmla="*/ 333375 w 285"/>
              <a:gd name="T65" fmla="*/ 193675 h 299"/>
              <a:gd name="T66" fmla="*/ 341313 w 285"/>
              <a:gd name="T67" fmla="*/ 179387 h 299"/>
              <a:gd name="T68" fmla="*/ 355600 w 285"/>
              <a:gd name="T69" fmla="*/ 193675 h 299"/>
              <a:gd name="T70" fmla="*/ 361950 w 285"/>
              <a:gd name="T71" fmla="*/ 187325 h 299"/>
              <a:gd name="T72" fmla="*/ 376238 w 285"/>
              <a:gd name="T73" fmla="*/ 165100 h 299"/>
              <a:gd name="T74" fmla="*/ 388938 w 285"/>
              <a:gd name="T75" fmla="*/ 179387 h 299"/>
              <a:gd name="T76" fmla="*/ 396875 w 285"/>
              <a:gd name="T77" fmla="*/ 179387 h 299"/>
              <a:gd name="T78" fmla="*/ 411163 w 285"/>
              <a:gd name="T79" fmla="*/ 171450 h 299"/>
              <a:gd name="T80" fmla="*/ 431800 w 285"/>
              <a:gd name="T81" fmla="*/ 165100 h 299"/>
              <a:gd name="T82" fmla="*/ 438150 w 285"/>
              <a:gd name="T83" fmla="*/ 187325 h 2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5"/>
              <a:gd name="T127" fmla="*/ 0 h 299"/>
              <a:gd name="T128" fmla="*/ 285 w 285"/>
              <a:gd name="T129" fmla="*/ 299 h 29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5" h="299">
                <a:moveTo>
                  <a:pt x="0" y="54"/>
                </a:moveTo>
                <a:lnTo>
                  <a:pt x="0" y="68"/>
                </a:lnTo>
                <a:lnTo>
                  <a:pt x="4" y="59"/>
                </a:lnTo>
                <a:lnTo>
                  <a:pt x="4" y="54"/>
                </a:lnTo>
                <a:lnTo>
                  <a:pt x="4" y="59"/>
                </a:lnTo>
                <a:lnTo>
                  <a:pt x="9" y="63"/>
                </a:lnTo>
                <a:lnTo>
                  <a:pt x="13" y="50"/>
                </a:lnTo>
                <a:lnTo>
                  <a:pt x="13" y="40"/>
                </a:lnTo>
                <a:lnTo>
                  <a:pt x="18" y="50"/>
                </a:lnTo>
                <a:lnTo>
                  <a:pt x="18" y="54"/>
                </a:lnTo>
                <a:lnTo>
                  <a:pt x="22" y="40"/>
                </a:lnTo>
                <a:lnTo>
                  <a:pt x="22" y="54"/>
                </a:lnTo>
                <a:lnTo>
                  <a:pt x="26" y="63"/>
                </a:lnTo>
                <a:lnTo>
                  <a:pt x="26" y="54"/>
                </a:lnTo>
                <a:lnTo>
                  <a:pt x="31" y="40"/>
                </a:lnTo>
                <a:lnTo>
                  <a:pt x="35" y="54"/>
                </a:lnTo>
                <a:lnTo>
                  <a:pt x="35" y="59"/>
                </a:lnTo>
                <a:lnTo>
                  <a:pt x="35" y="54"/>
                </a:lnTo>
                <a:lnTo>
                  <a:pt x="39" y="54"/>
                </a:lnTo>
                <a:lnTo>
                  <a:pt x="44" y="45"/>
                </a:lnTo>
                <a:lnTo>
                  <a:pt x="44" y="31"/>
                </a:lnTo>
                <a:lnTo>
                  <a:pt x="48" y="50"/>
                </a:lnTo>
                <a:lnTo>
                  <a:pt x="48" y="54"/>
                </a:lnTo>
                <a:lnTo>
                  <a:pt x="53" y="36"/>
                </a:lnTo>
                <a:lnTo>
                  <a:pt x="53" y="27"/>
                </a:lnTo>
                <a:lnTo>
                  <a:pt x="53" y="45"/>
                </a:lnTo>
                <a:lnTo>
                  <a:pt x="57" y="63"/>
                </a:lnTo>
                <a:lnTo>
                  <a:pt x="57" y="59"/>
                </a:lnTo>
                <a:lnTo>
                  <a:pt x="61" y="77"/>
                </a:lnTo>
                <a:lnTo>
                  <a:pt x="61" y="99"/>
                </a:lnTo>
                <a:lnTo>
                  <a:pt x="66" y="31"/>
                </a:lnTo>
                <a:lnTo>
                  <a:pt x="66" y="0"/>
                </a:lnTo>
                <a:lnTo>
                  <a:pt x="66" y="18"/>
                </a:lnTo>
                <a:lnTo>
                  <a:pt x="70" y="22"/>
                </a:lnTo>
                <a:lnTo>
                  <a:pt x="70" y="13"/>
                </a:lnTo>
                <a:lnTo>
                  <a:pt x="75" y="27"/>
                </a:lnTo>
                <a:lnTo>
                  <a:pt x="75" y="40"/>
                </a:lnTo>
                <a:lnTo>
                  <a:pt x="79" y="4"/>
                </a:lnTo>
                <a:lnTo>
                  <a:pt x="83" y="18"/>
                </a:lnTo>
                <a:lnTo>
                  <a:pt x="83" y="36"/>
                </a:lnTo>
                <a:lnTo>
                  <a:pt x="88" y="27"/>
                </a:lnTo>
                <a:lnTo>
                  <a:pt x="88" y="36"/>
                </a:lnTo>
                <a:lnTo>
                  <a:pt x="92" y="40"/>
                </a:lnTo>
                <a:lnTo>
                  <a:pt x="92" y="31"/>
                </a:lnTo>
                <a:lnTo>
                  <a:pt x="96" y="140"/>
                </a:lnTo>
                <a:lnTo>
                  <a:pt x="96" y="299"/>
                </a:lnTo>
                <a:lnTo>
                  <a:pt x="101" y="285"/>
                </a:lnTo>
                <a:lnTo>
                  <a:pt x="101" y="267"/>
                </a:lnTo>
                <a:lnTo>
                  <a:pt x="105" y="254"/>
                </a:lnTo>
                <a:lnTo>
                  <a:pt x="105" y="263"/>
                </a:lnTo>
                <a:lnTo>
                  <a:pt x="105" y="231"/>
                </a:lnTo>
                <a:lnTo>
                  <a:pt x="110" y="217"/>
                </a:lnTo>
                <a:lnTo>
                  <a:pt x="110" y="199"/>
                </a:lnTo>
                <a:lnTo>
                  <a:pt x="114" y="181"/>
                </a:lnTo>
                <a:lnTo>
                  <a:pt x="114" y="149"/>
                </a:lnTo>
                <a:lnTo>
                  <a:pt x="118" y="154"/>
                </a:lnTo>
                <a:lnTo>
                  <a:pt x="123" y="154"/>
                </a:lnTo>
                <a:lnTo>
                  <a:pt x="123" y="122"/>
                </a:lnTo>
                <a:lnTo>
                  <a:pt x="123" y="136"/>
                </a:lnTo>
                <a:lnTo>
                  <a:pt x="127" y="181"/>
                </a:lnTo>
                <a:lnTo>
                  <a:pt x="127" y="204"/>
                </a:lnTo>
                <a:lnTo>
                  <a:pt x="132" y="181"/>
                </a:lnTo>
                <a:lnTo>
                  <a:pt x="132" y="154"/>
                </a:lnTo>
                <a:lnTo>
                  <a:pt x="136" y="131"/>
                </a:lnTo>
                <a:lnTo>
                  <a:pt x="136" y="59"/>
                </a:lnTo>
                <a:lnTo>
                  <a:pt x="140" y="68"/>
                </a:lnTo>
                <a:lnTo>
                  <a:pt x="140" y="86"/>
                </a:lnTo>
                <a:lnTo>
                  <a:pt x="145" y="127"/>
                </a:lnTo>
                <a:lnTo>
                  <a:pt x="145" y="131"/>
                </a:lnTo>
                <a:lnTo>
                  <a:pt x="145" y="122"/>
                </a:lnTo>
                <a:lnTo>
                  <a:pt x="149" y="95"/>
                </a:lnTo>
                <a:lnTo>
                  <a:pt x="149" y="86"/>
                </a:lnTo>
                <a:lnTo>
                  <a:pt x="153" y="158"/>
                </a:lnTo>
                <a:lnTo>
                  <a:pt x="153" y="149"/>
                </a:lnTo>
                <a:lnTo>
                  <a:pt x="158" y="149"/>
                </a:lnTo>
                <a:lnTo>
                  <a:pt x="158" y="118"/>
                </a:lnTo>
                <a:lnTo>
                  <a:pt x="162" y="118"/>
                </a:lnTo>
                <a:lnTo>
                  <a:pt x="162" y="131"/>
                </a:lnTo>
                <a:lnTo>
                  <a:pt x="167" y="127"/>
                </a:lnTo>
                <a:lnTo>
                  <a:pt x="167" y="122"/>
                </a:lnTo>
                <a:lnTo>
                  <a:pt x="171" y="127"/>
                </a:lnTo>
                <a:lnTo>
                  <a:pt x="175" y="122"/>
                </a:lnTo>
                <a:lnTo>
                  <a:pt x="175" y="131"/>
                </a:lnTo>
                <a:lnTo>
                  <a:pt x="180" y="136"/>
                </a:lnTo>
                <a:lnTo>
                  <a:pt x="180" y="127"/>
                </a:lnTo>
                <a:lnTo>
                  <a:pt x="184" y="118"/>
                </a:lnTo>
                <a:lnTo>
                  <a:pt x="184" y="108"/>
                </a:lnTo>
                <a:lnTo>
                  <a:pt x="184" y="127"/>
                </a:lnTo>
                <a:lnTo>
                  <a:pt x="188" y="122"/>
                </a:lnTo>
                <a:lnTo>
                  <a:pt x="188" y="127"/>
                </a:lnTo>
                <a:lnTo>
                  <a:pt x="193" y="122"/>
                </a:lnTo>
                <a:lnTo>
                  <a:pt x="193" y="131"/>
                </a:lnTo>
                <a:lnTo>
                  <a:pt x="197" y="122"/>
                </a:lnTo>
                <a:lnTo>
                  <a:pt x="197" y="127"/>
                </a:lnTo>
                <a:lnTo>
                  <a:pt x="202" y="136"/>
                </a:lnTo>
                <a:lnTo>
                  <a:pt x="202" y="127"/>
                </a:lnTo>
                <a:lnTo>
                  <a:pt x="206" y="122"/>
                </a:lnTo>
                <a:lnTo>
                  <a:pt x="206" y="127"/>
                </a:lnTo>
                <a:lnTo>
                  <a:pt x="210" y="122"/>
                </a:lnTo>
                <a:lnTo>
                  <a:pt x="215" y="113"/>
                </a:lnTo>
                <a:lnTo>
                  <a:pt x="215" y="104"/>
                </a:lnTo>
                <a:lnTo>
                  <a:pt x="215" y="113"/>
                </a:lnTo>
                <a:lnTo>
                  <a:pt x="219" y="113"/>
                </a:lnTo>
                <a:lnTo>
                  <a:pt x="219" y="104"/>
                </a:lnTo>
                <a:lnTo>
                  <a:pt x="224" y="122"/>
                </a:lnTo>
                <a:lnTo>
                  <a:pt x="224" y="127"/>
                </a:lnTo>
                <a:lnTo>
                  <a:pt x="224" y="122"/>
                </a:lnTo>
                <a:lnTo>
                  <a:pt x="228" y="118"/>
                </a:lnTo>
                <a:lnTo>
                  <a:pt x="232" y="118"/>
                </a:lnTo>
                <a:lnTo>
                  <a:pt x="237" y="113"/>
                </a:lnTo>
                <a:lnTo>
                  <a:pt x="237" y="104"/>
                </a:lnTo>
                <a:lnTo>
                  <a:pt x="241" y="108"/>
                </a:lnTo>
                <a:lnTo>
                  <a:pt x="241" y="118"/>
                </a:lnTo>
                <a:lnTo>
                  <a:pt x="245" y="113"/>
                </a:lnTo>
                <a:lnTo>
                  <a:pt x="245" y="104"/>
                </a:lnTo>
                <a:lnTo>
                  <a:pt x="250" y="118"/>
                </a:lnTo>
                <a:lnTo>
                  <a:pt x="250" y="113"/>
                </a:lnTo>
                <a:lnTo>
                  <a:pt x="254" y="118"/>
                </a:lnTo>
                <a:lnTo>
                  <a:pt x="259" y="113"/>
                </a:lnTo>
                <a:lnTo>
                  <a:pt x="259" y="108"/>
                </a:lnTo>
                <a:lnTo>
                  <a:pt x="263" y="99"/>
                </a:lnTo>
                <a:lnTo>
                  <a:pt x="263" y="108"/>
                </a:lnTo>
                <a:lnTo>
                  <a:pt x="272" y="104"/>
                </a:lnTo>
                <a:lnTo>
                  <a:pt x="267" y="104"/>
                </a:lnTo>
                <a:lnTo>
                  <a:pt x="272" y="104"/>
                </a:lnTo>
                <a:lnTo>
                  <a:pt x="276" y="118"/>
                </a:lnTo>
                <a:lnTo>
                  <a:pt x="281" y="118"/>
                </a:lnTo>
                <a:lnTo>
                  <a:pt x="285" y="11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2" name="Freeform 163"/>
          <p:cNvSpPr>
            <a:spLocks/>
          </p:cNvSpPr>
          <p:nvPr/>
        </p:nvSpPr>
        <p:spPr bwMode="auto">
          <a:xfrm>
            <a:off x="1671638" y="5072063"/>
            <a:ext cx="479425" cy="158750"/>
          </a:xfrm>
          <a:custGeom>
            <a:avLst/>
            <a:gdLst>
              <a:gd name="T0" fmla="*/ 6350 w 302"/>
              <a:gd name="T1" fmla="*/ 50800 h 100"/>
              <a:gd name="T2" fmla="*/ 20637 w 302"/>
              <a:gd name="T3" fmla="*/ 57150 h 100"/>
              <a:gd name="T4" fmla="*/ 34925 w 302"/>
              <a:gd name="T5" fmla="*/ 65088 h 100"/>
              <a:gd name="T6" fmla="*/ 49212 w 302"/>
              <a:gd name="T7" fmla="*/ 57150 h 100"/>
              <a:gd name="T8" fmla="*/ 55563 w 302"/>
              <a:gd name="T9" fmla="*/ 57150 h 100"/>
              <a:gd name="T10" fmla="*/ 61912 w 302"/>
              <a:gd name="T11" fmla="*/ 50800 h 100"/>
              <a:gd name="T12" fmla="*/ 84137 w 302"/>
              <a:gd name="T13" fmla="*/ 65088 h 100"/>
              <a:gd name="T14" fmla="*/ 96837 w 302"/>
              <a:gd name="T15" fmla="*/ 42862 h 100"/>
              <a:gd name="T16" fmla="*/ 104775 w 302"/>
              <a:gd name="T17" fmla="*/ 28575 h 100"/>
              <a:gd name="T18" fmla="*/ 111125 w 302"/>
              <a:gd name="T19" fmla="*/ 36513 h 100"/>
              <a:gd name="T20" fmla="*/ 125412 w 302"/>
              <a:gd name="T21" fmla="*/ 42862 h 100"/>
              <a:gd name="T22" fmla="*/ 131762 w 302"/>
              <a:gd name="T23" fmla="*/ 28575 h 100"/>
              <a:gd name="T24" fmla="*/ 139700 w 302"/>
              <a:gd name="T25" fmla="*/ 36513 h 100"/>
              <a:gd name="T26" fmla="*/ 152400 w 302"/>
              <a:gd name="T27" fmla="*/ 65088 h 100"/>
              <a:gd name="T28" fmla="*/ 166687 w 302"/>
              <a:gd name="T29" fmla="*/ 36513 h 100"/>
              <a:gd name="T30" fmla="*/ 180975 w 302"/>
              <a:gd name="T31" fmla="*/ 50800 h 100"/>
              <a:gd name="T32" fmla="*/ 187325 w 302"/>
              <a:gd name="T33" fmla="*/ 50800 h 100"/>
              <a:gd name="T34" fmla="*/ 201612 w 302"/>
              <a:gd name="T35" fmla="*/ 57150 h 100"/>
              <a:gd name="T36" fmla="*/ 207963 w 302"/>
              <a:gd name="T37" fmla="*/ 28575 h 100"/>
              <a:gd name="T38" fmla="*/ 222250 w 302"/>
              <a:gd name="T39" fmla="*/ 57150 h 100"/>
              <a:gd name="T40" fmla="*/ 230188 w 302"/>
              <a:gd name="T41" fmla="*/ 42862 h 100"/>
              <a:gd name="T42" fmla="*/ 242887 w 302"/>
              <a:gd name="T43" fmla="*/ 50800 h 100"/>
              <a:gd name="T44" fmla="*/ 257175 w 302"/>
              <a:gd name="T45" fmla="*/ 28575 h 100"/>
              <a:gd name="T46" fmla="*/ 265112 w 302"/>
              <a:gd name="T47" fmla="*/ 57150 h 100"/>
              <a:gd name="T48" fmla="*/ 277812 w 302"/>
              <a:gd name="T49" fmla="*/ 36513 h 100"/>
              <a:gd name="T50" fmla="*/ 285750 w 302"/>
              <a:gd name="T51" fmla="*/ 28575 h 100"/>
              <a:gd name="T52" fmla="*/ 306387 w 302"/>
              <a:gd name="T53" fmla="*/ 28575 h 100"/>
              <a:gd name="T54" fmla="*/ 320675 w 302"/>
              <a:gd name="T55" fmla="*/ 28575 h 100"/>
              <a:gd name="T56" fmla="*/ 327025 w 302"/>
              <a:gd name="T57" fmla="*/ 28575 h 100"/>
              <a:gd name="T58" fmla="*/ 347662 w 302"/>
              <a:gd name="T59" fmla="*/ 42862 h 100"/>
              <a:gd name="T60" fmla="*/ 355600 w 302"/>
              <a:gd name="T61" fmla="*/ 22225 h 100"/>
              <a:gd name="T62" fmla="*/ 368300 w 302"/>
              <a:gd name="T63" fmla="*/ 22225 h 100"/>
              <a:gd name="T64" fmla="*/ 376237 w 302"/>
              <a:gd name="T65" fmla="*/ 28575 h 100"/>
              <a:gd name="T66" fmla="*/ 382587 w 302"/>
              <a:gd name="T67" fmla="*/ 28575 h 100"/>
              <a:gd name="T68" fmla="*/ 388937 w 302"/>
              <a:gd name="T69" fmla="*/ 28575 h 100"/>
              <a:gd name="T70" fmla="*/ 411163 w 302"/>
              <a:gd name="T71" fmla="*/ 22225 h 100"/>
              <a:gd name="T72" fmla="*/ 417513 w 302"/>
              <a:gd name="T73" fmla="*/ 36513 h 100"/>
              <a:gd name="T74" fmla="*/ 423863 w 302"/>
              <a:gd name="T75" fmla="*/ 0 h 100"/>
              <a:gd name="T76" fmla="*/ 438150 w 302"/>
              <a:gd name="T77" fmla="*/ 158750 h 100"/>
              <a:gd name="T78" fmla="*/ 452438 w 302"/>
              <a:gd name="T79" fmla="*/ 57150 h 100"/>
              <a:gd name="T80" fmla="*/ 458788 w 302"/>
              <a:gd name="T81" fmla="*/ 73025 h 100"/>
              <a:gd name="T82" fmla="*/ 466725 w 302"/>
              <a:gd name="T83" fmla="*/ 65088 h 1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2"/>
              <a:gd name="T127" fmla="*/ 0 h 100"/>
              <a:gd name="T128" fmla="*/ 302 w 302"/>
              <a:gd name="T129" fmla="*/ 100 h 1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2" h="100">
                <a:moveTo>
                  <a:pt x="0" y="41"/>
                </a:moveTo>
                <a:lnTo>
                  <a:pt x="0" y="36"/>
                </a:lnTo>
                <a:lnTo>
                  <a:pt x="4" y="32"/>
                </a:lnTo>
                <a:lnTo>
                  <a:pt x="4" y="27"/>
                </a:lnTo>
                <a:lnTo>
                  <a:pt x="9" y="32"/>
                </a:lnTo>
                <a:lnTo>
                  <a:pt x="13" y="36"/>
                </a:lnTo>
                <a:lnTo>
                  <a:pt x="13" y="27"/>
                </a:lnTo>
                <a:lnTo>
                  <a:pt x="17" y="32"/>
                </a:lnTo>
                <a:lnTo>
                  <a:pt x="22" y="41"/>
                </a:lnTo>
                <a:lnTo>
                  <a:pt x="26" y="46"/>
                </a:lnTo>
                <a:lnTo>
                  <a:pt x="26" y="41"/>
                </a:lnTo>
                <a:lnTo>
                  <a:pt x="31" y="36"/>
                </a:lnTo>
                <a:lnTo>
                  <a:pt x="31" y="18"/>
                </a:lnTo>
                <a:lnTo>
                  <a:pt x="35" y="27"/>
                </a:lnTo>
                <a:lnTo>
                  <a:pt x="35" y="36"/>
                </a:lnTo>
                <a:lnTo>
                  <a:pt x="39" y="32"/>
                </a:lnTo>
                <a:lnTo>
                  <a:pt x="39" y="27"/>
                </a:lnTo>
                <a:lnTo>
                  <a:pt x="39" y="32"/>
                </a:lnTo>
                <a:lnTo>
                  <a:pt x="44" y="36"/>
                </a:lnTo>
                <a:lnTo>
                  <a:pt x="53" y="36"/>
                </a:lnTo>
                <a:lnTo>
                  <a:pt x="53" y="41"/>
                </a:lnTo>
                <a:lnTo>
                  <a:pt x="57" y="36"/>
                </a:lnTo>
                <a:lnTo>
                  <a:pt x="61" y="41"/>
                </a:lnTo>
                <a:lnTo>
                  <a:pt x="61" y="27"/>
                </a:lnTo>
                <a:lnTo>
                  <a:pt x="61" y="32"/>
                </a:lnTo>
                <a:lnTo>
                  <a:pt x="66" y="27"/>
                </a:lnTo>
                <a:lnTo>
                  <a:pt x="66" y="18"/>
                </a:lnTo>
                <a:lnTo>
                  <a:pt x="70" y="23"/>
                </a:lnTo>
                <a:lnTo>
                  <a:pt x="70" y="27"/>
                </a:lnTo>
                <a:lnTo>
                  <a:pt x="70" y="23"/>
                </a:lnTo>
                <a:lnTo>
                  <a:pt x="74" y="36"/>
                </a:lnTo>
                <a:lnTo>
                  <a:pt x="74" y="41"/>
                </a:lnTo>
                <a:lnTo>
                  <a:pt x="79" y="27"/>
                </a:lnTo>
                <a:lnTo>
                  <a:pt x="79" y="18"/>
                </a:lnTo>
                <a:lnTo>
                  <a:pt x="79" y="23"/>
                </a:lnTo>
                <a:lnTo>
                  <a:pt x="83" y="18"/>
                </a:lnTo>
                <a:lnTo>
                  <a:pt x="83" y="32"/>
                </a:lnTo>
                <a:lnTo>
                  <a:pt x="88" y="36"/>
                </a:lnTo>
                <a:lnTo>
                  <a:pt x="88" y="23"/>
                </a:lnTo>
                <a:lnTo>
                  <a:pt x="92" y="23"/>
                </a:lnTo>
                <a:lnTo>
                  <a:pt x="92" y="36"/>
                </a:lnTo>
                <a:lnTo>
                  <a:pt x="96" y="41"/>
                </a:lnTo>
                <a:lnTo>
                  <a:pt x="101" y="36"/>
                </a:lnTo>
                <a:lnTo>
                  <a:pt x="105" y="36"/>
                </a:lnTo>
                <a:lnTo>
                  <a:pt x="105" y="23"/>
                </a:lnTo>
                <a:lnTo>
                  <a:pt x="110" y="14"/>
                </a:lnTo>
                <a:lnTo>
                  <a:pt x="110" y="32"/>
                </a:lnTo>
                <a:lnTo>
                  <a:pt x="114" y="32"/>
                </a:lnTo>
                <a:lnTo>
                  <a:pt x="114" y="23"/>
                </a:lnTo>
                <a:lnTo>
                  <a:pt x="118" y="23"/>
                </a:lnTo>
                <a:lnTo>
                  <a:pt x="118" y="32"/>
                </a:lnTo>
                <a:lnTo>
                  <a:pt x="123" y="36"/>
                </a:lnTo>
                <a:lnTo>
                  <a:pt x="123" y="41"/>
                </a:lnTo>
                <a:lnTo>
                  <a:pt x="127" y="36"/>
                </a:lnTo>
                <a:lnTo>
                  <a:pt x="127" y="32"/>
                </a:lnTo>
                <a:lnTo>
                  <a:pt x="131" y="27"/>
                </a:lnTo>
                <a:lnTo>
                  <a:pt x="131" y="18"/>
                </a:lnTo>
                <a:lnTo>
                  <a:pt x="136" y="27"/>
                </a:lnTo>
                <a:lnTo>
                  <a:pt x="136" y="32"/>
                </a:lnTo>
                <a:lnTo>
                  <a:pt x="140" y="36"/>
                </a:lnTo>
                <a:lnTo>
                  <a:pt x="140" y="18"/>
                </a:lnTo>
                <a:lnTo>
                  <a:pt x="140" y="23"/>
                </a:lnTo>
                <a:lnTo>
                  <a:pt x="145" y="27"/>
                </a:lnTo>
                <a:lnTo>
                  <a:pt x="145" y="36"/>
                </a:lnTo>
                <a:lnTo>
                  <a:pt x="149" y="36"/>
                </a:lnTo>
                <a:lnTo>
                  <a:pt x="153" y="32"/>
                </a:lnTo>
                <a:lnTo>
                  <a:pt x="158" y="32"/>
                </a:lnTo>
                <a:lnTo>
                  <a:pt x="158" y="23"/>
                </a:lnTo>
                <a:lnTo>
                  <a:pt x="162" y="18"/>
                </a:lnTo>
                <a:lnTo>
                  <a:pt x="162" y="14"/>
                </a:lnTo>
                <a:lnTo>
                  <a:pt x="167" y="27"/>
                </a:lnTo>
                <a:lnTo>
                  <a:pt x="167" y="36"/>
                </a:lnTo>
                <a:lnTo>
                  <a:pt x="171" y="32"/>
                </a:lnTo>
                <a:lnTo>
                  <a:pt x="171" y="14"/>
                </a:lnTo>
                <a:lnTo>
                  <a:pt x="175" y="23"/>
                </a:lnTo>
                <a:lnTo>
                  <a:pt x="175" y="32"/>
                </a:lnTo>
                <a:lnTo>
                  <a:pt x="184" y="18"/>
                </a:lnTo>
                <a:lnTo>
                  <a:pt x="180" y="18"/>
                </a:lnTo>
                <a:lnTo>
                  <a:pt x="184" y="23"/>
                </a:lnTo>
                <a:lnTo>
                  <a:pt x="188" y="27"/>
                </a:lnTo>
                <a:lnTo>
                  <a:pt x="193" y="18"/>
                </a:lnTo>
                <a:lnTo>
                  <a:pt x="197" y="18"/>
                </a:lnTo>
                <a:lnTo>
                  <a:pt x="197" y="9"/>
                </a:lnTo>
                <a:lnTo>
                  <a:pt x="202" y="18"/>
                </a:lnTo>
                <a:lnTo>
                  <a:pt x="202" y="23"/>
                </a:lnTo>
                <a:lnTo>
                  <a:pt x="206" y="0"/>
                </a:lnTo>
                <a:lnTo>
                  <a:pt x="206" y="18"/>
                </a:lnTo>
                <a:lnTo>
                  <a:pt x="210" y="23"/>
                </a:lnTo>
                <a:lnTo>
                  <a:pt x="210" y="36"/>
                </a:lnTo>
                <a:lnTo>
                  <a:pt x="219" y="27"/>
                </a:lnTo>
                <a:lnTo>
                  <a:pt x="215" y="27"/>
                </a:lnTo>
                <a:lnTo>
                  <a:pt x="219" y="27"/>
                </a:lnTo>
                <a:lnTo>
                  <a:pt x="224" y="14"/>
                </a:lnTo>
                <a:lnTo>
                  <a:pt x="228" y="23"/>
                </a:lnTo>
                <a:lnTo>
                  <a:pt x="228" y="18"/>
                </a:lnTo>
                <a:lnTo>
                  <a:pt x="232" y="14"/>
                </a:lnTo>
                <a:lnTo>
                  <a:pt x="232" y="9"/>
                </a:lnTo>
                <a:lnTo>
                  <a:pt x="232" y="18"/>
                </a:lnTo>
                <a:lnTo>
                  <a:pt x="237" y="18"/>
                </a:lnTo>
                <a:lnTo>
                  <a:pt x="237" y="27"/>
                </a:lnTo>
                <a:lnTo>
                  <a:pt x="241" y="14"/>
                </a:lnTo>
                <a:lnTo>
                  <a:pt x="241" y="18"/>
                </a:lnTo>
                <a:lnTo>
                  <a:pt x="241" y="14"/>
                </a:lnTo>
                <a:lnTo>
                  <a:pt x="245" y="23"/>
                </a:lnTo>
                <a:lnTo>
                  <a:pt x="245" y="18"/>
                </a:lnTo>
                <a:lnTo>
                  <a:pt x="250" y="14"/>
                </a:lnTo>
                <a:lnTo>
                  <a:pt x="254" y="18"/>
                </a:lnTo>
                <a:lnTo>
                  <a:pt x="259" y="14"/>
                </a:lnTo>
                <a:lnTo>
                  <a:pt x="259" y="18"/>
                </a:lnTo>
                <a:lnTo>
                  <a:pt x="259" y="0"/>
                </a:lnTo>
                <a:lnTo>
                  <a:pt x="263" y="23"/>
                </a:lnTo>
                <a:lnTo>
                  <a:pt x="263" y="32"/>
                </a:lnTo>
                <a:lnTo>
                  <a:pt x="267" y="9"/>
                </a:lnTo>
                <a:lnTo>
                  <a:pt x="267" y="0"/>
                </a:lnTo>
                <a:lnTo>
                  <a:pt x="272" y="14"/>
                </a:lnTo>
                <a:lnTo>
                  <a:pt x="272" y="64"/>
                </a:lnTo>
                <a:lnTo>
                  <a:pt x="276" y="100"/>
                </a:lnTo>
                <a:lnTo>
                  <a:pt x="281" y="82"/>
                </a:lnTo>
                <a:lnTo>
                  <a:pt x="281" y="64"/>
                </a:lnTo>
                <a:lnTo>
                  <a:pt x="285" y="36"/>
                </a:lnTo>
                <a:lnTo>
                  <a:pt x="285" y="27"/>
                </a:lnTo>
                <a:lnTo>
                  <a:pt x="289" y="36"/>
                </a:lnTo>
                <a:lnTo>
                  <a:pt x="289" y="46"/>
                </a:lnTo>
                <a:lnTo>
                  <a:pt x="289" y="41"/>
                </a:lnTo>
                <a:lnTo>
                  <a:pt x="298" y="41"/>
                </a:lnTo>
                <a:lnTo>
                  <a:pt x="294" y="41"/>
                </a:lnTo>
                <a:lnTo>
                  <a:pt x="298" y="32"/>
                </a:lnTo>
                <a:lnTo>
                  <a:pt x="302" y="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3" name="Freeform 164"/>
          <p:cNvSpPr>
            <a:spLocks/>
          </p:cNvSpPr>
          <p:nvPr/>
        </p:nvSpPr>
        <p:spPr bwMode="auto">
          <a:xfrm>
            <a:off x="2151063" y="4972050"/>
            <a:ext cx="460375" cy="173038"/>
          </a:xfrm>
          <a:custGeom>
            <a:avLst/>
            <a:gdLst>
              <a:gd name="T0" fmla="*/ 0 w 290"/>
              <a:gd name="T1" fmla="*/ 34925 h 109"/>
              <a:gd name="T2" fmla="*/ 14288 w 290"/>
              <a:gd name="T3" fmla="*/ 65088 h 109"/>
              <a:gd name="T4" fmla="*/ 22225 w 290"/>
              <a:gd name="T5" fmla="*/ 57150 h 109"/>
              <a:gd name="T6" fmla="*/ 34925 w 290"/>
              <a:gd name="T7" fmla="*/ 107950 h 109"/>
              <a:gd name="T8" fmla="*/ 42862 w 290"/>
              <a:gd name="T9" fmla="*/ 114300 h 109"/>
              <a:gd name="T10" fmla="*/ 63500 w 290"/>
              <a:gd name="T11" fmla="*/ 93663 h 109"/>
              <a:gd name="T12" fmla="*/ 69850 w 290"/>
              <a:gd name="T13" fmla="*/ 93663 h 109"/>
              <a:gd name="T14" fmla="*/ 77787 w 290"/>
              <a:gd name="T15" fmla="*/ 93663 h 109"/>
              <a:gd name="T16" fmla="*/ 90487 w 290"/>
              <a:gd name="T17" fmla="*/ 128588 h 109"/>
              <a:gd name="T18" fmla="*/ 98425 w 290"/>
              <a:gd name="T19" fmla="*/ 107950 h 109"/>
              <a:gd name="T20" fmla="*/ 112713 w 290"/>
              <a:gd name="T21" fmla="*/ 114300 h 109"/>
              <a:gd name="T22" fmla="*/ 125412 w 290"/>
              <a:gd name="T23" fmla="*/ 107950 h 109"/>
              <a:gd name="T24" fmla="*/ 133350 w 290"/>
              <a:gd name="T25" fmla="*/ 79375 h 109"/>
              <a:gd name="T26" fmla="*/ 139700 w 290"/>
              <a:gd name="T27" fmla="*/ 85725 h 109"/>
              <a:gd name="T28" fmla="*/ 153987 w 290"/>
              <a:gd name="T29" fmla="*/ 100013 h 109"/>
              <a:gd name="T30" fmla="*/ 160337 w 290"/>
              <a:gd name="T31" fmla="*/ 114300 h 109"/>
              <a:gd name="T32" fmla="*/ 174625 w 290"/>
              <a:gd name="T33" fmla="*/ 114300 h 109"/>
              <a:gd name="T34" fmla="*/ 180975 w 290"/>
              <a:gd name="T35" fmla="*/ 71438 h 109"/>
              <a:gd name="T36" fmla="*/ 188912 w 290"/>
              <a:gd name="T37" fmla="*/ 42863 h 109"/>
              <a:gd name="T38" fmla="*/ 195262 w 290"/>
              <a:gd name="T39" fmla="*/ 142875 h 109"/>
              <a:gd name="T40" fmla="*/ 209550 w 290"/>
              <a:gd name="T41" fmla="*/ 122238 h 109"/>
              <a:gd name="T42" fmla="*/ 215900 w 290"/>
              <a:gd name="T43" fmla="*/ 173038 h 109"/>
              <a:gd name="T44" fmla="*/ 230188 w 290"/>
              <a:gd name="T45" fmla="*/ 142875 h 109"/>
              <a:gd name="T46" fmla="*/ 244475 w 290"/>
              <a:gd name="T47" fmla="*/ 114300 h 109"/>
              <a:gd name="T48" fmla="*/ 250825 w 290"/>
              <a:gd name="T49" fmla="*/ 122238 h 109"/>
              <a:gd name="T50" fmla="*/ 265112 w 290"/>
              <a:gd name="T51" fmla="*/ 107950 h 109"/>
              <a:gd name="T52" fmla="*/ 271462 w 290"/>
              <a:gd name="T53" fmla="*/ 57150 h 109"/>
              <a:gd name="T54" fmla="*/ 285750 w 290"/>
              <a:gd name="T55" fmla="*/ 79375 h 109"/>
              <a:gd name="T56" fmla="*/ 293687 w 290"/>
              <a:gd name="T57" fmla="*/ 93663 h 109"/>
              <a:gd name="T58" fmla="*/ 300037 w 290"/>
              <a:gd name="T59" fmla="*/ 79375 h 109"/>
              <a:gd name="T60" fmla="*/ 314325 w 290"/>
              <a:gd name="T61" fmla="*/ 114300 h 109"/>
              <a:gd name="T62" fmla="*/ 327025 w 290"/>
              <a:gd name="T63" fmla="*/ 122238 h 109"/>
              <a:gd name="T64" fmla="*/ 349250 w 290"/>
              <a:gd name="T65" fmla="*/ 150813 h 109"/>
              <a:gd name="T66" fmla="*/ 355600 w 290"/>
              <a:gd name="T67" fmla="*/ 150813 h 109"/>
              <a:gd name="T68" fmla="*/ 361950 w 290"/>
              <a:gd name="T69" fmla="*/ 136525 h 109"/>
              <a:gd name="T70" fmla="*/ 376237 w 290"/>
              <a:gd name="T71" fmla="*/ 128588 h 109"/>
              <a:gd name="T72" fmla="*/ 390525 w 290"/>
              <a:gd name="T73" fmla="*/ 107950 h 109"/>
              <a:gd name="T74" fmla="*/ 396875 w 290"/>
              <a:gd name="T75" fmla="*/ 107950 h 109"/>
              <a:gd name="T76" fmla="*/ 411163 w 290"/>
              <a:gd name="T77" fmla="*/ 107950 h 109"/>
              <a:gd name="T78" fmla="*/ 425450 w 290"/>
              <a:gd name="T79" fmla="*/ 107950 h 109"/>
              <a:gd name="T80" fmla="*/ 439738 w 290"/>
              <a:gd name="T81" fmla="*/ 122238 h 109"/>
              <a:gd name="T82" fmla="*/ 446088 w 290"/>
              <a:gd name="T83" fmla="*/ 107950 h 10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0"/>
              <a:gd name="T127" fmla="*/ 0 h 109"/>
              <a:gd name="T128" fmla="*/ 290 w 290"/>
              <a:gd name="T129" fmla="*/ 109 h 10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0" h="109">
                <a:moveTo>
                  <a:pt x="0" y="81"/>
                </a:moveTo>
                <a:lnTo>
                  <a:pt x="0" y="18"/>
                </a:lnTo>
                <a:lnTo>
                  <a:pt x="0" y="22"/>
                </a:lnTo>
                <a:lnTo>
                  <a:pt x="5" y="36"/>
                </a:lnTo>
                <a:lnTo>
                  <a:pt x="5" y="45"/>
                </a:lnTo>
                <a:lnTo>
                  <a:pt x="9" y="41"/>
                </a:lnTo>
                <a:lnTo>
                  <a:pt x="9" y="68"/>
                </a:lnTo>
                <a:lnTo>
                  <a:pt x="14" y="0"/>
                </a:lnTo>
                <a:lnTo>
                  <a:pt x="14" y="36"/>
                </a:lnTo>
                <a:lnTo>
                  <a:pt x="18" y="59"/>
                </a:lnTo>
                <a:lnTo>
                  <a:pt x="18" y="77"/>
                </a:lnTo>
                <a:lnTo>
                  <a:pt x="22" y="68"/>
                </a:lnTo>
                <a:lnTo>
                  <a:pt x="22" y="72"/>
                </a:lnTo>
                <a:lnTo>
                  <a:pt x="27" y="81"/>
                </a:lnTo>
                <a:lnTo>
                  <a:pt x="27" y="72"/>
                </a:lnTo>
                <a:lnTo>
                  <a:pt x="31" y="77"/>
                </a:lnTo>
                <a:lnTo>
                  <a:pt x="35" y="72"/>
                </a:lnTo>
                <a:lnTo>
                  <a:pt x="40" y="59"/>
                </a:lnTo>
                <a:lnTo>
                  <a:pt x="40" y="68"/>
                </a:lnTo>
                <a:lnTo>
                  <a:pt x="44" y="68"/>
                </a:lnTo>
                <a:lnTo>
                  <a:pt x="44" y="59"/>
                </a:lnTo>
                <a:lnTo>
                  <a:pt x="49" y="50"/>
                </a:lnTo>
                <a:lnTo>
                  <a:pt x="49" y="63"/>
                </a:lnTo>
                <a:lnTo>
                  <a:pt x="49" y="59"/>
                </a:lnTo>
                <a:lnTo>
                  <a:pt x="53" y="63"/>
                </a:lnTo>
                <a:lnTo>
                  <a:pt x="57" y="77"/>
                </a:lnTo>
                <a:lnTo>
                  <a:pt x="57" y="81"/>
                </a:lnTo>
                <a:lnTo>
                  <a:pt x="57" y="72"/>
                </a:lnTo>
                <a:lnTo>
                  <a:pt x="62" y="59"/>
                </a:lnTo>
                <a:lnTo>
                  <a:pt x="62" y="68"/>
                </a:lnTo>
                <a:lnTo>
                  <a:pt x="66" y="77"/>
                </a:lnTo>
                <a:lnTo>
                  <a:pt x="71" y="59"/>
                </a:lnTo>
                <a:lnTo>
                  <a:pt x="71" y="72"/>
                </a:lnTo>
                <a:lnTo>
                  <a:pt x="75" y="72"/>
                </a:lnTo>
                <a:lnTo>
                  <a:pt x="75" y="59"/>
                </a:lnTo>
                <a:lnTo>
                  <a:pt x="79" y="68"/>
                </a:lnTo>
                <a:lnTo>
                  <a:pt x="79" y="50"/>
                </a:lnTo>
                <a:lnTo>
                  <a:pt x="84" y="59"/>
                </a:lnTo>
                <a:lnTo>
                  <a:pt x="84" y="50"/>
                </a:lnTo>
                <a:lnTo>
                  <a:pt x="88" y="72"/>
                </a:lnTo>
                <a:lnTo>
                  <a:pt x="88" y="104"/>
                </a:lnTo>
                <a:lnTo>
                  <a:pt x="88" y="54"/>
                </a:lnTo>
                <a:lnTo>
                  <a:pt x="92" y="31"/>
                </a:lnTo>
                <a:lnTo>
                  <a:pt x="92" y="54"/>
                </a:lnTo>
                <a:lnTo>
                  <a:pt x="97" y="63"/>
                </a:lnTo>
                <a:lnTo>
                  <a:pt x="97" y="54"/>
                </a:lnTo>
                <a:lnTo>
                  <a:pt x="101" y="41"/>
                </a:lnTo>
                <a:lnTo>
                  <a:pt x="101" y="72"/>
                </a:lnTo>
                <a:lnTo>
                  <a:pt x="106" y="72"/>
                </a:lnTo>
                <a:lnTo>
                  <a:pt x="106" y="50"/>
                </a:lnTo>
                <a:lnTo>
                  <a:pt x="110" y="72"/>
                </a:lnTo>
                <a:lnTo>
                  <a:pt x="110" y="68"/>
                </a:lnTo>
                <a:lnTo>
                  <a:pt x="110" y="72"/>
                </a:lnTo>
                <a:lnTo>
                  <a:pt x="114" y="45"/>
                </a:lnTo>
                <a:lnTo>
                  <a:pt x="114" y="27"/>
                </a:lnTo>
                <a:lnTo>
                  <a:pt x="119" y="41"/>
                </a:lnTo>
                <a:lnTo>
                  <a:pt x="119" y="27"/>
                </a:lnTo>
                <a:lnTo>
                  <a:pt x="119" y="59"/>
                </a:lnTo>
                <a:lnTo>
                  <a:pt x="123" y="99"/>
                </a:lnTo>
                <a:lnTo>
                  <a:pt x="123" y="90"/>
                </a:lnTo>
                <a:lnTo>
                  <a:pt x="128" y="104"/>
                </a:lnTo>
                <a:lnTo>
                  <a:pt x="128" y="86"/>
                </a:lnTo>
                <a:lnTo>
                  <a:pt x="132" y="77"/>
                </a:lnTo>
                <a:lnTo>
                  <a:pt x="132" y="86"/>
                </a:lnTo>
                <a:lnTo>
                  <a:pt x="136" y="99"/>
                </a:lnTo>
                <a:lnTo>
                  <a:pt x="136" y="109"/>
                </a:lnTo>
                <a:lnTo>
                  <a:pt x="141" y="104"/>
                </a:lnTo>
                <a:lnTo>
                  <a:pt x="141" y="86"/>
                </a:lnTo>
                <a:lnTo>
                  <a:pt x="145" y="90"/>
                </a:lnTo>
                <a:lnTo>
                  <a:pt x="149" y="95"/>
                </a:lnTo>
                <a:lnTo>
                  <a:pt x="149" y="86"/>
                </a:lnTo>
                <a:lnTo>
                  <a:pt x="154" y="72"/>
                </a:lnTo>
                <a:lnTo>
                  <a:pt x="154" y="59"/>
                </a:lnTo>
                <a:lnTo>
                  <a:pt x="158" y="63"/>
                </a:lnTo>
                <a:lnTo>
                  <a:pt x="158" y="77"/>
                </a:lnTo>
                <a:lnTo>
                  <a:pt x="163" y="54"/>
                </a:lnTo>
                <a:lnTo>
                  <a:pt x="163" y="59"/>
                </a:lnTo>
                <a:lnTo>
                  <a:pt x="167" y="68"/>
                </a:lnTo>
                <a:lnTo>
                  <a:pt x="167" y="77"/>
                </a:lnTo>
                <a:lnTo>
                  <a:pt x="171" y="54"/>
                </a:lnTo>
                <a:lnTo>
                  <a:pt x="171" y="36"/>
                </a:lnTo>
                <a:lnTo>
                  <a:pt x="176" y="54"/>
                </a:lnTo>
                <a:lnTo>
                  <a:pt x="176" y="63"/>
                </a:lnTo>
                <a:lnTo>
                  <a:pt x="180" y="50"/>
                </a:lnTo>
                <a:lnTo>
                  <a:pt x="180" y="41"/>
                </a:lnTo>
                <a:lnTo>
                  <a:pt x="185" y="63"/>
                </a:lnTo>
                <a:lnTo>
                  <a:pt x="185" y="59"/>
                </a:lnTo>
                <a:lnTo>
                  <a:pt x="189" y="50"/>
                </a:lnTo>
                <a:lnTo>
                  <a:pt x="189" y="41"/>
                </a:lnTo>
                <a:lnTo>
                  <a:pt x="189" y="50"/>
                </a:lnTo>
                <a:lnTo>
                  <a:pt x="198" y="59"/>
                </a:lnTo>
                <a:lnTo>
                  <a:pt x="193" y="59"/>
                </a:lnTo>
                <a:lnTo>
                  <a:pt x="198" y="72"/>
                </a:lnTo>
                <a:lnTo>
                  <a:pt x="202" y="86"/>
                </a:lnTo>
                <a:lnTo>
                  <a:pt x="206" y="81"/>
                </a:lnTo>
                <a:lnTo>
                  <a:pt x="206" y="77"/>
                </a:lnTo>
                <a:lnTo>
                  <a:pt x="211" y="81"/>
                </a:lnTo>
                <a:lnTo>
                  <a:pt x="211" y="95"/>
                </a:lnTo>
                <a:lnTo>
                  <a:pt x="220" y="95"/>
                </a:lnTo>
                <a:lnTo>
                  <a:pt x="220" y="90"/>
                </a:lnTo>
                <a:lnTo>
                  <a:pt x="224" y="86"/>
                </a:lnTo>
                <a:lnTo>
                  <a:pt x="224" y="95"/>
                </a:lnTo>
                <a:lnTo>
                  <a:pt x="228" y="90"/>
                </a:lnTo>
                <a:lnTo>
                  <a:pt x="228" y="81"/>
                </a:lnTo>
                <a:lnTo>
                  <a:pt x="228" y="86"/>
                </a:lnTo>
                <a:lnTo>
                  <a:pt x="233" y="81"/>
                </a:lnTo>
                <a:lnTo>
                  <a:pt x="237" y="95"/>
                </a:lnTo>
                <a:lnTo>
                  <a:pt x="237" y="81"/>
                </a:lnTo>
                <a:lnTo>
                  <a:pt x="242" y="63"/>
                </a:lnTo>
                <a:lnTo>
                  <a:pt x="242" y="59"/>
                </a:lnTo>
                <a:lnTo>
                  <a:pt x="246" y="68"/>
                </a:lnTo>
                <a:lnTo>
                  <a:pt x="246" y="63"/>
                </a:lnTo>
                <a:lnTo>
                  <a:pt x="250" y="59"/>
                </a:lnTo>
                <a:lnTo>
                  <a:pt x="250" y="68"/>
                </a:lnTo>
                <a:lnTo>
                  <a:pt x="255" y="77"/>
                </a:lnTo>
                <a:lnTo>
                  <a:pt x="259" y="72"/>
                </a:lnTo>
                <a:lnTo>
                  <a:pt x="259" y="68"/>
                </a:lnTo>
                <a:lnTo>
                  <a:pt x="263" y="72"/>
                </a:lnTo>
                <a:lnTo>
                  <a:pt x="263" y="81"/>
                </a:lnTo>
                <a:lnTo>
                  <a:pt x="268" y="68"/>
                </a:lnTo>
                <a:lnTo>
                  <a:pt x="268" y="72"/>
                </a:lnTo>
                <a:lnTo>
                  <a:pt x="268" y="68"/>
                </a:lnTo>
                <a:lnTo>
                  <a:pt x="277" y="77"/>
                </a:lnTo>
                <a:lnTo>
                  <a:pt x="272" y="77"/>
                </a:lnTo>
                <a:lnTo>
                  <a:pt x="277" y="68"/>
                </a:lnTo>
                <a:lnTo>
                  <a:pt x="281" y="68"/>
                </a:lnTo>
                <a:lnTo>
                  <a:pt x="285" y="72"/>
                </a:lnTo>
                <a:lnTo>
                  <a:pt x="290" y="7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4" name="Freeform 165"/>
          <p:cNvSpPr>
            <a:spLocks/>
          </p:cNvSpPr>
          <p:nvPr/>
        </p:nvSpPr>
        <p:spPr bwMode="auto">
          <a:xfrm>
            <a:off x="2611438" y="4949825"/>
            <a:ext cx="508000" cy="215900"/>
          </a:xfrm>
          <a:custGeom>
            <a:avLst/>
            <a:gdLst>
              <a:gd name="T0" fmla="*/ 6350 w 320"/>
              <a:gd name="T1" fmla="*/ 150812 h 136"/>
              <a:gd name="T2" fmla="*/ 14288 w 320"/>
              <a:gd name="T3" fmla="*/ 122237 h 136"/>
              <a:gd name="T4" fmla="*/ 26988 w 320"/>
              <a:gd name="T5" fmla="*/ 122237 h 136"/>
              <a:gd name="T6" fmla="*/ 34925 w 320"/>
              <a:gd name="T7" fmla="*/ 107950 h 136"/>
              <a:gd name="T8" fmla="*/ 47625 w 320"/>
              <a:gd name="T9" fmla="*/ 115887 h 136"/>
              <a:gd name="T10" fmla="*/ 61913 w 320"/>
              <a:gd name="T11" fmla="*/ 122237 h 136"/>
              <a:gd name="T12" fmla="*/ 90487 w 320"/>
              <a:gd name="T13" fmla="*/ 150812 h 136"/>
              <a:gd name="T14" fmla="*/ 96837 w 320"/>
              <a:gd name="T15" fmla="*/ 136525 h 136"/>
              <a:gd name="T16" fmla="*/ 111125 w 320"/>
              <a:gd name="T17" fmla="*/ 122237 h 136"/>
              <a:gd name="T18" fmla="*/ 125413 w 320"/>
              <a:gd name="T19" fmla="*/ 195262 h 136"/>
              <a:gd name="T20" fmla="*/ 131762 w 320"/>
              <a:gd name="T21" fmla="*/ 107950 h 136"/>
              <a:gd name="T22" fmla="*/ 146050 w 320"/>
              <a:gd name="T23" fmla="*/ 195262 h 136"/>
              <a:gd name="T24" fmla="*/ 160337 w 320"/>
              <a:gd name="T25" fmla="*/ 115887 h 136"/>
              <a:gd name="T26" fmla="*/ 173037 w 320"/>
              <a:gd name="T27" fmla="*/ 144462 h 136"/>
              <a:gd name="T28" fmla="*/ 180975 w 320"/>
              <a:gd name="T29" fmla="*/ 50800 h 136"/>
              <a:gd name="T30" fmla="*/ 187325 w 320"/>
              <a:gd name="T31" fmla="*/ 28575 h 136"/>
              <a:gd name="T32" fmla="*/ 201612 w 320"/>
              <a:gd name="T33" fmla="*/ 50800 h 136"/>
              <a:gd name="T34" fmla="*/ 207963 w 320"/>
              <a:gd name="T35" fmla="*/ 50800 h 136"/>
              <a:gd name="T36" fmla="*/ 222250 w 320"/>
              <a:gd name="T37" fmla="*/ 65087 h 136"/>
              <a:gd name="T38" fmla="*/ 236538 w 320"/>
              <a:gd name="T39" fmla="*/ 71437 h 136"/>
              <a:gd name="T40" fmla="*/ 257175 w 320"/>
              <a:gd name="T41" fmla="*/ 79375 h 136"/>
              <a:gd name="T42" fmla="*/ 263525 w 320"/>
              <a:gd name="T43" fmla="*/ 79375 h 136"/>
              <a:gd name="T44" fmla="*/ 271462 w 320"/>
              <a:gd name="T45" fmla="*/ 107950 h 136"/>
              <a:gd name="T46" fmla="*/ 292100 w 320"/>
              <a:gd name="T47" fmla="*/ 93662 h 136"/>
              <a:gd name="T48" fmla="*/ 298450 w 320"/>
              <a:gd name="T49" fmla="*/ 65087 h 136"/>
              <a:gd name="T50" fmla="*/ 319087 w 320"/>
              <a:gd name="T51" fmla="*/ 71437 h 136"/>
              <a:gd name="T52" fmla="*/ 333375 w 320"/>
              <a:gd name="T53" fmla="*/ 87312 h 136"/>
              <a:gd name="T54" fmla="*/ 341312 w 320"/>
              <a:gd name="T55" fmla="*/ 101600 h 136"/>
              <a:gd name="T56" fmla="*/ 354012 w 320"/>
              <a:gd name="T57" fmla="*/ 65087 h 136"/>
              <a:gd name="T58" fmla="*/ 368300 w 320"/>
              <a:gd name="T59" fmla="*/ 101600 h 136"/>
              <a:gd name="T60" fmla="*/ 382587 w 320"/>
              <a:gd name="T61" fmla="*/ 115887 h 136"/>
              <a:gd name="T62" fmla="*/ 396875 w 320"/>
              <a:gd name="T63" fmla="*/ 79375 h 136"/>
              <a:gd name="T64" fmla="*/ 403225 w 320"/>
              <a:gd name="T65" fmla="*/ 42862 h 136"/>
              <a:gd name="T66" fmla="*/ 409575 w 320"/>
              <a:gd name="T67" fmla="*/ 57150 h 136"/>
              <a:gd name="T68" fmla="*/ 423863 w 320"/>
              <a:gd name="T69" fmla="*/ 93662 h 136"/>
              <a:gd name="T70" fmla="*/ 438150 w 320"/>
              <a:gd name="T71" fmla="*/ 71437 h 136"/>
              <a:gd name="T72" fmla="*/ 444500 w 320"/>
              <a:gd name="T73" fmla="*/ 36512 h 136"/>
              <a:gd name="T74" fmla="*/ 458788 w 320"/>
              <a:gd name="T75" fmla="*/ 36512 h 136"/>
              <a:gd name="T76" fmla="*/ 465138 w 320"/>
              <a:gd name="T77" fmla="*/ 28575 h 136"/>
              <a:gd name="T78" fmla="*/ 479425 w 320"/>
              <a:gd name="T79" fmla="*/ 7937 h 136"/>
              <a:gd name="T80" fmla="*/ 487363 w 320"/>
              <a:gd name="T81" fmla="*/ 14287 h 136"/>
              <a:gd name="T82" fmla="*/ 493713 w 320"/>
              <a:gd name="T83" fmla="*/ 36512 h 1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136"/>
              <a:gd name="T128" fmla="*/ 320 w 320"/>
              <a:gd name="T129" fmla="*/ 136 h 1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136">
                <a:moveTo>
                  <a:pt x="0" y="86"/>
                </a:moveTo>
                <a:lnTo>
                  <a:pt x="0" y="104"/>
                </a:lnTo>
                <a:lnTo>
                  <a:pt x="4" y="95"/>
                </a:lnTo>
                <a:lnTo>
                  <a:pt x="4" y="91"/>
                </a:lnTo>
                <a:lnTo>
                  <a:pt x="9" y="82"/>
                </a:lnTo>
                <a:lnTo>
                  <a:pt x="9" y="77"/>
                </a:lnTo>
                <a:lnTo>
                  <a:pt x="13" y="91"/>
                </a:lnTo>
                <a:lnTo>
                  <a:pt x="13" y="82"/>
                </a:lnTo>
                <a:lnTo>
                  <a:pt x="17" y="77"/>
                </a:lnTo>
                <a:lnTo>
                  <a:pt x="17" y="68"/>
                </a:lnTo>
                <a:lnTo>
                  <a:pt x="22" y="64"/>
                </a:lnTo>
                <a:lnTo>
                  <a:pt x="22" y="68"/>
                </a:lnTo>
                <a:lnTo>
                  <a:pt x="22" y="64"/>
                </a:lnTo>
                <a:lnTo>
                  <a:pt x="26" y="68"/>
                </a:lnTo>
                <a:lnTo>
                  <a:pt x="30" y="73"/>
                </a:lnTo>
                <a:lnTo>
                  <a:pt x="30" y="86"/>
                </a:lnTo>
                <a:lnTo>
                  <a:pt x="35" y="82"/>
                </a:lnTo>
                <a:lnTo>
                  <a:pt x="39" y="77"/>
                </a:lnTo>
                <a:lnTo>
                  <a:pt x="44" y="82"/>
                </a:lnTo>
                <a:lnTo>
                  <a:pt x="48" y="86"/>
                </a:lnTo>
                <a:lnTo>
                  <a:pt x="57" y="95"/>
                </a:lnTo>
                <a:lnTo>
                  <a:pt x="57" y="109"/>
                </a:lnTo>
                <a:lnTo>
                  <a:pt x="61" y="136"/>
                </a:lnTo>
                <a:lnTo>
                  <a:pt x="61" y="86"/>
                </a:lnTo>
                <a:lnTo>
                  <a:pt x="66" y="123"/>
                </a:lnTo>
                <a:lnTo>
                  <a:pt x="66" y="86"/>
                </a:lnTo>
                <a:lnTo>
                  <a:pt x="70" y="77"/>
                </a:lnTo>
                <a:lnTo>
                  <a:pt x="74" y="82"/>
                </a:lnTo>
                <a:lnTo>
                  <a:pt x="79" y="109"/>
                </a:lnTo>
                <a:lnTo>
                  <a:pt x="79" y="123"/>
                </a:lnTo>
                <a:lnTo>
                  <a:pt x="79" y="86"/>
                </a:lnTo>
                <a:lnTo>
                  <a:pt x="83" y="73"/>
                </a:lnTo>
                <a:lnTo>
                  <a:pt x="83" y="68"/>
                </a:lnTo>
                <a:lnTo>
                  <a:pt x="87" y="73"/>
                </a:lnTo>
                <a:lnTo>
                  <a:pt x="87" y="100"/>
                </a:lnTo>
                <a:lnTo>
                  <a:pt x="92" y="123"/>
                </a:lnTo>
                <a:lnTo>
                  <a:pt x="92" y="73"/>
                </a:lnTo>
                <a:lnTo>
                  <a:pt x="96" y="68"/>
                </a:lnTo>
                <a:lnTo>
                  <a:pt x="101" y="73"/>
                </a:lnTo>
                <a:lnTo>
                  <a:pt x="101" y="82"/>
                </a:lnTo>
                <a:lnTo>
                  <a:pt x="105" y="86"/>
                </a:lnTo>
                <a:lnTo>
                  <a:pt x="109" y="91"/>
                </a:lnTo>
                <a:lnTo>
                  <a:pt x="109" y="32"/>
                </a:lnTo>
                <a:lnTo>
                  <a:pt x="109" y="36"/>
                </a:lnTo>
                <a:lnTo>
                  <a:pt x="114" y="32"/>
                </a:lnTo>
                <a:lnTo>
                  <a:pt x="114" y="18"/>
                </a:lnTo>
                <a:lnTo>
                  <a:pt x="118" y="5"/>
                </a:lnTo>
                <a:lnTo>
                  <a:pt x="118" y="18"/>
                </a:lnTo>
                <a:lnTo>
                  <a:pt x="123" y="32"/>
                </a:lnTo>
                <a:lnTo>
                  <a:pt x="123" y="27"/>
                </a:lnTo>
                <a:lnTo>
                  <a:pt x="127" y="32"/>
                </a:lnTo>
                <a:lnTo>
                  <a:pt x="131" y="18"/>
                </a:lnTo>
                <a:lnTo>
                  <a:pt x="131" y="36"/>
                </a:lnTo>
                <a:lnTo>
                  <a:pt x="131" y="32"/>
                </a:lnTo>
                <a:lnTo>
                  <a:pt x="136" y="23"/>
                </a:lnTo>
                <a:lnTo>
                  <a:pt x="140" y="45"/>
                </a:lnTo>
                <a:lnTo>
                  <a:pt x="140" y="41"/>
                </a:lnTo>
                <a:lnTo>
                  <a:pt x="140" y="45"/>
                </a:lnTo>
                <a:lnTo>
                  <a:pt x="144" y="50"/>
                </a:lnTo>
                <a:lnTo>
                  <a:pt x="149" y="45"/>
                </a:lnTo>
                <a:lnTo>
                  <a:pt x="149" y="50"/>
                </a:lnTo>
                <a:lnTo>
                  <a:pt x="153" y="55"/>
                </a:lnTo>
                <a:lnTo>
                  <a:pt x="162" y="50"/>
                </a:lnTo>
                <a:lnTo>
                  <a:pt x="158" y="50"/>
                </a:lnTo>
                <a:lnTo>
                  <a:pt x="162" y="45"/>
                </a:lnTo>
                <a:lnTo>
                  <a:pt x="166" y="50"/>
                </a:lnTo>
                <a:lnTo>
                  <a:pt x="166" y="36"/>
                </a:lnTo>
                <a:lnTo>
                  <a:pt x="171" y="36"/>
                </a:lnTo>
                <a:lnTo>
                  <a:pt x="171" y="68"/>
                </a:lnTo>
                <a:lnTo>
                  <a:pt x="175" y="55"/>
                </a:lnTo>
                <a:lnTo>
                  <a:pt x="175" y="50"/>
                </a:lnTo>
                <a:lnTo>
                  <a:pt x="184" y="59"/>
                </a:lnTo>
                <a:lnTo>
                  <a:pt x="184" y="68"/>
                </a:lnTo>
                <a:lnTo>
                  <a:pt x="188" y="59"/>
                </a:lnTo>
                <a:lnTo>
                  <a:pt x="188" y="41"/>
                </a:lnTo>
                <a:lnTo>
                  <a:pt x="193" y="50"/>
                </a:lnTo>
                <a:lnTo>
                  <a:pt x="193" y="59"/>
                </a:lnTo>
                <a:lnTo>
                  <a:pt x="201" y="45"/>
                </a:lnTo>
                <a:lnTo>
                  <a:pt x="197" y="45"/>
                </a:lnTo>
                <a:lnTo>
                  <a:pt x="201" y="64"/>
                </a:lnTo>
                <a:lnTo>
                  <a:pt x="210" y="55"/>
                </a:lnTo>
                <a:lnTo>
                  <a:pt x="210" y="50"/>
                </a:lnTo>
                <a:lnTo>
                  <a:pt x="210" y="64"/>
                </a:lnTo>
                <a:lnTo>
                  <a:pt x="215" y="64"/>
                </a:lnTo>
                <a:lnTo>
                  <a:pt x="215" y="55"/>
                </a:lnTo>
                <a:lnTo>
                  <a:pt x="223" y="45"/>
                </a:lnTo>
                <a:lnTo>
                  <a:pt x="223" y="41"/>
                </a:lnTo>
                <a:lnTo>
                  <a:pt x="228" y="36"/>
                </a:lnTo>
                <a:lnTo>
                  <a:pt x="232" y="45"/>
                </a:lnTo>
                <a:lnTo>
                  <a:pt x="232" y="64"/>
                </a:lnTo>
                <a:lnTo>
                  <a:pt x="232" y="59"/>
                </a:lnTo>
                <a:lnTo>
                  <a:pt x="236" y="55"/>
                </a:lnTo>
                <a:lnTo>
                  <a:pt x="241" y="73"/>
                </a:lnTo>
                <a:lnTo>
                  <a:pt x="241" y="50"/>
                </a:lnTo>
                <a:lnTo>
                  <a:pt x="245" y="41"/>
                </a:lnTo>
                <a:lnTo>
                  <a:pt x="250" y="50"/>
                </a:lnTo>
                <a:lnTo>
                  <a:pt x="250" y="36"/>
                </a:lnTo>
                <a:lnTo>
                  <a:pt x="254" y="32"/>
                </a:lnTo>
                <a:lnTo>
                  <a:pt x="254" y="27"/>
                </a:lnTo>
                <a:lnTo>
                  <a:pt x="258" y="36"/>
                </a:lnTo>
                <a:lnTo>
                  <a:pt x="258" y="45"/>
                </a:lnTo>
                <a:lnTo>
                  <a:pt x="258" y="36"/>
                </a:lnTo>
                <a:lnTo>
                  <a:pt x="263" y="32"/>
                </a:lnTo>
                <a:lnTo>
                  <a:pt x="267" y="41"/>
                </a:lnTo>
                <a:lnTo>
                  <a:pt x="267" y="59"/>
                </a:lnTo>
                <a:lnTo>
                  <a:pt x="272" y="59"/>
                </a:lnTo>
                <a:lnTo>
                  <a:pt x="272" y="50"/>
                </a:lnTo>
                <a:lnTo>
                  <a:pt x="276" y="45"/>
                </a:lnTo>
                <a:lnTo>
                  <a:pt x="280" y="27"/>
                </a:lnTo>
                <a:lnTo>
                  <a:pt x="280" y="18"/>
                </a:lnTo>
                <a:lnTo>
                  <a:pt x="280" y="23"/>
                </a:lnTo>
                <a:lnTo>
                  <a:pt x="285" y="45"/>
                </a:lnTo>
                <a:lnTo>
                  <a:pt x="285" y="41"/>
                </a:lnTo>
                <a:lnTo>
                  <a:pt x="289" y="23"/>
                </a:lnTo>
                <a:lnTo>
                  <a:pt x="289" y="9"/>
                </a:lnTo>
                <a:lnTo>
                  <a:pt x="293" y="23"/>
                </a:lnTo>
                <a:lnTo>
                  <a:pt x="293" y="18"/>
                </a:lnTo>
                <a:lnTo>
                  <a:pt x="298" y="9"/>
                </a:lnTo>
                <a:lnTo>
                  <a:pt x="298" y="0"/>
                </a:lnTo>
                <a:lnTo>
                  <a:pt x="302" y="5"/>
                </a:lnTo>
                <a:lnTo>
                  <a:pt x="302" y="23"/>
                </a:lnTo>
                <a:lnTo>
                  <a:pt x="307" y="14"/>
                </a:lnTo>
                <a:lnTo>
                  <a:pt x="307" y="9"/>
                </a:lnTo>
                <a:lnTo>
                  <a:pt x="311" y="18"/>
                </a:lnTo>
                <a:lnTo>
                  <a:pt x="311" y="27"/>
                </a:lnTo>
                <a:lnTo>
                  <a:pt x="311" y="23"/>
                </a:lnTo>
                <a:lnTo>
                  <a:pt x="315" y="14"/>
                </a:lnTo>
                <a:lnTo>
                  <a:pt x="320" y="2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5" name="Freeform 166"/>
          <p:cNvSpPr>
            <a:spLocks/>
          </p:cNvSpPr>
          <p:nvPr/>
        </p:nvSpPr>
        <p:spPr bwMode="auto">
          <a:xfrm>
            <a:off x="3119438" y="4884738"/>
            <a:ext cx="438150" cy="115887"/>
          </a:xfrm>
          <a:custGeom>
            <a:avLst/>
            <a:gdLst>
              <a:gd name="T0" fmla="*/ 14287 w 276"/>
              <a:gd name="T1" fmla="*/ 73025 h 73"/>
              <a:gd name="T2" fmla="*/ 20637 w 276"/>
              <a:gd name="T3" fmla="*/ 87312 h 73"/>
              <a:gd name="T4" fmla="*/ 26988 w 276"/>
              <a:gd name="T5" fmla="*/ 115887 h 73"/>
              <a:gd name="T6" fmla="*/ 41275 w 276"/>
              <a:gd name="T7" fmla="*/ 87312 h 73"/>
              <a:gd name="T8" fmla="*/ 47625 w 276"/>
              <a:gd name="T9" fmla="*/ 73025 h 73"/>
              <a:gd name="T10" fmla="*/ 61912 w 276"/>
              <a:gd name="T11" fmla="*/ 101600 h 73"/>
              <a:gd name="T12" fmla="*/ 69850 w 276"/>
              <a:gd name="T13" fmla="*/ 101600 h 73"/>
              <a:gd name="T14" fmla="*/ 82550 w 276"/>
              <a:gd name="T15" fmla="*/ 42862 h 73"/>
              <a:gd name="T16" fmla="*/ 90487 w 276"/>
              <a:gd name="T17" fmla="*/ 22225 h 73"/>
              <a:gd name="T18" fmla="*/ 104775 w 276"/>
              <a:gd name="T19" fmla="*/ 42862 h 73"/>
              <a:gd name="T20" fmla="*/ 111125 w 276"/>
              <a:gd name="T21" fmla="*/ 65087 h 73"/>
              <a:gd name="T22" fmla="*/ 125412 w 276"/>
              <a:gd name="T23" fmla="*/ 36512 h 73"/>
              <a:gd name="T24" fmla="*/ 131762 w 276"/>
              <a:gd name="T25" fmla="*/ 42862 h 73"/>
              <a:gd name="T26" fmla="*/ 146050 w 276"/>
              <a:gd name="T27" fmla="*/ 79375 h 73"/>
              <a:gd name="T28" fmla="*/ 152400 w 276"/>
              <a:gd name="T29" fmla="*/ 65087 h 73"/>
              <a:gd name="T30" fmla="*/ 160337 w 276"/>
              <a:gd name="T31" fmla="*/ 36512 h 73"/>
              <a:gd name="T32" fmla="*/ 173037 w 276"/>
              <a:gd name="T33" fmla="*/ 58737 h 73"/>
              <a:gd name="T34" fmla="*/ 180975 w 276"/>
              <a:gd name="T35" fmla="*/ 58737 h 73"/>
              <a:gd name="T36" fmla="*/ 195262 w 276"/>
              <a:gd name="T37" fmla="*/ 50800 h 73"/>
              <a:gd name="T38" fmla="*/ 201612 w 276"/>
              <a:gd name="T39" fmla="*/ 36512 h 73"/>
              <a:gd name="T40" fmla="*/ 215900 w 276"/>
              <a:gd name="T41" fmla="*/ 58737 h 73"/>
              <a:gd name="T42" fmla="*/ 222250 w 276"/>
              <a:gd name="T43" fmla="*/ 65087 h 73"/>
              <a:gd name="T44" fmla="*/ 236537 w 276"/>
              <a:gd name="T45" fmla="*/ 36512 h 73"/>
              <a:gd name="T46" fmla="*/ 242887 w 276"/>
              <a:gd name="T47" fmla="*/ 14287 h 73"/>
              <a:gd name="T48" fmla="*/ 257175 w 276"/>
              <a:gd name="T49" fmla="*/ 50800 h 73"/>
              <a:gd name="T50" fmla="*/ 271462 w 276"/>
              <a:gd name="T51" fmla="*/ 65087 h 73"/>
              <a:gd name="T52" fmla="*/ 285750 w 276"/>
              <a:gd name="T53" fmla="*/ 50800 h 73"/>
              <a:gd name="T54" fmla="*/ 292100 w 276"/>
              <a:gd name="T55" fmla="*/ 36512 h 73"/>
              <a:gd name="T56" fmla="*/ 306387 w 276"/>
              <a:gd name="T57" fmla="*/ 36512 h 73"/>
              <a:gd name="T58" fmla="*/ 312737 w 276"/>
              <a:gd name="T59" fmla="*/ 42862 h 73"/>
              <a:gd name="T60" fmla="*/ 319087 w 276"/>
              <a:gd name="T61" fmla="*/ 14287 h 73"/>
              <a:gd name="T62" fmla="*/ 333375 w 276"/>
              <a:gd name="T63" fmla="*/ 28575 h 73"/>
              <a:gd name="T64" fmla="*/ 341312 w 276"/>
              <a:gd name="T65" fmla="*/ 28575 h 73"/>
              <a:gd name="T66" fmla="*/ 347662 w 276"/>
              <a:gd name="T67" fmla="*/ 14287 h 73"/>
              <a:gd name="T68" fmla="*/ 361950 w 276"/>
              <a:gd name="T69" fmla="*/ 36512 h 73"/>
              <a:gd name="T70" fmla="*/ 368300 w 276"/>
              <a:gd name="T71" fmla="*/ 14287 h 73"/>
              <a:gd name="T72" fmla="*/ 376237 w 276"/>
              <a:gd name="T73" fmla="*/ 28575 h 73"/>
              <a:gd name="T74" fmla="*/ 388937 w 276"/>
              <a:gd name="T75" fmla="*/ 50800 h 73"/>
              <a:gd name="T76" fmla="*/ 403225 w 276"/>
              <a:gd name="T77" fmla="*/ 36512 h 73"/>
              <a:gd name="T78" fmla="*/ 409575 w 276"/>
              <a:gd name="T79" fmla="*/ 36512 h 73"/>
              <a:gd name="T80" fmla="*/ 423863 w 276"/>
              <a:gd name="T81" fmla="*/ 50800 h 73"/>
              <a:gd name="T82" fmla="*/ 431800 w 276"/>
              <a:gd name="T83" fmla="*/ 58737 h 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73"/>
              <a:gd name="T128" fmla="*/ 276 w 276"/>
              <a:gd name="T129" fmla="*/ 73 h 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73">
                <a:moveTo>
                  <a:pt x="0" y="68"/>
                </a:moveTo>
                <a:lnTo>
                  <a:pt x="0" y="59"/>
                </a:lnTo>
                <a:lnTo>
                  <a:pt x="9" y="46"/>
                </a:lnTo>
                <a:lnTo>
                  <a:pt x="4" y="46"/>
                </a:lnTo>
                <a:lnTo>
                  <a:pt x="9" y="59"/>
                </a:lnTo>
                <a:lnTo>
                  <a:pt x="13" y="55"/>
                </a:lnTo>
                <a:lnTo>
                  <a:pt x="13" y="46"/>
                </a:lnTo>
                <a:lnTo>
                  <a:pt x="17" y="64"/>
                </a:lnTo>
                <a:lnTo>
                  <a:pt x="17" y="73"/>
                </a:lnTo>
                <a:lnTo>
                  <a:pt x="22" y="68"/>
                </a:lnTo>
                <a:lnTo>
                  <a:pt x="22" y="50"/>
                </a:lnTo>
                <a:lnTo>
                  <a:pt x="26" y="55"/>
                </a:lnTo>
                <a:lnTo>
                  <a:pt x="26" y="64"/>
                </a:lnTo>
                <a:lnTo>
                  <a:pt x="30" y="55"/>
                </a:lnTo>
                <a:lnTo>
                  <a:pt x="30" y="46"/>
                </a:lnTo>
                <a:lnTo>
                  <a:pt x="35" y="59"/>
                </a:lnTo>
                <a:lnTo>
                  <a:pt x="35" y="73"/>
                </a:lnTo>
                <a:lnTo>
                  <a:pt x="39" y="64"/>
                </a:lnTo>
                <a:lnTo>
                  <a:pt x="39" y="46"/>
                </a:lnTo>
                <a:lnTo>
                  <a:pt x="44" y="55"/>
                </a:lnTo>
                <a:lnTo>
                  <a:pt x="44" y="64"/>
                </a:lnTo>
                <a:lnTo>
                  <a:pt x="48" y="55"/>
                </a:lnTo>
                <a:lnTo>
                  <a:pt x="48" y="46"/>
                </a:lnTo>
                <a:lnTo>
                  <a:pt x="52" y="27"/>
                </a:lnTo>
                <a:lnTo>
                  <a:pt x="52" y="37"/>
                </a:lnTo>
                <a:lnTo>
                  <a:pt x="57" y="23"/>
                </a:lnTo>
                <a:lnTo>
                  <a:pt x="57" y="14"/>
                </a:lnTo>
                <a:lnTo>
                  <a:pt x="61" y="18"/>
                </a:lnTo>
                <a:lnTo>
                  <a:pt x="61" y="32"/>
                </a:lnTo>
                <a:lnTo>
                  <a:pt x="66" y="27"/>
                </a:lnTo>
                <a:lnTo>
                  <a:pt x="66" y="23"/>
                </a:lnTo>
                <a:lnTo>
                  <a:pt x="70" y="32"/>
                </a:lnTo>
                <a:lnTo>
                  <a:pt x="70" y="41"/>
                </a:lnTo>
                <a:lnTo>
                  <a:pt x="74" y="23"/>
                </a:lnTo>
                <a:lnTo>
                  <a:pt x="74" y="18"/>
                </a:lnTo>
                <a:lnTo>
                  <a:pt x="79" y="23"/>
                </a:lnTo>
                <a:lnTo>
                  <a:pt x="79" y="32"/>
                </a:lnTo>
                <a:lnTo>
                  <a:pt x="83" y="37"/>
                </a:lnTo>
                <a:lnTo>
                  <a:pt x="83" y="27"/>
                </a:lnTo>
                <a:lnTo>
                  <a:pt x="87" y="32"/>
                </a:lnTo>
                <a:lnTo>
                  <a:pt x="87" y="41"/>
                </a:lnTo>
                <a:lnTo>
                  <a:pt x="92" y="50"/>
                </a:lnTo>
                <a:lnTo>
                  <a:pt x="92" y="27"/>
                </a:lnTo>
                <a:lnTo>
                  <a:pt x="96" y="32"/>
                </a:lnTo>
                <a:lnTo>
                  <a:pt x="96" y="41"/>
                </a:lnTo>
                <a:lnTo>
                  <a:pt x="101" y="23"/>
                </a:lnTo>
                <a:lnTo>
                  <a:pt x="101" y="27"/>
                </a:lnTo>
                <a:lnTo>
                  <a:pt x="101" y="23"/>
                </a:lnTo>
                <a:lnTo>
                  <a:pt x="105" y="37"/>
                </a:lnTo>
                <a:lnTo>
                  <a:pt x="105" y="41"/>
                </a:lnTo>
                <a:lnTo>
                  <a:pt x="109" y="37"/>
                </a:lnTo>
                <a:lnTo>
                  <a:pt x="109" y="18"/>
                </a:lnTo>
                <a:lnTo>
                  <a:pt x="114" y="27"/>
                </a:lnTo>
                <a:lnTo>
                  <a:pt x="114" y="37"/>
                </a:lnTo>
                <a:lnTo>
                  <a:pt x="118" y="37"/>
                </a:lnTo>
                <a:lnTo>
                  <a:pt x="118" y="27"/>
                </a:lnTo>
                <a:lnTo>
                  <a:pt x="123" y="32"/>
                </a:lnTo>
                <a:lnTo>
                  <a:pt x="123" y="46"/>
                </a:lnTo>
                <a:lnTo>
                  <a:pt x="127" y="37"/>
                </a:lnTo>
                <a:lnTo>
                  <a:pt x="127" y="23"/>
                </a:lnTo>
                <a:lnTo>
                  <a:pt x="131" y="32"/>
                </a:lnTo>
                <a:lnTo>
                  <a:pt x="131" y="41"/>
                </a:lnTo>
                <a:lnTo>
                  <a:pt x="136" y="37"/>
                </a:lnTo>
                <a:lnTo>
                  <a:pt x="136" y="23"/>
                </a:lnTo>
                <a:lnTo>
                  <a:pt x="140" y="27"/>
                </a:lnTo>
                <a:lnTo>
                  <a:pt x="140" y="41"/>
                </a:lnTo>
                <a:lnTo>
                  <a:pt x="144" y="32"/>
                </a:lnTo>
                <a:lnTo>
                  <a:pt x="144" y="18"/>
                </a:lnTo>
                <a:lnTo>
                  <a:pt x="149" y="23"/>
                </a:lnTo>
                <a:lnTo>
                  <a:pt x="149" y="18"/>
                </a:lnTo>
                <a:lnTo>
                  <a:pt x="153" y="32"/>
                </a:lnTo>
                <a:lnTo>
                  <a:pt x="153" y="9"/>
                </a:lnTo>
                <a:lnTo>
                  <a:pt x="158" y="14"/>
                </a:lnTo>
                <a:lnTo>
                  <a:pt x="158" y="23"/>
                </a:lnTo>
                <a:lnTo>
                  <a:pt x="162" y="32"/>
                </a:lnTo>
                <a:lnTo>
                  <a:pt x="162" y="18"/>
                </a:lnTo>
                <a:lnTo>
                  <a:pt x="166" y="23"/>
                </a:lnTo>
                <a:lnTo>
                  <a:pt x="171" y="41"/>
                </a:lnTo>
                <a:lnTo>
                  <a:pt x="171" y="18"/>
                </a:lnTo>
                <a:lnTo>
                  <a:pt x="175" y="23"/>
                </a:lnTo>
                <a:lnTo>
                  <a:pt x="180" y="32"/>
                </a:lnTo>
                <a:lnTo>
                  <a:pt x="180" y="37"/>
                </a:lnTo>
                <a:lnTo>
                  <a:pt x="180" y="23"/>
                </a:lnTo>
                <a:lnTo>
                  <a:pt x="184" y="23"/>
                </a:lnTo>
                <a:lnTo>
                  <a:pt x="184" y="32"/>
                </a:lnTo>
                <a:lnTo>
                  <a:pt x="188" y="37"/>
                </a:lnTo>
                <a:lnTo>
                  <a:pt x="193" y="23"/>
                </a:lnTo>
                <a:lnTo>
                  <a:pt x="193" y="18"/>
                </a:lnTo>
                <a:lnTo>
                  <a:pt x="197" y="14"/>
                </a:lnTo>
                <a:lnTo>
                  <a:pt x="197" y="27"/>
                </a:lnTo>
                <a:lnTo>
                  <a:pt x="201" y="18"/>
                </a:lnTo>
                <a:lnTo>
                  <a:pt x="201" y="0"/>
                </a:lnTo>
                <a:lnTo>
                  <a:pt x="201" y="9"/>
                </a:lnTo>
                <a:lnTo>
                  <a:pt x="206" y="5"/>
                </a:lnTo>
                <a:lnTo>
                  <a:pt x="206" y="23"/>
                </a:lnTo>
                <a:lnTo>
                  <a:pt x="210" y="18"/>
                </a:lnTo>
                <a:lnTo>
                  <a:pt x="210" y="5"/>
                </a:lnTo>
                <a:lnTo>
                  <a:pt x="210" y="9"/>
                </a:lnTo>
                <a:lnTo>
                  <a:pt x="215" y="18"/>
                </a:lnTo>
                <a:lnTo>
                  <a:pt x="215" y="23"/>
                </a:lnTo>
                <a:lnTo>
                  <a:pt x="219" y="27"/>
                </a:lnTo>
                <a:lnTo>
                  <a:pt x="219" y="9"/>
                </a:lnTo>
                <a:lnTo>
                  <a:pt x="223" y="5"/>
                </a:lnTo>
                <a:lnTo>
                  <a:pt x="223" y="18"/>
                </a:lnTo>
                <a:lnTo>
                  <a:pt x="228" y="23"/>
                </a:lnTo>
                <a:lnTo>
                  <a:pt x="228" y="9"/>
                </a:lnTo>
                <a:lnTo>
                  <a:pt x="232" y="14"/>
                </a:lnTo>
                <a:lnTo>
                  <a:pt x="232" y="9"/>
                </a:lnTo>
                <a:lnTo>
                  <a:pt x="232" y="18"/>
                </a:lnTo>
                <a:lnTo>
                  <a:pt x="237" y="27"/>
                </a:lnTo>
                <a:lnTo>
                  <a:pt x="237" y="18"/>
                </a:lnTo>
                <a:lnTo>
                  <a:pt x="241" y="32"/>
                </a:lnTo>
                <a:lnTo>
                  <a:pt x="245" y="46"/>
                </a:lnTo>
                <a:lnTo>
                  <a:pt x="245" y="32"/>
                </a:lnTo>
                <a:lnTo>
                  <a:pt x="250" y="23"/>
                </a:lnTo>
                <a:lnTo>
                  <a:pt x="250" y="18"/>
                </a:lnTo>
                <a:lnTo>
                  <a:pt x="254" y="23"/>
                </a:lnTo>
                <a:lnTo>
                  <a:pt x="254" y="9"/>
                </a:lnTo>
                <a:lnTo>
                  <a:pt x="258" y="18"/>
                </a:lnTo>
                <a:lnTo>
                  <a:pt x="258" y="23"/>
                </a:lnTo>
                <a:lnTo>
                  <a:pt x="267" y="32"/>
                </a:lnTo>
                <a:lnTo>
                  <a:pt x="263" y="32"/>
                </a:lnTo>
                <a:lnTo>
                  <a:pt x="267" y="32"/>
                </a:lnTo>
                <a:lnTo>
                  <a:pt x="272" y="37"/>
                </a:lnTo>
                <a:lnTo>
                  <a:pt x="272" y="32"/>
                </a:lnTo>
                <a:lnTo>
                  <a:pt x="272" y="37"/>
                </a:lnTo>
                <a:lnTo>
                  <a:pt x="276" y="41"/>
                </a:lnTo>
                <a:lnTo>
                  <a:pt x="276" y="5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6" name="Freeform 167"/>
          <p:cNvSpPr>
            <a:spLocks/>
          </p:cNvSpPr>
          <p:nvPr/>
        </p:nvSpPr>
        <p:spPr bwMode="auto">
          <a:xfrm>
            <a:off x="3557588" y="4878388"/>
            <a:ext cx="438150" cy="136525"/>
          </a:xfrm>
          <a:custGeom>
            <a:avLst/>
            <a:gdLst>
              <a:gd name="T0" fmla="*/ 6350 w 276"/>
              <a:gd name="T1" fmla="*/ 49212 h 86"/>
              <a:gd name="T2" fmla="*/ 20637 w 276"/>
              <a:gd name="T3" fmla="*/ 93662 h 86"/>
              <a:gd name="T4" fmla="*/ 28575 w 276"/>
              <a:gd name="T5" fmla="*/ 65088 h 86"/>
              <a:gd name="T6" fmla="*/ 41275 w 276"/>
              <a:gd name="T7" fmla="*/ 65088 h 86"/>
              <a:gd name="T8" fmla="*/ 49212 w 276"/>
              <a:gd name="T9" fmla="*/ 34925 h 86"/>
              <a:gd name="T10" fmla="*/ 55562 w 276"/>
              <a:gd name="T11" fmla="*/ 71437 h 86"/>
              <a:gd name="T12" fmla="*/ 61912 w 276"/>
              <a:gd name="T13" fmla="*/ 65088 h 86"/>
              <a:gd name="T14" fmla="*/ 76200 w 276"/>
              <a:gd name="T15" fmla="*/ 57150 h 86"/>
              <a:gd name="T16" fmla="*/ 84137 w 276"/>
              <a:gd name="T17" fmla="*/ 42862 h 86"/>
              <a:gd name="T18" fmla="*/ 96837 w 276"/>
              <a:gd name="T19" fmla="*/ 34925 h 86"/>
              <a:gd name="T20" fmla="*/ 104775 w 276"/>
              <a:gd name="T21" fmla="*/ 49212 h 86"/>
              <a:gd name="T22" fmla="*/ 111125 w 276"/>
              <a:gd name="T23" fmla="*/ 14288 h 86"/>
              <a:gd name="T24" fmla="*/ 125412 w 276"/>
              <a:gd name="T25" fmla="*/ 6350 h 86"/>
              <a:gd name="T26" fmla="*/ 139700 w 276"/>
              <a:gd name="T27" fmla="*/ 0 h 86"/>
              <a:gd name="T28" fmla="*/ 152400 w 276"/>
              <a:gd name="T29" fmla="*/ 20637 h 86"/>
              <a:gd name="T30" fmla="*/ 160337 w 276"/>
              <a:gd name="T31" fmla="*/ 42862 h 86"/>
              <a:gd name="T32" fmla="*/ 166687 w 276"/>
              <a:gd name="T33" fmla="*/ 34925 h 86"/>
              <a:gd name="T34" fmla="*/ 180975 w 276"/>
              <a:gd name="T35" fmla="*/ 6350 h 86"/>
              <a:gd name="T36" fmla="*/ 187325 w 276"/>
              <a:gd name="T37" fmla="*/ 34925 h 86"/>
              <a:gd name="T38" fmla="*/ 201612 w 276"/>
              <a:gd name="T39" fmla="*/ 14288 h 86"/>
              <a:gd name="T40" fmla="*/ 207963 w 276"/>
              <a:gd name="T41" fmla="*/ 14288 h 86"/>
              <a:gd name="T42" fmla="*/ 222250 w 276"/>
              <a:gd name="T43" fmla="*/ 42862 h 86"/>
              <a:gd name="T44" fmla="*/ 230187 w 276"/>
              <a:gd name="T45" fmla="*/ 42862 h 86"/>
              <a:gd name="T46" fmla="*/ 242887 w 276"/>
              <a:gd name="T47" fmla="*/ 20637 h 86"/>
              <a:gd name="T48" fmla="*/ 250825 w 276"/>
              <a:gd name="T49" fmla="*/ 20637 h 86"/>
              <a:gd name="T50" fmla="*/ 257175 w 276"/>
              <a:gd name="T51" fmla="*/ 0 h 86"/>
              <a:gd name="T52" fmla="*/ 271462 w 276"/>
              <a:gd name="T53" fmla="*/ 34925 h 86"/>
              <a:gd name="T54" fmla="*/ 277812 w 276"/>
              <a:gd name="T55" fmla="*/ 20637 h 86"/>
              <a:gd name="T56" fmla="*/ 285750 w 276"/>
              <a:gd name="T57" fmla="*/ 14288 h 86"/>
              <a:gd name="T58" fmla="*/ 298450 w 276"/>
              <a:gd name="T59" fmla="*/ 20637 h 86"/>
              <a:gd name="T60" fmla="*/ 312737 w 276"/>
              <a:gd name="T61" fmla="*/ 34925 h 86"/>
              <a:gd name="T62" fmla="*/ 320675 w 276"/>
              <a:gd name="T63" fmla="*/ 65088 h 86"/>
              <a:gd name="T64" fmla="*/ 333375 w 276"/>
              <a:gd name="T65" fmla="*/ 65088 h 86"/>
              <a:gd name="T66" fmla="*/ 341312 w 276"/>
              <a:gd name="T67" fmla="*/ 100012 h 86"/>
              <a:gd name="T68" fmla="*/ 355600 w 276"/>
              <a:gd name="T69" fmla="*/ 85725 h 86"/>
              <a:gd name="T70" fmla="*/ 368300 w 276"/>
              <a:gd name="T71" fmla="*/ 128588 h 86"/>
              <a:gd name="T72" fmla="*/ 376237 w 276"/>
              <a:gd name="T73" fmla="*/ 114300 h 86"/>
              <a:gd name="T74" fmla="*/ 388937 w 276"/>
              <a:gd name="T75" fmla="*/ 93662 h 86"/>
              <a:gd name="T76" fmla="*/ 403225 w 276"/>
              <a:gd name="T77" fmla="*/ 79375 h 86"/>
              <a:gd name="T78" fmla="*/ 411163 w 276"/>
              <a:gd name="T79" fmla="*/ 114300 h 86"/>
              <a:gd name="T80" fmla="*/ 423863 w 276"/>
              <a:gd name="T81" fmla="*/ 122238 h 86"/>
              <a:gd name="T82" fmla="*/ 431800 w 276"/>
              <a:gd name="T83" fmla="*/ 100012 h 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86"/>
              <a:gd name="T128" fmla="*/ 276 w 276"/>
              <a:gd name="T129" fmla="*/ 86 h 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86">
                <a:moveTo>
                  <a:pt x="0" y="59"/>
                </a:moveTo>
                <a:lnTo>
                  <a:pt x="4" y="54"/>
                </a:lnTo>
                <a:lnTo>
                  <a:pt x="4" y="31"/>
                </a:lnTo>
                <a:lnTo>
                  <a:pt x="9" y="31"/>
                </a:lnTo>
                <a:lnTo>
                  <a:pt x="9" y="45"/>
                </a:lnTo>
                <a:lnTo>
                  <a:pt x="13" y="59"/>
                </a:lnTo>
                <a:lnTo>
                  <a:pt x="13" y="36"/>
                </a:lnTo>
                <a:lnTo>
                  <a:pt x="18" y="22"/>
                </a:lnTo>
                <a:lnTo>
                  <a:pt x="18" y="41"/>
                </a:lnTo>
                <a:lnTo>
                  <a:pt x="22" y="36"/>
                </a:lnTo>
                <a:lnTo>
                  <a:pt x="22" y="31"/>
                </a:lnTo>
                <a:lnTo>
                  <a:pt x="26" y="41"/>
                </a:lnTo>
                <a:lnTo>
                  <a:pt x="26" y="45"/>
                </a:lnTo>
                <a:lnTo>
                  <a:pt x="26" y="22"/>
                </a:lnTo>
                <a:lnTo>
                  <a:pt x="31" y="22"/>
                </a:lnTo>
                <a:lnTo>
                  <a:pt x="31" y="31"/>
                </a:lnTo>
                <a:lnTo>
                  <a:pt x="35" y="41"/>
                </a:lnTo>
                <a:lnTo>
                  <a:pt x="35" y="45"/>
                </a:lnTo>
                <a:lnTo>
                  <a:pt x="35" y="41"/>
                </a:lnTo>
                <a:lnTo>
                  <a:pt x="39" y="50"/>
                </a:lnTo>
                <a:lnTo>
                  <a:pt x="39" y="41"/>
                </a:lnTo>
                <a:lnTo>
                  <a:pt x="44" y="59"/>
                </a:lnTo>
                <a:lnTo>
                  <a:pt x="44" y="31"/>
                </a:lnTo>
                <a:lnTo>
                  <a:pt x="48" y="36"/>
                </a:lnTo>
                <a:lnTo>
                  <a:pt x="48" y="50"/>
                </a:lnTo>
                <a:lnTo>
                  <a:pt x="53" y="36"/>
                </a:lnTo>
                <a:lnTo>
                  <a:pt x="53" y="27"/>
                </a:lnTo>
                <a:lnTo>
                  <a:pt x="57" y="31"/>
                </a:lnTo>
                <a:lnTo>
                  <a:pt x="57" y="45"/>
                </a:lnTo>
                <a:lnTo>
                  <a:pt x="61" y="22"/>
                </a:lnTo>
                <a:lnTo>
                  <a:pt x="61" y="18"/>
                </a:lnTo>
                <a:lnTo>
                  <a:pt x="66" y="22"/>
                </a:lnTo>
                <a:lnTo>
                  <a:pt x="66" y="31"/>
                </a:lnTo>
                <a:lnTo>
                  <a:pt x="66" y="18"/>
                </a:lnTo>
                <a:lnTo>
                  <a:pt x="70" y="4"/>
                </a:lnTo>
                <a:lnTo>
                  <a:pt x="70" y="9"/>
                </a:lnTo>
                <a:lnTo>
                  <a:pt x="74" y="22"/>
                </a:lnTo>
                <a:lnTo>
                  <a:pt x="74" y="13"/>
                </a:lnTo>
                <a:lnTo>
                  <a:pt x="79" y="4"/>
                </a:lnTo>
                <a:lnTo>
                  <a:pt x="79" y="9"/>
                </a:lnTo>
                <a:lnTo>
                  <a:pt x="83" y="18"/>
                </a:lnTo>
                <a:lnTo>
                  <a:pt x="88" y="0"/>
                </a:lnTo>
                <a:lnTo>
                  <a:pt x="88" y="18"/>
                </a:lnTo>
                <a:lnTo>
                  <a:pt x="92" y="22"/>
                </a:lnTo>
                <a:lnTo>
                  <a:pt x="96" y="13"/>
                </a:lnTo>
                <a:lnTo>
                  <a:pt x="96" y="9"/>
                </a:lnTo>
                <a:lnTo>
                  <a:pt x="96" y="18"/>
                </a:lnTo>
                <a:lnTo>
                  <a:pt x="101" y="27"/>
                </a:lnTo>
                <a:lnTo>
                  <a:pt x="101" y="31"/>
                </a:lnTo>
                <a:lnTo>
                  <a:pt x="105" y="13"/>
                </a:lnTo>
                <a:lnTo>
                  <a:pt x="105" y="22"/>
                </a:lnTo>
                <a:lnTo>
                  <a:pt x="110" y="31"/>
                </a:lnTo>
                <a:lnTo>
                  <a:pt x="114" y="18"/>
                </a:lnTo>
                <a:lnTo>
                  <a:pt x="114" y="4"/>
                </a:lnTo>
                <a:lnTo>
                  <a:pt x="114" y="9"/>
                </a:lnTo>
                <a:lnTo>
                  <a:pt x="118" y="13"/>
                </a:lnTo>
                <a:lnTo>
                  <a:pt x="118" y="22"/>
                </a:lnTo>
                <a:lnTo>
                  <a:pt x="123" y="18"/>
                </a:lnTo>
                <a:lnTo>
                  <a:pt x="123" y="0"/>
                </a:lnTo>
                <a:lnTo>
                  <a:pt x="127" y="9"/>
                </a:lnTo>
                <a:lnTo>
                  <a:pt x="127" y="22"/>
                </a:lnTo>
                <a:lnTo>
                  <a:pt x="131" y="22"/>
                </a:lnTo>
                <a:lnTo>
                  <a:pt x="131" y="9"/>
                </a:lnTo>
                <a:lnTo>
                  <a:pt x="136" y="4"/>
                </a:lnTo>
                <a:lnTo>
                  <a:pt x="136" y="27"/>
                </a:lnTo>
                <a:lnTo>
                  <a:pt x="140" y="27"/>
                </a:lnTo>
                <a:lnTo>
                  <a:pt x="140" y="13"/>
                </a:lnTo>
                <a:lnTo>
                  <a:pt x="145" y="9"/>
                </a:lnTo>
                <a:lnTo>
                  <a:pt x="145" y="27"/>
                </a:lnTo>
                <a:lnTo>
                  <a:pt x="149" y="27"/>
                </a:lnTo>
                <a:lnTo>
                  <a:pt x="149" y="18"/>
                </a:lnTo>
                <a:lnTo>
                  <a:pt x="153" y="13"/>
                </a:lnTo>
                <a:lnTo>
                  <a:pt x="153" y="4"/>
                </a:lnTo>
                <a:lnTo>
                  <a:pt x="158" y="18"/>
                </a:lnTo>
                <a:lnTo>
                  <a:pt x="158" y="13"/>
                </a:lnTo>
                <a:lnTo>
                  <a:pt x="158" y="18"/>
                </a:lnTo>
                <a:lnTo>
                  <a:pt x="162" y="9"/>
                </a:lnTo>
                <a:lnTo>
                  <a:pt x="162" y="0"/>
                </a:lnTo>
                <a:lnTo>
                  <a:pt x="167" y="9"/>
                </a:lnTo>
                <a:lnTo>
                  <a:pt x="167" y="27"/>
                </a:lnTo>
                <a:lnTo>
                  <a:pt x="171" y="22"/>
                </a:lnTo>
                <a:lnTo>
                  <a:pt x="171" y="4"/>
                </a:lnTo>
                <a:lnTo>
                  <a:pt x="175" y="9"/>
                </a:lnTo>
                <a:lnTo>
                  <a:pt x="175" y="13"/>
                </a:lnTo>
                <a:lnTo>
                  <a:pt x="175" y="9"/>
                </a:lnTo>
                <a:lnTo>
                  <a:pt x="180" y="13"/>
                </a:lnTo>
                <a:lnTo>
                  <a:pt x="180" y="9"/>
                </a:lnTo>
                <a:lnTo>
                  <a:pt x="184" y="0"/>
                </a:lnTo>
                <a:lnTo>
                  <a:pt x="184" y="9"/>
                </a:lnTo>
                <a:lnTo>
                  <a:pt x="188" y="13"/>
                </a:lnTo>
                <a:lnTo>
                  <a:pt x="188" y="18"/>
                </a:lnTo>
                <a:lnTo>
                  <a:pt x="193" y="9"/>
                </a:lnTo>
                <a:lnTo>
                  <a:pt x="197" y="22"/>
                </a:lnTo>
                <a:lnTo>
                  <a:pt x="197" y="54"/>
                </a:lnTo>
                <a:lnTo>
                  <a:pt x="202" y="36"/>
                </a:lnTo>
                <a:lnTo>
                  <a:pt x="202" y="41"/>
                </a:lnTo>
                <a:lnTo>
                  <a:pt x="206" y="45"/>
                </a:lnTo>
                <a:lnTo>
                  <a:pt x="206" y="54"/>
                </a:lnTo>
                <a:lnTo>
                  <a:pt x="210" y="41"/>
                </a:lnTo>
                <a:lnTo>
                  <a:pt x="210" y="36"/>
                </a:lnTo>
                <a:lnTo>
                  <a:pt x="215" y="50"/>
                </a:lnTo>
                <a:lnTo>
                  <a:pt x="215" y="63"/>
                </a:lnTo>
                <a:lnTo>
                  <a:pt x="224" y="50"/>
                </a:lnTo>
                <a:lnTo>
                  <a:pt x="219" y="50"/>
                </a:lnTo>
                <a:lnTo>
                  <a:pt x="224" y="54"/>
                </a:lnTo>
                <a:lnTo>
                  <a:pt x="228" y="68"/>
                </a:lnTo>
                <a:lnTo>
                  <a:pt x="228" y="72"/>
                </a:lnTo>
                <a:lnTo>
                  <a:pt x="232" y="81"/>
                </a:lnTo>
                <a:lnTo>
                  <a:pt x="232" y="86"/>
                </a:lnTo>
                <a:lnTo>
                  <a:pt x="241" y="72"/>
                </a:lnTo>
                <a:lnTo>
                  <a:pt x="237" y="72"/>
                </a:lnTo>
                <a:lnTo>
                  <a:pt x="241" y="86"/>
                </a:lnTo>
                <a:lnTo>
                  <a:pt x="245" y="77"/>
                </a:lnTo>
                <a:lnTo>
                  <a:pt x="245" y="59"/>
                </a:lnTo>
                <a:lnTo>
                  <a:pt x="250" y="50"/>
                </a:lnTo>
                <a:lnTo>
                  <a:pt x="250" y="54"/>
                </a:lnTo>
                <a:lnTo>
                  <a:pt x="254" y="50"/>
                </a:lnTo>
                <a:lnTo>
                  <a:pt x="254" y="54"/>
                </a:lnTo>
                <a:lnTo>
                  <a:pt x="259" y="77"/>
                </a:lnTo>
                <a:lnTo>
                  <a:pt x="259" y="72"/>
                </a:lnTo>
                <a:lnTo>
                  <a:pt x="263" y="68"/>
                </a:lnTo>
                <a:lnTo>
                  <a:pt x="267" y="72"/>
                </a:lnTo>
                <a:lnTo>
                  <a:pt x="267" y="77"/>
                </a:lnTo>
                <a:lnTo>
                  <a:pt x="267" y="72"/>
                </a:lnTo>
                <a:lnTo>
                  <a:pt x="272" y="81"/>
                </a:lnTo>
                <a:lnTo>
                  <a:pt x="272" y="63"/>
                </a:lnTo>
                <a:lnTo>
                  <a:pt x="276" y="54"/>
                </a:lnTo>
                <a:lnTo>
                  <a:pt x="276" y="7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7" name="Freeform 168"/>
          <p:cNvSpPr>
            <a:spLocks/>
          </p:cNvSpPr>
          <p:nvPr/>
        </p:nvSpPr>
        <p:spPr bwMode="auto">
          <a:xfrm>
            <a:off x="3995738" y="4927600"/>
            <a:ext cx="466725" cy="79375"/>
          </a:xfrm>
          <a:custGeom>
            <a:avLst/>
            <a:gdLst>
              <a:gd name="T0" fmla="*/ 7937 w 294"/>
              <a:gd name="T1" fmla="*/ 44450 h 50"/>
              <a:gd name="T2" fmla="*/ 14288 w 294"/>
              <a:gd name="T3" fmla="*/ 65088 h 50"/>
              <a:gd name="T4" fmla="*/ 28575 w 294"/>
              <a:gd name="T5" fmla="*/ 44450 h 50"/>
              <a:gd name="T6" fmla="*/ 34925 w 294"/>
              <a:gd name="T7" fmla="*/ 30163 h 50"/>
              <a:gd name="T8" fmla="*/ 49212 w 294"/>
              <a:gd name="T9" fmla="*/ 58738 h 50"/>
              <a:gd name="T10" fmla="*/ 63500 w 294"/>
              <a:gd name="T11" fmla="*/ 58738 h 50"/>
              <a:gd name="T12" fmla="*/ 76200 w 294"/>
              <a:gd name="T13" fmla="*/ 22225 h 50"/>
              <a:gd name="T14" fmla="*/ 84137 w 294"/>
              <a:gd name="T15" fmla="*/ 22225 h 50"/>
              <a:gd name="T16" fmla="*/ 104775 w 294"/>
              <a:gd name="T17" fmla="*/ 58738 h 50"/>
              <a:gd name="T18" fmla="*/ 111125 w 294"/>
              <a:gd name="T19" fmla="*/ 36513 h 50"/>
              <a:gd name="T20" fmla="*/ 119062 w 294"/>
              <a:gd name="T21" fmla="*/ 58738 h 50"/>
              <a:gd name="T22" fmla="*/ 125412 w 294"/>
              <a:gd name="T23" fmla="*/ 58738 h 50"/>
              <a:gd name="T24" fmla="*/ 139700 w 294"/>
              <a:gd name="T25" fmla="*/ 36513 h 50"/>
              <a:gd name="T26" fmla="*/ 146050 w 294"/>
              <a:gd name="T27" fmla="*/ 44450 h 50"/>
              <a:gd name="T28" fmla="*/ 160337 w 294"/>
              <a:gd name="T29" fmla="*/ 15875 h 50"/>
              <a:gd name="T30" fmla="*/ 174625 w 294"/>
              <a:gd name="T31" fmla="*/ 30163 h 50"/>
              <a:gd name="T32" fmla="*/ 180975 w 294"/>
              <a:gd name="T33" fmla="*/ 30163 h 50"/>
              <a:gd name="T34" fmla="*/ 195262 w 294"/>
              <a:gd name="T35" fmla="*/ 22225 h 50"/>
              <a:gd name="T36" fmla="*/ 201612 w 294"/>
              <a:gd name="T37" fmla="*/ 30163 h 50"/>
              <a:gd name="T38" fmla="*/ 209550 w 294"/>
              <a:gd name="T39" fmla="*/ 30163 h 50"/>
              <a:gd name="T40" fmla="*/ 222250 w 294"/>
              <a:gd name="T41" fmla="*/ 30163 h 50"/>
              <a:gd name="T42" fmla="*/ 230188 w 294"/>
              <a:gd name="T43" fmla="*/ 44450 h 50"/>
              <a:gd name="T44" fmla="*/ 250825 w 294"/>
              <a:gd name="T45" fmla="*/ 30163 h 50"/>
              <a:gd name="T46" fmla="*/ 257175 w 294"/>
              <a:gd name="T47" fmla="*/ 30163 h 50"/>
              <a:gd name="T48" fmla="*/ 271462 w 294"/>
              <a:gd name="T49" fmla="*/ 30163 h 50"/>
              <a:gd name="T50" fmla="*/ 285750 w 294"/>
              <a:gd name="T51" fmla="*/ 36513 h 50"/>
              <a:gd name="T52" fmla="*/ 300037 w 294"/>
              <a:gd name="T53" fmla="*/ 30163 h 50"/>
              <a:gd name="T54" fmla="*/ 312737 w 294"/>
              <a:gd name="T55" fmla="*/ 15875 h 50"/>
              <a:gd name="T56" fmla="*/ 320675 w 294"/>
              <a:gd name="T57" fmla="*/ 30163 h 50"/>
              <a:gd name="T58" fmla="*/ 334962 w 294"/>
              <a:gd name="T59" fmla="*/ 22225 h 50"/>
              <a:gd name="T60" fmla="*/ 341312 w 294"/>
              <a:gd name="T61" fmla="*/ 15875 h 50"/>
              <a:gd name="T62" fmla="*/ 355600 w 294"/>
              <a:gd name="T63" fmla="*/ 36513 h 50"/>
              <a:gd name="T64" fmla="*/ 361950 w 294"/>
              <a:gd name="T65" fmla="*/ 44450 h 50"/>
              <a:gd name="T66" fmla="*/ 376237 w 294"/>
              <a:gd name="T67" fmla="*/ 50800 h 50"/>
              <a:gd name="T68" fmla="*/ 390525 w 294"/>
              <a:gd name="T69" fmla="*/ 44450 h 50"/>
              <a:gd name="T70" fmla="*/ 396875 w 294"/>
              <a:gd name="T71" fmla="*/ 58738 h 50"/>
              <a:gd name="T72" fmla="*/ 411163 w 294"/>
              <a:gd name="T73" fmla="*/ 44450 h 50"/>
              <a:gd name="T74" fmla="*/ 417513 w 294"/>
              <a:gd name="T75" fmla="*/ 65088 h 50"/>
              <a:gd name="T76" fmla="*/ 431800 w 294"/>
              <a:gd name="T77" fmla="*/ 65088 h 50"/>
              <a:gd name="T78" fmla="*/ 438150 w 294"/>
              <a:gd name="T79" fmla="*/ 30163 h 50"/>
              <a:gd name="T80" fmla="*/ 452438 w 294"/>
              <a:gd name="T81" fmla="*/ 15875 h 50"/>
              <a:gd name="T82" fmla="*/ 458788 w 294"/>
              <a:gd name="T83" fmla="*/ 36513 h 5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4"/>
              <a:gd name="T127" fmla="*/ 0 h 50"/>
              <a:gd name="T128" fmla="*/ 294 w 294"/>
              <a:gd name="T129" fmla="*/ 50 h 5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4" h="50">
                <a:moveTo>
                  <a:pt x="0" y="41"/>
                </a:moveTo>
                <a:lnTo>
                  <a:pt x="5" y="37"/>
                </a:lnTo>
                <a:lnTo>
                  <a:pt x="5" y="28"/>
                </a:lnTo>
                <a:lnTo>
                  <a:pt x="9" y="19"/>
                </a:lnTo>
                <a:lnTo>
                  <a:pt x="9" y="46"/>
                </a:lnTo>
                <a:lnTo>
                  <a:pt x="9" y="41"/>
                </a:lnTo>
                <a:lnTo>
                  <a:pt x="13" y="46"/>
                </a:lnTo>
                <a:lnTo>
                  <a:pt x="13" y="41"/>
                </a:lnTo>
                <a:lnTo>
                  <a:pt x="18" y="28"/>
                </a:lnTo>
                <a:lnTo>
                  <a:pt x="18" y="41"/>
                </a:lnTo>
                <a:lnTo>
                  <a:pt x="22" y="23"/>
                </a:lnTo>
                <a:lnTo>
                  <a:pt x="22" y="19"/>
                </a:lnTo>
                <a:lnTo>
                  <a:pt x="22" y="23"/>
                </a:lnTo>
                <a:lnTo>
                  <a:pt x="26" y="41"/>
                </a:lnTo>
                <a:lnTo>
                  <a:pt x="31" y="37"/>
                </a:lnTo>
                <a:lnTo>
                  <a:pt x="35" y="28"/>
                </a:lnTo>
                <a:lnTo>
                  <a:pt x="40" y="23"/>
                </a:lnTo>
                <a:lnTo>
                  <a:pt x="40" y="37"/>
                </a:lnTo>
                <a:lnTo>
                  <a:pt x="44" y="23"/>
                </a:lnTo>
                <a:lnTo>
                  <a:pt x="44" y="28"/>
                </a:lnTo>
                <a:lnTo>
                  <a:pt x="48" y="14"/>
                </a:lnTo>
                <a:lnTo>
                  <a:pt x="48" y="41"/>
                </a:lnTo>
                <a:lnTo>
                  <a:pt x="53" y="37"/>
                </a:lnTo>
                <a:lnTo>
                  <a:pt x="53" y="14"/>
                </a:lnTo>
                <a:lnTo>
                  <a:pt x="57" y="23"/>
                </a:lnTo>
                <a:lnTo>
                  <a:pt x="57" y="46"/>
                </a:lnTo>
                <a:lnTo>
                  <a:pt x="66" y="37"/>
                </a:lnTo>
                <a:lnTo>
                  <a:pt x="66" y="32"/>
                </a:lnTo>
                <a:lnTo>
                  <a:pt x="70" y="19"/>
                </a:lnTo>
                <a:lnTo>
                  <a:pt x="70" y="23"/>
                </a:lnTo>
                <a:lnTo>
                  <a:pt x="70" y="19"/>
                </a:lnTo>
                <a:lnTo>
                  <a:pt x="75" y="32"/>
                </a:lnTo>
                <a:lnTo>
                  <a:pt x="75" y="37"/>
                </a:lnTo>
                <a:lnTo>
                  <a:pt x="79" y="46"/>
                </a:lnTo>
                <a:lnTo>
                  <a:pt x="79" y="23"/>
                </a:lnTo>
                <a:lnTo>
                  <a:pt x="79" y="37"/>
                </a:lnTo>
                <a:lnTo>
                  <a:pt x="83" y="41"/>
                </a:lnTo>
                <a:lnTo>
                  <a:pt x="83" y="32"/>
                </a:lnTo>
                <a:lnTo>
                  <a:pt x="88" y="23"/>
                </a:lnTo>
                <a:lnTo>
                  <a:pt x="88" y="28"/>
                </a:lnTo>
                <a:lnTo>
                  <a:pt x="92" y="37"/>
                </a:lnTo>
                <a:lnTo>
                  <a:pt x="92" y="28"/>
                </a:lnTo>
                <a:lnTo>
                  <a:pt x="97" y="28"/>
                </a:lnTo>
                <a:lnTo>
                  <a:pt x="101" y="19"/>
                </a:lnTo>
                <a:lnTo>
                  <a:pt x="101" y="10"/>
                </a:lnTo>
                <a:lnTo>
                  <a:pt x="105" y="19"/>
                </a:lnTo>
                <a:lnTo>
                  <a:pt x="105" y="23"/>
                </a:lnTo>
                <a:lnTo>
                  <a:pt x="110" y="19"/>
                </a:lnTo>
                <a:lnTo>
                  <a:pt x="110" y="10"/>
                </a:lnTo>
                <a:lnTo>
                  <a:pt x="114" y="10"/>
                </a:lnTo>
                <a:lnTo>
                  <a:pt x="114" y="19"/>
                </a:lnTo>
                <a:lnTo>
                  <a:pt x="119" y="23"/>
                </a:lnTo>
                <a:lnTo>
                  <a:pt x="119" y="19"/>
                </a:lnTo>
                <a:lnTo>
                  <a:pt x="123" y="14"/>
                </a:lnTo>
                <a:lnTo>
                  <a:pt x="123" y="23"/>
                </a:lnTo>
                <a:lnTo>
                  <a:pt x="127" y="28"/>
                </a:lnTo>
                <a:lnTo>
                  <a:pt x="127" y="19"/>
                </a:lnTo>
                <a:lnTo>
                  <a:pt x="132" y="14"/>
                </a:lnTo>
                <a:lnTo>
                  <a:pt x="132" y="10"/>
                </a:lnTo>
                <a:lnTo>
                  <a:pt x="132" y="19"/>
                </a:lnTo>
                <a:lnTo>
                  <a:pt x="136" y="28"/>
                </a:lnTo>
                <a:lnTo>
                  <a:pt x="136" y="23"/>
                </a:lnTo>
                <a:lnTo>
                  <a:pt x="140" y="19"/>
                </a:lnTo>
                <a:lnTo>
                  <a:pt x="140" y="14"/>
                </a:lnTo>
                <a:lnTo>
                  <a:pt x="140" y="19"/>
                </a:lnTo>
                <a:lnTo>
                  <a:pt x="145" y="28"/>
                </a:lnTo>
                <a:lnTo>
                  <a:pt x="149" y="19"/>
                </a:lnTo>
                <a:lnTo>
                  <a:pt x="154" y="23"/>
                </a:lnTo>
                <a:lnTo>
                  <a:pt x="158" y="19"/>
                </a:lnTo>
                <a:lnTo>
                  <a:pt x="158" y="14"/>
                </a:lnTo>
                <a:lnTo>
                  <a:pt x="162" y="10"/>
                </a:lnTo>
                <a:lnTo>
                  <a:pt x="162" y="19"/>
                </a:lnTo>
                <a:lnTo>
                  <a:pt x="167" y="14"/>
                </a:lnTo>
                <a:lnTo>
                  <a:pt x="171" y="10"/>
                </a:lnTo>
                <a:lnTo>
                  <a:pt x="171" y="19"/>
                </a:lnTo>
                <a:lnTo>
                  <a:pt x="176" y="14"/>
                </a:lnTo>
                <a:lnTo>
                  <a:pt x="180" y="10"/>
                </a:lnTo>
                <a:lnTo>
                  <a:pt x="180" y="23"/>
                </a:lnTo>
                <a:lnTo>
                  <a:pt x="184" y="19"/>
                </a:lnTo>
                <a:lnTo>
                  <a:pt x="189" y="10"/>
                </a:lnTo>
                <a:lnTo>
                  <a:pt x="189" y="19"/>
                </a:lnTo>
                <a:lnTo>
                  <a:pt x="193" y="23"/>
                </a:lnTo>
                <a:lnTo>
                  <a:pt x="193" y="14"/>
                </a:lnTo>
                <a:lnTo>
                  <a:pt x="197" y="10"/>
                </a:lnTo>
                <a:lnTo>
                  <a:pt x="202" y="19"/>
                </a:lnTo>
                <a:lnTo>
                  <a:pt x="202" y="23"/>
                </a:lnTo>
                <a:lnTo>
                  <a:pt x="202" y="19"/>
                </a:lnTo>
                <a:lnTo>
                  <a:pt x="206" y="14"/>
                </a:lnTo>
                <a:lnTo>
                  <a:pt x="206" y="10"/>
                </a:lnTo>
                <a:lnTo>
                  <a:pt x="211" y="14"/>
                </a:lnTo>
                <a:lnTo>
                  <a:pt x="211" y="19"/>
                </a:lnTo>
                <a:lnTo>
                  <a:pt x="211" y="14"/>
                </a:lnTo>
                <a:lnTo>
                  <a:pt x="215" y="10"/>
                </a:lnTo>
                <a:lnTo>
                  <a:pt x="219" y="19"/>
                </a:lnTo>
                <a:lnTo>
                  <a:pt x="219" y="28"/>
                </a:lnTo>
                <a:lnTo>
                  <a:pt x="224" y="23"/>
                </a:lnTo>
                <a:lnTo>
                  <a:pt x="224" y="19"/>
                </a:lnTo>
                <a:lnTo>
                  <a:pt x="228" y="23"/>
                </a:lnTo>
                <a:lnTo>
                  <a:pt x="228" y="28"/>
                </a:lnTo>
                <a:lnTo>
                  <a:pt x="233" y="23"/>
                </a:lnTo>
                <a:lnTo>
                  <a:pt x="233" y="28"/>
                </a:lnTo>
                <a:lnTo>
                  <a:pt x="237" y="32"/>
                </a:lnTo>
                <a:lnTo>
                  <a:pt x="241" y="28"/>
                </a:lnTo>
                <a:lnTo>
                  <a:pt x="246" y="32"/>
                </a:lnTo>
                <a:lnTo>
                  <a:pt x="246" y="28"/>
                </a:lnTo>
                <a:lnTo>
                  <a:pt x="250" y="19"/>
                </a:lnTo>
                <a:lnTo>
                  <a:pt x="250" y="14"/>
                </a:lnTo>
                <a:lnTo>
                  <a:pt x="250" y="37"/>
                </a:lnTo>
                <a:lnTo>
                  <a:pt x="254" y="41"/>
                </a:lnTo>
                <a:lnTo>
                  <a:pt x="254" y="37"/>
                </a:lnTo>
                <a:lnTo>
                  <a:pt x="259" y="28"/>
                </a:lnTo>
                <a:lnTo>
                  <a:pt x="259" y="41"/>
                </a:lnTo>
                <a:lnTo>
                  <a:pt x="263" y="37"/>
                </a:lnTo>
                <a:lnTo>
                  <a:pt x="263" y="41"/>
                </a:lnTo>
                <a:lnTo>
                  <a:pt x="268" y="46"/>
                </a:lnTo>
                <a:lnTo>
                  <a:pt x="268" y="50"/>
                </a:lnTo>
                <a:lnTo>
                  <a:pt x="272" y="41"/>
                </a:lnTo>
                <a:lnTo>
                  <a:pt x="272" y="32"/>
                </a:lnTo>
                <a:lnTo>
                  <a:pt x="276" y="32"/>
                </a:lnTo>
                <a:lnTo>
                  <a:pt x="276" y="19"/>
                </a:lnTo>
                <a:lnTo>
                  <a:pt x="281" y="10"/>
                </a:lnTo>
                <a:lnTo>
                  <a:pt x="281" y="23"/>
                </a:lnTo>
                <a:lnTo>
                  <a:pt x="285" y="10"/>
                </a:lnTo>
                <a:lnTo>
                  <a:pt x="285" y="0"/>
                </a:lnTo>
                <a:lnTo>
                  <a:pt x="289" y="5"/>
                </a:lnTo>
                <a:lnTo>
                  <a:pt x="289" y="23"/>
                </a:lnTo>
                <a:lnTo>
                  <a:pt x="294" y="19"/>
                </a:lnTo>
                <a:lnTo>
                  <a:pt x="294" y="1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8" name="Freeform 169"/>
          <p:cNvSpPr>
            <a:spLocks/>
          </p:cNvSpPr>
          <p:nvPr/>
        </p:nvSpPr>
        <p:spPr bwMode="auto">
          <a:xfrm>
            <a:off x="4462463" y="4864100"/>
            <a:ext cx="466725" cy="201613"/>
          </a:xfrm>
          <a:custGeom>
            <a:avLst/>
            <a:gdLst>
              <a:gd name="T0" fmla="*/ 6350 w 294"/>
              <a:gd name="T1" fmla="*/ 93663 h 127"/>
              <a:gd name="T2" fmla="*/ 20637 w 294"/>
              <a:gd name="T3" fmla="*/ 85725 h 127"/>
              <a:gd name="T4" fmla="*/ 34925 w 294"/>
              <a:gd name="T5" fmla="*/ 63500 h 127"/>
              <a:gd name="T6" fmla="*/ 41275 w 294"/>
              <a:gd name="T7" fmla="*/ 100013 h 127"/>
              <a:gd name="T8" fmla="*/ 55563 w 294"/>
              <a:gd name="T9" fmla="*/ 122238 h 127"/>
              <a:gd name="T10" fmla="*/ 69850 w 294"/>
              <a:gd name="T11" fmla="*/ 93663 h 127"/>
              <a:gd name="T12" fmla="*/ 76200 w 294"/>
              <a:gd name="T13" fmla="*/ 71438 h 127"/>
              <a:gd name="T14" fmla="*/ 90487 w 294"/>
              <a:gd name="T15" fmla="*/ 63500 h 127"/>
              <a:gd name="T16" fmla="*/ 104775 w 294"/>
              <a:gd name="T17" fmla="*/ 142875 h 127"/>
              <a:gd name="T18" fmla="*/ 111125 w 294"/>
              <a:gd name="T19" fmla="*/ 142875 h 127"/>
              <a:gd name="T20" fmla="*/ 125412 w 294"/>
              <a:gd name="T21" fmla="*/ 128588 h 127"/>
              <a:gd name="T22" fmla="*/ 131762 w 294"/>
              <a:gd name="T23" fmla="*/ 150813 h 127"/>
              <a:gd name="T24" fmla="*/ 146050 w 294"/>
              <a:gd name="T25" fmla="*/ 173038 h 127"/>
              <a:gd name="T26" fmla="*/ 152400 w 294"/>
              <a:gd name="T27" fmla="*/ 187325 h 127"/>
              <a:gd name="T28" fmla="*/ 166687 w 294"/>
              <a:gd name="T29" fmla="*/ 14288 h 127"/>
              <a:gd name="T30" fmla="*/ 180975 w 294"/>
              <a:gd name="T31" fmla="*/ 42863 h 127"/>
              <a:gd name="T32" fmla="*/ 187325 w 294"/>
              <a:gd name="T33" fmla="*/ 57150 h 127"/>
              <a:gd name="T34" fmla="*/ 201612 w 294"/>
              <a:gd name="T35" fmla="*/ 107950 h 127"/>
              <a:gd name="T36" fmla="*/ 207963 w 294"/>
              <a:gd name="T37" fmla="*/ 122238 h 127"/>
              <a:gd name="T38" fmla="*/ 236537 w 294"/>
              <a:gd name="T39" fmla="*/ 93663 h 127"/>
              <a:gd name="T40" fmla="*/ 236537 w 294"/>
              <a:gd name="T41" fmla="*/ 93663 h 127"/>
              <a:gd name="T42" fmla="*/ 250825 w 294"/>
              <a:gd name="T43" fmla="*/ 63500 h 127"/>
              <a:gd name="T44" fmla="*/ 263525 w 294"/>
              <a:gd name="T45" fmla="*/ 79375 h 127"/>
              <a:gd name="T46" fmla="*/ 271462 w 294"/>
              <a:gd name="T47" fmla="*/ 63500 h 127"/>
              <a:gd name="T48" fmla="*/ 285750 w 294"/>
              <a:gd name="T49" fmla="*/ 34925 h 127"/>
              <a:gd name="T50" fmla="*/ 292100 w 294"/>
              <a:gd name="T51" fmla="*/ 100013 h 127"/>
              <a:gd name="T52" fmla="*/ 306387 w 294"/>
              <a:gd name="T53" fmla="*/ 100013 h 127"/>
              <a:gd name="T54" fmla="*/ 312737 w 294"/>
              <a:gd name="T55" fmla="*/ 79375 h 127"/>
              <a:gd name="T56" fmla="*/ 327025 w 294"/>
              <a:gd name="T57" fmla="*/ 63500 h 127"/>
              <a:gd name="T58" fmla="*/ 333375 w 294"/>
              <a:gd name="T59" fmla="*/ 85725 h 127"/>
              <a:gd name="T60" fmla="*/ 347662 w 294"/>
              <a:gd name="T61" fmla="*/ 100013 h 127"/>
              <a:gd name="T62" fmla="*/ 354012 w 294"/>
              <a:gd name="T63" fmla="*/ 100013 h 127"/>
              <a:gd name="T64" fmla="*/ 368300 w 294"/>
              <a:gd name="T65" fmla="*/ 63500 h 127"/>
              <a:gd name="T66" fmla="*/ 376237 w 294"/>
              <a:gd name="T67" fmla="*/ 63500 h 127"/>
              <a:gd name="T68" fmla="*/ 388937 w 294"/>
              <a:gd name="T69" fmla="*/ 114300 h 127"/>
              <a:gd name="T70" fmla="*/ 403225 w 294"/>
              <a:gd name="T71" fmla="*/ 57150 h 127"/>
              <a:gd name="T72" fmla="*/ 411163 w 294"/>
              <a:gd name="T73" fmla="*/ 57150 h 127"/>
              <a:gd name="T74" fmla="*/ 423863 w 294"/>
              <a:gd name="T75" fmla="*/ 85725 h 127"/>
              <a:gd name="T76" fmla="*/ 431800 w 294"/>
              <a:gd name="T77" fmla="*/ 93663 h 127"/>
              <a:gd name="T78" fmla="*/ 438150 w 294"/>
              <a:gd name="T79" fmla="*/ 128588 h 127"/>
              <a:gd name="T80" fmla="*/ 452438 w 294"/>
              <a:gd name="T81" fmla="*/ 49213 h 127"/>
              <a:gd name="T82" fmla="*/ 458788 w 294"/>
              <a:gd name="T83" fmla="*/ 93663 h 1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4"/>
              <a:gd name="T127" fmla="*/ 0 h 127"/>
              <a:gd name="T128" fmla="*/ 294 w 294"/>
              <a:gd name="T129" fmla="*/ 127 h 1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4" h="127">
                <a:moveTo>
                  <a:pt x="0" y="50"/>
                </a:moveTo>
                <a:lnTo>
                  <a:pt x="9" y="59"/>
                </a:lnTo>
                <a:lnTo>
                  <a:pt x="4" y="59"/>
                </a:lnTo>
                <a:lnTo>
                  <a:pt x="9" y="40"/>
                </a:lnTo>
                <a:lnTo>
                  <a:pt x="13" y="45"/>
                </a:lnTo>
                <a:lnTo>
                  <a:pt x="13" y="54"/>
                </a:lnTo>
                <a:lnTo>
                  <a:pt x="17" y="50"/>
                </a:lnTo>
                <a:lnTo>
                  <a:pt x="17" y="45"/>
                </a:lnTo>
                <a:lnTo>
                  <a:pt x="22" y="40"/>
                </a:lnTo>
                <a:lnTo>
                  <a:pt x="22" y="50"/>
                </a:lnTo>
                <a:lnTo>
                  <a:pt x="26" y="72"/>
                </a:lnTo>
                <a:lnTo>
                  <a:pt x="26" y="63"/>
                </a:lnTo>
                <a:lnTo>
                  <a:pt x="31" y="59"/>
                </a:lnTo>
                <a:lnTo>
                  <a:pt x="35" y="72"/>
                </a:lnTo>
                <a:lnTo>
                  <a:pt x="35" y="77"/>
                </a:lnTo>
                <a:lnTo>
                  <a:pt x="39" y="68"/>
                </a:lnTo>
                <a:lnTo>
                  <a:pt x="39" y="54"/>
                </a:lnTo>
                <a:lnTo>
                  <a:pt x="44" y="59"/>
                </a:lnTo>
                <a:lnTo>
                  <a:pt x="44" y="68"/>
                </a:lnTo>
                <a:lnTo>
                  <a:pt x="48" y="59"/>
                </a:lnTo>
                <a:lnTo>
                  <a:pt x="48" y="45"/>
                </a:lnTo>
                <a:lnTo>
                  <a:pt x="52" y="54"/>
                </a:lnTo>
                <a:lnTo>
                  <a:pt x="57" y="50"/>
                </a:lnTo>
                <a:lnTo>
                  <a:pt x="57" y="40"/>
                </a:lnTo>
                <a:lnTo>
                  <a:pt x="61" y="59"/>
                </a:lnTo>
                <a:lnTo>
                  <a:pt x="61" y="72"/>
                </a:lnTo>
                <a:lnTo>
                  <a:pt x="66" y="90"/>
                </a:lnTo>
                <a:lnTo>
                  <a:pt x="66" y="81"/>
                </a:lnTo>
                <a:lnTo>
                  <a:pt x="70" y="81"/>
                </a:lnTo>
                <a:lnTo>
                  <a:pt x="70" y="90"/>
                </a:lnTo>
                <a:lnTo>
                  <a:pt x="74" y="99"/>
                </a:lnTo>
                <a:lnTo>
                  <a:pt x="74" y="90"/>
                </a:lnTo>
                <a:lnTo>
                  <a:pt x="79" y="81"/>
                </a:lnTo>
                <a:lnTo>
                  <a:pt x="79" y="77"/>
                </a:lnTo>
                <a:lnTo>
                  <a:pt x="83" y="90"/>
                </a:lnTo>
                <a:lnTo>
                  <a:pt x="83" y="95"/>
                </a:lnTo>
                <a:lnTo>
                  <a:pt x="88" y="90"/>
                </a:lnTo>
                <a:lnTo>
                  <a:pt x="88" y="86"/>
                </a:lnTo>
                <a:lnTo>
                  <a:pt x="92" y="109"/>
                </a:lnTo>
                <a:lnTo>
                  <a:pt x="92" y="127"/>
                </a:lnTo>
                <a:lnTo>
                  <a:pt x="101" y="118"/>
                </a:lnTo>
                <a:lnTo>
                  <a:pt x="96" y="118"/>
                </a:lnTo>
                <a:lnTo>
                  <a:pt x="101" y="122"/>
                </a:lnTo>
                <a:lnTo>
                  <a:pt x="105" y="122"/>
                </a:lnTo>
                <a:lnTo>
                  <a:pt x="105" y="9"/>
                </a:lnTo>
                <a:lnTo>
                  <a:pt x="109" y="0"/>
                </a:lnTo>
                <a:lnTo>
                  <a:pt x="109" y="22"/>
                </a:lnTo>
                <a:lnTo>
                  <a:pt x="114" y="27"/>
                </a:lnTo>
                <a:lnTo>
                  <a:pt x="114" y="45"/>
                </a:lnTo>
                <a:lnTo>
                  <a:pt x="118" y="50"/>
                </a:lnTo>
                <a:lnTo>
                  <a:pt x="118" y="36"/>
                </a:lnTo>
                <a:lnTo>
                  <a:pt x="123" y="36"/>
                </a:lnTo>
                <a:lnTo>
                  <a:pt x="123" y="45"/>
                </a:lnTo>
                <a:lnTo>
                  <a:pt x="127" y="68"/>
                </a:lnTo>
                <a:lnTo>
                  <a:pt x="127" y="72"/>
                </a:lnTo>
                <a:lnTo>
                  <a:pt x="127" y="68"/>
                </a:lnTo>
                <a:lnTo>
                  <a:pt x="131" y="77"/>
                </a:lnTo>
                <a:lnTo>
                  <a:pt x="140" y="77"/>
                </a:lnTo>
                <a:lnTo>
                  <a:pt x="140" y="68"/>
                </a:lnTo>
                <a:lnTo>
                  <a:pt x="149" y="59"/>
                </a:lnTo>
                <a:lnTo>
                  <a:pt x="149" y="68"/>
                </a:lnTo>
                <a:lnTo>
                  <a:pt x="145" y="59"/>
                </a:lnTo>
                <a:lnTo>
                  <a:pt x="149" y="59"/>
                </a:lnTo>
                <a:lnTo>
                  <a:pt x="153" y="54"/>
                </a:lnTo>
                <a:lnTo>
                  <a:pt x="158" y="45"/>
                </a:lnTo>
                <a:lnTo>
                  <a:pt x="158" y="40"/>
                </a:lnTo>
                <a:lnTo>
                  <a:pt x="162" y="45"/>
                </a:lnTo>
                <a:lnTo>
                  <a:pt x="162" y="54"/>
                </a:lnTo>
                <a:lnTo>
                  <a:pt x="166" y="50"/>
                </a:lnTo>
                <a:lnTo>
                  <a:pt x="166" y="63"/>
                </a:lnTo>
                <a:lnTo>
                  <a:pt x="171" y="63"/>
                </a:lnTo>
                <a:lnTo>
                  <a:pt x="171" y="40"/>
                </a:lnTo>
                <a:lnTo>
                  <a:pt x="175" y="36"/>
                </a:lnTo>
                <a:lnTo>
                  <a:pt x="175" y="27"/>
                </a:lnTo>
                <a:lnTo>
                  <a:pt x="180" y="22"/>
                </a:lnTo>
                <a:lnTo>
                  <a:pt x="180" y="45"/>
                </a:lnTo>
                <a:lnTo>
                  <a:pt x="184" y="50"/>
                </a:lnTo>
                <a:lnTo>
                  <a:pt x="184" y="63"/>
                </a:lnTo>
                <a:lnTo>
                  <a:pt x="188" y="68"/>
                </a:lnTo>
                <a:lnTo>
                  <a:pt x="188" y="54"/>
                </a:lnTo>
                <a:lnTo>
                  <a:pt x="193" y="63"/>
                </a:lnTo>
                <a:lnTo>
                  <a:pt x="197" y="54"/>
                </a:lnTo>
                <a:lnTo>
                  <a:pt x="197" y="40"/>
                </a:lnTo>
                <a:lnTo>
                  <a:pt x="197" y="50"/>
                </a:lnTo>
                <a:lnTo>
                  <a:pt x="202" y="68"/>
                </a:lnTo>
                <a:lnTo>
                  <a:pt x="206" y="59"/>
                </a:lnTo>
                <a:lnTo>
                  <a:pt x="206" y="40"/>
                </a:lnTo>
                <a:lnTo>
                  <a:pt x="206" y="63"/>
                </a:lnTo>
                <a:lnTo>
                  <a:pt x="210" y="68"/>
                </a:lnTo>
                <a:lnTo>
                  <a:pt x="210" y="54"/>
                </a:lnTo>
                <a:lnTo>
                  <a:pt x="215" y="36"/>
                </a:lnTo>
                <a:lnTo>
                  <a:pt x="215" y="59"/>
                </a:lnTo>
                <a:lnTo>
                  <a:pt x="219" y="63"/>
                </a:lnTo>
                <a:lnTo>
                  <a:pt x="219" y="50"/>
                </a:lnTo>
                <a:lnTo>
                  <a:pt x="223" y="54"/>
                </a:lnTo>
                <a:lnTo>
                  <a:pt x="223" y="63"/>
                </a:lnTo>
                <a:lnTo>
                  <a:pt x="228" y="54"/>
                </a:lnTo>
                <a:lnTo>
                  <a:pt x="228" y="36"/>
                </a:lnTo>
                <a:lnTo>
                  <a:pt x="232" y="40"/>
                </a:lnTo>
                <a:lnTo>
                  <a:pt x="232" y="72"/>
                </a:lnTo>
                <a:lnTo>
                  <a:pt x="237" y="50"/>
                </a:lnTo>
                <a:lnTo>
                  <a:pt x="237" y="40"/>
                </a:lnTo>
                <a:lnTo>
                  <a:pt x="241" y="63"/>
                </a:lnTo>
                <a:lnTo>
                  <a:pt x="245" y="59"/>
                </a:lnTo>
                <a:lnTo>
                  <a:pt x="245" y="72"/>
                </a:lnTo>
                <a:lnTo>
                  <a:pt x="250" y="72"/>
                </a:lnTo>
                <a:lnTo>
                  <a:pt x="250" y="45"/>
                </a:lnTo>
                <a:lnTo>
                  <a:pt x="254" y="36"/>
                </a:lnTo>
                <a:lnTo>
                  <a:pt x="254" y="59"/>
                </a:lnTo>
                <a:lnTo>
                  <a:pt x="259" y="68"/>
                </a:lnTo>
                <a:lnTo>
                  <a:pt x="259" y="36"/>
                </a:lnTo>
                <a:lnTo>
                  <a:pt x="263" y="63"/>
                </a:lnTo>
                <a:lnTo>
                  <a:pt x="263" y="72"/>
                </a:lnTo>
                <a:lnTo>
                  <a:pt x="267" y="54"/>
                </a:lnTo>
                <a:lnTo>
                  <a:pt x="267" y="50"/>
                </a:lnTo>
                <a:lnTo>
                  <a:pt x="267" y="63"/>
                </a:lnTo>
                <a:lnTo>
                  <a:pt x="272" y="59"/>
                </a:lnTo>
                <a:lnTo>
                  <a:pt x="272" y="36"/>
                </a:lnTo>
                <a:lnTo>
                  <a:pt x="276" y="31"/>
                </a:lnTo>
                <a:lnTo>
                  <a:pt x="276" y="81"/>
                </a:lnTo>
                <a:lnTo>
                  <a:pt x="280" y="59"/>
                </a:lnTo>
                <a:lnTo>
                  <a:pt x="280" y="36"/>
                </a:lnTo>
                <a:lnTo>
                  <a:pt x="285" y="31"/>
                </a:lnTo>
                <a:lnTo>
                  <a:pt x="285" y="68"/>
                </a:lnTo>
                <a:lnTo>
                  <a:pt x="289" y="72"/>
                </a:lnTo>
                <a:lnTo>
                  <a:pt x="289" y="59"/>
                </a:lnTo>
                <a:lnTo>
                  <a:pt x="294" y="63"/>
                </a:lnTo>
                <a:lnTo>
                  <a:pt x="294" y="5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9" name="Freeform 170"/>
          <p:cNvSpPr>
            <a:spLocks/>
          </p:cNvSpPr>
          <p:nvPr/>
        </p:nvSpPr>
        <p:spPr bwMode="auto">
          <a:xfrm>
            <a:off x="4929188" y="4799013"/>
            <a:ext cx="465137" cy="187325"/>
          </a:xfrm>
          <a:custGeom>
            <a:avLst/>
            <a:gdLst>
              <a:gd name="T0" fmla="*/ 6350 w 293"/>
              <a:gd name="T1" fmla="*/ 122238 h 118"/>
              <a:gd name="T2" fmla="*/ 20637 w 293"/>
              <a:gd name="T3" fmla="*/ 122238 h 118"/>
              <a:gd name="T4" fmla="*/ 26987 w 293"/>
              <a:gd name="T5" fmla="*/ 144463 h 118"/>
              <a:gd name="T6" fmla="*/ 41275 w 293"/>
              <a:gd name="T7" fmla="*/ 173038 h 118"/>
              <a:gd name="T8" fmla="*/ 47625 w 293"/>
              <a:gd name="T9" fmla="*/ 179388 h 118"/>
              <a:gd name="T10" fmla="*/ 61912 w 293"/>
              <a:gd name="T11" fmla="*/ 150813 h 118"/>
              <a:gd name="T12" fmla="*/ 68262 w 293"/>
              <a:gd name="T13" fmla="*/ 122238 h 118"/>
              <a:gd name="T14" fmla="*/ 82550 w 293"/>
              <a:gd name="T15" fmla="*/ 165100 h 118"/>
              <a:gd name="T16" fmla="*/ 96837 w 293"/>
              <a:gd name="T17" fmla="*/ 150813 h 118"/>
              <a:gd name="T18" fmla="*/ 103187 w 293"/>
              <a:gd name="T19" fmla="*/ 150813 h 118"/>
              <a:gd name="T20" fmla="*/ 125412 w 293"/>
              <a:gd name="T21" fmla="*/ 128588 h 118"/>
              <a:gd name="T22" fmla="*/ 138112 w 293"/>
              <a:gd name="T23" fmla="*/ 150813 h 118"/>
              <a:gd name="T24" fmla="*/ 152400 w 293"/>
              <a:gd name="T25" fmla="*/ 128588 h 118"/>
              <a:gd name="T26" fmla="*/ 158750 w 293"/>
              <a:gd name="T27" fmla="*/ 158750 h 118"/>
              <a:gd name="T28" fmla="*/ 166687 w 293"/>
              <a:gd name="T29" fmla="*/ 144463 h 118"/>
              <a:gd name="T30" fmla="*/ 187325 w 293"/>
              <a:gd name="T31" fmla="*/ 158750 h 118"/>
              <a:gd name="T32" fmla="*/ 193675 w 293"/>
              <a:gd name="T33" fmla="*/ 122238 h 118"/>
              <a:gd name="T34" fmla="*/ 207962 w 293"/>
              <a:gd name="T35" fmla="*/ 107950 h 118"/>
              <a:gd name="T36" fmla="*/ 215900 w 293"/>
              <a:gd name="T37" fmla="*/ 128588 h 118"/>
              <a:gd name="T38" fmla="*/ 222250 w 293"/>
              <a:gd name="T39" fmla="*/ 150813 h 118"/>
              <a:gd name="T40" fmla="*/ 236537 w 293"/>
              <a:gd name="T41" fmla="*/ 150813 h 118"/>
              <a:gd name="T42" fmla="*/ 249237 w 293"/>
              <a:gd name="T43" fmla="*/ 122238 h 118"/>
              <a:gd name="T44" fmla="*/ 263525 w 293"/>
              <a:gd name="T45" fmla="*/ 114300 h 118"/>
              <a:gd name="T46" fmla="*/ 271462 w 293"/>
              <a:gd name="T47" fmla="*/ 150813 h 118"/>
              <a:gd name="T48" fmla="*/ 284162 w 293"/>
              <a:gd name="T49" fmla="*/ 165100 h 118"/>
              <a:gd name="T50" fmla="*/ 298450 w 293"/>
              <a:gd name="T51" fmla="*/ 158750 h 118"/>
              <a:gd name="T52" fmla="*/ 304800 w 293"/>
              <a:gd name="T53" fmla="*/ 114300 h 118"/>
              <a:gd name="T54" fmla="*/ 312737 w 293"/>
              <a:gd name="T55" fmla="*/ 114300 h 118"/>
              <a:gd name="T56" fmla="*/ 327025 w 293"/>
              <a:gd name="T57" fmla="*/ 136525 h 118"/>
              <a:gd name="T58" fmla="*/ 333375 w 293"/>
              <a:gd name="T59" fmla="*/ 85725 h 118"/>
              <a:gd name="T60" fmla="*/ 339725 w 293"/>
              <a:gd name="T61" fmla="*/ 173038 h 118"/>
              <a:gd name="T62" fmla="*/ 354012 w 293"/>
              <a:gd name="T63" fmla="*/ 150813 h 118"/>
              <a:gd name="T64" fmla="*/ 361950 w 293"/>
              <a:gd name="T65" fmla="*/ 122238 h 118"/>
              <a:gd name="T66" fmla="*/ 374650 w 293"/>
              <a:gd name="T67" fmla="*/ 79375 h 118"/>
              <a:gd name="T68" fmla="*/ 388937 w 293"/>
              <a:gd name="T69" fmla="*/ 158750 h 118"/>
              <a:gd name="T70" fmla="*/ 395287 w 293"/>
              <a:gd name="T71" fmla="*/ 107950 h 118"/>
              <a:gd name="T72" fmla="*/ 403224 w 293"/>
              <a:gd name="T73" fmla="*/ 85725 h 118"/>
              <a:gd name="T74" fmla="*/ 417512 w 293"/>
              <a:gd name="T75" fmla="*/ 71438 h 118"/>
              <a:gd name="T76" fmla="*/ 423862 w 293"/>
              <a:gd name="T77" fmla="*/ 179388 h 118"/>
              <a:gd name="T78" fmla="*/ 438150 w 293"/>
              <a:gd name="T79" fmla="*/ 144463 h 118"/>
              <a:gd name="T80" fmla="*/ 444500 w 293"/>
              <a:gd name="T81" fmla="*/ 0 h 118"/>
              <a:gd name="T82" fmla="*/ 458787 w 293"/>
              <a:gd name="T83" fmla="*/ 179388 h 1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3"/>
              <a:gd name="T127" fmla="*/ 0 h 118"/>
              <a:gd name="T128" fmla="*/ 293 w 293"/>
              <a:gd name="T129" fmla="*/ 118 h 11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3" h="118">
                <a:moveTo>
                  <a:pt x="0" y="95"/>
                </a:moveTo>
                <a:lnTo>
                  <a:pt x="4" y="81"/>
                </a:lnTo>
                <a:lnTo>
                  <a:pt x="4" y="77"/>
                </a:lnTo>
                <a:lnTo>
                  <a:pt x="8" y="118"/>
                </a:lnTo>
                <a:lnTo>
                  <a:pt x="13" y="95"/>
                </a:lnTo>
                <a:lnTo>
                  <a:pt x="13" y="77"/>
                </a:lnTo>
                <a:lnTo>
                  <a:pt x="13" y="91"/>
                </a:lnTo>
                <a:lnTo>
                  <a:pt x="17" y="113"/>
                </a:lnTo>
                <a:lnTo>
                  <a:pt x="17" y="91"/>
                </a:lnTo>
                <a:lnTo>
                  <a:pt x="22" y="72"/>
                </a:lnTo>
                <a:lnTo>
                  <a:pt x="22" y="86"/>
                </a:lnTo>
                <a:lnTo>
                  <a:pt x="26" y="109"/>
                </a:lnTo>
                <a:lnTo>
                  <a:pt x="26" y="100"/>
                </a:lnTo>
                <a:lnTo>
                  <a:pt x="30" y="100"/>
                </a:lnTo>
                <a:lnTo>
                  <a:pt x="30" y="113"/>
                </a:lnTo>
                <a:lnTo>
                  <a:pt x="35" y="104"/>
                </a:lnTo>
                <a:lnTo>
                  <a:pt x="35" y="77"/>
                </a:lnTo>
                <a:lnTo>
                  <a:pt x="39" y="95"/>
                </a:lnTo>
                <a:lnTo>
                  <a:pt x="39" y="109"/>
                </a:lnTo>
                <a:lnTo>
                  <a:pt x="43" y="95"/>
                </a:lnTo>
                <a:lnTo>
                  <a:pt x="43" y="77"/>
                </a:lnTo>
                <a:lnTo>
                  <a:pt x="48" y="104"/>
                </a:lnTo>
                <a:lnTo>
                  <a:pt x="52" y="100"/>
                </a:lnTo>
                <a:lnTo>
                  <a:pt x="52" y="104"/>
                </a:lnTo>
                <a:lnTo>
                  <a:pt x="52" y="100"/>
                </a:lnTo>
                <a:lnTo>
                  <a:pt x="57" y="95"/>
                </a:lnTo>
                <a:lnTo>
                  <a:pt x="61" y="95"/>
                </a:lnTo>
                <a:lnTo>
                  <a:pt x="61" y="77"/>
                </a:lnTo>
                <a:lnTo>
                  <a:pt x="65" y="77"/>
                </a:lnTo>
                <a:lnTo>
                  <a:pt x="65" y="95"/>
                </a:lnTo>
                <a:lnTo>
                  <a:pt x="65" y="81"/>
                </a:lnTo>
                <a:lnTo>
                  <a:pt x="70" y="81"/>
                </a:lnTo>
                <a:lnTo>
                  <a:pt x="79" y="81"/>
                </a:lnTo>
                <a:lnTo>
                  <a:pt x="79" y="91"/>
                </a:lnTo>
                <a:lnTo>
                  <a:pt x="83" y="95"/>
                </a:lnTo>
                <a:lnTo>
                  <a:pt x="87" y="95"/>
                </a:lnTo>
                <a:lnTo>
                  <a:pt x="92" y="104"/>
                </a:lnTo>
                <a:lnTo>
                  <a:pt x="92" y="91"/>
                </a:lnTo>
                <a:lnTo>
                  <a:pt x="96" y="81"/>
                </a:lnTo>
                <a:lnTo>
                  <a:pt x="96" y="77"/>
                </a:lnTo>
                <a:lnTo>
                  <a:pt x="100" y="104"/>
                </a:lnTo>
                <a:lnTo>
                  <a:pt x="100" y="100"/>
                </a:lnTo>
                <a:lnTo>
                  <a:pt x="105" y="77"/>
                </a:lnTo>
                <a:lnTo>
                  <a:pt x="105" y="72"/>
                </a:lnTo>
                <a:lnTo>
                  <a:pt x="105" y="91"/>
                </a:lnTo>
                <a:lnTo>
                  <a:pt x="109" y="104"/>
                </a:lnTo>
                <a:lnTo>
                  <a:pt x="114" y="100"/>
                </a:lnTo>
                <a:lnTo>
                  <a:pt x="118" y="100"/>
                </a:lnTo>
                <a:lnTo>
                  <a:pt x="118" y="86"/>
                </a:lnTo>
                <a:lnTo>
                  <a:pt x="122" y="81"/>
                </a:lnTo>
                <a:lnTo>
                  <a:pt x="122" y="77"/>
                </a:lnTo>
                <a:lnTo>
                  <a:pt x="127" y="81"/>
                </a:lnTo>
                <a:lnTo>
                  <a:pt x="127" y="86"/>
                </a:lnTo>
                <a:lnTo>
                  <a:pt x="131" y="68"/>
                </a:lnTo>
                <a:lnTo>
                  <a:pt x="131" y="77"/>
                </a:lnTo>
                <a:lnTo>
                  <a:pt x="136" y="91"/>
                </a:lnTo>
                <a:lnTo>
                  <a:pt x="136" y="81"/>
                </a:lnTo>
                <a:lnTo>
                  <a:pt x="136" y="86"/>
                </a:lnTo>
                <a:lnTo>
                  <a:pt x="140" y="72"/>
                </a:lnTo>
                <a:lnTo>
                  <a:pt x="140" y="95"/>
                </a:lnTo>
                <a:lnTo>
                  <a:pt x="149" y="95"/>
                </a:lnTo>
                <a:lnTo>
                  <a:pt x="144" y="95"/>
                </a:lnTo>
                <a:lnTo>
                  <a:pt x="149" y="95"/>
                </a:lnTo>
                <a:lnTo>
                  <a:pt x="153" y="91"/>
                </a:lnTo>
                <a:lnTo>
                  <a:pt x="153" y="77"/>
                </a:lnTo>
                <a:lnTo>
                  <a:pt x="157" y="77"/>
                </a:lnTo>
                <a:lnTo>
                  <a:pt x="162" y="95"/>
                </a:lnTo>
                <a:lnTo>
                  <a:pt x="166" y="77"/>
                </a:lnTo>
                <a:lnTo>
                  <a:pt x="166" y="72"/>
                </a:lnTo>
                <a:lnTo>
                  <a:pt x="166" y="81"/>
                </a:lnTo>
                <a:lnTo>
                  <a:pt x="171" y="86"/>
                </a:lnTo>
                <a:lnTo>
                  <a:pt x="171" y="95"/>
                </a:lnTo>
                <a:lnTo>
                  <a:pt x="175" y="72"/>
                </a:lnTo>
                <a:lnTo>
                  <a:pt x="175" y="91"/>
                </a:lnTo>
                <a:lnTo>
                  <a:pt x="179" y="104"/>
                </a:lnTo>
                <a:lnTo>
                  <a:pt x="184" y="100"/>
                </a:lnTo>
                <a:lnTo>
                  <a:pt x="184" y="104"/>
                </a:lnTo>
                <a:lnTo>
                  <a:pt x="188" y="100"/>
                </a:lnTo>
                <a:lnTo>
                  <a:pt x="188" y="86"/>
                </a:lnTo>
                <a:lnTo>
                  <a:pt x="192" y="81"/>
                </a:lnTo>
                <a:lnTo>
                  <a:pt x="192" y="72"/>
                </a:lnTo>
                <a:lnTo>
                  <a:pt x="197" y="68"/>
                </a:lnTo>
                <a:lnTo>
                  <a:pt x="197" y="77"/>
                </a:lnTo>
                <a:lnTo>
                  <a:pt x="197" y="72"/>
                </a:lnTo>
                <a:lnTo>
                  <a:pt x="201" y="54"/>
                </a:lnTo>
                <a:lnTo>
                  <a:pt x="201" y="72"/>
                </a:lnTo>
                <a:lnTo>
                  <a:pt x="206" y="86"/>
                </a:lnTo>
                <a:lnTo>
                  <a:pt x="206" y="91"/>
                </a:lnTo>
                <a:lnTo>
                  <a:pt x="206" y="63"/>
                </a:lnTo>
                <a:lnTo>
                  <a:pt x="210" y="54"/>
                </a:lnTo>
                <a:lnTo>
                  <a:pt x="210" y="91"/>
                </a:lnTo>
                <a:lnTo>
                  <a:pt x="214" y="100"/>
                </a:lnTo>
                <a:lnTo>
                  <a:pt x="214" y="109"/>
                </a:lnTo>
                <a:lnTo>
                  <a:pt x="219" y="109"/>
                </a:lnTo>
                <a:lnTo>
                  <a:pt x="219" y="95"/>
                </a:lnTo>
                <a:lnTo>
                  <a:pt x="223" y="95"/>
                </a:lnTo>
                <a:lnTo>
                  <a:pt x="223" y="59"/>
                </a:lnTo>
                <a:lnTo>
                  <a:pt x="228" y="54"/>
                </a:lnTo>
                <a:lnTo>
                  <a:pt x="228" y="77"/>
                </a:lnTo>
                <a:lnTo>
                  <a:pt x="232" y="68"/>
                </a:lnTo>
                <a:lnTo>
                  <a:pt x="232" y="54"/>
                </a:lnTo>
                <a:lnTo>
                  <a:pt x="236" y="50"/>
                </a:lnTo>
                <a:lnTo>
                  <a:pt x="236" y="95"/>
                </a:lnTo>
                <a:lnTo>
                  <a:pt x="241" y="95"/>
                </a:lnTo>
                <a:lnTo>
                  <a:pt x="245" y="100"/>
                </a:lnTo>
                <a:lnTo>
                  <a:pt x="245" y="86"/>
                </a:lnTo>
                <a:lnTo>
                  <a:pt x="249" y="81"/>
                </a:lnTo>
                <a:lnTo>
                  <a:pt x="249" y="68"/>
                </a:lnTo>
                <a:lnTo>
                  <a:pt x="254" y="63"/>
                </a:lnTo>
                <a:lnTo>
                  <a:pt x="254" y="68"/>
                </a:lnTo>
                <a:lnTo>
                  <a:pt x="254" y="54"/>
                </a:lnTo>
                <a:lnTo>
                  <a:pt x="258" y="54"/>
                </a:lnTo>
                <a:lnTo>
                  <a:pt x="258" y="41"/>
                </a:lnTo>
                <a:lnTo>
                  <a:pt x="263" y="45"/>
                </a:lnTo>
                <a:lnTo>
                  <a:pt x="263" y="63"/>
                </a:lnTo>
                <a:lnTo>
                  <a:pt x="267" y="100"/>
                </a:lnTo>
                <a:lnTo>
                  <a:pt x="267" y="113"/>
                </a:lnTo>
                <a:lnTo>
                  <a:pt x="271" y="104"/>
                </a:lnTo>
                <a:lnTo>
                  <a:pt x="271" y="95"/>
                </a:lnTo>
                <a:lnTo>
                  <a:pt x="276" y="91"/>
                </a:lnTo>
                <a:lnTo>
                  <a:pt x="276" y="68"/>
                </a:lnTo>
                <a:lnTo>
                  <a:pt x="280" y="41"/>
                </a:lnTo>
                <a:lnTo>
                  <a:pt x="280" y="0"/>
                </a:lnTo>
                <a:lnTo>
                  <a:pt x="285" y="50"/>
                </a:lnTo>
                <a:lnTo>
                  <a:pt x="285" y="100"/>
                </a:lnTo>
                <a:lnTo>
                  <a:pt x="289" y="113"/>
                </a:lnTo>
                <a:lnTo>
                  <a:pt x="289" y="118"/>
                </a:lnTo>
                <a:lnTo>
                  <a:pt x="293" y="9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0" name="Freeform 171"/>
          <p:cNvSpPr>
            <a:spLocks/>
          </p:cNvSpPr>
          <p:nvPr/>
        </p:nvSpPr>
        <p:spPr bwMode="auto">
          <a:xfrm>
            <a:off x="5394325" y="4856163"/>
            <a:ext cx="501650" cy="115887"/>
          </a:xfrm>
          <a:custGeom>
            <a:avLst/>
            <a:gdLst>
              <a:gd name="T0" fmla="*/ 0 w 316"/>
              <a:gd name="T1" fmla="*/ 93662 h 73"/>
              <a:gd name="T2" fmla="*/ 14288 w 316"/>
              <a:gd name="T3" fmla="*/ 0 h 73"/>
              <a:gd name="T4" fmla="*/ 20637 w 316"/>
              <a:gd name="T5" fmla="*/ 93662 h 73"/>
              <a:gd name="T6" fmla="*/ 34925 w 316"/>
              <a:gd name="T7" fmla="*/ 79375 h 73"/>
              <a:gd name="T8" fmla="*/ 49212 w 316"/>
              <a:gd name="T9" fmla="*/ 36512 h 73"/>
              <a:gd name="T10" fmla="*/ 55563 w 316"/>
              <a:gd name="T11" fmla="*/ 71437 h 73"/>
              <a:gd name="T12" fmla="*/ 63500 w 316"/>
              <a:gd name="T13" fmla="*/ 93662 h 73"/>
              <a:gd name="T14" fmla="*/ 69850 w 316"/>
              <a:gd name="T15" fmla="*/ 79375 h 73"/>
              <a:gd name="T16" fmla="*/ 84137 w 316"/>
              <a:gd name="T17" fmla="*/ 79375 h 73"/>
              <a:gd name="T18" fmla="*/ 90487 w 316"/>
              <a:gd name="T19" fmla="*/ 107950 h 73"/>
              <a:gd name="T20" fmla="*/ 98425 w 316"/>
              <a:gd name="T21" fmla="*/ 79375 h 73"/>
              <a:gd name="T22" fmla="*/ 111125 w 316"/>
              <a:gd name="T23" fmla="*/ 50800 h 73"/>
              <a:gd name="T24" fmla="*/ 119063 w 316"/>
              <a:gd name="T25" fmla="*/ 50800 h 73"/>
              <a:gd name="T26" fmla="*/ 133350 w 316"/>
              <a:gd name="T27" fmla="*/ 65087 h 73"/>
              <a:gd name="T28" fmla="*/ 139700 w 316"/>
              <a:gd name="T29" fmla="*/ 28575 h 73"/>
              <a:gd name="T30" fmla="*/ 146050 w 316"/>
              <a:gd name="T31" fmla="*/ 57150 h 73"/>
              <a:gd name="T32" fmla="*/ 160337 w 316"/>
              <a:gd name="T33" fmla="*/ 93662 h 73"/>
              <a:gd name="T34" fmla="*/ 174625 w 316"/>
              <a:gd name="T35" fmla="*/ 79375 h 73"/>
              <a:gd name="T36" fmla="*/ 188912 w 316"/>
              <a:gd name="T37" fmla="*/ 57150 h 73"/>
              <a:gd name="T38" fmla="*/ 195262 w 316"/>
              <a:gd name="T39" fmla="*/ 93662 h 73"/>
              <a:gd name="T40" fmla="*/ 201612 w 316"/>
              <a:gd name="T41" fmla="*/ 57150 h 73"/>
              <a:gd name="T42" fmla="*/ 215900 w 316"/>
              <a:gd name="T43" fmla="*/ 71437 h 73"/>
              <a:gd name="T44" fmla="*/ 223838 w 316"/>
              <a:gd name="T45" fmla="*/ 93662 h 73"/>
              <a:gd name="T46" fmla="*/ 230188 w 316"/>
              <a:gd name="T47" fmla="*/ 57150 h 73"/>
              <a:gd name="T48" fmla="*/ 250825 w 316"/>
              <a:gd name="T49" fmla="*/ 57150 h 73"/>
              <a:gd name="T50" fmla="*/ 258762 w 316"/>
              <a:gd name="T51" fmla="*/ 65087 h 73"/>
              <a:gd name="T52" fmla="*/ 265112 w 316"/>
              <a:gd name="T53" fmla="*/ 79375 h 73"/>
              <a:gd name="T54" fmla="*/ 279400 w 316"/>
              <a:gd name="T55" fmla="*/ 71437 h 73"/>
              <a:gd name="T56" fmla="*/ 300037 w 316"/>
              <a:gd name="T57" fmla="*/ 79375 h 73"/>
              <a:gd name="T58" fmla="*/ 314325 w 316"/>
              <a:gd name="T59" fmla="*/ 71437 h 73"/>
              <a:gd name="T60" fmla="*/ 334962 w 316"/>
              <a:gd name="T61" fmla="*/ 79375 h 73"/>
              <a:gd name="T62" fmla="*/ 349250 w 316"/>
              <a:gd name="T63" fmla="*/ 65087 h 73"/>
              <a:gd name="T64" fmla="*/ 361950 w 316"/>
              <a:gd name="T65" fmla="*/ 57150 h 73"/>
              <a:gd name="T66" fmla="*/ 382587 w 316"/>
              <a:gd name="T67" fmla="*/ 57150 h 73"/>
              <a:gd name="T68" fmla="*/ 390525 w 316"/>
              <a:gd name="T69" fmla="*/ 65087 h 73"/>
              <a:gd name="T70" fmla="*/ 404812 w 316"/>
              <a:gd name="T71" fmla="*/ 57150 h 73"/>
              <a:gd name="T72" fmla="*/ 417513 w 316"/>
              <a:gd name="T73" fmla="*/ 50800 h 73"/>
              <a:gd name="T74" fmla="*/ 431800 w 316"/>
              <a:gd name="T75" fmla="*/ 65087 h 73"/>
              <a:gd name="T76" fmla="*/ 452438 w 316"/>
              <a:gd name="T77" fmla="*/ 71437 h 73"/>
              <a:gd name="T78" fmla="*/ 460375 w 316"/>
              <a:gd name="T79" fmla="*/ 65087 h 73"/>
              <a:gd name="T80" fmla="*/ 481013 w 316"/>
              <a:gd name="T81" fmla="*/ 71437 h 73"/>
              <a:gd name="T82" fmla="*/ 487363 w 316"/>
              <a:gd name="T83" fmla="*/ 57150 h 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6"/>
              <a:gd name="T127" fmla="*/ 0 h 73"/>
              <a:gd name="T128" fmla="*/ 316 w 316"/>
              <a:gd name="T129" fmla="*/ 73 h 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6" h="73">
                <a:moveTo>
                  <a:pt x="0" y="59"/>
                </a:moveTo>
                <a:lnTo>
                  <a:pt x="0" y="73"/>
                </a:lnTo>
                <a:lnTo>
                  <a:pt x="0" y="59"/>
                </a:lnTo>
                <a:lnTo>
                  <a:pt x="5" y="45"/>
                </a:lnTo>
                <a:lnTo>
                  <a:pt x="5" y="23"/>
                </a:lnTo>
                <a:lnTo>
                  <a:pt x="9" y="0"/>
                </a:lnTo>
                <a:lnTo>
                  <a:pt x="9" y="41"/>
                </a:lnTo>
                <a:lnTo>
                  <a:pt x="13" y="55"/>
                </a:lnTo>
                <a:lnTo>
                  <a:pt x="13" y="59"/>
                </a:lnTo>
                <a:lnTo>
                  <a:pt x="18" y="73"/>
                </a:lnTo>
                <a:lnTo>
                  <a:pt x="18" y="55"/>
                </a:lnTo>
                <a:lnTo>
                  <a:pt x="22" y="50"/>
                </a:lnTo>
                <a:lnTo>
                  <a:pt x="22" y="23"/>
                </a:lnTo>
                <a:lnTo>
                  <a:pt x="27" y="23"/>
                </a:lnTo>
                <a:lnTo>
                  <a:pt x="31" y="23"/>
                </a:lnTo>
                <a:lnTo>
                  <a:pt x="31" y="9"/>
                </a:lnTo>
                <a:lnTo>
                  <a:pt x="31" y="50"/>
                </a:lnTo>
                <a:lnTo>
                  <a:pt x="35" y="45"/>
                </a:lnTo>
                <a:lnTo>
                  <a:pt x="35" y="50"/>
                </a:lnTo>
                <a:lnTo>
                  <a:pt x="40" y="55"/>
                </a:lnTo>
                <a:lnTo>
                  <a:pt x="40" y="59"/>
                </a:lnTo>
                <a:lnTo>
                  <a:pt x="44" y="50"/>
                </a:lnTo>
                <a:lnTo>
                  <a:pt x="44" y="45"/>
                </a:lnTo>
                <a:lnTo>
                  <a:pt x="44" y="50"/>
                </a:lnTo>
                <a:lnTo>
                  <a:pt x="49" y="32"/>
                </a:lnTo>
                <a:lnTo>
                  <a:pt x="49" y="18"/>
                </a:lnTo>
                <a:lnTo>
                  <a:pt x="53" y="50"/>
                </a:lnTo>
                <a:lnTo>
                  <a:pt x="53" y="59"/>
                </a:lnTo>
                <a:lnTo>
                  <a:pt x="57" y="59"/>
                </a:lnTo>
                <a:lnTo>
                  <a:pt x="57" y="68"/>
                </a:lnTo>
                <a:lnTo>
                  <a:pt x="62" y="59"/>
                </a:lnTo>
                <a:lnTo>
                  <a:pt x="62" y="41"/>
                </a:lnTo>
                <a:lnTo>
                  <a:pt x="62" y="50"/>
                </a:lnTo>
                <a:lnTo>
                  <a:pt x="66" y="59"/>
                </a:lnTo>
                <a:lnTo>
                  <a:pt x="66" y="45"/>
                </a:lnTo>
                <a:lnTo>
                  <a:pt x="70" y="32"/>
                </a:lnTo>
                <a:lnTo>
                  <a:pt x="70" y="50"/>
                </a:lnTo>
                <a:lnTo>
                  <a:pt x="75" y="45"/>
                </a:lnTo>
                <a:lnTo>
                  <a:pt x="75" y="32"/>
                </a:lnTo>
                <a:lnTo>
                  <a:pt x="79" y="23"/>
                </a:lnTo>
                <a:lnTo>
                  <a:pt x="79" y="32"/>
                </a:lnTo>
                <a:lnTo>
                  <a:pt x="84" y="41"/>
                </a:lnTo>
                <a:lnTo>
                  <a:pt x="84" y="27"/>
                </a:lnTo>
                <a:lnTo>
                  <a:pt x="88" y="23"/>
                </a:lnTo>
                <a:lnTo>
                  <a:pt x="88" y="18"/>
                </a:lnTo>
                <a:lnTo>
                  <a:pt x="92" y="27"/>
                </a:lnTo>
                <a:lnTo>
                  <a:pt x="92" y="41"/>
                </a:lnTo>
                <a:lnTo>
                  <a:pt x="92" y="36"/>
                </a:lnTo>
                <a:lnTo>
                  <a:pt x="97" y="32"/>
                </a:lnTo>
                <a:lnTo>
                  <a:pt x="101" y="36"/>
                </a:lnTo>
                <a:lnTo>
                  <a:pt x="101" y="59"/>
                </a:lnTo>
                <a:lnTo>
                  <a:pt x="110" y="50"/>
                </a:lnTo>
                <a:lnTo>
                  <a:pt x="106" y="50"/>
                </a:lnTo>
                <a:lnTo>
                  <a:pt x="110" y="50"/>
                </a:lnTo>
                <a:lnTo>
                  <a:pt x="114" y="55"/>
                </a:lnTo>
                <a:lnTo>
                  <a:pt x="114" y="41"/>
                </a:lnTo>
                <a:lnTo>
                  <a:pt x="119" y="36"/>
                </a:lnTo>
                <a:lnTo>
                  <a:pt x="119" y="32"/>
                </a:lnTo>
                <a:lnTo>
                  <a:pt x="123" y="50"/>
                </a:lnTo>
                <a:lnTo>
                  <a:pt x="123" y="59"/>
                </a:lnTo>
                <a:lnTo>
                  <a:pt x="123" y="45"/>
                </a:lnTo>
                <a:lnTo>
                  <a:pt x="127" y="41"/>
                </a:lnTo>
                <a:lnTo>
                  <a:pt x="127" y="36"/>
                </a:lnTo>
                <a:lnTo>
                  <a:pt x="132" y="32"/>
                </a:lnTo>
                <a:lnTo>
                  <a:pt x="132" y="50"/>
                </a:lnTo>
                <a:lnTo>
                  <a:pt x="136" y="45"/>
                </a:lnTo>
                <a:lnTo>
                  <a:pt x="136" y="41"/>
                </a:lnTo>
                <a:lnTo>
                  <a:pt x="141" y="45"/>
                </a:lnTo>
                <a:lnTo>
                  <a:pt x="141" y="59"/>
                </a:lnTo>
                <a:lnTo>
                  <a:pt x="141" y="55"/>
                </a:lnTo>
                <a:lnTo>
                  <a:pt x="145" y="45"/>
                </a:lnTo>
                <a:lnTo>
                  <a:pt x="145" y="36"/>
                </a:lnTo>
                <a:lnTo>
                  <a:pt x="149" y="32"/>
                </a:lnTo>
                <a:lnTo>
                  <a:pt x="149" y="27"/>
                </a:lnTo>
                <a:lnTo>
                  <a:pt x="158" y="36"/>
                </a:lnTo>
                <a:lnTo>
                  <a:pt x="154" y="36"/>
                </a:lnTo>
                <a:lnTo>
                  <a:pt x="158" y="41"/>
                </a:lnTo>
                <a:lnTo>
                  <a:pt x="163" y="41"/>
                </a:lnTo>
                <a:lnTo>
                  <a:pt x="163" y="64"/>
                </a:lnTo>
                <a:lnTo>
                  <a:pt x="167" y="59"/>
                </a:lnTo>
                <a:lnTo>
                  <a:pt x="167" y="50"/>
                </a:lnTo>
                <a:lnTo>
                  <a:pt x="171" y="45"/>
                </a:lnTo>
                <a:lnTo>
                  <a:pt x="176" y="50"/>
                </a:lnTo>
                <a:lnTo>
                  <a:pt x="176" y="45"/>
                </a:lnTo>
                <a:lnTo>
                  <a:pt x="184" y="45"/>
                </a:lnTo>
                <a:lnTo>
                  <a:pt x="184" y="59"/>
                </a:lnTo>
                <a:lnTo>
                  <a:pt x="189" y="50"/>
                </a:lnTo>
                <a:lnTo>
                  <a:pt x="193" y="50"/>
                </a:lnTo>
                <a:lnTo>
                  <a:pt x="198" y="55"/>
                </a:lnTo>
                <a:lnTo>
                  <a:pt x="198" y="45"/>
                </a:lnTo>
                <a:lnTo>
                  <a:pt x="202" y="45"/>
                </a:lnTo>
                <a:lnTo>
                  <a:pt x="206" y="45"/>
                </a:lnTo>
                <a:lnTo>
                  <a:pt x="211" y="50"/>
                </a:lnTo>
                <a:lnTo>
                  <a:pt x="211" y="41"/>
                </a:lnTo>
                <a:lnTo>
                  <a:pt x="215" y="41"/>
                </a:lnTo>
                <a:lnTo>
                  <a:pt x="220" y="41"/>
                </a:lnTo>
                <a:lnTo>
                  <a:pt x="224" y="45"/>
                </a:lnTo>
                <a:lnTo>
                  <a:pt x="224" y="41"/>
                </a:lnTo>
                <a:lnTo>
                  <a:pt x="228" y="36"/>
                </a:lnTo>
                <a:lnTo>
                  <a:pt x="233" y="41"/>
                </a:lnTo>
                <a:lnTo>
                  <a:pt x="237" y="36"/>
                </a:lnTo>
                <a:lnTo>
                  <a:pt x="241" y="36"/>
                </a:lnTo>
                <a:lnTo>
                  <a:pt x="241" y="50"/>
                </a:lnTo>
                <a:lnTo>
                  <a:pt x="250" y="41"/>
                </a:lnTo>
                <a:lnTo>
                  <a:pt x="246" y="41"/>
                </a:lnTo>
                <a:lnTo>
                  <a:pt x="250" y="41"/>
                </a:lnTo>
                <a:lnTo>
                  <a:pt x="255" y="45"/>
                </a:lnTo>
                <a:lnTo>
                  <a:pt x="255" y="36"/>
                </a:lnTo>
                <a:lnTo>
                  <a:pt x="259" y="41"/>
                </a:lnTo>
                <a:lnTo>
                  <a:pt x="263" y="36"/>
                </a:lnTo>
                <a:lnTo>
                  <a:pt x="263" y="32"/>
                </a:lnTo>
                <a:lnTo>
                  <a:pt x="272" y="36"/>
                </a:lnTo>
                <a:lnTo>
                  <a:pt x="268" y="36"/>
                </a:lnTo>
                <a:lnTo>
                  <a:pt x="272" y="41"/>
                </a:lnTo>
                <a:lnTo>
                  <a:pt x="277" y="41"/>
                </a:lnTo>
                <a:lnTo>
                  <a:pt x="281" y="41"/>
                </a:lnTo>
                <a:lnTo>
                  <a:pt x="285" y="45"/>
                </a:lnTo>
                <a:lnTo>
                  <a:pt x="285" y="50"/>
                </a:lnTo>
                <a:lnTo>
                  <a:pt x="294" y="41"/>
                </a:lnTo>
                <a:lnTo>
                  <a:pt x="290" y="41"/>
                </a:lnTo>
                <a:lnTo>
                  <a:pt x="294" y="41"/>
                </a:lnTo>
                <a:lnTo>
                  <a:pt x="303" y="41"/>
                </a:lnTo>
                <a:lnTo>
                  <a:pt x="303" y="45"/>
                </a:lnTo>
                <a:lnTo>
                  <a:pt x="298" y="41"/>
                </a:lnTo>
                <a:lnTo>
                  <a:pt x="303" y="41"/>
                </a:lnTo>
                <a:lnTo>
                  <a:pt x="307" y="36"/>
                </a:lnTo>
                <a:lnTo>
                  <a:pt x="312" y="41"/>
                </a:lnTo>
                <a:lnTo>
                  <a:pt x="316" y="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1" name="Freeform 172"/>
          <p:cNvSpPr>
            <a:spLocks/>
          </p:cNvSpPr>
          <p:nvPr/>
        </p:nvSpPr>
        <p:spPr bwMode="auto">
          <a:xfrm>
            <a:off x="5895975" y="4892675"/>
            <a:ext cx="487363" cy="71438"/>
          </a:xfrm>
          <a:custGeom>
            <a:avLst/>
            <a:gdLst>
              <a:gd name="T0" fmla="*/ 14288 w 307"/>
              <a:gd name="T1" fmla="*/ 28575 h 45"/>
              <a:gd name="T2" fmla="*/ 26988 w 307"/>
              <a:gd name="T3" fmla="*/ 14288 h 45"/>
              <a:gd name="T4" fmla="*/ 41275 w 307"/>
              <a:gd name="T5" fmla="*/ 6350 h 45"/>
              <a:gd name="T6" fmla="*/ 55563 w 307"/>
              <a:gd name="T7" fmla="*/ 28575 h 45"/>
              <a:gd name="T8" fmla="*/ 69850 w 307"/>
              <a:gd name="T9" fmla="*/ 28575 h 45"/>
              <a:gd name="T10" fmla="*/ 76200 w 307"/>
              <a:gd name="T11" fmla="*/ 34925 h 45"/>
              <a:gd name="T12" fmla="*/ 90488 w 307"/>
              <a:gd name="T13" fmla="*/ 50800 h 45"/>
              <a:gd name="T14" fmla="*/ 104775 w 307"/>
              <a:gd name="T15" fmla="*/ 28575 h 45"/>
              <a:gd name="T16" fmla="*/ 125413 w 307"/>
              <a:gd name="T17" fmla="*/ 20638 h 45"/>
              <a:gd name="T18" fmla="*/ 131763 w 307"/>
              <a:gd name="T19" fmla="*/ 34925 h 45"/>
              <a:gd name="T20" fmla="*/ 152400 w 307"/>
              <a:gd name="T21" fmla="*/ 42863 h 45"/>
              <a:gd name="T22" fmla="*/ 152400 w 307"/>
              <a:gd name="T23" fmla="*/ 50800 h 45"/>
              <a:gd name="T24" fmla="*/ 166688 w 307"/>
              <a:gd name="T25" fmla="*/ 42863 h 45"/>
              <a:gd name="T26" fmla="*/ 174625 w 307"/>
              <a:gd name="T27" fmla="*/ 42863 h 45"/>
              <a:gd name="T28" fmla="*/ 187325 w 307"/>
              <a:gd name="T29" fmla="*/ 14288 h 45"/>
              <a:gd name="T30" fmla="*/ 195263 w 307"/>
              <a:gd name="T31" fmla="*/ 6350 h 45"/>
              <a:gd name="T32" fmla="*/ 207963 w 307"/>
              <a:gd name="T33" fmla="*/ 20638 h 45"/>
              <a:gd name="T34" fmla="*/ 215900 w 307"/>
              <a:gd name="T35" fmla="*/ 34925 h 45"/>
              <a:gd name="T36" fmla="*/ 222250 w 307"/>
              <a:gd name="T37" fmla="*/ 6350 h 45"/>
              <a:gd name="T38" fmla="*/ 236538 w 307"/>
              <a:gd name="T39" fmla="*/ 34925 h 45"/>
              <a:gd name="T40" fmla="*/ 250825 w 307"/>
              <a:gd name="T41" fmla="*/ 28575 h 45"/>
              <a:gd name="T42" fmla="*/ 257175 w 307"/>
              <a:gd name="T43" fmla="*/ 14288 h 45"/>
              <a:gd name="T44" fmla="*/ 265113 w 307"/>
              <a:gd name="T45" fmla="*/ 28575 h 45"/>
              <a:gd name="T46" fmla="*/ 277813 w 307"/>
              <a:gd name="T47" fmla="*/ 57150 h 45"/>
              <a:gd name="T48" fmla="*/ 292100 w 307"/>
              <a:gd name="T49" fmla="*/ 42863 h 45"/>
              <a:gd name="T50" fmla="*/ 298450 w 307"/>
              <a:gd name="T51" fmla="*/ 42863 h 45"/>
              <a:gd name="T52" fmla="*/ 312738 w 307"/>
              <a:gd name="T53" fmla="*/ 65088 h 45"/>
              <a:gd name="T54" fmla="*/ 327025 w 307"/>
              <a:gd name="T55" fmla="*/ 42863 h 45"/>
              <a:gd name="T56" fmla="*/ 333375 w 307"/>
              <a:gd name="T57" fmla="*/ 42863 h 45"/>
              <a:gd name="T58" fmla="*/ 347663 w 307"/>
              <a:gd name="T59" fmla="*/ 65088 h 45"/>
              <a:gd name="T60" fmla="*/ 355600 w 307"/>
              <a:gd name="T61" fmla="*/ 34925 h 45"/>
              <a:gd name="T62" fmla="*/ 368300 w 307"/>
              <a:gd name="T63" fmla="*/ 34925 h 45"/>
              <a:gd name="T64" fmla="*/ 382588 w 307"/>
              <a:gd name="T65" fmla="*/ 50800 h 45"/>
              <a:gd name="T66" fmla="*/ 388938 w 307"/>
              <a:gd name="T67" fmla="*/ 42863 h 45"/>
              <a:gd name="T68" fmla="*/ 403225 w 307"/>
              <a:gd name="T69" fmla="*/ 6350 h 45"/>
              <a:gd name="T70" fmla="*/ 411163 w 307"/>
              <a:gd name="T71" fmla="*/ 28575 h 45"/>
              <a:gd name="T72" fmla="*/ 423863 w 307"/>
              <a:gd name="T73" fmla="*/ 65088 h 45"/>
              <a:gd name="T74" fmla="*/ 431800 w 307"/>
              <a:gd name="T75" fmla="*/ 28575 h 45"/>
              <a:gd name="T76" fmla="*/ 446088 w 307"/>
              <a:gd name="T77" fmla="*/ 20638 h 45"/>
              <a:gd name="T78" fmla="*/ 452438 w 307"/>
              <a:gd name="T79" fmla="*/ 57150 h 45"/>
              <a:gd name="T80" fmla="*/ 466725 w 307"/>
              <a:gd name="T81" fmla="*/ 50800 h 45"/>
              <a:gd name="T82" fmla="*/ 479425 w 307"/>
              <a:gd name="T83" fmla="*/ 50800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7"/>
              <a:gd name="T127" fmla="*/ 0 h 45"/>
              <a:gd name="T128" fmla="*/ 307 w 307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7" h="45">
                <a:moveTo>
                  <a:pt x="0" y="22"/>
                </a:moveTo>
                <a:lnTo>
                  <a:pt x="4" y="18"/>
                </a:lnTo>
                <a:lnTo>
                  <a:pt x="9" y="18"/>
                </a:lnTo>
                <a:lnTo>
                  <a:pt x="13" y="13"/>
                </a:lnTo>
                <a:lnTo>
                  <a:pt x="17" y="18"/>
                </a:lnTo>
                <a:lnTo>
                  <a:pt x="17" y="9"/>
                </a:lnTo>
                <a:lnTo>
                  <a:pt x="22" y="13"/>
                </a:lnTo>
                <a:lnTo>
                  <a:pt x="22" y="9"/>
                </a:lnTo>
                <a:lnTo>
                  <a:pt x="26" y="4"/>
                </a:lnTo>
                <a:lnTo>
                  <a:pt x="31" y="4"/>
                </a:lnTo>
                <a:lnTo>
                  <a:pt x="35" y="13"/>
                </a:lnTo>
                <a:lnTo>
                  <a:pt x="35" y="18"/>
                </a:lnTo>
                <a:lnTo>
                  <a:pt x="35" y="13"/>
                </a:lnTo>
                <a:lnTo>
                  <a:pt x="39" y="13"/>
                </a:lnTo>
                <a:lnTo>
                  <a:pt x="44" y="18"/>
                </a:lnTo>
                <a:lnTo>
                  <a:pt x="44" y="22"/>
                </a:lnTo>
                <a:lnTo>
                  <a:pt x="53" y="22"/>
                </a:lnTo>
                <a:lnTo>
                  <a:pt x="48" y="22"/>
                </a:lnTo>
                <a:lnTo>
                  <a:pt x="53" y="22"/>
                </a:lnTo>
                <a:lnTo>
                  <a:pt x="57" y="27"/>
                </a:lnTo>
                <a:lnTo>
                  <a:pt x="57" y="32"/>
                </a:lnTo>
                <a:lnTo>
                  <a:pt x="57" y="22"/>
                </a:lnTo>
                <a:lnTo>
                  <a:pt x="61" y="22"/>
                </a:lnTo>
                <a:lnTo>
                  <a:pt x="66" y="18"/>
                </a:lnTo>
                <a:lnTo>
                  <a:pt x="70" y="27"/>
                </a:lnTo>
                <a:lnTo>
                  <a:pt x="74" y="22"/>
                </a:lnTo>
                <a:lnTo>
                  <a:pt x="79" y="13"/>
                </a:lnTo>
                <a:lnTo>
                  <a:pt x="79" y="4"/>
                </a:lnTo>
                <a:lnTo>
                  <a:pt x="79" y="13"/>
                </a:lnTo>
                <a:lnTo>
                  <a:pt x="83" y="22"/>
                </a:lnTo>
                <a:lnTo>
                  <a:pt x="88" y="18"/>
                </a:lnTo>
                <a:lnTo>
                  <a:pt x="88" y="27"/>
                </a:lnTo>
                <a:lnTo>
                  <a:pt x="96" y="27"/>
                </a:lnTo>
                <a:lnTo>
                  <a:pt x="96" y="36"/>
                </a:lnTo>
                <a:lnTo>
                  <a:pt x="92" y="27"/>
                </a:lnTo>
                <a:lnTo>
                  <a:pt x="96" y="32"/>
                </a:lnTo>
                <a:lnTo>
                  <a:pt x="101" y="22"/>
                </a:lnTo>
                <a:lnTo>
                  <a:pt x="101" y="18"/>
                </a:lnTo>
                <a:lnTo>
                  <a:pt x="105" y="27"/>
                </a:lnTo>
                <a:lnTo>
                  <a:pt x="110" y="13"/>
                </a:lnTo>
                <a:lnTo>
                  <a:pt x="110" y="9"/>
                </a:lnTo>
                <a:lnTo>
                  <a:pt x="110" y="27"/>
                </a:lnTo>
                <a:lnTo>
                  <a:pt x="114" y="32"/>
                </a:lnTo>
                <a:lnTo>
                  <a:pt x="114" y="18"/>
                </a:lnTo>
                <a:lnTo>
                  <a:pt x="118" y="9"/>
                </a:lnTo>
                <a:lnTo>
                  <a:pt x="118" y="27"/>
                </a:lnTo>
                <a:lnTo>
                  <a:pt x="123" y="13"/>
                </a:lnTo>
                <a:lnTo>
                  <a:pt x="123" y="4"/>
                </a:lnTo>
                <a:lnTo>
                  <a:pt x="127" y="0"/>
                </a:lnTo>
                <a:lnTo>
                  <a:pt x="127" y="22"/>
                </a:lnTo>
                <a:lnTo>
                  <a:pt x="131" y="13"/>
                </a:lnTo>
                <a:lnTo>
                  <a:pt x="131" y="4"/>
                </a:lnTo>
                <a:lnTo>
                  <a:pt x="136" y="27"/>
                </a:lnTo>
                <a:lnTo>
                  <a:pt x="136" y="22"/>
                </a:lnTo>
                <a:lnTo>
                  <a:pt x="136" y="27"/>
                </a:lnTo>
                <a:lnTo>
                  <a:pt x="140" y="18"/>
                </a:lnTo>
                <a:lnTo>
                  <a:pt x="140" y="4"/>
                </a:lnTo>
                <a:lnTo>
                  <a:pt x="145" y="0"/>
                </a:lnTo>
                <a:lnTo>
                  <a:pt x="145" y="13"/>
                </a:lnTo>
                <a:lnTo>
                  <a:pt x="149" y="22"/>
                </a:lnTo>
                <a:lnTo>
                  <a:pt x="149" y="4"/>
                </a:lnTo>
                <a:lnTo>
                  <a:pt x="153" y="9"/>
                </a:lnTo>
                <a:lnTo>
                  <a:pt x="158" y="18"/>
                </a:lnTo>
                <a:lnTo>
                  <a:pt x="158" y="0"/>
                </a:lnTo>
                <a:lnTo>
                  <a:pt x="162" y="4"/>
                </a:lnTo>
                <a:lnTo>
                  <a:pt x="162" y="9"/>
                </a:lnTo>
                <a:lnTo>
                  <a:pt x="167" y="18"/>
                </a:lnTo>
                <a:lnTo>
                  <a:pt x="167" y="22"/>
                </a:lnTo>
                <a:lnTo>
                  <a:pt x="167" y="18"/>
                </a:lnTo>
                <a:lnTo>
                  <a:pt x="171" y="22"/>
                </a:lnTo>
                <a:lnTo>
                  <a:pt x="171" y="27"/>
                </a:lnTo>
                <a:lnTo>
                  <a:pt x="175" y="36"/>
                </a:lnTo>
                <a:lnTo>
                  <a:pt x="180" y="27"/>
                </a:lnTo>
                <a:lnTo>
                  <a:pt x="180" y="22"/>
                </a:lnTo>
                <a:lnTo>
                  <a:pt x="184" y="27"/>
                </a:lnTo>
                <a:lnTo>
                  <a:pt x="184" y="32"/>
                </a:lnTo>
                <a:lnTo>
                  <a:pt x="188" y="36"/>
                </a:lnTo>
                <a:lnTo>
                  <a:pt x="188" y="27"/>
                </a:lnTo>
                <a:lnTo>
                  <a:pt x="193" y="32"/>
                </a:lnTo>
                <a:lnTo>
                  <a:pt x="197" y="32"/>
                </a:lnTo>
                <a:lnTo>
                  <a:pt x="197" y="41"/>
                </a:lnTo>
                <a:lnTo>
                  <a:pt x="197" y="32"/>
                </a:lnTo>
                <a:lnTo>
                  <a:pt x="202" y="27"/>
                </a:lnTo>
                <a:lnTo>
                  <a:pt x="206" y="27"/>
                </a:lnTo>
                <a:lnTo>
                  <a:pt x="206" y="41"/>
                </a:lnTo>
                <a:lnTo>
                  <a:pt x="215" y="27"/>
                </a:lnTo>
                <a:lnTo>
                  <a:pt x="210" y="27"/>
                </a:lnTo>
                <a:lnTo>
                  <a:pt x="215" y="27"/>
                </a:lnTo>
                <a:lnTo>
                  <a:pt x="219" y="27"/>
                </a:lnTo>
                <a:lnTo>
                  <a:pt x="219" y="41"/>
                </a:lnTo>
                <a:lnTo>
                  <a:pt x="219" y="32"/>
                </a:lnTo>
                <a:lnTo>
                  <a:pt x="228" y="22"/>
                </a:lnTo>
                <a:lnTo>
                  <a:pt x="224" y="22"/>
                </a:lnTo>
                <a:lnTo>
                  <a:pt x="228" y="45"/>
                </a:lnTo>
                <a:lnTo>
                  <a:pt x="232" y="32"/>
                </a:lnTo>
                <a:lnTo>
                  <a:pt x="232" y="22"/>
                </a:lnTo>
                <a:lnTo>
                  <a:pt x="237" y="18"/>
                </a:lnTo>
                <a:lnTo>
                  <a:pt x="237" y="32"/>
                </a:lnTo>
                <a:lnTo>
                  <a:pt x="241" y="32"/>
                </a:lnTo>
                <a:lnTo>
                  <a:pt x="241" y="22"/>
                </a:lnTo>
                <a:lnTo>
                  <a:pt x="245" y="13"/>
                </a:lnTo>
                <a:lnTo>
                  <a:pt x="245" y="27"/>
                </a:lnTo>
                <a:lnTo>
                  <a:pt x="250" y="36"/>
                </a:lnTo>
                <a:lnTo>
                  <a:pt x="250" y="9"/>
                </a:lnTo>
                <a:lnTo>
                  <a:pt x="254" y="4"/>
                </a:lnTo>
                <a:lnTo>
                  <a:pt x="254" y="13"/>
                </a:lnTo>
                <a:lnTo>
                  <a:pt x="259" y="27"/>
                </a:lnTo>
                <a:lnTo>
                  <a:pt x="259" y="18"/>
                </a:lnTo>
                <a:lnTo>
                  <a:pt x="263" y="18"/>
                </a:lnTo>
                <a:lnTo>
                  <a:pt x="263" y="32"/>
                </a:lnTo>
                <a:lnTo>
                  <a:pt x="267" y="41"/>
                </a:lnTo>
                <a:lnTo>
                  <a:pt x="267" y="22"/>
                </a:lnTo>
                <a:lnTo>
                  <a:pt x="272" y="9"/>
                </a:lnTo>
                <a:lnTo>
                  <a:pt x="272" y="18"/>
                </a:lnTo>
                <a:lnTo>
                  <a:pt x="276" y="27"/>
                </a:lnTo>
                <a:lnTo>
                  <a:pt x="276" y="18"/>
                </a:lnTo>
                <a:lnTo>
                  <a:pt x="281" y="13"/>
                </a:lnTo>
                <a:lnTo>
                  <a:pt x="281" y="32"/>
                </a:lnTo>
                <a:lnTo>
                  <a:pt x="285" y="45"/>
                </a:lnTo>
                <a:lnTo>
                  <a:pt x="285" y="36"/>
                </a:lnTo>
                <a:lnTo>
                  <a:pt x="289" y="27"/>
                </a:lnTo>
                <a:lnTo>
                  <a:pt x="289" y="13"/>
                </a:lnTo>
                <a:lnTo>
                  <a:pt x="294" y="32"/>
                </a:lnTo>
                <a:lnTo>
                  <a:pt x="298" y="22"/>
                </a:lnTo>
                <a:lnTo>
                  <a:pt x="298" y="13"/>
                </a:lnTo>
                <a:lnTo>
                  <a:pt x="302" y="32"/>
                </a:lnTo>
                <a:lnTo>
                  <a:pt x="302" y="27"/>
                </a:lnTo>
                <a:lnTo>
                  <a:pt x="307" y="1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2" name="Freeform 173"/>
          <p:cNvSpPr>
            <a:spLocks/>
          </p:cNvSpPr>
          <p:nvPr/>
        </p:nvSpPr>
        <p:spPr bwMode="auto">
          <a:xfrm>
            <a:off x="6383338" y="4856163"/>
            <a:ext cx="444500" cy="87312"/>
          </a:xfrm>
          <a:custGeom>
            <a:avLst/>
            <a:gdLst>
              <a:gd name="T0" fmla="*/ 0 w 280"/>
              <a:gd name="T1" fmla="*/ 50800 h 55"/>
              <a:gd name="T2" fmla="*/ 14287 w 280"/>
              <a:gd name="T3" fmla="*/ 57150 h 55"/>
              <a:gd name="T4" fmla="*/ 26988 w 280"/>
              <a:gd name="T5" fmla="*/ 71437 h 55"/>
              <a:gd name="T6" fmla="*/ 34925 w 280"/>
              <a:gd name="T7" fmla="*/ 71437 h 55"/>
              <a:gd name="T8" fmla="*/ 41275 w 280"/>
              <a:gd name="T9" fmla="*/ 50800 h 55"/>
              <a:gd name="T10" fmla="*/ 61912 w 280"/>
              <a:gd name="T11" fmla="*/ 50800 h 55"/>
              <a:gd name="T12" fmla="*/ 69850 w 280"/>
              <a:gd name="T13" fmla="*/ 71437 h 55"/>
              <a:gd name="T14" fmla="*/ 76200 w 280"/>
              <a:gd name="T15" fmla="*/ 79375 h 55"/>
              <a:gd name="T16" fmla="*/ 90487 w 280"/>
              <a:gd name="T17" fmla="*/ 57150 h 55"/>
              <a:gd name="T18" fmla="*/ 96837 w 280"/>
              <a:gd name="T19" fmla="*/ 57150 h 55"/>
              <a:gd name="T20" fmla="*/ 111125 w 280"/>
              <a:gd name="T21" fmla="*/ 79375 h 55"/>
              <a:gd name="T22" fmla="*/ 117475 w 280"/>
              <a:gd name="T23" fmla="*/ 65087 h 55"/>
              <a:gd name="T24" fmla="*/ 131762 w 280"/>
              <a:gd name="T25" fmla="*/ 50800 h 55"/>
              <a:gd name="T26" fmla="*/ 139700 w 280"/>
              <a:gd name="T27" fmla="*/ 57150 h 55"/>
              <a:gd name="T28" fmla="*/ 152400 w 280"/>
              <a:gd name="T29" fmla="*/ 57150 h 55"/>
              <a:gd name="T30" fmla="*/ 160337 w 280"/>
              <a:gd name="T31" fmla="*/ 50800 h 55"/>
              <a:gd name="T32" fmla="*/ 173037 w 280"/>
              <a:gd name="T33" fmla="*/ 36512 h 55"/>
              <a:gd name="T34" fmla="*/ 180975 w 280"/>
              <a:gd name="T35" fmla="*/ 50800 h 55"/>
              <a:gd name="T36" fmla="*/ 195262 w 280"/>
              <a:gd name="T37" fmla="*/ 57150 h 55"/>
              <a:gd name="T38" fmla="*/ 207963 w 280"/>
              <a:gd name="T39" fmla="*/ 42862 h 55"/>
              <a:gd name="T40" fmla="*/ 215900 w 280"/>
              <a:gd name="T41" fmla="*/ 28575 h 55"/>
              <a:gd name="T42" fmla="*/ 222250 w 280"/>
              <a:gd name="T43" fmla="*/ 36512 h 55"/>
              <a:gd name="T44" fmla="*/ 236537 w 280"/>
              <a:gd name="T45" fmla="*/ 42862 h 55"/>
              <a:gd name="T46" fmla="*/ 242887 w 280"/>
              <a:gd name="T47" fmla="*/ 28575 h 55"/>
              <a:gd name="T48" fmla="*/ 257175 w 280"/>
              <a:gd name="T49" fmla="*/ 36512 h 55"/>
              <a:gd name="T50" fmla="*/ 263525 w 280"/>
              <a:gd name="T51" fmla="*/ 42862 h 55"/>
              <a:gd name="T52" fmla="*/ 271462 w 280"/>
              <a:gd name="T53" fmla="*/ 14287 h 55"/>
              <a:gd name="T54" fmla="*/ 277812 w 280"/>
              <a:gd name="T55" fmla="*/ 57150 h 55"/>
              <a:gd name="T56" fmla="*/ 292100 w 280"/>
              <a:gd name="T57" fmla="*/ 36512 h 55"/>
              <a:gd name="T58" fmla="*/ 298450 w 280"/>
              <a:gd name="T59" fmla="*/ 14287 h 55"/>
              <a:gd name="T60" fmla="*/ 306387 w 280"/>
              <a:gd name="T61" fmla="*/ 22225 h 55"/>
              <a:gd name="T62" fmla="*/ 319087 w 280"/>
              <a:gd name="T63" fmla="*/ 36512 h 55"/>
              <a:gd name="T64" fmla="*/ 333375 w 280"/>
              <a:gd name="T65" fmla="*/ 50800 h 55"/>
              <a:gd name="T66" fmla="*/ 347662 w 280"/>
              <a:gd name="T67" fmla="*/ 36512 h 55"/>
              <a:gd name="T68" fmla="*/ 354012 w 280"/>
              <a:gd name="T69" fmla="*/ 14287 h 55"/>
              <a:gd name="T70" fmla="*/ 368300 w 280"/>
              <a:gd name="T71" fmla="*/ 42862 h 55"/>
              <a:gd name="T72" fmla="*/ 376237 w 280"/>
              <a:gd name="T73" fmla="*/ 36512 h 55"/>
              <a:gd name="T74" fmla="*/ 388937 w 280"/>
              <a:gd name="T75" fmla="*/ 22225 h 55"/>
              <a:gd name="T76" fmla="*/ 403225 w 280"/>
              <a:gd name="T77" fmla="*/ 22225 h 55"/>
              <a:gd name="T78" fmla="*/ 417513 w 280"/>
              <a:gd name="T79" fmla="*/ 22225 h 55"/>
              <a:gd name="T80" fmla="*/ 423863 w 280"/>
              <a:gd name="T81" fmla="*/ 50800 h 55"/>
              <a:gd name="T82" fmla="*/ 431800 w 280"/>
              <a:gd name="T83" fmla="*/ 28575 h 5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0"/>
              <a:gd name="T127" fmla="*/ 0 h 55"/>
              <a:gd name="T128" fmla="*/ 280 w 280"/>
              <a:gd name="T129" fmla="*/ 55 h 5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0" h="55">
                <a:moveTo>
                  <a:pt x="0" y="36"/>
                </a:moveTo>
                <a:lnTo>
                  <a:pt x="0" y="27"/>
                </a:lnTo>
                <a:lnTo>
                  <a:pt x="0" y="32"/>
                </a:lnTo>
                <a:lnTo>
                  <a:pt x="4" y="55"/>
                </a:lnTo>
                <a:lnTo>
                  <a:pt x="9" y="41"/>
                </a:lnTo>
                <a:lnTo>
                  <a:pt x="9" y="36"/>
                </a:lnTo>
                <a:lnTo>
                  <a:pt x="13" y="41"/>
                </a:lnTo>
                <a:lnTo>
                  <a:pt x="13" y="55"/>
                </a:lnTo>
                <a:lnTo>
                  <a:pt x="17" y="45"/>
                </a:lnTo>
                <a:lnTo>
                  <a:pt x="17" y="36"/>
                </a:lnTo>
                <a:lnTo>
                  <a:pt x="22" y="50"/>
                </a:lnTo>
                <a:lnTo>
                  <a:pt x="22" y="45"/>
                </a:lnTo>
                <a:lnTo>
                  <a:pt x="22" y="50"/>
                </a:lnTo>
                <a:lnTo>
                  <a:pt x="26" y="41"/>
                </a:lnTo>
                <a:lnTo>
                  <a:pt x="26" y="32"/>
                </a:lnTo>
                <a:lnTo>
                  <a:pt x="31" y="27"/>
                </a:lnTo>
                <a:lnTo>
                  <a:pt x="31" y="45"/>
                </a:lnTo>
                <a:lnTo>
                  <a:pt x="39" y="32"/>
                </a:lnTo>
                <a:lnTo>
                  <a:pt x="35" y="32"/>
                </a:lnTo>
                <a:lnTo>
                  <a:pt x="39" y="50"/>
                </a:lnTo>
                <a:lnTo>
                  <a:pt x="44" y="45"/>
                </a:lnTo>
                <a:lnTo>
                  <a:pt x="44" y="36"/>
                </a:lnTo>
                <a:lnTo>
                  <a:pt x="48" y="36"/>
                </a:lnTo>
                <a:lnTo>
                  <a:pt x="48" y="50"/>
                </a:lnTo>
                <a:lnTo>
                  <a:pt x="52" y="55"/>
                </a:lnTo>
                <a:lnTo>
                  <a:pt x="52" y="41"/>
                </a:lnTo>
                <a:lnTo>
                  <a:pt x="57" y="36"/>
                </a:lnTo>
                <a:lnTo>
                  <a:pt x="57" y="50"/>
                </a:lnTo>
                <a:lnTo>
                  <a:pt x="61" y="55"/>
                </a:lnTo>
                <a:lnTo>
                  <a:pt x="61" y="36"/>
                </a:lnTo>
                <a:lnTo>
                  <a:pt x="66" y="32"/>
                </a:lnTo>
                <a:lnTo>
                  <a:pt x="66" y="41"/>
                </a:lnTo>
                <a:lnTo>
                  <a:pt x="70" y="50"/>
                </a:lnTo>
                <a:lnTo>
                  <a:pt x="70" y="36"/>
                </a:lnTo>
                <a:lnTo>
                  <a:pt x="74" y="27"/>
                </a:lnTo>
                <a:lnTo>
                  <a:pt x="74" y="41"/>
                </a:lnTo>
                <a:lnTo>
                  <a:pt x="79" y="45"/>
                </a:lnTo>
                <a:lnTo>
                  <a:pt x="79" y="41"/>
                </a:lnTo>
                <a:lnTo>
                  <a:pt x="83" y="32"/>
                </a:lnTo>
                <a:lnTo>
                  <a:pt x="83" y="41"/>
                </a:lnTo>
                <a:lnTo>
                  <a:pt x="88" y="45"/>
                </a:lnTo>
                <a:lnTo>
                  <a:pt x="88" y="36"/>
                </a:lnTo>
                <a:lnTo>
                  <a:pt x="92" y="23"/>
                </a:lnTo>
                <a:lnTo>
                  <a:pt x="92" y="36"/>
                </a:lnTo>
                <a:lnTo>
                  <a:pt x="96" y="36"/>
                </a:lnTo>
                <a:lnTo>
                  <a:pt x="96" y="23"/>
                </a:lnTo>
                <a:lnTo>
                  <a:pt x="101" y="14"/>
                </a:lnTo>
                <a:lnTo>
                  <a:pt x="101" y="32"/>
                </a:lnTo>
                <a:lnTo>
                  <a:pt x="105" y="36"/>
                </a:lnTo>
                <a:lnTo>
                  <a:pt x="105" y="32"/>
                </a:lnTo>
                <a:lnTo>
                  <a:pt x="109" y="23"/>
                </a:lnTo>
                <a:lnTo>
                  <a:pt x="109" y="36"/>
                </a:lnTo>
                <a:lnTo>
                  <a:pt x="114" y="41"/>
                </a:lnTo>
                <a:lnTo>
                  <a:pt x="114" y="32"/>
                </a:lnTo>
                <a:lnTo>
                  <a:pt x="118" y="23"/>
                </a:lnTo>
                <a:lnTo>
                  <a:pt x="118" y="32"/>
                </a:lnTo>
                <a:lnTo>
                  <a:pt x="123" y="36"/>
                </a:lnTo>
                <a:lnTo>
                  <a:pt x="123" y="27"/>
                </a:lnTo>
                <a:lnTo>
                  <a:pt x="127" y="23"/>
                </a:lnTo>
                <a:lnTo>
                  <a:pt x="131" y="27"/>
                </a:lnTo>
                <a:lnTo>
                  <a:pt x="131" y="32"/>
                </a:lnTo>
                <a:lnTo>
                  <a:pt x="131" y="23"/>
                </a:lnTo>
                <a:lnTo>
                  <a:pt x="136" y="18"/>
                </a:lnTo>
                <a:lnTo>
                  <a:pt x="140" y="27"/>
                </a:lnTo>
                <a:lnTo>
                  <a:pt x="140" y="32"/>
                </a:lnTo>
                <a:lnTo>
                  <a:pt x="140" y="23"/>
                </a:lnTo>
                <a:lnTo>
                  <a:pt x="145" y="18"/>
                </a:lnTo>
                <a:lnTo>
                  <a:pt x="145" y="23"/>
                </a:lnTo>
                <a:lnTo>
                  <a:pt x="149" y="27"/>
                </a:lnTo>
                <a:lnTo>
                  <a:pt x="149" y="32"/>
                </a:lnTo>
                <a:lnTo>
                  <a:pt x="153" y="23"/>
                </a:lnTo>
                <a:lnTo>
                  <a:pt x="153" y="18"/>
                </a:lnTo>
                <a:lnTo>
                  <a:pt x="158" y="23"/>
                </a:lnTo>
                <a:lnTo>
                  <a:pt x="158" y="27"/>
                </a:lnTo>
                <a:lnTo>
                  <a:pt x="162" y="23"/>
                </a:lnTo>
                <a:lnTo>
                  <a:pt x="162" y="18"/>
                </a:lnTo>
                <a:lnTo>
                  <a:pt x="162" y="23"/>
                </a:lnTo>
                <a:lnTo>
                  <a:pt x="166" y="27"/>
                </a:lnTo>
                <a:lnTo>
                  <a:pt x="166" y="36"/>
                </a:lnTo>
                <a:lnTo>
                  <a:pt x="171" y="27"/>
                </a:lnTo>
                <a:lnTo>
                  <a:pt x="171" y="9"/>
                </a:lnTo>
                <a:lnTo>
                  <a:pt x="171" y="23"/>
                </a:lnTo>
                <a:lnTo>
                  <a:pt x="175" y="32"/>
                </a:lnTo>
                <a:lnTo>
                  <a:pt x="175" y="36"/>
                </a:lnTo>
                <a:lnTo>
                  <a:pt x="180" y="23"/>
                </a:lnTo>
                <a:lnTo>
                  <a:pt x="180" y="14"/>
                </a:lnTo>
                <a:lnTo>
                  <a:pt x="184" y="23"/>
                </a:lnTo>
                <a:lnTo>
                  <a:pt x="184" y="27"/>
                </a:lnTo>
                <a:lnTo>
                  <a:pt x="188" y="14"/>
                </a:lnTo>
                <a:lnTo>
                  <a:pt x="188" y="9"/>
                </a:lnTo>
                <a:lnTo>
                  <a:pt x="193" y="14"/>
                </a:lnTo>
                <a:lnTo>
                  <a:pt x="193" y="23"/>
                </a:lnTo>
                <a:lnTo>
                  <a:pt x="193" y="14"/>
                </a:lnTo>
                <a:lnTo>
                  <a:pt x="197" y="0"/>
                </a:lnTo>
                <a:lnTo>
                  <a:pt x="201" y="9"/>
                </a:lnTo>
                <a:lnTo>
                  <a:pt x="201" y="23"/>
                </a:lnTo>
                <a:lnTo>
                  <a:pt x="206" y="9"/>
                </a:lnTo>
                <a:lnTo>
                  <a:pt x="210" y="18"/>
                </a:lnTo>
                <a:lnTo>
                  <a:pt x="210" y="32"/>
                </a:lnTo>
                <a:lnTo>
                  <a:pt x="215" y="32"/>
                </a:lnTo>
                <a:lnTo>
                  <a:pt x="215" y="18"/>
                </a:lnTo>
                <a:lnTo>
                  <a:pt x="219" y="23"/>
                </a:lnTo>
                <a:lnTo>
                  <a:pt x="219" y="27"/>
                </a:lnTo>
                <a:lnTo>
                  <a:pt x="223" y="32"/>
                </a:lnTo>
                <a:lnTo>
                  <a:pt x="223" y="9"/>
                </a:lnTo>
                <a:lnTo>
                  <a:pt x="228" y="14"/>
                </a:lnTo>
                <a:lnTo>
                  <a:pt x="228" y="23"/>
                </a:lnTo>
                <a:lnTo>
                  <a:pt x="232" y="27"/>
                </a:lnTo>
                <a:lnTo>
                  <a:pt x="232" y="14"/>
                </a:lnTo>
                <a:lnTo>
                  <a:pt x="237" y="18"/>
                </a:lnTo>
                <a:lnTo>
                  <a:pt x="237" y="23"/>
                </a:lnTo>
                <a:lnTo>
                  <a:pt x="241" y="32"/>
                </a:lnTo>
                <a:lnTo>
                  <a:pt x="241" y="14"/>
                </a:lnTo>
                <a:lnTo>
                  <a:pt x="245" y="14"/>
                </a:lnTo>
                <a:lnTo>
                  <a:pt x="245" y="23"/>
                </a:lnTo>
                <a:lnTo>
                  <a:pt x="250" y="18"/>
                </a:lnTo>
                <a:lnTo>
                  <a:pt x="254" y="14"/>
                </a:lnTo>
                <a:lnTo>
                  <a:pt x="254" y="18"/>
                </a:lnTo>
                <a:lnTo>
                  <a:pt x="258" y="23"/>
                </a:lnTo>
                <a:lnTo>
                  <a:pt x="263" y="14"/>
                </a:lnTo>
                <a:lnTo>
                  <a:pt x="263" y="18"/>
                </a:lnTo>
                <a:lnTo>
                  <a:pt x="267" y="27"/>
                </a:lnTo>
                <a:lnTo>
                  <a:pt x="267" y="32"/>
                </a:lnTo>
                <a:lnTo>
                  <a:pt x="272" y="23"/>
                </a:lnTo>
                <a:lnTo>
                  <a:pt x="272" y="9"/>
                </a:lnTo>
                <a:lnTo>
                  <a:pt x="272" y="18"/>
                </a:lnTo>
                <a:lnTo>
                  <a:pt x="276" y="23"/>
                </a:lnTo>
                <a:lnTo>
                  <a:pt x="280" y="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3" name="Freeform 174"/>
          <p:cNvSpPr>
            <a:spLocks/>
          </p:cNvSpPr>
          <p:nvPr/>
        </p:nvSpPr>
        <p:spPr bwMode="auto">
          <a:xfrm>
            <a:off x="6827838" y="4791075"/>
            <a:ext cx="446087" cy="317500"/>
          </a:xfrm>
          <a:custGeom>
            <a:avLst/>
            <a:gdLst>
              <a:gd name="T0" fmla="*/ 7937 w 281"/>
              <a:gd name="T1" fmla="*/ 79375 h 200"/>
              <a:gd name="T2" fmla="*/ 14287 w 281"/>
              <a:gd name="T3" fmla="*/ 79375 h 200"/>
              <a:gd name="T4" fmla="*/ 28575 w 281"/>
              <a:gd name="T5" fmla="*/ 101600 h 200"/>
              <a:gd name="T6" fmla="*/ 34925 w 281"/>
              <a:gd name="T7" fmla="*/ 93662 h 200"/>
              <a:gd name="T8" fmla="*/ 49212 w 281"/>
              <a:gd name="T9" fmla="*/ 73025 h 200"/>
              <a:gd name="T10" fmla="*/ 63500 w 281"/>
              <a:gd name="T11" fmla="*/ 73025 h 200"/>
              <a:gd name="T12" fmla="*/ 77787 w 281"/>
              <a:gd name="T13" fmla="*/ 87312 h 200"/>
              <a:gd name="T14" fmla="*/ 84137 w 281"/>
              <a:gd name="T15" fmla="*/ 107950 h 200"/>
              <a:gd name="T16" fmla="*/ 98425 w 281"/>
              <a:gd name="T17" fmla="*/ 101600 h 200"/>
              <a:gd name="T18" fmla="*/ 104775 w 281"/>
              <a:gd name="T19" fmla="*/ 79375 h 200"/>
              <a:gd name="T20" fmla="*/ 119062 w 281"/>
              <a:gd name="T21" fmla="*/ 87312 h 200"/>
              <a:gd name="T22" fmla="*/ 133350 w 281"/>
              <a:gd name="T23" fmla="*/ 107950 h 200"/>
              <a:gd name="T24" fmla="*/ 146050 w 281"/>
              <a:gd name="T25" fmla="*/ 144463 h 200"/>
              <a:gd name="T26" fmla="*/ 153987 w 281"/>
              <a:gd name="T27" fmla="*/ 122238 h 200"/>
              <a:gd name="T28" fmla="*/ 168275 w 281"/>
              <a:gd name="T29" fmla="*/ 130175 h 200"/>
              <a:gd name="T30" fmla="*/ 174625 w 281"/>
              <a:gd name="T31" fmla="*/ 144463 h 200"/>
              <a:gd name="T32" fmla="*/ 188912 w 281"/>
              <a:gd name="T33" fmla="*/ 101600 h 200"/>
              <a:gd name="T34" fmla="*/ 195262 w 281"/>
              <a:gd name="T35" fmla="*/ 87312 h 200"/>
              <a:gd name="T36" fmla="*/ 203200 w 281"/>
              <a:gd name="T37" fmla="*/ 115888 h 200"/>
              <a:gd name="T38" fmla="*/ 215900 w 281"/>
              <a:gd name="T39" fmla="*/ 87312 h 200"/>
              <a:gd name="T40" fmla="*/ 223837 w 281"/>
              <a:gd name="T41" fmla="*/ 79375 h 200"/>
              <a:gd name="T42" fmla="*/ 244475 w 281"/>
              <a:gd name="T43" fmla="*/ 122238 h 200"/>
              <a:gd name="T44" fmla="*/ 250825 w 281"/>
              <a:gd name="T45" fmla="*/ 136525 h 200"/>
              <a:gd name="T46" fmla="*/ 258762 w 281"/>
              <a:gd name="T47" fmla="*/ 122238 h 200"/>
              <a:gd name="T48" fmla="*/ 271462 w 281"/>
              <a:gd name="T49" fmla="*/ 122238 h 200"/>
              <a:gd name="T50" fmla="*/ 279400 w 281"/>
              <a:gd name="T51" fmla="*/ 122238 h 200"/>
              <a:gd name="T52" fmla="*/ 293687 w 281"/>
              <a:gd name="T53" fmla="*/ 107950 h 200"/>
              <a:gd name="T54" fmla="*/ 306387 w 281"/>
              <a:gd name="T55" fmla="*/ 136525 h 200"/>
              <a:gd name="T56" fmla="*/ 314325 w 281"/>
              <a:gd name="T57" fmla="*/ 152400 h 200"/>
              <a:gd name="T58" fmla="*/ 320675 w 281"/>
              <a:gd name="T59" fmla="*/ 122238 h 200"/>
              <a:gd name="T60" fmla="*/ 334962 w 281"/>
              <a:gd name="T61" fmla="*/ 107950 h 200"/>
              <a:gd name="T62" fmla="*/ 349250 w 281"/>
              <a:gd name="T63" fmla="*/ 115888 h 200"/>
              <a:gd name="T64" fmla="*/ 355600 w 281"/>
              <a:gd name="T65" fmla="*/ 295275 h 200"/>
              <a:gd name="T66" fmla="*/ 369887 w 281"/>
              <a:gd name="T67" fmla="*/ 288925 h 200"/>
              <a:gd name="T68" fmla="*/ 376237 w 281"/>
              <a:gd name="T69" fmla="*/ 166687 h 200"/>
              <a:gd name="T70" fmla="*/ 384174 w 281"/>
              <a:gd name="T71" fmla="*/ 28575 h 200"/>
              <a:gd name="T72" fmla="*/ 396874 w 281"/>
              <a:gd name="T73" fmla="*/ 28575 h 200"/>
              <a:gd name="T74" fmla="*/ 404812 w 281"/>
              <a:gd name="T75" fmla="*/ 44450 h 200"/>
              <a:gd name="T76" fmla="*/ 417512 w 281"/>
              <a:gd name="T77" fmla="*/ 101600 h 200"/>
              <a:gd name="T78" fmla="*/ 425450 w 281"/>
              <a:gd name="T79" fmla="*/ 87312 h 200"/>
              <a:gd name="T80" fmla="*/ 431800 w 281"/>
              <a:gd name="T81" fmla="*/ 87312 h 200"/>
              <a:gd name="T82" fmla="*/ 446087 w 281"/>
              <a:gd name="T83" fmla="*/ 73025 h 2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200"/>
              <a:gd name="T128" fmla="*/ 281 w 281"/>
              <a:gd name="T129" fmla="*/ 200 h 2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200">
                <a:moveTo>
                  <a:pt x="0" y="59"/>
                </a:moveTo>
                <a:lnTo>
                  <a:pt x="0" y="50"/>
                </a:lnTo>
                <a:lnTo>
                  <a:pt x="5" y="50"/>
                </a:lnTo>
                <a:lnTo>
                  <a:pt x="5" y="59"/>
                </a:lnTo>
                <a:lnTo>
                  <a:pt x="9" y="59"/>
                </a:lnTo>
                <a:lnTo>
                  <a:pt x="9" y="50"/>
                </a:lnTo>
                <a:lnTo>
                  <a:pt x="14" y="46"/>
                </a:lnTo>
                <a:lnTo>
                  <a:pt x="14" y="59"/>
                </a:lnTo>
                <a:lnTo>
                  <a:pt x="18" y="64"/>
                </a:lnTo>
                <a:lnTo>
                  <a:pt x="18" y="50"/>
                </a:lnTo>
                <a:lnTo>
                  <a:pt x="22" y="46"/>
                </a:lnTo>
                <a:lnTo>
                  <a:pt x="22" y="59"/>
                </a:lnTo>
                <a:lnTo>
                  <a:pt x="27" y="64"/>
                </a:lnTo>
                <a:lnTo>
                  <a:pt x="27" y="55"/>
                </a:lnTo>
                <a:lnTo>
                  <a:pt x="31" y="46"/>
                </a:lnTo>
                <a:lnTo>
                  <a:pt x="31" y="59"/>
                </a:lnTo>
                <a:lnTo>
                  <a:pt x="35" y="64"/>
                </a:lnTo>
                <a:lnTo>
                  <a:pt x="40" y="46"/>
                </a:lnTo>
                <a:lnTo>
                  <a:pt x="40" y="55"/>
                </a:lnTo>
                <a:lnTo>
                  <a:pt x="44" y="64"/>
                </a:lnTo>
                <a:lnTo>
                  <a:pt x="49" y="55"/>
                </a:lnTo>
                <a:lnTo>
                  <a:pt x="49" y="50"/>
                </a:lnTo>
                <a:lnTo>
                  <a:pt x="53" y="55"/>
                </a:lnTo>
                <a:lnTo>
                  <a:pt x="53" y="68"/>
                </a:lnTo>
                <a:lnTo>
                  <a:pt x="57" y="59"/>
                </a:lnTo>
                <a:lnTo>
                  <a:pt x="57" y="50"/>
                </a:lnTo>
                <a:lnTo>
                  <a:pt x="62" y="64"/>
                </a:lnTo>
                <a:lnTo>
                  <a:pt x="62" y="68"/>
                </a:lnTo>
                <a:lnTo>
                  <a:pt x="66" y="64"/>
                </a:lnTo>
                <a:lnTo>
                  <a:pt x="66" y="50"/>
                </a:lnTo>
                <a:lnTo>
                  <a:pt x="71" y="55"/>
                </a:lnTo>
                <a:lnTo>
                  <a:pt x="75" y="59"/>
                </a:lnTo>
                <a:lnTo>
                  <a:pt x="75" y="55"/>
                </a:lnTo>
                <a:lnTo>
                  <a:pt x="79" y="68"/>
                </a:lnTo>
                <a:lnTo>
                  <a:pt x="84" y="77"/>
                </a:lnTo>
                <a:lnTo>
                  <a:pt x="84" y="68"/>
                </a:lnTo>
                <a:lnTo>
                  <a:pt x="88" y="77"/>
                </a:lnTo>
                <a:lnTo>
                  <a:pt x="92" y="86"/>
                </a:lnTo>
                <a:lnTo>
                  <a:pt x="92" y="91"/>
                </a:lnTo>
                <a:lnTo>
                  <a:pt x="92" y="82"/>
                </a:lnTo>
                <a:lnTo>
                  <a:pt x="97" y="73"/>
                </a:lnTo>
                <a:lnTo>
                  <a:pt x="97" y="77"/>
                </a:lnTo>
                <a:lnTo>
                  <a:pt x="101" y="91"/>
                </a:lnTo>
                <a:lnTo>
                  <a:pt x="101" y="77"/>
                </a:lnTo>
                <a:lnTo>
                  <a:pt x="106" y="82"/>
                </a:lnTo>
                <a:lnTo>
                  <a:pt x="106" y="86"/>
                </a:lnTo>
                <a:lnTo>
                  <a:pt x="110" y="82"/>
                </a:lnTo>
                <a:lnTo>
                  <a:pt x="110" y="91"/>
                </a:lnTo>
                <a:lnTo>
                  <a:pt x="114" y="77"/>
                </a:lnTo>
                <a:lnTo>
                  <a:pt x="114" y="55"/>
                </a:lnTo>
                <a:lnTo>
                  <a:pt x="119" y="64"/>
                </a:lnTo>
                <a:lnTo>
                  <a:pt x="119" y="82"/>
                </a:lnTo>
                <a:lnTo>
                  <a:pt x="123" y="73"/>
                </a:lnTo>
                <a:lnTo>
                  <a:pt x="123" y="55"/>
                </a:lnTo>
                <a:lnTo>
                  <a:pt x="123" y="59"/>
                </a:lnTo>
                <a:lnTo>
                  <a:pt x="128" y="59"/>
                </a:lnTo>
                <a:lnTo>
                  <a:pt x="128" y="73"/>
                </a:lnTo>
                <a:lnTo>
                  <a:pt x="132" y="64"/>
                </a:lnTo>
                <a:lnTo>
                  <a:pt x="132" y="50"/>
                </a:lnTo>
                <a:lnTo>
                  <a:pt x="136" y="55"/>
                </a:lnTo>
                <a:lnTo>
                  <a:pt x="136" y="64"/>
                </a:lnTo>
                <a:lnTo>
                  <a:pt x="141" y="59"/>
                </a:lnTo>
                <a:lnTo>
                  <a:pt x="141" y="50"/>
                </a:lnTo>
                <a:lnTo>
                  <a:pt x="145" y="55"/>
                </a:lnTo>
                <a:lnTo>
                  <a:pt x="149" y="64"/>
                </a:lnTo>
                <a:lnTo>
                  <a:pt x="154" y="77"/>
                </a:lnTo>
                <a:lnTo>
                  <a:pt x="154" y="73"/>
                </a:lnTo>
                <a:lnTo>
                  <a:pt x="154" y="77"/>
                </a:lnTo>
                <a:lnTo>
                  <a:pt x="158" y="86"/>
                </a:lnTo>
                <a:lnTo>
                  <a:pt x="158" y="82"/>
                </a:lnTo>
                <a:lnTo>
                  <a:pt x="163" y="68"/>
                </a:lnTo>
                <a:lnTo>
                  <a:pt x="163" y="77"/>
                </a:lnTo>
                <a:lnTo>
                  <a:pt x="167" y="91"/>
                </a:lnTo>
                <a:lnTo>
                  <a:pt x="167" y="82"/>
                </a:lnTo>
                <a:lnTo>
                  <a:pt x="171" y="77"/>
                </a:lnTo>
                <a:lnTo>
                  <a:pt x="171" y="91"/>
                </a:lnTo>
                <a:lnTo>
                  <a:pt x="176" y="91"/>
                </a:lnTo>
                <a:lnTo>
                  <a:pt x="176" y="77"/>
                </a:lnTo>
                <a:lnTo>
                  <a:pt x="180" y="73"/>
                </a:lnTo>
                <a:lnTo>
                  <a:pt x="185" y="82"/>
                </a:lnTo>
                <a:lnTo>
                  <a:pt x="185" y="68"/>
                </a:lnTo>
                <a:lnTo>
                  <a:pt x="189" y="64"/>
                </a:lnTo>
                <a:lnTo>
                  <a:pt x="189" y="73"/>
                </a:lnTo>
                <a:lnTo>
                  <a:pt x="193" y="86"/>
                </a:lnTo>
                <a:lnTo>
                  <a:pt x="193" y="68"/>
                </a:lnTo>
                <a:lnTo>
                  <a:pt x="198" y="82"/>
                </a:lnTo>
                <a:lnTo>
                  <a:pt x="198" y="96"/>
                </a:lnTo>
                <a:lnTo>
                  <a:pt x="202" y="77"/>
                </a:lnTo>
                <a:lnTo>
                  <a:pt x="202" y="68"/>
                </a:lnTo>
                <a:lnTo>
                  <a:pt x="202" y="77"/>
                </a:lnTo>
                <a:lnTo>
                  <a:pt x="206" y="68"/>
                </a:lnTo>
                <a:lnTo>
                  <a:pt x="206" y="64"/>
                </a:lnTo>
                <a:lnTo>
                  <a:pt x="211" y="68"/>
                </a:lnTo>
                <a:lnTo>
                  <a:pt x="215" y="64"/>
                </a:lnTo>
                <a:lnTo>
                  <a:pt x="215" y="68"/>
                </a:lnTo>
                <a:lnTo>
                  <a:pt x="220" y="73"/>
                </a:lnTo>
                <a:lnTo>
                  <a:pt x="220" y="59"/>
                </a:lnTo>
                <a:lnTo>
                  <a:pt x="224" y="50"/>
                </a:lnTo>
                <a:lnTo>
                  <a:pt x="224" y="186"/>
                </a:lnTo>
                <a:lnTo>
                  <a:pt x="228" y="200"/>
                </a:lnTo>
                <a:lnTo>
                  <a:pt x="228" y="186"/>
                </a:lnTo>
                <a:lnTo>
                  <a:pt x="233" y="182"/>
                </a:lnTo>
                <a:lnTo>
                  <a:pt x="233" y="145"/>
                </a:lnTo>
                <a:lnTo>
                  <a:pt x="237" y="132"/>
                </a:lnTo>
                <a:lnTo>
                  <a:pt x="237" y="105"/>
                </a:lnTo>
                <a:lnTo>
                  <a:pt x="242" y="18"/>
                </a:lnTo>
                <a:lnTo>
                  <a:pt x="242" y="0"/>
                </a:lnTo>
                <a:lnTo>
                  <a:pt x="242" y="18"/>
                </a:lnTo>
                <a:lnTo>
                  <a:pt x="246" y="41"/>
                </a:lnTo>
                <a:lnTo>
                  <a:pt x="246" y="37"/>
                </a:lnTo>
                <a:lnTo>
                  <a:pt x="250" y="18"/>
                </a:lnTo>
                <a:lnTo>
                  <a:pt x="250" y="55"/>
                </a:lnTo>
                <a:lnTo>
                  <a:pt x="255" y="68"/>
                </a:lnTo>
                <a:lnTo>
                  <a:pt x="255" y="28"/>
                </a:lnTo>
                <a:lnTo>
                  <a:pt x="259" y="68"/>
                </a:lnTo>
                <a:lnTo>
                  <a:pt x="259" y="77"/>
                </a:lnTo>
                <a:lnTo>
                  <a:pt x="263" y="64"/>
                </a:lnTo>
                <a:lnTo>
                  <a:pt x="263" y="41"/>
                </a:lnTo>
                <a:lnTo>
                  <a:pt x="263" y="55"/>
                </a:lnTo>
                <a:lnTo>
                  <a:pt x="268" y="55"/>
                </a:lnTo>
                <a:lnTo>
                  <a:pt x="268" y="23"/>
                </a:lnTo>
                <a:lnTo>
                  <a:pt x="272" y="9"/>
                </a:lnTo>
                <a:lnTo>
                  <a:pt x="272" y="55"/>
                </a:lnTo>
                <a:lnTo>
                  <a:pt x="277" y="50"/>
                </a:lnTo>
                <a:lnTo>
                  <a:pt x="277" y="37"/>
                </a:lnTo>
                <a:lnTo>
                  <a:pt x="281" y="46"/>
                </a:lnTo>
                <a:lnTo>
                  <a:pt x="281" y="64"/>
                </a:lnTo>
                <a:lnTo>
                  <a:pt x="281" y="5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4" name="Freeform 175"/>
          <p:cNvSpPr>
            <a:spLocks/>
          </p:cNvSpPr>
          <p:nvPr/>
        </p:nvSpPr>
        <p:spPr bwMode="auto">
          <a:xfrm>
            <a:off x="7273925" y="4835525"/>
            <a:ext cx="438150" cy="136525"/>
          </a:xfrm>
          <a:custGeom>
            <a:avLst/>
            <a:gdLst>
              <a:gd name="T0" fmla="*/ 6350 w 276"/>
              <a:gd name="T1" fmla="*/ 28575 h 86"/>
              <a:gd name="T2" fmla="*/ 20637 w 276"/>
              <a:gd name="T3" fmla="*/ 71437 h 86"/>
              <a:gd name="T4" fmla="*/ 28575 w 276"/>
              <a:gd name="T5" fmla="*/ 100012 h 86"/>
              <a:gd name="T6" fmla="*/ 41275 w 276"/>
              <a:gd name="T7" fmla="*/ 107950 h 86"/>
              <a:gd name="T8" fmla="*/ 49212 w 276"/>
              <a:gd name="T9" fmla="*/ 114300 h 86"/>
              <a:gd name="T10" fmla="*/ 61912 w 276"/>
              <a:gd name="T11" fmla="*/ 92075 h 86"/>
              <a:gd name="T12" fmla="*/ 69850 w 276"/>
              <a:gd name="T13" fmla="*/ 42862 h 86"/>
              <a:gd name="T14" fmla="*/ 84137 w 276"/>
              <a:gd name="T15" fmla="*/ 42862 h 86"/>
              <a:gd name="T16" fmla="*/ 90487 w 276"/>
              <a:gd name="T17" fmla="*/ 42862 h 86"/>
              <a:gd name="T18" fmla="*/ 96837 w 276"/>
              <a:gd name="T19" fmla="*/ 14288 h 86"/>
              <a:gd name="T20" fmla="*/ 111125 w 276"/>
              <a:gd name="T21" fmla="*/ 20637 h 86"/>
              <a:gd name="T22" fmla="*/ 117475 w 276"/>
              <a:gd name="T23" fmla="*/ 28575 h 86"/>
              <a:gd name="T24" fmla="*/ 131762 w 276"/>
              <a:gd name="T25" fmla="*/ 28575 h 86"/>
              <a:gd name="T26" fmla="*/ 139700 w 276"/>
              <a:gd name="T27" fmla="*/ 57150 h 86"/>
              <a:gd name="T28" fmla="*/ 152400 w 276"/>
              <a:gd name="T29" fmla="*/ 42862 h 86"/>
              <a:gd name="T30" fmla="*/ 166687 w 276"/>
              <a:gd name="T31" fmla="*/ 49212 h 86"/>
              <a:gd name="T32" fmla="*/ 174625 w 276"/>
              <a:gd name="T33" fmla="*/ 42862 h 86"/>
              <a:gd name="T34" fmla="*/ 187325 w 276"/>
              <a:gd name="T35" fmla="*/ 49212 h 86"/>
              <a:gd name="T36" fmla="*/ 195262 w 276"/>
              <a:gd name="T37" fmla="*/ 34925 h 86"/>
              <a:gd name="T38" fmla="*/ 207963 w 276"/>
              <a:gd name="T39" fmla="*/ 20637 h 86"/>
              <a:gd name="T40" fmla="*/ 215900 w 276"/>
              <a:gd name="T41" fmla="*/ 34925 h 86"/>
              <a:gd name="T42" fmla="*/ 222250 w 276"/>
              <a:gd name="T43" fmla="*/ 14288 h 86"/>
              <a:gd name="T44" fmla="*/ 236537 w 276"/>
              <a:gd name="T45" fmla="*/ 42862 h 86"/>
              <a:gd name="T46" fmla="*/ 242887 w 276"/>
              <a:gd name="T47" fmla="*/ 42862 h 86"/>
              <a:gd name="T48" fmla="*/ 257175 w 276"/>
              <a:gd name="T49" fmla="*/ 20637 h 86"/>
              <a:gd name="T50" fmla="*/ 265112 w 276"/>
              <a:gd name="T51" fmla="*/ 28575 h 86"/>
              <a:gd name="T52" fmla="*/ 277812 w 276"/>
              <a:gd name="T53" fmla="*/ 42862 h 86"/>
              <a:gd name="T54" fmla="*/ 285750 w 276"/>
              <a:gd name="T55" fmla="*/ 42862 h 86"/>
              <a:gd name="T56" fmla="*/ 306387 w 276"/>
              <a:gd name="T57" fmla="*/ 28575 h 86"/>
              <a:gd name="T58" fmla="*/ 312737 w 276"/>
              <a:gd name="T59" fmla="*/ 49212 h 86"/>
              <a:gd name="T60" fmla="*/ 320675 w 276"/>
              <a:gd name="T61" fmla="*/ 49212 h 86"/>
              <a:gd name="T62" fmla="*/ 333375 w 276"/>
              <a:gd name="T63" fmla="*/ 49212 h 86"/>
              <a:gd name="T64" fmla="*/ 341312 w 276"/>
              <a:gd name="T65" fmla="*/ 49212 h 86"/>
              <a:gd name="T66" fmla="*/ 355600 w 276"/>
              <a:gd name="T67" fmla="*/ 63500 h 86"/>
              <a:gd name="T68" fmla="*/ 368300 w 276"/>
              <a:gd name="T69" fmla="*/ 20637 h 86"/>
              <a:gd name="T70" fmla="*/ 376237 w 276"/>
              <a:gd name="T71" fmla="*/ 42862 h 86"/>
              <a:gd name="T72" fmla="*/ 382587 w 276"/>
              <a:gd name="T73" fmla="*/ 71437 h 86"/>
              <a:gd name="T74" fmla="*/ 396875 w 276"/>
              <a:gd name="T75" fmla="*/ 100012 h 86"/>
              <a:gd name="T76" fmla="*/ 403225 w 276"/>
              <a:gd name="T77" fmla="*/ 85725 h 86"/>
              <a:gd name="T78" fmla="*/ 417513 w 276"/>
              <a:gd name="T79" fmla="*/ 49212 h 86"/>
              <a:gd name="T80" fmla="*/ 423863 w 276"/>
              <a:gd name="T81" fmla="*/ 85725 h 86"/>
              <a:gd name="T82" fmla="*/ 431800 w 276"/>
              <a:gd name="T83" fmla="*/ 92075 h 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86"/>
              <a:gd name="T128" fmla="*/ 276 w 276"/>
              <a:gd name="T129" fmla="*/ 86 h 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86">
                <a:moveTo>
                  <a:pt x="0" y="31"/>
                </a:moveTo>
                <a:lnTo>
                  <a:pt x="4" y="9"/>
                </a:lnTo>
                <a:lnTo>
                  <a:pt x="4" y="18"/>
                </a:lnTo>
                <a:lnTo>
                  <a:pt x="9" y="18"/>
                </a:lnTo>
                <a:lnTo>
                  <a:pt x="9" y="4"/>
                </a:lnTo>
                <a:lnTo>
                  <a:pt x="13" y="45"/>
                </a:lnTo>
                <a:lnTo>
                  <a:pt x="13" y="58"/>
                </a:lnTo>
                <a:lnTo>
                  <a:pt x="18" y="36"/>
                </a:lnTo>
                <a:lnTo>
                  <a:pt x="18" y="63"/>
                </a:lnTo>
                <a:lnTo>
                  <a:pt x="22" y="68"/>
                </a:lnTo>
                <a:lnTo>
                  <a:pt x="22" y="58"/>
                </a:lnTo>
                <a:lnTo>
                  <a:pt x="26" y="68"/>
                </a:lnTo>
                <a:lnTo>
                  <a:pt x="31" y="77"/>
                </a:lnTo>
                <a:lnTo>
                  <a:pt x="31" y="86"/>
                </a:lnTo>
                <a:lnTo>
                  <a:pt x="31" y="72"/>
                </a:lnTo>
                <a:lnTo>
                  <a:pt x="35" y="49"/>
                </a:lnTo>
                <a:lnTo>
                  <a:pt x="35" y="40"/>
                </a:lnTo>
                <a:lnTo>
                  <a:pt x="39" y="58"/>
                </a:lnTo>
                <a:lnTo>
                  <a:pt x="39" y="63"/>
                </a:lnTo>
                <a:lnTo>
                  <a:pt x="44" y="49"/>
                </a:lnTo>
                <a:lnTo>
                  <a:pt x="44" y="27"/>
                </a:lnTo>
                <a:lnTo>
                  <a:pt x="48" y="31"/>
                </a:lnTo>
                <a:lnTo>
                  <a:pt x="48" y="36"/>
                </a:lnTo>
                <a:lnTo>
                  <a:pt x="53" y="27"/>
                </a:lnTo>
                <a:lnTo>
                  <a:pt x="53" y="9"/>
                </a:lnTo>
                <a:lnTo>
                  <a:pt x="57" y="18"/>
                </a:lnTo>
                <a:lnTo>
                  <a:pt x="57" y="27"/>
                </a:lnTo>
                <a:lnTo>
                  <a:pt x="61" y="9"/>
                </a:lnTo>
                <a:lnTo>
                  <a:pt x="61" y="13"/>
                </a:lnTo>
                <a:lnTo>
                  <a:pt x="61" y="9"/>
                </a:lnTo>
                <a:lnTo>
                  <a:pt x="66" y="4"/>
                </a:lnTo>
                <a:lnTo>
                  <a:pt x="66" y="18"/>
                </a:lnTo>
                <a:lnTo>
                  <a:pt x="70" y="13"/>
                </a:lnTo>
                <a:lnTo>
                  <a:pt x="70" y="4"/>
                </a:lnTo>
                <a:lnTo>
                  <a:pt x="74" y="0"/>
                </a:lnTo>
                <a:lnTo>
                  <a:pt x="74" y="18"/>
                </a:lnTo>
                <a:lnTo>
                  <a:pt x="79" y="36"/>
                </a:lnTo>
                <a:lnTo>
                  <a:pt x="83" y="27"/>
                </a:lnTo>
                <a:lnTo>
                  <a:pt x="83" y="18"/>
                </a:lnTo>
                <a:lnTo>
                  <a:pt x="83" y="27"/>
                </a:lnTo>
                <a:lnTo>
                  <a:pt x="88" y="40"/>
                </a:lnTo>
                <a:lnTo>
                  <a:pt x="88" y="36"/>
                </a:lnTo>
                <a:lnTo>
                  <a:pt x="92" y="27"/>
                </a:lnTo>
                <a:lnTo>
                  <a:pt x="92" y="13"/>
                </a:lnTo>
                <a:lnTo>
                  <a:pt x="96" y="27"/>
                </a:lnTo>
                <a:lnTo>
                  <a:pt x="101" y="22"/>
                </a:lnTo>
                <a:lnTo>
                  <a:pt x="101" y="13"/>
                </a:lnTo>
                <a:lnTo>
                  <a:pt x="105" y="31"/>
                </a:lnTo>
                <a:lnTo>
                  <a:pt x="105" y="45"/>
                </a:lnTo>
                <a:lnTo>
                  <a:pt x="110" y="36"/>
                </a:lnTo>
                <a:lnTo>
                  <a:pt x="110" y="27"/>
                </a:lnTo>
                <a:lnTo>
                  <a:pt x="114" y="22"/>
                </a:lnTo>
                <a:lnTo>
                  <a:pt x="114" y="36"/>
                </a:lnTo>
                <a:lnTo>
                  <a:pt x="118" y="31"/>
                </a:lnTo>
                <a:lnTo>
                  <a:pt x="118" y="22"/>
                </a:lnTo>
                <a:lnTo>
                  <a:pt x="123" y="13"/>
                </a:lnTo>
                <a:lnTo>
                  <a:pt x="123" y="22"/>
                </a:lnTo>
                <a:lnTo>
                  <a:pt x="127" y="27"/>
                </a:lnTo>
                <a:lnTo>
                  <a:pt x="127" y="18"/>
                </a:lnTo>
                <a:lnTo>
                  <a:pt x="131" y="13"/>
                </a:lnTo>
                <a:lnTo>
                  <a:pt x="131" y="4"/>
                </a:lnTo>
                <a:lnTo>
                  <a:pt x="131" y="18"/>
                </a:lnTo>
                <a:lnTo>
                  <a:pt x="136" y="22"/>
                </a:lnTo>
                <a:lnTo>
                  <a:pt x="136" y="18"/>
                </a:lnTo>
                <a:lnTo>
                  <a:pt x="140" y="13"/>
                </a:lnTo>
                <a:lnTo>
                  <a:pt x="140" y="9"/>
                </a:lnTo>
                <a:lnTo>
                  <a:pt x="140" y="22"/>
                </a:lnTo>
                <a:lnTo>
                  <a:pt x="145" y="31"/>
                </a:lnTo>
                <a:lnTo>
                  <a:pt x="149" y="27"/>
                </a:lnTo>
                <a:lnTo>
                  <a:pt x="149" y="22"/>
                </a:lnTo>
                <a:lnTo>
                  <a:pt x="153" y="13"/>
                </a:lnTo>
                <a:lnTo>
                  <a:pt x="153" y="27"/>
                </a:lnTo>
                <a:lnTo>
                  <a:pt x="158" y="22"/>
                </a:lnTo>
                <a:lnTo>
                  <a:pt x="158" y="18"/>
                </a:lnTo>
                <a:lnTo>
                  <a:pt x="162" y="13"/>
                </a:lnTo>
                <a:lnTo>
                  <a:pt x="162" y="27"/>
                </a:lnTo>
                <a:lnTo>
                  <a:pt x="167" y="27"/>
                </a:lnTo>
                <a:lnTo>
                  <a:pt x="167" y="18"/>
                </a:lnTo>
                <a:lnTo>
                  <a:pt x="171" y="13"/>
                </a:lnTo>
                <a:lnTo>
                  <a:pt x="171" y="31"/>
                </a:lnTo>
                <a:lnTo>
                  <a:pt x="175" y="27"/>
                </a:lnTo>
                <a:lnTo>
                  <a:pt x="175" y="18"/>
                </a:lnTo>
                <a:lnTo>
                  <a:pt x="180" y="13"/>
                </a:lnTo>
                <a:lnTo>
                  <a:pt x="180" y="27"/>
                </a:lnTo>
                <a:lnTo>
                  <a:pt x="184" y="36"/>
                </a:lnTo>
                <a:lnTo>
                  <a:pt x="184" y="27"/>
                </a:lnTo>
                <a:lnTo>
                  <a:pt x="193" y="18"/>
                </a:lnTo>
                <a:lnTo>
                  <a:pt x="188" y="18"/>
                </a:lnTo>
                <a:lnTo>
                  <a:pt x="193" y="36"/>
                </a:lnTo>
                <a:lnTo>
                  <a:pt x="197" y="31"/>
                </a:lnTo>
                <a:lnTo>
                  <a:pt x="197" y="27"/>
                </a:lnTo>
                <a:lnTo>
                  <a:pt x="202" y="22"/>
                </a:lnTo>
                <a:lnTo>
                  <a:pt x="202" y="31"/>
                </a:lnTo>
                <a:lnTo>
                  <a:pt x="202" y="27"/>
                </a:lnTo>
                <a:lnTo>
                  <a:pt x="206" y="22"/>
                </a:lnTo>
                <a:lnTo>
                  <a:pt x="210" y="31"/>
                </a:lnTo>
                <a:lnTo>
                  <a:pt x="210" y="36"/>
                </a:lnTo>
                <a:lnTo>
                  <a:pt x="210" y="31"/>
                </a:lnTo>
                <a:lnTo>
                  <a:pt x="215" y="31"/>
                </a:lnTo>
                <a:lnTo>
                  <a:pt x="219" y="31"/>
                </a:lnTo>
                <a:lnTo>
                  <a:pt x="219" y="40"/>
                </a:lnTo>
                <a:lnTo>
                  <a:pt x="224" y="40"/>
                </a:lnTo>
                <a:lnTo>
                  <a:pt x="224" y="22"/>
                </a:lnTo>
                <a:lnTo>
                  <a:pt x="228" y="18"/>
                </a:lnTo>
                <a:lnTo>
                  <a:pt x="232" y="13"/>
                </a:lnTo>
                <a:lnTo>
                  <a:pt x="232" y="9"/>
                </a:lnTo>
                <a:lnTo>
                  <a:pt x="232" y="18"/>
                </a:lnTo>
                <a:lnTo>
                  <a:pt x="237" y="27"/>
                </a:lnTo>
                <a:lnTo>
                  <a:pt x="241" y="22"/>
                </a:lnTo>
                <a:lnTo>
                  <a:pt x="241" y="18"/>
                </a:lnTo>
                <a:lnTo>
                  <a:pt x="241" y="45"/>
                </a:lnTo>
                <a:lnTo>
                  <a:pt x="245" y="63"/>
                </a:lnTo>
                <a:lnTo>
                  <a:pt x="245" y="58"/>
                </a:lnTo>
                <a:lnTo>
                  <a:pt x="250" y="63"/>
                </a:lnTo>
                <a:lnTo>
                  <a:pt x="250" y="72"/>
                </a:lnTo>
                <a:lnTo>
                  <a:pt x="254" y="58"/>
                </a:lnTo>
                <a:lnTo>
                  <a:pt x="254" y="54"/>
                </a:lnTo>
                <a:lnTo>
                  <a:pt x="259" y="49"/>
                </a:lnTo>
                <a:lnTo>
                  <a:pt x="259" y="31"/>
                </a:lnTo>
                <a:lnTo>
                  <a:pt x="263" y="31"/>
                </a:lnTo>
                <a:lnTo>
                  <a:pt x="263" y="40"/>
                </a:lnTo>
                <a:lnTo>
                  <a:pt x="267" y="40"/>
                </a:lnTo>
                <a:lnTo>
                  <a:pt x="267" y="54"/>
                </a:lnTo>
                <a:lnTo>
                  <a:pt x="272" y="58"/>
                </a:lnTo>
                <a:lnTo>
                  <a:pt x="272" y="63"/>
                </a:lnTo>
                <a:lnTo>
                  <a:pt x="272" y="58"/>
                </a:lnTo>
                <a:lnTo>
                  <a:pt x="276" y="49"/>
                </a:lnTo>
                <a:lnTo>
                  <a:pt x="276" y="4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5" name="Freeform 176"/>
          <p:cNvSpPr>
            <a:spLocks/>
          </p:cNvSpPr>
          <p:nvPr/>
        </p:nvSpPr>
        <p:spPr bwMode="auto">
          <a:xfrm>
            <a:off x="7712075" y="4618038"/>
            <a:ext cx="493713" cy="561975"/>
          </a:xfrm>
          <a:custGeom>
            <a:avLst/>
            <a:gdLst>
              <a:gd name="T0" fmla="*/ 7938 w 311"/>
              <a:gd name="T1" fmla="*/ 382587 h 354"/>
              <a:gd name="T2" fmla="*/ 20638 w 311"/>
              <a:gd name="T3" fmla="*/ 561975 h 354"/>
              <a:gd name="T4" fmla="*/ 34925 w 311"/>
              <a:gd name="T5" fmla="*/ 547688 h 354"/>
              <a:gd name="T6" fmla="*/ 55563 w 311"/>
              <a:gd name="T7" fmla="*/ 527050 h 354"/>
              <a:gd name="T8" fmla="*/ 63500 w 311"/>
              <a:gd name="T9" fmla="*/ 490538 h 354"/>
              <a:gd name="T10" fmla="*/ 76200 w 311"/>
              <a:gd name="T11" fmla="*/ 504825 h 354"/>
              <a:gd name="T12" fmla="*/ 98425 w 311"/>
              <a:gd name="T13" fmla="*/ 490538 h 354"/>
              <a:gd name="T14" fmla="*/ 104775 w 311"/>
              <a:gd name="T15" fmla="*/ 58738 h 354"/>
              <a:gd name="T16" fmla="*/ 119063 w 311"/>
              <a:gd name="T17" fmla="*/ 476250 h 354"/>
              <a:gd name="T18" fmla="*/ 125413 w 311"/>
              <a:gd name="T19" fmla="*/ 504825 h 354"/>
              <a:gd name="T20" fmla="*/ 139700 w 311"/>
              <a:gd name="T21" fmla="*/ 173037 h 354"/>
              <a:gd name="T22" fmla="*/ 153988 w 311"/>
              <a:gd name="T23" fmla="*/ 152400 h 354"/>
              <a:gd name="T24" fmla="*/ 160338 w 311"/>
              <a:gd name="T25" fmla="*/ 231775 h 354"/>
              <a:gd name="T26" fmla="*/ 174625 w 311"/>
              <a:gd name="T27" fmla="*/ 511175 h 354"/>
              <a:gd name="T28" fmla="*/ 195263 w 311"/>
              <a:gd name="T29" fmla="*/ 527050 h 354"/>
              <a:gd name="T30" fmla="*/ 201613 w 311"/>
              <a:gd name="T31" fmla="*/ 504825 h 354"/>
              <a:gd name="T32" fmla="*/ 215900 w 311"/>
              <a:gd name="T33" fmla="*/ 209550 h 354"/>
              <a:gd name="T34" fmla="*/ 222250 w 311"/>
              <a:gd name="T35" fmla="*/ 274638 h 354"/>
              <a:gd name="T36" fmla="*/ 236538 w 311"/>
              <a:gd name="T37" fmla="*/ 252413 h 354"/>
              <a:gd name="T38" fmla="*/ 244475 w 311"/>
              <a:gd name="T39" fmla="*/ 238125 h 354"/>
              <a:gd name="T40" fmla="*/ 250825 w 311"/>
              <a:gd name="T41" fmla="*/ 260350 h 354"/>
              <a:gd name="T42" fmla="*/ 265113 w 311"/>
              <a:gd name="T43" fmla="*/ 288925 h 354"/>
              <a:gd name="T44" fmla="*/ 279400 w 311"/>
              <a:gd name="T45" fmla="*/ 260350 h 354"/>
              <a:gd name="T46" fmla="*/ 285750 w 311"/>
              <a:gd name="T47" fmla="*/ 280988 h 354"/>
              <a:gd name="T48" fmla="*/ 300038 w 311"/>
              <a:gd name="T49" fmla="*/ 325437 h 354"/>
              <a:gd name="T50" fmla="*/ 306388 w 311"/>
              <a:gd name="T51" fmla="*/ 325437 h 354"/>
              <a:gd name="T52" fmla="*/ 320675 w 311"/>
              <a:gd name="T53" fmla="*/ 303212 h 354"/>
              <a:gd name="T54" fmla="*/ 334963 w 311"/>
              <a:gd name="T55" fmla="*/ 303212 h 354"/>
              <a:gd name="T56" fmla="*/ 347663 w 311"/>
              <a:gd name="T57" fmla="*/ 325437 h 354"/>
              <a:gd name="T58" fmla="*/ 355600 w 311"/>
              <a:gd name="T59" fmla="*/ 331787 h 354"/>
              <a:gd name="T60" fmla="*/ 369888 w 311"/>
              <a:gd name="T61" fmla="*/ 360362 h 354"/>
              <a:gd name="T62" fmla="*/ 376238 w 311"/>
              <a:gd name="T63" fmla="*/ 325437 h 354"/>
              <a:gd name="T64" fmla="*/ 390525 w 311"/>
              <a:gd name="T65" fmla="*/ 346075 h 354"/>
              <a:gd name="T66" fmla="*/ 396875 w 311"/>
              <a:gd name="T67" fmla="*/ 339725 h 354"/>
              <a:gd name="T68" fmla="*/ 411163 w 311"/>
              <a:gd name="T69" fmla="*/ 309562 h 354"/>
              <a:gd name="T70" fmla="*/ 417513 w 311"/>
              <a:gd name="T71" fmla="*/ 331787 h 354"/>
              <a:gd name="T72" fmla="*/ 431800 w 311"/>
              <a:gd name="T73" fmla="*/ 403225 h 354"/>
              <a:gd name="T74" fmla="*/ 438150 w 311"/>
              <a:gd name="T75" fmla="*/ 447675 h 354"/>
              <a:gd name="T76" fmla="*/ 452438 w 311"/>
              <a:gd name="T77" fmla="*/ 439738 h 354"/>
              <a:gd name="T78" fmla="*/ 466725 w 311"/>
              <a:gd name="T79" fmla="*/ 439738 h 354"/>
              <a:gd name="T80" fmla="*/ 473075 w 311"/>
              <a:gd name="T81" fmla="*/ 461963 h 354"/>
              <a:gd name="T82" fmla="*/ 487363 w 311"/>
              <a:gd name="T83" fmla="*/ 260350 h 3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1"/>
              <a:gd name="T127" fmla="*/ 0 h 354"/>
              <a:gd name="T128" fmla="*/ 311 w 311"/>
              <a:gd name="T129" fmla="*/ 354 h 3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1" h="354">
                <a:moveTo>
                  <a:pt x="0" y="177"/>
                </a:moveTo>
                <a:lnTo>
                  <a:pt x="5" y="191"/>
                </a:lnTo>
                <a:lnTo>
                  <a:pt x="5" y="241"/>
                </a:lnTo>
                <a:lnTo>
                  <a:pt x="9" y="318"/>
                </a:lnTo>
                <a:lnTo>
                  <a:pt x="9" y="350"/>
                </a:lnTo>
                <a:lnTo>
                  <a:pt x="13" y="354"/>
                </a:lnTo>
                <a:lnTo>
                  <a:pt x="22" y="345"/>
                </a:lnTo>
                <a:lnTo>
                  <a:pt x="18" y="345"/>
                </a:lnTo>
                <a:lnTo>
                  <a:pt x="22" y="345"/>
                </a:lnTo>
                <a:lnTo>
                  <a:pt x="26" y="341"/>
                </a:lnTo>
                <a:lnTo>
                  <a:pt x="31" y="336"/>
                </a:lnTo>
                <a:lnTo>
                  <a:pt x="35" y="332"/>
                </a:lnTo>
                <a:lnTo>
                  <a:pt x="35" y="245"/>
                </a:lnTo>
                <a:lnTo>
                  <a:pt x="35" y="286"/>
                </a:lnTo>
                <a:lnTo>
                  <a:pt x="40" y="309"/>
                </a:lnTo>
                <a:lnTo>
                  <a:pt x="40" y="318"/>
                </a:lnTo>
                <a:lnTo>
                  <a:pt x="44" y="313"/>
                </a:lnTo>
                <a:lnTo>
                  <a:pt x="48" y="318"/>
                </a:lnTo>
                <a:lnTo>
                  <a:pt x="53" y="313"/>
                </a:lnTo>
                <a:lnTo>
                  <a:pt x="57" y="313"/>
                </a:lnTo>
                <a:lnTo>
                  <a:pt x="62" y="309"/>
                </a:lnTo>
                <a:lnTo>
                  <a:pt x="62" y="273"/>
                </a:lnTo>
                <a:lnTo>
                  <a:pt x="66" y="19"/>
                </a:lnTo>
                <a:lnTo>
                  <a:pt x="66" y="37"/>
                </a:lnTo>
                <a:lnTo>
                  <a:pt x="70" y="114"/>
                </a:lnTo>
                <a:lnTo>
                  <a:pt x="70" y="254"/>
                </a:lnTo>
                <a:lnTo>
                  <a:pt x="75" y="300"/>
                </a:lnTo>
                <a:lnTo>
                  <a:pt x="75" y="318"/>
                </a:lnTo>
                <a:lnTo>
                  <a:pt x="83" y="318"/>
                </a:lnTo>
                <a:lnTo>
                  <a:pt x="79" y="318"/>
                </a:lnTo>
                <a:lnTo>
                  <a:pt x="83" y="322"/>
                </a:lnTo>
                <a:lnTo>
                  <a:pt x="88" y="318"/>
                </a:lnTo>
                <a:lnTo>
                  <a:pt x="88" y="109"/>
                </a:lnTo>
                <a:lnTo>
                  <a:pt x="92" y="109"/>
                </a:lnTo>
                <a:lnTo>
                  <a:pt x="92" y="118"/>
                </a:lnTo>
                <a:lnTo>
                  <a:pt x="97" y="96"/>
                </a:lnTo>
                <a:lnTo>
                  <a:pt x="97" y="150"/>
                </a:lnTo>
                <a:lnTo>
                  <a:pt x="101" y="159"/>
                </a:lnTo>
                <a:lnTo>
                  <a:pt x="101" y="146"/>
                </a:lnTo>
                <a:lnTo>
                  <a:pt x="105" y="150"/>
                </a:lnTo>
                <a:lnTo>
                  <a:pt x="105" y="282"/>
                </a:lnTo>
                <a:lnTo>
                  <a:pt x="110" y="322"/>
                </a:lnTo>
                <a:lnTo>
                  <a:pt x="110" y="336"/>
                </a:lnTo>
                <a:lnTo>
                  <a:pt x="114" y="341"/>
                </a:lnTo>
                <a:lnTo>
                  <a:pt x="123" y="332"/>
                </a:lnTo>
                <a:lnTo>
                  <a:pt x="123" y="327"/>
                </a:lnTo>
                <a:lnTo>
                  <a:pt x="127" y="322"/>
                </a:lnTo>
                <a:lnTo>
                  <a:pt x="127" y="318"/>
                </a:lnTo>
                <a:lnTo>
                  <a:pt x="132" y="254"/>
                </a:lnTo>
                <a:lnTo>
                  <a:pt x="132" y="150"/>
                </a:lnTo>
                <a:lnTo>
                  <a:pt x="136" y="132"/>
                </a:lnTo>
                <a:lnTo>
                  <a:pt x="136" y="168"/>
                </a:lnTo>
                <a:lnTo>
                  <a:pt x="140" y="182"/>
                </a:lnTo>
                <a:lnTo>
                  <a:pt x="140" y="173"/>
                </a:lnTo>
                <a:lnTo>
                  <a:pt x="145" y="155"/>
                </a:lnTo>
                <a:lnTo>
                  <a:pt x="145" y="150"/>
                </a:lnTo>
                <a:lnTo>
                  <a:pt x="149" y="159"/>
                </a:lnTo>
                <a:lnTo>
                  <a:pt x="149" y="168"/>
                </a:lnTo>
                <a:lnTo>
                  <a:pt x="149" y="159"/>
                </a:lnTo>
                <a:lnTo>
                  <a:pt x="154" y="150"/>
                </a:lnTo>
                <a:lnTo>
                  <a:pt x="154" y="137"/>
                </a:lnTo>
                <a:lnTo>
                  <a:pt x="158" y="150"/>
                </a:lnTo>
                <a:lnTo>
                  <a:pt x="158" y="164"/>
                </a:lnTo>
                <a:lnTo>
                  <a:pt x="167" y="150"/>
                </a:lnTo>
                <a:lnTo>
                  <a:pt x="162" y="150"/>
                </a:lnTo>
                <a:lnTo>
                  <a:pt x="167" y="182"/>
                </a:lnTo>
                <a:lnTo>
                  <a:pt x="171" y="173"/>
                </a:lnTo>
                <a:lnTo>
                  <a:pt x="171" y="164"/>
                </a:lnTo>
                <a:lnTo>
                  <a:pt x="176" y="164"/>
                </a:lnTo>
                <a:lnTo>
                  <a:pt x="176" y="200"/>
                </a:lnTo>
                <a:lnTo>
                  <a:pt x="180" y="186"/>
                </a:lnTo>
                <a:lnTo>
                  <a:pt x="180" y="177"/>
                </a:lnTo>
                <a:lnTo>
                  <a:pt x="184" y="168"/>
                </a:lnTo>
                <a:lnTo>
                  <a:pt x="184" y="186"/>
                </a:lnTo>
                <a:lnTo>
                  <a:pt x="189" y="205"/>
                </a:lnTo>
                <a:lnTo>
                  <a:pt x="189" y="186"/>
                </a:lnTo>
                <a:lnTo>
                  <a:pt x="193" y="182"/>
                </a:lnTo>
                <a:lnTo>
                  <a:pt x="193" y="205"/>
                </a:lnTo>
                <a:lnTo>
                  <a:pt x="197" y="218"/>
                </a:lnTo>
                <a:lnTo>
                  <a:pt x="197" y="205"/>
                </a:lnTo>
                <a:lnTo>
                  <a:pt x="202" y="191"/>
                </a:lnTo>
                <a:lnTo>
                  <a:pt x="206" y="209"/>
                </a:lnTo>
                <a:lnTo>
                  <a:pt x="206" y="200"/>
                </a:lnTo>
                <a:lnTo>
                  <a:pt x="211" y="191"/>
                </a:lnTo>
                <a:lnTo>
                  <a:pt x="215" y="209"/>
                </a:lnTo>
                <a:lnTo>
                  <a:pt x="215" y="214"/>
                </a:lnTo>
                <a:lnTo>
                  <a:pt x="219" y="205"/>
                </a:lnTo>
                <a:lnTo>
                  <a:pt x="219" y="182"/>
                </a:lnTo>
                <a:lnTo>
                  <a:pt x="224" y="200"/>
                </a:lnTo>
                <a:lnTo>
                  <a:pt x="224" y="209"/>
                </a:lnTo>
                <a:lnTo>
                  <a:pt x="228" y="205"/>
                </a:lnTo>
                <a:lnTo>
                  <a:pt x="228" y="200"/>
                </a:lnTo>
                <a:lnTo>
                  <a:pt x="233" y="227"/>
                </a:lnTo>
                <a:lnTo>
                  <a:pt x="233" y="232"/>
                </a:lnTo>
                <a:lnTo>
                  <a:pt x="237" y="223"/>
                </a:lnTo>
                <a:lnTo>
                  <a:pt x="237" y="205"/>
                </a:lnTo>
                <a:lnTo>
                  <a:pt x="241" y="205"/>
                </a:lnTo>
                <a:lnTo>
                  <a:pt x="241" y="218"/>
                </a:lnTo>
                <a:lnTo>
                  <a:pt x="246" y="218"/>
                </a:lnTo>
                <a:lnTo>
                  <a:pt x="246" y="200"/>
                </a:lnTo>
                <a:lnTo>
                  <a:pt x="250" y="195"/>
                </a:lnTo>
                <a:lnTo>
                  <a:pt x="250" y="214"/>
                </a:lnTo>
                <a:lnTo>
                  <a:pt x="254" y="214"/>
                </a:lnTo>
                <a:lnTo>
                  <a:pt x="254" y="205"/>
                </a:lnTo>
                <a:lnTo>
                  <a:pt x="259" y="195"/>
                </a:lnTo>
                <a:lnTo>
                  <a:pt x="259" y="214"/>
                </a:lnTo>
                <a:lnTo>
                  <a:pt x="263" y="218"/>
                </a:lnTo>
                <a:lnTo>
                  <a:pt x="263" y="209"/>
                </a:lnTo>
                <a:lnTo>
                  <a:pt x="268" y="205"/>
                </a:lnTo>
                <a:lnTo>
                  <a:pt x="268" y="232"/>
                </a:lnTo>
                <a:lnTo>
                  <a:pt x="272" y="254"/>
                </a:lnTo>
                <a:lnTo>
                  <a:pt x="272" y="264"/>
                </a:lnTo>
                <a:lnTo>
                  <a:pt x="276" y="268"/>
                </a:lnTo>
                <a:lnTo>
                  <a:pt x="276" y="282"/>
                </a:lnTo>
                <a:lnTo>
                  <a:pt x="281" y="291"/>
                </a:lnTo>
                <a:lnTo>
                  <a:pt x="281" y="282"/>
                </a:lnTo>
                <a:lnTo>
                  <a:pt x="285" y="277"/>
                </a:lnTo>
                <a:lnTo>
                  <a:pt x="289" y="273"/>
                </a:lnTo>
                <a:lnTo>
                  <a:pt x="289" y="286"/>
                </a:lnTo>
                <a:lnTo>
                  <a:pt x="294" y="277"/>
                </a:lnTo>
                <a:lnTo>
                  <a:pt x="298" y="277"/>
                </a:lnTo>
                <a:lnTo>
                  <a:pt x="298" y="304"/>
                </a:lnTo>
                <a:lnTo>
                  <a:pt x="298" y="291"/>
                </a:lnTo>
                <a:lnTo>
                  <a:pt x="303" y="250"/>
                </a:lnTo>
                <a:lnTo>
                  <a:pt x="303" y="232"/>
                </a:lnTo>
                <a:lnTo>
                  <a:pt x="307" y="164"/>
                </a:lnTo>
                <a:lnTo>
                  <a:pt x="307" y="0"/>
                </a:lnTo>
                <a:lnTo>
                  <a:pt x="311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6" name="Freeform 177"/>
          <p:cNvSpPr>
            <a:spLocks/>
          </p:cNvSpPr>
          <p:nvPr/>
        </p:nvSpPr>
        <p:spPr bwMode="auto">
          <a:xfrm>
            <a:off x="8205788" y="4662488"/>
            <a:ext cx="439737" cy="554037"/>
          </a:xfrm>
          <a:custGeom>
            <a:avLst/>
            <a:gdLst>
              <a:gd name="T0" fmla="*/ 7937 w 277"/>
              <a:gd name="T1" fmla="*/ 28575 h 349"/>
              <a:gd name="T2" fmla="*/ 14287 w 277"/>
              <a:gd name="T3" fmla="*/ 173037 h 349"/>
              <a:gd name="T4" fmla="*/ 28575 w 277"/>
              <a:gd name="T5" fmla="*/ 215900 h 349"/>
              <a:gd name="T6" fmla="*/ 42862 w 277"/>
              <a:gd name="T7" fmla="*/ 215900 h 349"/>
              <a:gd name="T8" fmla="*/ 49212 w 277"/>
              <a:gd name="T9" fmla="*/ 165100 h 349"/>
              <a:gd name="T10" fmla="*/ 55562 w 277"/>
              <a:gd name="T11" fmla="*/ 193675 h 349"/>
              <a:gd name="T12" fmla="*/ 69850 w 277"/>
              <a:gd name="T13" fmla="*/ 230187 h 349"/>
              <a:gd name="T14" fmla="*/ 77787 w 277"/>
              <a:gd name="T15" fmla="*/ 273050 h 349"/>
              <a:gd name="T16" fmla="*/ 90487 w 277"/>
              <a:gd name="T17" fmla="*/ 258762 h 349"/>
              <a:gd name="T18" fmla="*/ 98425 w 277"/>
              <a:gd name="T19" fmla="*/ 431800 h 349"/>
              <a:gd name="T20" fmla="*/ 104775 w 277"/>
              <a:gd name="T21" fmla="*/ 488950 h 349"/>
              <a:gd name="T22" fmla="*/ 119062 w 277"/>
              <a:gd name="T23" fmla="*/ 301625 h 349"/>
              <a:gd name="T24" fmla="*/ 133350 w 277"/>
              <a:gd name="T25" fmla="*/ 273050 h 349"/>
              <a:gd name="T26" fmla="*/ 139700 w 277"/>
              <a:gd name="T27" fmla="*/ 352425 h 349"/>
              <a:gd name="T28" fmla="*/ 153987 w 277"/>
              <a:gd name="T29" fmla="*/ 315912 h 349"/>
              <a:gd name="T30" fmla="*/ 160337 w 277"/>
              <a:gd name="T31" fmla="*/ 295275 h 349"/>
              <a:gd name="T32" fmla="*/ 168275 w 277"/>
              <a:gd name="T33" fmla="*/ 301625 h 349"/>
              <a:gd name="T34" fmla="*/ 174625 w 277"/>
              <a:gd name="T35" fmla="*/ 244475 h 349"/>
              <a:gd name="T36" fmla="*/ 188912 w 277"/>
              <a:gd name="T37" fmla="*/ 295275 h 349"/>
              <a:gd name="T38" fmla="*/ 195262 w 277"/>
              <a:gd name="T39" fmla="*/ 323850 h 349"/>
              <a:gd name="T40" fmla="*/ 209550 w 277"/>
              <a:gd name="T41" fmla="*/ 258762 h 349"/>
              <a:gd name="T42" fmla="*/ 215900 w 277"/>
              <a:gd name="T43" fmla="*/ 236537 h 349"/>
              <a:gd name="T44" fmla="*/ 230187 w 277"/>
              <a:gd name="T45" fmla="*/ 258762 h 349"/>
              <a:gd name="T46" fmla="*/ 236537 w 277"/>
              <a:gd name="T47" fmla="*/ 236537 h 349"/>
              <a:gd name="T48" fmla="*/ 250825 w 277"/>
              <a:gd name="T49" fmla="*/ 301625 h 349"/>
              <a:gd name="T50" fmla="*/ 258762 w 277"/>
              <a:gd name="T51" fmla="*/ 352425 h 349"/>
              <a:gd name="T52" fmla="*/ 279400 w 277"/>
              <a:gd name="T53" fmla="*/ 295275 h 349"/>
              <a:gd name="T54" fmla="*/ 285750 w 277"/>
              <a:gd name="T55" fmla="*/ 323850 h 349"/>
              <a:gd name="T56" fmla="*/ 300037 w 277"/>
              <a:gd name="T57" fmla="*/ 330200 h 349"/>
              <a:gd name="T58" fmla="*/ 306387 w 277"/>
              <a:gd name="T59" fmla="*/ 381000 h 349"/>
              <a:gd name="T60" fmla="*/ 320675 w 277"/>
              <a:gd name="T61" fmla="*/ 366712 h 349"/>
              <a:gd name="T62" fmla="*/ 327025 w 277"/>
              <a:gd name="T63" fmla="*/ 352425 h 349"/>
              <a:gd name="T64" fmla="*/ 341312 w 277"/>
              <a:gd name="T65" fmla="*/ 374650 h 349"/>
              <a:gd name="T66" fmla="*/ 355600 w 277"/>
              <a:gd name="T67" fmla="*/ 388937 h 349"/>
              <a:gd name="T68" fmla="*/ 361950 w 277"/>
              <a:gd name="T69" fmla="*/ 388937 h 349"/>
              <a:gd name="T70" fmla="*/ 376237 w 277"/>
              <a:gd name="T71" fmla="*/ 403225 h 349"/>
              <a:gd name="T72" fmla="*/ 384174 w 277"/>
              <a:gd name="T73" fmla="*/ 374650 h 349"/>
              <a:gd name="T74" fmla="*/ 390524 w 277"/>
              <a:gd name="T75" fmla="*/ 79375 h 349"/>
              <a:gd name="T76" fmla="*/ 404812 w 277"/>
              <a:gd name="T77" fmla="*/ 34925 h 349"/>
              <a:gd name="T78" fmla="*/ 411162 w 277"/>
              <a:gd name="T79" fmla="*/ 114300 h 349"/>
              <a:gd name="T80" fmla="*/ 425450 w 277"/>
              <a:gd name="T81" fmla="*/ 150812 h 349"/>
              <a:gd name="T82" fmla="*/ 431800 w 277"/>
              <a:gd name="T83" fmla="*/ 157162 h 3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7"/>
              <a:gd name="T127" fmla="*/ 0 h 349"/>
              <a:gd name="T128" fmla="*/ 277 w 277"/>
              <a:gd name="T129" fmla="*/ 349 h 3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7" h="349">
                <a:moveTo>
                  <a:pt x="0" y="0"/>
                </a:moveTo>
                <a:lnTo>
                  <a:pt x="0" y="36"/>
                </a:lnTo>
                <a:lnTo>
                  <a:pt x="5" y="18"/>
                </a:lnTo>
                <a:lnTo>
                  <a:pt x="5" y="27"/>
                </a:lnTo>
                <a:lnTo>
                  <a:pt x="9" y="77"/>
                </a:lnTo>
                <a:lnTo>
                  <a:pt x="9" y="109"/>
                </a:lnTo>
                <a:lnTo>
                  <a:pt x="14" y="109"/>
                </a:lnTo>
                <a:lnTo>
                  <a:pt x="14" y="127"/>
                </a:lnTo>
                <a:lnTo>
                  <a:pt x="18" y="136"/>
                </a:lnTo>
                <a:lnTo>
                  <a:pt x="18" y="127"/>
                </a:lnTo>
                <a:lnTo>
                  <a:pt x="22" y="131"/>
                </a:lnTo>
                <a:lnTo>
                  <a:pt x="27" y="136"/>
                </a:lnTo>
                <a:lnTo>
                  <a:pt x="27" y="140"/>
                </a:lnTo>
                <a:lnTo>
                  <a:pt x="27" y="113"/>
                </a:lnTo>
                <a:lnTo>
                  <a:pt x="31" y="104"/>
                </a:lnTo>
                <a:lnTo>
                  <a:pt x="31" y="122"/>
                </a:lnTo>
                <a:lnTo>
                  <a:pt x="35" y="158"/>
                </a:lnTo>
                <a:lnTo>
                  <a:pt x="35" y="122"/>
                </a:lnTo>
                <a:lnTo>
                  <a:pt x="40" y="136"/>
                </a:lnTo>
                <a:lnTo>
                  <a:pt x="40" y="181"/>
                </a:lnTo>
                <a:lnTo>
                  <a:pt x="44" y="145"/>
                </a:lnTo>
                <a:lnTo>
                  <a:pt x="44" y="131"/>
                </a:lnTo>
                <a:lnTo>
                  <a:pt x="49" y="149"/>
                </a:lnTo>
                <a:lnTo>
                  <a:pt x="49" y="172"/>
                </a:lnTo>
                <a:lnTo>
                  <a:pt x="49" y="158"/>
                </a:lnTo>
                <a:lnTo>
                  <a:pt x="53" y="158"/>
                </a:lnTo>
                <a:lnTo>
                  <a:pt x="57" y="163"/>
                </a:lnTo>
                <a:lnTo>
                  <a:pt x="57" y="149"/>
                </a:lnTo>
                <a:lnTo>
                  <a:pt x="62" y="222"/>
                </a:lnTo>
                <a:lnTo>
                  <a:pt x="62" y="272"/>
                </a:lnTo>
                <a:lnTo>
                  <a:pt x="66" y="344"/>
                </a:lnTo>
                <a:lnTo>
                  <a:pt x="66" y="349"/>
                </a:lnTo>
                <a:lnTo>
                  <a:pt x="66" y="308"/>
                </a:lnTo>
                <a:lnTo>
                  <a:pt x="71" y="294"/>
                </a:lnTo>
                <a:lnTo>
                  <a:pt x="75" y="272"/>
                </a:lnTo>
                <a:lnTo>
                  <a:pt x="75" y="190"/>
                </a:lnTo>
                <a:lnTo>
                  <a:pt x="79" y="199"/>
                </a:lnTo>
                <a:lnTo>
                  <a:pt x="84" y="181"/>
                </a:lnTo>
                <a:lnTo>
                  <a:pt x="84" y="172"/>
                </a:lnTo>
                <a:lnTo>
                  <a:pt x="88" y="199"/>
                </a:lnTo>
                <a:lnTo>
                  <a:pt x="88" y="236"/>
                </a:lnTo>
                <a:lnTo>
                  <a:pt x="88" y="222"/>
                </a:lnTo>
                <a:lnTo>
                  <a:pt x="92" y="195"/>
                </a:lnTo>
                <a:lnTo>
                  <a:pt x="92" y="181"/>
                </a:lnTo>
                <a:lnTo>
                  <a:pt x="97" y="199"/>
                </a:lnTo>
                <a:lnTo>
                  <a:pt x="97" y="213"/>
                </a:lnTo>
                <a:lnTo>
                  <a:pt x="97" y="204"/>
                </a:lnTo>
                <a:lnTo>
                  <a:pt x="101" y="186"/>
                </a:lnTo>
                <a:lnTo>
                  <a:pt x="101" y="167"/>
                </a:lnTo>
                <a:lnTo>
                  <a:pt x="106" y="181"/>
                </a:lnTo>
                <a:lnTo>
                  <a:pt x="106" y="190"/>
                </a:lnTo>
                <a:lnTo>
                  <a:pt x="106" y="181"/>
                </a:lnTo>
                <a:lnTo>
                  <a:pt x="110" y="167"/>
                </a:lnTo>
                <a:lnTo>
                  <a:pt x="110" y="154"/>
                </a:lnTo>
                <a:lnTo>
                  <a:pt x="114" y="177"/>
                </a:lnTo>
                <a:lnTo>
                  <a:pt x="114" y="195"/>
                </a:lnTo>
                <a:lnTo>
                  <a:pt x="119" y="186"/>
                </a:lnTo>
                <a:lnTo>
                  <a:pt x="119" y="163"/>
                </a:lnTo>
                <a:lnTo>
                  <a:pt x="123" y="186"/>
                </a:lnTo>
                <a:lnTo>
                  <a:pt x="123" y="204"/>
                </a:lnTo>
                <a:lnTo>
                  <a:pt x="128" y="199"/>
                </a:lnTo>
                <a:lnTo>
                  <a:pt x="128" y="172"/>
                </a:lnTo>
                <a:lnTo>
                  <a:pt x="132" y="163"/>
                </a:lnTo>
                <a:lnTo>
                  <a:pt x="132" y="172"/>
                </a:lnTo>
                <a:lnTo>
                  <a:pt x="136" y="172"/>
                </a:lnTo>
                <a:lnTo>
                  <a:pt x="136" y="149"/>
                </a:lnTo>
                <a:lnTo>
                  <a:pt x="141" y="131"/>
                </a:lnTo>
                <a:lnTo>
                  <a:pt x="141" y="136"/>
                </a:lnTo>
                <a:lnTo>
                  <a:pt x="145" y="163"/>
                </a:lnTo>
                <a:lnTo>
                  <a:pt x="145" y="167"/>
                </a:lnTo>
                <a:lnTo>
                  <a:pt x="145" y="158"/>
                </a:lnTo>
                <a:lnTo>
                  <a:pt x="149" y="149"/>
                </a:lnTo>
                <a:lnTo>
                  <a:pt x="154" y="181"/>
                </a:lnTo>
                <a:lnTo>
                  <a:pt x="154" y="195"/>
                </a:lnTo>
                <a:lnTo>
                  <a:pt x="158" y="190"/>
                </a:lnTo>
                <a:lnTo>
                  <a:pt x="158" y="181"/>
                </a:lnTo>
                <a:lnTo>
                  <a:pt x="158" y="195"/>
                </a:lnTo>
                <a:lnTo>
                  <a:pt x="163" y="222"/>
                </a:lnTo>
                <a:lnTo>
                  <a:pt x="167" y="213"/>
                </a:lnTo>
                <a:lnTo>
                  <a:pt x="167" y="186"/>
                </a:lnTo>
                <a:lnTo>
                  <a:pt x="176" y="186"/>
                </a:lnTo>
                <a:lnTo>
                  <a:pt x="180" y="186"/>
                </a:lnTo>
                <a:lnTo>
                  <a:pt x="180" y="204"/>
                </a:lnTo>
                <a:lnTo>
                  <a:pt x="185" y="217"/>
                </a:lnTo>
                <a:lnTo>
                  <a:pt x="185" y="213"/>
                </a:lnTo>
                <a:lnTo>
                  <a:pt x="189" y="208"/>
                </a:lnTo>
                <a:lnTo>
                  <a:pt x="189" y="213"/>
                </a:lnTo>
                <a:lnTo>
                  <a:pt x="193" y="231"/>
                </a:lnTo>
                <a:lnTo>
                  <a:pt x="193" y="240"/>
                </a:lnTo>
                <a:lnTo>
                  <a:pt x="198" y="240"/>
                </a:lnTo>
                <a:lnTo>
                  <a:pt x="198" y="231"/>
                </a:lnTo>
                <a:lnTo>
                  <a:pt x="202" y="231"/>
                </a:lnTo>
                <a:lnTo>
                  <a:pt x="202" y="245"/>
                </a:lnTo>
                <a:lnTo>
                  <a:pt x="206" y="240"/>
                </a:lnTo>
                <a:lnTo>
                  <a:pt x="206" y="222"/>
                </a:lnTo>
                <a:lnTo>
                  <a:pt x="211" y="190"/>
                </a:lnTo>
                <a:lnTo>
                  <a:pt x="215" y="217"/>
                </a:lnTo>
                <a:lnTo>
                  <a:pt x="215" y="236"/>
                </a:lnTo>
                <a:lnTo>
                  <a:pt x="220" y="240"/>
                </a:lnTo>
                <a:lnTo>
                  <a:pt x="224" y="249"/>
                </a:lnTo>
                <a:lnTo>
                  <a:pt x="224" y="245"/>
                </a:lnTo>
                <a:lnTo>
                  <a:pt x="228" y="236"/>
                </a:lnTo>
                <a:lnTo>
                  <a:pt x="228" y="222"/>
                </a:lnTo>
                <a:lnTo>
                  <a:pt x="228" y="245"/>
                </a:lnTo>
                <a:lnTo>
                  <a:pt x="233" y="263"/>
                </a:lnTo>
                <a:lnTo>
                  <a:pt x="233" y="258"/>
                </a:lnTo>
                <a:lnTo>
                  <a:pt x="237" y="254"/>
                </a:lnTo>
                <a:lnTo>
                  <a:pt x="237" y="249"/>
                </a:lnTo>
                <a:lnTo>
                  <a:pt x="242" y="245"/>
                </a:lnTo>
                <a:lnTo>
                  <a:pt x="242" y="236"/>
                </a:lnTo>
                <a:lnTo>
                  <a:pt x="246" y="149"/>
                </a:lnTo>
                <a:lnTo>
                  <a:pt x="246" y="45"/>
                </a:lnTo>
                <a:lnTo>
                  <a:pt x="246" y="50"/>
                </a:lnTo>
                <a:lnTo>
                  <a:pt x="250" y="54"/>
                </a:lnTo>
                <a:lnTo>
                  <a:pt x="250" y="22"/>
                </a:lnTo>
                <a:lnTo>
                  <a:pt x="255" y="22"/>
                </a:lnTo>
                <a:lnTo>
                  <a:pt x="255" y="36"/>
                </a:lnTo>
                <a:lnTo>
                  <a:pt x="259" y="45"/>
                </a:lnTo>
                <a:lnTo>
                  <a:pt x="259" y="72"/>
                </a:lnTo>
                <a:lnTo>
                  <a:pt x="263" y="81"/>
                </a:lnTo>
                <a:lnTo>
                  <a:pt x="263" y="86"/>
                </a:lnTo>
                <a:lnTo>
                  <a:pt x="268" y="95"/>
                </a:lnTo>
                <a:lnTo>
                  <a:pt x="268" y="109"/>
                </a:lnTo>
                <a:lnTo>
                  <a:pt x="272" y="113"/>
                </a:lnTo>
                <a:lnTo>
                  <a:pt x="272" y="99"/>
                </a:lnTo>
                <a:lnTo>
                  <a:pt x="277" y="118"/>
                </a:lnTo>
                <a:lnTo>
                  <a:pt x="277" y="11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7" name="Freeform 178"/>
          <p:cNvSpPr>
            <a:spLocks/>
          </p:cNvSpPr>
          <p:nvPr/>
        </p:nvSpPr>
        <p:spPr bwMode="auto">
          <a:xfrm>
            <a:off x="8645525" y="4748213"/>
            <a:ext cx="242888" cy="303212"/>
          </a:xfrm>
          <a:custGeom>
            <a:avLst/>
            <a:gdLst>
              <a:gd name="T0" fmla="*/ 0 w 153"/>
              <a:gd name="T1" fmla="*/ 101600 h 191"/>
              <a:gd name="T2" fmla="*/ 12700 w 153"/>
              <a:gd name="T3" fmla="*/ 115887 h 191"/>
              <a:gd name="T4" fmla="*/ 12700 w 153"/>
              <a:gd name="T5" fmla="*/ 107950 h 191"/>
              <a:gd name="T6" fmla="*/ 26988 w 153"/>
              <a:gd name="T7" fmla="*/ 122237 h 191"/>
              <a:gd name="T8" fmla="*/ 34925 w 153"/>
              <a:gd name="T9" fmla="*/ 122237 h 191"/>
              <a:gd name="T10" fmla="*/ 41275 w 153"/>
              <a:gd name="T11" fmla="*/ 122237 h 191"/>
              <a:gd name="T12" fmla="*/ 47625 w 153"/>
              <a:gd name="T13" fmla="*/ 101600 h 191"/>
              <a:gd name="T14" fmla="*/ 55563 w 153"/>
              <a:gd name="T15" fmla="*/ 136525 h 191"/>
              <a:gd name="T16" fmla="*/ 61913 w 153"/>
              <a:gd name="T17" fmla="*/ 158750 h 191"/>
              <a:gd name="T18" fmla="*/ 61913 w 153"/>
              <a:gd name="T19" fmla="*/ 173037 h 191"/>
              <a:gd name="T20" fmla="*/ 76200 w 153"/>
              <a:gd name="T21" fmla="*/ 173037 h 191"/>
              <a:gd name="T22" fmla="*/ 82550 w 153"/>
              <a:gd name="T23" fmla="*/ 150812 h 191"/>
              <a:gd name="T24" fmla="*/ 90488 w 153"/>
              <a:gd name="T25" fmla="*/ 209550 h 191"/>
              <a:gd name="T26" fmla="*/ 96838 w 153"/>
              <a:gd name="T27" fmla="*/ 158750 h 191"/>
              <a:gd name="T28" fmla="*/ 103188 w 153"/>
              <a:gd name="T29" fmla="*/ 165100 h 191"/>
              <a:gd name="T30" fmla="*/ 111125 w 153"/>
              <a:gd name="T31" fmla="*/ 136525 h 191"/>
              <a:gd name="T32" fmla="*/ 111125 w 153"/>
              <a:gd name="T33" fmla="*/ 130175 h 191"/>
              <a:gd name="T34" fmla="*/ 117475 w 153"/>
              <a:gd name="T35" fmla="*/ 144462 h 191"/>
              <a:gd name="T36" fmla="*/ 125413 w 153"/>
              <a:gd name="T37" fmla="*/ 179387 h 191"/>
              <a:gd name="T38" fmla="*/ 131763 w 153"/>
              <a:gd name="T39" fmla="*/ 173037 h 191"/>
              <a:gd name="T40" fmla="*/ 138113 w 153"/>
              <a:gd name="T41" fmla="*/ 87312 h 191"/>
              <a:gd name="T42" fmla="*/ 146050 w 153"/>
              <a:gd name="T43" fmla="*/ 50800 h 191"/>
              <a:gd name="T44" fmla="*/ 152400 w 153"/>
              <a:gd name="T45" fmla="*/ 107950 h 191"/>
              <a:gd name="T46" fmla="*/ 158750 w 153"/>
              <a:gd name="T47" fmla="*/ 165100 h 191"/>
              <a:gd name="T48" fmla="*/ 166688 w 153"/>
              <a:gd name="T49" fmla="*/ 273050 h 191"/>
              <a:gd name="T50" fmla="*/ 173038 w 153"/>
              <a:gd name="T51" fmla="*/ 252412 h 191"/>
              <a:gd name="T52" fmla="*/ 187325 w 153"/>
              <a:gd name="T53" fmla="*/ 244475 h 191"/>
              <a:gd name="T54" fmla="*/ 193675 w 153"/>
              <a:gd name="T55" fmla="*/ 201612 h 191"/>
              <a:gd name="T56" fmla="*/ 207963 w 153"/>
              <a:gd name="T57" fmla="*/ 209550 h 191"/>
              <a:gd name="T58" fmla="*/ 207963 w 153"/>
              <a:gd name="T59" fmla="*/ 195262 h 191"/>
              <a:gd name="T60" fmla="*/ 222250 w 153"/>
              <a:gd name="T61" fmla="*/ 173037 h 191"/>
              <a:gd name="T62" fmla="*/ 228600 w 153"/>
              <a:gd name="T63" fmla="*/ 195262 h 191"/>
              <a:gd name="T64" fmla="*/ 236538 w 153"/>
              <a:gd name="T65" fmla="*/ 179387 h 1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3"/>
              <a:gd name="T100" fmla="*/ 0 h 191"/>
              <a:gd name="T101" fmla="*/ 153 w 153"/>
              <a:gd name="T102" fmla="*/ 191 h 19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3" h="191">
                <a:moveTo>
                  <a:pt x="0" y="59"/>
                </a:moveTo>
                <a:lnTo>
                  <a:pt x="0" y="64"/>
                </a:lnTo>
                <a:lnTo>
                  <a:pt x="4" y="64"/>
                </a:lnTo>
                <a:lnTo>
                  <a:pt x="8" y="73"/>
                </a:lnTo>
                <a:lnTo>
                  <a:pt x="8" y="77"/>
                </a:lnTo>
                <a:lnTo>
                  <a:pt x="8" y="68"/>
                </a:lnTo>
                <a:lnTo>
                  <a:pt x="13" y="73"/>
                </a:lnTo>
                <a:lnTo>
                  <a:pt x="17" y="77"/>
                </a:lnTo>
                <a:lnTo>
                  <a:pt x="17" y="82"/>
                </a:lnTo>
                <a:lnTo>
                  <a:pt x="22" y="77"/>
                </a:lnTo>
                <a:lnTo>
                  <a:pt x="26" y="82"/>
                </a:lnTo>
                <a:lnTo>
                  <a:pt x="26" y="77"/>
                </a:lnTo>
                <a:lnTo>
                  <a:pt x="30" y="73"/>
                </a:lnTo>
                <a:lnTo>
                  <a:pt x="30" y="64"/>
                </a:lnTo>
                <a:lnTo>
                  <a:pt x="30" y="100"/>
                </a:lnTo>
                <a:lnTo>
                  <a:pt x="35" y="86"/>
                </a:lnTo>
                <a:lnTo>
                  <a:pt x="35" y="77"/>
                </a:lnTo>
                <a:lnTo>
                  <a:pt x="39" y="100"/>
                </a:lnTo>
                <a:lnTo>
                  <a:pt x="39" y="113"/>
                </a:lnTo>
                <a:lnTo>
                  <a:pt x="39" y="109"/>
                </a:lnTo>
                <a:lnTo>
                  <a:pt x="43" y="104"/>
                </a:lnTo>
                <a:lnTo>
                  <a:pt x="48" y="109"/>
                </a:lnTo>
                <a:lnTo>
                  <a:pt x="52" y="104"/>
                </a:lnTo>
                <a:lnTo>
                  <a:pt x="52" y="95"/>
                </a:lnTo>
                <a:lnTo>
                  <a:pt x="57" y="123"/>
                </a:lnTo>
                <a:lnTo>
                  <a:pt x="57" y="132"/>
                </a:lnTo>
                <a:lnTo>
                  <a:pt x="61" y="104"/>
                </a:lnTo>
                <a:lnTo>
                  <a:pt x="61" y="100"/>
                </a:lnTo>
                <a:lnTo>
                  <a:pt x="61" y="123"/>
                </a:lnTo>
                <a:lnTo>
                  <a:pt x="65" y="104"/>
                </a:lnTo>
                <a:lnTo>
                  <a:pt x="65" y="91"/>
                </a:lnTo>
                <a:lnTo>
                  <a:pt x="70" y="86"/>
                </a:lnTo>
                <a:lnTo>
                  <a:pt x="70" y="91"/>
                </a:lnTo>
                <a:lnTo>
                  <a:pt x="70" y="82"/>
                </a:lnTo>
                <a:lnTo>
                  <a:pt x="74" y="86"/>
                </a:lnTo>
                <a:lnTo>
                  <a:pt x="74" y="91"/>
                </a:lnTo>
                <a:lnTo>
                  <a:pt x="79" y="77"/>
                </a:lnTo>
                <a:lnTo>
                  <a:pt x="79" y="113"/>
                </a:lnTo>
                <a:lnTo>
                  <a:pt x="83" y="118"/>
                </a:lnTo>
                <a:lnTo>
                  <a:pt x="83" y="109"/>
                </a:lnTo>
                <a:lnTo>
                  <a:pt x="87" y="100"/>
                </a:lnTo>
                <a:lnTo>
                  <a:pt x="87" y="55"/>
                </a:lnTo>
                <a:lnTo>
                  <a:pt x="92" y="0"/>
                </a:lnTo>
                <a:lnTo>
                  <a:pt x="92" y="32"/>
                </a:lnTo>
                <a:lnTo>
                  <a:pt x="96" y="82"/>
                </a:lnTo>
                <a:lnTo>
                  <a:pt x="96" y="68"/>
                </a:lnTo>
                <a:lnTo>
                  <a:pt x="100" y="95"/>
                </a:lnTo>
                <a:lnTo>
                  <a:pt x="100" y="104"/>
                </a:lnTo>
                <a:lnTo>
                  <a:pt x="105" y="159"/>
                </a:lnTo>
                <a:lnTo>
                  <a:pt x="105" y="172"/>
                </a:lnTo>
                <a:lnTo>
                  <a:pt x="109" y="191"/>
                </a:lnTo>
                <a:lnTo>
                  <a:pt x="109" y="159"/>
                </a:lnTo>
                <a:lnTo>
                  <a:pt x="114" y="154"/>
                </a:lnTo>
                <a:lnTo>
                  <a:pt x="118" y="154"/>
                </a:lnTo>
                <a:lnTo>
                  <a:pt x="118" y="132"/>
                </a:lnTo>
                <a:lnTo>
                  <a:pt x="122" y="127"/>
                </a:lnTo>
                <a:lnTo>
                  <a:pt x="122" y="132"/>
                </a:lnTo>
                <a:lnTo>
                  <a:pt x="131" y="132"/>
                </a:lnTo>
                <a:lnTo>
                  <a:pt x="127" y="132"/>
                </a:lnTo>
                <a:lnTo>
                  <a:pt x="131" y="123"/>
                </a:lnTo>
                <a:lnTo>
                  <a:pt x="135" y="118"/>
                </a:lnTo>
                <a:lnTo>
                  <a:pt x="140" y="109"/>
                </a:lnTo>
                <a:lnTo>
                  <a:pt x="140" y="123"/>
                </a:lnTo>
                <a:lnTo>
                  <a:pt x="144" y="123"/>
                </a:lnTo>
                <a:lnTo>
                  <a:pt x="144" y="113"/>
                </a:lnTo>
                <a:lnTo>
                  <a:pt x="149" y="113"/>
                </a:lnTo>
                <a:lnTo>
                  <a:pt x="153" y="1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8" name="Freeform 179"/>
          <p:cNvSpPr>
            <a:spLocks/>
          </p:cNvSpPr>
          <p:nvPr/>
        </p:nvSpPr>
        <p:spPr bwMode="auto">
          <a:xfrm>
            <a:off x="320675" y="3748088"/>
            <a:ext cx="446088" cy="295275"/>
          </a:xfrm>
          <a:custGeom>
            <a:avLst/>
            <a:gdLst>
              <a:gd name="T0" fmla="*/ 7938 w 281"/>
              <a:gd name="T1" fmla="*/ 250825 h 186"/>
              <a:gd name="T2" fmla="*/ 14288 w 281"/>
              <a:gd name="T3" fmla="*/ 295275 h 186"/>
              <a:gd name="T4" fmla="*/ 22225 w 281"/>
              <a:gd name="T5" fmla="*/ 244475 h 186"/>
              <a:gd name="T6" fmla="*/ 42863 w 281"/>
              <a:gd name="T7" fmla="*/ 222250 h 186"/>
              <a:gd name="T8" fmla="*/ 49213 w 281"/>
              <a:gd name="T9" fmla="*/ 230188 h 186"/>
              <a:gd name="T10" fmla="*/ 63500 w 281"/>
              <a:gd name="T11" fmla="*/ 258763 h 186"/>
              <a:gd name="T12" fmla="*/ 69850 w 281"/>
              <a:gd name="T13" fmla="*/ 250825 h 186"/>
              <a:gd name="T14" fmla="*/ 84138 w 281"/>
              <a:gd name="T15" fmla="*/ 222250 h 186"/>
              <a:gd name="T16" fmla="*/ 90488 w 281"/>
              <a:gd name="T17" fmla="*/ 207963 h 186"/>
              <a:gd name="T18" fmla="*/ 104775 w 281"/>
              <a:gd name="T19" fmla="*/ 165100 h 186"/>
              <a:gd name="T20" fmla="*/ 119063 w 281"/>
              <a:gd name="T21" fmla="*/ 201612 h 186"/>
              <a:gd name="T22" fmla="*/ 133350 w 281"/>
              <a:gd name="T23" fmla="*/ 136525 h 186"/>
              <a:gd name="T24" fmla="*/ 147638 w 281"/>
              <a:gd name="T25" fmla="*/ 100012 h 186"/>
              <a:gd name="T26" fmla="*/ 153988 w 281"/>
              <a:gd name="T27" fmla="*/ 100012 h 186"/>
              <a:gd name="T28" fmla="*/ 160338 w 281"/>
              <a:gd name="T29" fmla="*/ 0 h 186"/>
              <a:gd name="T30" fmla="*/ 174625 w 281"/>
              <a:gd name="T31" fmla="*/ 114300 h 186"/>
              <a:gd name="T32" fmla="*/ 188913 w 281"/>
              <a:gd name="T33" fmla="*/ 236538 h 186"/>
              <a:gd name="T34" fmla="*/ 203200 w 281"/>
              <a:gd name="T35" fmla="*/ 287338 h 186"/>
              <a:gd name="T36" fmla="*/ 209550 w 281"/>
              <a:gd name="T37" fmla="*/ 244475 h 186"/>
              <a:gd name="T38" fmla="*/ 223838 w 281"/>
              <a:gd name="T39" fmla="*/ 230188 h 186"/>
              <a:gd name="T40" fmla="*/ 230188 w 281"/>
              <a:gd name="T41" fmla="*/ 230188 h 186"/>
              <a:gd name="T42" fmla="*/ 238125 w 281"/>
              <a:gd name="T43" fmla="*/ 207963 h 186"/>
              <a:gd name="T44" fmla="*/ 250825 w 281"/>
              <a:gd name="T45" fmla="*/ 201612 h 186"/>
              <a:gd name="T46" fmla="*/ 258763 w 281"/>
              <a:gd name="T47" fmla="*/ 207963 h 186"/>
              <a:gd name="T48" fmla="*/ 265113 w 281"/>
              <a:gd name="T49" fmla="*/ 215900 h 186"/>
              <a:gd name="T50" fmla="*/ 279400 w 281"/>
              <a:gd name="T51" fmla="*/ 230188 h 186"/>
              <a:gd name="T52" fmla="*/ 285750 w 281"/>
              <a:gd name="T53" fmla="*/ 250825 h 186"/>
              <a:gd name="T54" fmla="*/ 300038 w 281"/>
              <a:gd name="T55" fmla="*/ 222250 h 186"/>
              <a:gd name="T56" fmla="*/ 306388 w 281"/>
              <a:gd name="T57" fmla="*/ 63500 h 186"/>
              <a:gd name="T58" fmla="*/ 320675 w 281"/>
              <a:gd name="T59" fmla="*/ 6350 h 186"/>
              <a:gd name="T60" fmla="*/ 328613 w 281"/>
              <a:gd name="T61" fmla="*/ 49212 h 186"/>
              <a:gd name="T62" fmla="*/ 341313 w 281"/>
              <a:gd name="T63" fmla="*/ 6350 h 186"/>
              <a:gd name="T64" fmla="*/ 349250 w 281"/>
              <a:gd name="T65" fmla="*/ 28575 h 186"/>
              <a:gd name="T66" fmla="*/ 361950 w 281"/>
              <a:gd name="T67" fmla="*/ 49212 h 186"/>
              <a:gd name="T68" fmla="*/ 369888 w 281"/>
              <a:gd name="T69" fmla="*/ 20637 h 186"/>
              <a:gd name="T70" fmla="*/ 384175 w 281"/>
              <a:gd name="T71" fmla="*/ 42862 h 186"/>
              <a:gd name="T72" fmla="*/ 396875 w 281"/>
              <a:gd name="T73" fmla="*/ 42862 h 186"/>
              <a:gd name="T74" fmla="*/ 404813 w 281"/>
              <a:gd name="T75" fmla="*/ 49212 h 186"/>
              <a:gd name="T76" fmla="*/ 411163 w 281"/>
              <a:gd name="T77" fmla="*/ 34925 h 186"/>
              <a:gd name="T78" fmla="*/ 425450 w 281"/>
              <a:gd name="T79" fmla="*/ 49212 h 186"/>
              <a:gd name="T80" fmla="*/ 431800 w 281"/>
              <a:gd name="T81" fmla="*/ 107950 h 186"/>
              <a:gd name="T82" fmla="*/ 446088 w 281"/>
              <a:gd name="T83" fmla="*/ 63500 h 1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186"/>
              <a:gd name="T128" fmla="*/ 281 w 281"/>
              <a:gd name="T129" fmla="*/ 186 h 1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186">
                <a:moveTo>
                  <a:pt x="0" y="131"/>
                </a:moveTo>
                <a:lnTo>
                  <a:pt x="0" y="158"/>
                </a:lnTo>
                <a:lnTo>
                  <a:pt x="5" y="158"/>
                </a:lnTo>
                <a:lnTo>
                  <a:pt x="5" y="172"/>
                </a:lnTo>
                <a:lnTo>
                  <a:pt x="9" y="181"/>
                </a:lnTo>
                <a:lnTo>
                  <a:pt x="9" y="186"/>
                </a:lnTo>
                <a:lnTo>
                  <a:pt x="9" y="172"/>
                </a:lnTo>
                <a:lnTo>
                  <a:pt x="14" y="145"/>
                </a:lnTo>
                <a:lnTo>
                  <a:pt x="14" y="154"/>
                </a:lnTo>
                <a:lnTo>
                  <a:pt x="18" y="158"/>
                </a:lnTo>
                <a:lnTo>
                  <a:pt x="22" y="163"/>
                </a:lnTo>
                <a:lnTo>
                  <a:pt x="27" y="140"/>
                </a:lnTo>
                <a:lnTo>
                  <a:pt x="27" y="145"/>
                </a:lnTo>
                <a:lnTo>
                  <a:pt x="27" y="140"/>
                </a:lnTo>
                <a:lnTo>
                  <a:pt x="31" y="145"/>
                </a:lnTo>
                <a:lnTo>
                  <a:pt x="36" y="145"/>
                </a:lnTo>
                <a:lnTo>
                  <a:pt x="36" y="158"/>
                </a:lnTo>
                <a:lnTo>
                  <a:pt x="40" y="163"/>
                </a:lnTo>
                <a:lnTo>
                  <a:pt x="40" y="145"/>
                </a:lnTo>
                <a:lnTo>
                  <a:pt x="44" y="149"/>
                </a:lnTo>
                <a:lnTo>
                  <a:pt x="44" y="158"/>
                </a:lnTo>
                <a:lnTo>
                  <a:pt x="49" y="145"/>
                </a:lnTo>
                <a:lnTo>
                  <a:pt x="49" y="154"/>
                </a:lnTo>
                <a:lnTo>
                  <a:pt x="53" y="140"/>
                </a:lnTo>
                <a:lnTo>
                  <a:pt x="53" y="145"/>
                </a:lnTo>
                <a:lnTo>
                  <a:pt x="57" y="149"/>
                </a:lnTo>
                <a:lnTo>
                  <a:pt x="57" y="131"/>
                </a:lnTo>
                <a:lnTo>
                  <a:pt x="62" y="140"/>
                </a:lnTo>
                <a:lnTo>
                  <a:pt x="66" y="113"/>
                </a:lnTo>
                <a:lnTo>
                  <a:pt x="66" y="104"/>
                </a:lnTo>
                <a:lnTo>
                  <a:pt x="71" y="108"/>
                </a:lnTo>
                <a:lnTo>
                  <a:pt x="75" y="108"/>
                </a:lnTo>
                <a:lnTo>
                  <a:pt x="75" y="127"/>
                </a:lnTo>
                <a:lnTo>
                  <a:pt x="79" y="131"/>
                </a:lnTo>
                <a:lnTo>
                  <a:pt x="84" y="99"/>
                </a:lnTo>
                <a:lnTo>
                  <a:pt x="84" y="86"/>
                </a:lnTo>
                <a:lnTo>
                  <a:pt x="88" y="86"/>
                </a:lnTo>
                <a:lnTo>
                  <a:pt x="88" y="63"/>
                </a:lnTo>
                <a:lnTo>
                  <a:pt x="93" y="63"/>
                </a:lnTo>
                <a:lnTo>
                  <a:pt x="93" y="77"/>
                </a:lnTo>
                <a:lnTo>
                  <a:pt x="97" y="68"/>
                </a:lnTo>
                <a:lnTo>
                  <a:pt x="97" y="63"/>
                </a:lnTo>
                <a:lnTo>
                  <a:pt x="97" y="86"/>
                </a:lnTo>
                <a:lnTo>
                  <a:pt x="101" y="45"/>
                </a:lnTo>
                <a:lnTo>
                  <a:pt x="101" y="0"/>
                </a:lnTo>
                <a:lnTo>
                  <a:pt x="106" y="36"/>
                </a:lnTo>
                <a:lnTo>
                  <a:pt x="106" y="59"/>
                </a:lnTo>
                <a:lnTo>
                  <a:pt x="110" y="72"/>
                </a:lnTo>
                <a:lnTo>
                  <a:pt x="110" y="158"/>
                </a:lnTo>
                <a:lnTo>
                  <a:pt x="114" y="145"/>
                </a:lnTo>
                <a:lnTo>
                  <a:pt x="119" y="149"/>
                </a:lnTo>
                <a:lnTo>
                  <a:pt x="123" y="158"/>
                </a:lnTo>
                <a:lnTo>
                  <a:pt x="123" y="177"/>
                </a:lnTo>
                <a:lnTo>
                  <a:pt x="128" y="181"/>
                </a:lnTo>
                <a:lnTo>
                  <a:pt x="128" y="163"/>
                </a:lnTo>
                <a:lnTo>
                  <a:pt x="132" y="167"/>
                </a:lnTo>
                <a:lnTo>
                  <a:pt x="132" y="154"/>
                </a:lnTo>
                <a:lnTo>
                  <a:pt x="136" y="149"/>
                </a:lnTo>
                <a:lnTo>
                  <a:pt x="136" y="163"/>
                </a:lnTo>
                <a:lnTo>
                  <a:pt x="141" y="145"/>
                </a:lnTo>
                <a:lnTo>
                  <a:pt x="141" y="131"/>
                </a:lnTo>
                <a:lnTo>
                  <a:pt x="141" y="145"/>
                </a:lnTo>
                <a:lnTo>
                  <a:pt x="145" y="145"/>
                </a:lnTo>
                <a:lnTo>
                  <a:pt x="145" y="136"/>
                </a:lnTo>
                <a:lnTo>
                  <a:pt x="150" y="127"/>
                </a:lnTo>
                <a:lnTo>
                  <a:pt x="150" y="131"/>
                </a:lnTo>
                <a:lnTo>
                  <a:pt x="154" y="136"/>
                </a:lnTo>
                <a:lnTo>
                  <a:pt x="154" y="131"/>
                </a:lnTo>
                <a:lnTo>
                  <a:pt x="158" y="127"/>
                </a:lnTo>
                <a:lnTo>
                  <a:pt x="158" y="136"/>
                </a:lnTo>
                <a:lnTo>
                  <a:pt x="158" y="131"/>
                </a:lnTo>
                <a:lnTo>
                  <a:pt x="163" y="131"/>
                </a:lnTo>
                <a:lnTo>
                  <a:pt x="167" y="136"/>
                </a:lnTo>
                <a:lnTo>
                  <a:pt x="167" y="127"/>
                </a:lnTo>
                <a:lnTo>
                  <a:pt x="167" y="136"/>
                </a:lnTo>
                <a:lnTo>
                  <a:pt x="171" y="149"/>
                </a:lnTo>
                <a:lnTo>
                  <a:pt x="171" y="154"/>
                </a:lnTo>
                <a:lnTo>
                  <a:pt x="176" y="145"/>
                </a:lnTo>
                <a:lnTo>
                  <a:pt x="176" y="140"/>
                </a:lnTo>
                <a:lnTo>
                  <a:pt x="180" y="154"/>
                </a:lnTo>
                <a:lnTo>
                  <a:pt x="180" y="158"/>
                </a:lnTo>
                <a:lnTo>
                  <a:pt x="180" y="149"/>
                </a:lnTo>
                <a:lnTo>
                  <a:pt x="185" y="136"/>
                </a:lnTo>
                <a:lnTo>
                  <a:pt x="189" y="140"/>
                </a:lnTo>
                <a:lnTo>
                  <a:pt x="189" y="45"/>
                </a:lnTo>
                <a:lnTo>
                  <a:pt x="193" y="36"/>
                </a:lnTo>
                <a:lnTo>
                  <a:pt x="193" y="40"/>
                </a:lnTo>
                <a:lnTo>
                  <a:pt x="198" y="59"/>
                </a:lnTo>
                <a:lnTo>
                  <a:pt x="198" y="0"/>
                </a:lnTo>
                <a:lnTo>
                  <a:pt x="202" y="4"/>
                </a:lnTo>
                <a:lnTo>
                  <a:pt x="202" y="13"/>
                </a:lnTo>
                <a:lnTo>
                  <a:pt x="207" y="13"/>
                </a:lnTo>
                <a:lnTo>
                  <a:pt x="207" y="31"/>
                </a:lnTo>
                <a:lnTo>
                  <a:pt x="211" y="40"/>
                </a:lnTo>
                <a:lnTo>
                  <a:pt x="211" y="13"/>
                </a:lnTo>
                <a:lnTo>
                  <a:pt x="215" y="4"/>
                </a:lnTo>
                <a:lnTo>
                  <a:pt x="215" y="9"/>
                </a:lnTo>
                <a:lnTo>
                  <a:pt x="220" y="0"/>
                </a:lnTo>
                <a:lnTo>
                  <a:pt x="220" y="18"/>
                </a:lnTo>
                <a:lnTo>
                  <a:pt x="224" y="22"/>
                </a:lnTo>
                <a:lnTo>
                  <a:pt x="224" y="18"/>
                </a:lnTo>
                <a:lnTo>
                  <a:pt x="228" y="31"/>
                </a:lnTo>
                <a:lnTo>
                  <a:pt x="228" y="13"/>
                </a:lnTo>
                <a:lnTo>
                  <a:pt x="233" y="0"/>
                </a:lnTo>
                <a:lnTo>
                  <a:pt x="233" y="13"/>
                </a:lnTo>
                <a:lnTo>
                  <a:pt x="237" y="18"/>
                </a:lnTo>
                <a:lnTo>
                  <a:pt x="237" y="31"/>
                </a:lnTo>
                <a:lnTo>
                  <a:pt x="242" y="27"/>
                </a:lnTo>
                <a:lnTo>
                  <a:pt x="246" y="27"/>
                </a:lnTo>
                <a:lnTo>
                  <a:pt x="246" y="36"/>
                </a:lnTo>
                <a:lnTo>
                  <a:pt x="250" y="27"/>
                </a:lnTo>
                <a:lnTo>
                  <a:pt x="250" y="22"/>
                </a:lnTo>
                <a:lnTo>
                  <a:pt x="250" y="27"/>
                </a:lnTo>
                <a:lnTo>
                  <a:pt x="255" y="31"/>
                </a:lnTo>
                <a:lnTo>
                  <a:pt x="259" y="18"/>
                </a:lnTo>
                <a:lnTo>
                  <a:pt x="259" y="13"/>
                </a:lnTo>
                <a:lnTo>
                  <a:pt x="259" y="22"/>
                </a:lnTo>
                <a:lnTo>
                  <a:pt x="263" y="13"/>
                </a:lnTo>
                <a:lnTo>
                  <a:pt x="263" y="18"/>
                </a:lnTo>
                <a:lnTo>
                  <a:pt x="268" y="31"/>
                </a:lnTo>
                <a:lnTo>
                  <a:pt x="268" y="50"/>
                </a:lnTo>
                <a:lnTo>
                  <a:pt x="272" y="50"/>
                </a:lnTo>
                <a:lnTo>
                  <a:pt x="272" y="68"/>
                </a:lnTo>
                <a:lnTo>
                  <a:pt x="277" y="54"/>
                </a:lnTo>
                <a:lnTo>
                  <a:pt x="277" y="31"/>
                </a:lnTo>
                <a:lnTo>
                  <a:pt x="281" y="40"/>
                </a:lnTo>
                <a:lnTo>
                  <a:pt x="281" y="54"/>
                </a:lnTo>
                <a:lnTo>
                  <a:pt x="281" y="31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89" name="Freeform 180"/>
          <p:cNvSpPr>
            <a:spLocks/>
          </p:cNvSpPr>
          <p:nvPr/>
        </p:nvSpPr>
        <p:spPr bwMode="auto">
          <a:xfrm>
            <a:off x="766763" y="3646488"/>
            <a:ext cx="446087" cy="258762"/>
          </a:xfrm>
          <a:custGeom>
            <a:avLst/>
            <a:gdLst>
              <a:gd name="T0" fmla="*/ 14287 w 281"/>
              <a:gd name="T1" fmla="*/ 165100 h 163"/>
              <a:gd name="T2" fmla="*/ 20637 w 281"/>
              <a:gd name="T3" fmla="*/ 136525 h 163"/>
              <a:gd name="T4" fmla="*/ 34925 w 281"/>
              <a:gd name="T5" fmla="*/ 209550 h 163"/>
              <a:gd name="T6" fmla="*/ 41275 w 281"/>
              <a:gd name="T7" fmla="*/ 173037 h 163"/>
              <a:gd name="T8" fmla="*/ 55562 w 281"/>
              <a:gd name="T9" fmla="*/ 173037 h 163"/>
              <a:gd name="T10" fmla="*/ 61912 w 281"/>
              <a:gd name="T11" fmla="*/ 165100 h 163"/>
              <a:gd name="T12" fmla="*/ 76200 w 281"/>
              <a:gd name="T13" fmla="*/ 173037 h 163"/>
              <a:gd name="T14" fmla="*/ 84137 w 281"/>
              <a:gd name="T15" fmla="*/ 201612 h 163"/>
              <a:gd name="T16" fmla="*/ 90487 w 281"/>
              <a:gd name="T17" fmla="*/ 209550 h 163"/>
              <a:gd name="T18" fmla="*/ 96837 w 281"/>
              <a:gd name="T19" fmla="*/ 150812 h 163"/>
              <a:gd name="T20" fmla="*/ 111125 w 281"/>
              <a:gd name="T21" fmla="*/ 173037 h 163"/>
              <a:gd name="T22" fmla="*/ 119062 w 281"/>
              <a:gd name="T23" fmla="*/ 180975 h 163"/>
              <a:gd name="T24" fmla="*/ 131762 w 281"/>
              <a:gd name="T25" fmla="*/ 150812 h 163"/>
              <a:gd name="T26" fmla="*/ 139700 w 281"/>
              <a:gd name="T27" fmla="*/ 209550 h 163"/>
              <a:gd name="T28" fmla="*/ 152400 w 281"/>
              <a:gd name="T29" fmla="*/ 201612 h 163"/>
              <a:gd name="T30" fmla="*/ 160337 w 281"/>
              <a:gd name="T31" fmla="*/ 223837 h 163"/>
              <a:gd name="T32" fmla="*/ 174625 w 281"/>
              <a:gd name="T33" fmla="*/ 230187 h 163"/>
              <a:gd name="T34" fmla="*/ 187325 w 281"/>
              <a:gd name="T35" fmla="*/ 201612 h 163"/>
              <a:gd name="T36" fmla="*/ 201612 w 281"/>
              <a:gd name="T37" fmla="*/ 173037 h 163"/>
              <a:gd name="T38" fmla="*/ 209550 w 281"/>
              <a:gd name="T39" fmla="*/ 158750 h 163"/>
              <a:gd name="T40" fmla="*/ 215900 w 281"/>
              <a:gd name="T41" fmla="*/ 158750 h 163"/>
              <a:gd name="T42" fmla="*/ 236537 w 281"/>
              <a:gd name="T43" fmla="*/ 165100 h 163"/>
              <a:gd name="T44" fmla="*/ 242887 w 281"/>
              <a:gd name="T45" fmla="*/ 215900 h 163"/>
              <a:gd name="T46" fmla="*/ 257175 w 281"/>
              <a:gd name="T47" fmla="*/ 252412 h 163"/>
              <a:gd name="T48" fmla="*/ 265112 w 281"/>
              <a:gd name="T49" fmla="*/ 244475 h 163"/>
              <a:gd name="T50" fmla="*/ 271462 w 281"/>
              <a:gd name="T51" fmla="*/ 244475 h 163"/>
              <a:gd name="T52" fmla="*/ 285750 w 281"/>
              <a:gd name="T53" fmla="*/ 215900 h 163"/>
              <a:gd name="T54" fmla="*/ 292100 w 281"/>
              <a:gd name="T55" fmla="*/ 165100 h 163"/>
              <a:gd name="T56" fmla="*/ 306387 w 281"/>
              <a:gd name="T57" fmla="*/ 173037 h 163"/>
              <a:gd name="T58" fmla="*/ 312737 w 281"/>
              <a:gd name="T59" fmla="*/ 180975 h 163"/>
              <a:gd name="T60" fmla="*/ 327025 w 281"/>
              <a:gd name="T61" fmla="*/ 173037 h 163"/>
              <a:gd name="T62" fmla="*/ 333375 w 281"/>
              <a:gd name="T63" fmla="*/ 187325 h 163"/>
              <a:gd name="T64" fmla="*/ 347662 w 281"/>
              <a:gd name="T65" fmla="*/ 195262 h 163"/>
              <a:gd name="T66" fmla="*/ 355600 w 281"/>
              <a:gd name="T67" fmla="*/ 195262 h 163"/>
              <a:gd name="T68" fmla="*/ 376237 w 281"/>
              <a:gd name="T69" fmla="*/ 180975 h 163"/>
              <a:gd name="T70" fmla="*/ 382587 w 281"/>
              <a:gd name="T71" fmla="*/ 173037 h 163"/>
              <a:gd name="T72" fmla="*/ 396874 w 281"/>
              <a:gd name="T73" fmla="*/ 144462 h 163"/>
              <a:gd name="T74" fmla="*/ 403224 w 281"/>
              <a:gd name="T75" fmla="*/ 144462 h 163"/>
              <a:gd name="T76" fmla="*/ 411162 w 281"/>
              <a:gd name="T77" fmla="*/ 50800 h 163"/>
              <a:gd name="T78" fmla="*/ 423862 w 281"/>
              <a:gd name="T79" fmla="*/ 0 h 163"/>
              <a:gd name="T80" fmla="*/ 431800 w 281"/>
              <a:gd name="T81" fmla="*/ 42862 h 163"/>
              <a:gd name="T82" fmla="*/ 446087 w 281"/>
              <a:gd name="T83" fmla="*/ 36512 h 1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163"/>
              <a:gd name="T128" fmla="*/ 281 w 281"/>
              <a:gd name="T129" fmla="*/ 163 h 1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163">
                <a:moveTo>
                  <a:pt x="0" y="95"/>
                </a:moveTo>
                <a:lnTo>
                  <a:pt x="4" y="100"/>
                </a:lnTo>
                <a:lnTo>
                  <a:pt x="9" y="104"/>
                </a:lnTo>
                <a:lnTo>
                  <a:pt x="9" y="100"/>
                </a:lnTo>
                <a:lnTo>
                  <a:pt x="13" y="95"/>
                </a:lnTo>
                <a:lnTo>
                  <a:pt x="13" y="86"/>
                </a:lnTo>
                <a:lnTo>
                  <a:pt x="18" y="109"/>
                </a:lnTo>
                <a:lnTo>
                  <a:pt x="18" y="136"/>
                </a:lnTo>
                <a:lnTo>
                  <a:pt x="22" y="132"/>
                </a:lnTo>
                <a:lnTo>
                  <a:pt x="22" y="109"/>
                </a:lnTo>
                <a:lnTo>
                  <a:pt x="26" y="123"/>
                </a:lnTo>
                <a:lnTo>
                  <a:pt x="26" y="109"/>
                </a:lnTo>
                <a:lnTo>
                  <a:pt x="31" y="100"/>
                </a:lnTo>
                <a:lnTo>
                  <a:pt x="31" y="91"/>
                </a:lnTo>
                <a:lnTo>
                  <a:pt x="35" y="109"/>
                </a:lnTo>
                <a:lnTo>
                  <a:pt x="39" y="104"/>
                </a:lnTo>
                <a:lnTo>
                  <a:pt x="39" y="109"/>
                </a:lnTo>
                <a:lnTo>
                  <a:pt x="39" y="104"/>
                </a:lnTo>
                <a:lnTo>
                  <a:pt x="44" y="104"/>
                </a:lnTo>
                <a:lnTo>
                  <a:pt x="44" y="114"/>
                </a:lnTo>
                <a:lnTo>
                  <a:pt x="48" y="109"/>
                </a:lnTo>
                <a:lnTo>
                  <a:pt x="48" y="86"/>
                </a:lnTo>
                <a:lnTo>
                  <a:pt x="48" y="123"/>
                </a:lnTo>
                <a:lnTo>
                  <a:pt x="53" y="127"/>
                </a:lnTo>
                <a:lnTo>
                  <a:pt x="53" y="104"/>
                </a:lnTo>
                <a:lnTo>
                  <a:pt x="57" y="100"/>
                </a:lnTo>
                <a:lnTo>
                  <a:pt x="57" y="132"/>
                </a:lnTo>
                <a:lnTo>
                  <a:pt x="57" y="127"/>
                </a:lnTo>
                <a:lnTo>
                  <a:pt x="61" y="100"/>
                </a:lnTo>
                <a:lnTo>
                  <a:pt x="61" y="95"/>
                </a:lnTo>
                <a:lnTo>
                  <a:pt x="66" y="104"/>
                </a:lnTo>
                <a:lnTo>
                  <a:pt x="66" y="114"/>
                </a:lnTo>
                <a:lnTo>
                  <a:pt x="70" y="109"/>
                </a:lnTo>
                <a:lnTo>
                  <a:pt x="70" y="95"/>
                </a:lnTo>
                <a:lnTo>
                  <a:pt x="70" y="104"/>
                </a:lnTo>
                <a:lnTo>
                  <a:pt x="75" y="114"/>
                </a:lnTo>
                <a:lnTo>
                  <a:pt x="79" y="86"/>
                </a:lnTo>
                <a:lnTo>
                  <a:pt x="79" y="100"/>
                </a:lnTo>
                <a:lnTo>
                  <a:pt x="83" y="95"/>
                </a:lnTo>
                <a:lnTo>
                  <a:pt x="83" y="91"/>
                </a:lnTo>
                <a:lnTo>
                  <a:pt x="88" y="95"/>
                </a:lnTo>
                <a:lnTo>
                  <a:pt x="88" y="132"/>
                </a:lnTo>
                <a:lnTo>
                  <a:pt x="92" y="109"/>
                </a:lnTo>
                <a:lnTo>
                  <a:pt x="96" y="118"/>
                </a:lnTo>
                <a:lnTo>
                  <a:pt x="96" y="127"/>
                </a:lnTo>
                <a:lnTo>
                  <a:pt x="96" y="118"/>
                </a:lnTo>
                <a:lnTo>
                  <a:pt x="101" y="118"/>
                </a:lnTo>
                <a:lnTo>
                  <a:pt x="101" y="141"/>
                </a:lnTo>
                <a:lnTo>
                  <a:pt x="105" y="154"/>
                </a:lnTo>
                <a:lnTo>
                  <a:pt x="105" y="150"/>
                </a:lnTo>
                <a:lnTo>
                  <a:pt x="110" y="145"/>
                </a:lnTo>
                <a:lnTo>
                  <a:pt x="110" y="127"/>
                </a:lnTo>
                <a:lnTo>
                  <a:pt x="118" y="118"/>
                </a:lnTo>
                <a:lnTo>
                  <a:pt x="118" y="127"/>
                </a:lnTo>
                <a:lnTo>
                  <a:pt x="123" y="109"/>
                </a:lnTo>
                <a:lnTo>
                  <a:pt x="123" y="104"/>
                </a:lnTo>
                <a:lnTo>
                  <a:pt x="127" y="109"/>
                </a:lnTo>
                <a:lnTo>
                  <a:pt x="127" y="114"/>
                </a:lnTo>
                <a:lnTo>
                  <a:pt x="127" y="104"/>
                </a:lnTo>
                <a:lnTo>
                  <a:pt x="132" y="100"/>
                </a:lnTo>
                <a:lnTo>
                  <a:pt x="132" y="109"/>
                </a:lnTo>
                <a:lnTo>
                  <a:pt x="136" y="114"/>
                </a:lnTo>
                <a:lnTo>
                  <a:pt x="136" y="100"/>
                </a:lnTo>
                <a:lnTo>
                  <a:pt x="140" y="104"/>
                </a:lnTo>
                <a:lnTo>
                  <a:pt x="145" y="100"/>
                </a:lnTo>
                <a:lnTo>
                  <a:pt x="149" y="104"/>
                </a:lnTo>
                <a:lnTo>
                  <a:pt x="149" y="127"/>
                </a:lnTo>
                <a:lnTo>
                  <a:pt x="153" y="141"/>
                </a:lnTo>
                <a:lnTo>
                  <a:pt x="153" y="136"/>
                </a:lnTo>
                <a:lnTo>
                  <a:pt x="158" y="141"/>
                </a:lnTo>
                <a:lnTo>
                  <a:pt x="158" y="163"/>
                </a:lnTo>
                <a:lnTo>
                  <a:pt x="162" y="159"/>
                </a:lnTo>
                <a:lnTo>
                  <a:pt x="162" y="154"/>
                </a:lnTo>
                <a:lnTo>
                  <a:pt x="167" y="159"/>
                </a:lnTo>
                <a:lnTo>
                  <a:pt x="167" y="154"/>
                </a:lnTo>
                <a:lnTo>
                  <a:pt x="167" y="159"/>
                </a:lnTo>
                <a:lnTo>
                  <a:pt x="171" y="163"/>
                </a:lnTo>
                <a:lnTo>
                  <a:pt x="171" y="154"/>
                </a:lnTo>
                <a:lnTo>
                  <a:pt x="175" y="145"/>
                </a:lnTo>
                <a:lnTo>
                  <a:pt x="175" y="132"/>
                </a:lnTo>
                <a:lnTo>
                  <a:pt x="180" y="136"/>
                </a:lnTo>
                <a:lnTo>
                  <a:pt x="180" y="114"/>
                </a:lnTo>
                <a:lnTo>
                  <a:pt x="184" y="109"/>
                </a:lnTo>
                <a:lnTo>
                  <a:pt x="184" y="104"/>
                </a:lnTo>
                <a:lnTo>
                  <a:pt x="189" y="109"/>
                </a:lnTo>
                <a:lnTo>
                  <a:pt x="189" y="118"/>
                </a:lnTo>
                <a:lnTo>
                  <a:pt x="193" y="109"/>
                </a:lnTo>
                <a:lnTo>
                  <a:pt x="193" y="100"/>
                </a:lnTo>
                <a:lnTo>
                  <a:pt x="197" y="104"/>
                </a:lnTo>
                <a:lnTo>
                  <a:pt x="197" y="114"/>
                </a:lnTo>
                <a:lnTo>
                  <a:pt x="202" y="109"/>
                </a:lnTo>
                <a:lnTo>
                  <a:pt x="202" y="100"/>
                </a:lnTo>
                <a:lnTo>
                  <a:pt x="206" y="109"/>
                </a:lnTo>
                <a:lnTo>
                  <a:pt x="206" y="123"/>
                </a:lnTo>
                <a:lnTo>
                  <a:pt x="210" y="114"/>
                </a:lnTo>
                <a:lnTo>
                  <a:pt x="210" y="118"/>
                </a:lnTo>
                <a:lnTo>
                  <a:pt x="215" y="127"/>
                </a:lnTo>
                <a:lnTo>
                  <a:pt x="215" y="132"/>
                </a:lnTo>
                <a:lnTo>
                  <a:pt x="219" y="123"/>
                </a:lnTo>
                <a:lnTo>
                  <a:pt x="219" y="114"/>
                </a:lnTo>
                <a:lnTo>
                  <a:pt x="219" y="123"/>
                </a:lnTo>
                <a:lnTo>
                  <a:pt x="224" y="123"/>
                </a:lnTo>
                <a:lnTo>
                  <a:pt x="228" y="114"/>
                </a:lnTo>
                <a:lnTo>
                  <a:pt x="232" y="123"/>
                </a:lnTo>
                <a:lnTo>
                  <a:pt x="237" y="114"/>
                </a:lnTo>
                <a:lnTo>
                  <a:pt x="237" y="100"/>
                </a:lnTo>
                <a:lnTo>
                  <a:pt x="241" y="100"/>
                </a:lnTo>
                <a:lnTo>
                  <a:pt x="241" y="109"/>
                </a:lnTo>
                <a:lnTo>
                  <a:pt x="246" y="109"/>
                </a:lnTo>
                <a:lnTo>
                  <a:pt x="246" y="100"/>
                </a:lnTo>
                <a:lnTo>
                  <a:pt x="250" y="91"/>
                </a:lnTo>
                <a:lnTo>
                  <a:pt x="250" y="100"/>
                </a:lnTo>
                <a:lnTo>
                  <a:pt x="254" y="86"/>
                </a:lnTo>
                <a:lnTo>
                  <a:pt x="254" y="91"/>
                </a:lnTo>
                <a:lnTo>
                  <a:pt x="259" y="59"/>
                </a:lnTo>
                <a:lnTo>
                  <a:pt x="259" y="27"/>
                </a:lnTo>
                <a:lnTo>
                  <a:pt x="259" y="32"/>
                </a:lnTo>
                <a:lnTo>
                  <a:pt x="263" y="27"/>
                </a:lnTo>
                <a:lnTo>
                  <a:pt x="263" y="18"/>
                </a:lnTo>
                <a:lnTo>
                  <a:pt x="267" y="0"/>
                </a:lnTo>
                <a:lnTo>
                  <a:pt x="267" y="27"/>
                </a:lnTo>
                <a:lnTo>
                  <a:pt x="272" y="32"/>
                </a:lnTo>
                <a:lnTo>
                  <a:pt x="272" y="27"/>
                </a:lnTo>
                <a:lnTo>
                  <a:pt x="276" y="14"/>
                </a:lnTo>
                <a:lnTo>
                  <a:pt x="276" y="27"/>
                </a:lnTo>
                <a:lnTo>
                  <a:pt x="281" y="23"/>
                </a:lnTo>
                <a:lnTo>
                  <a:pt x="281" y="27"/>
                </a:lnTo>
                <a:lnTo>
                  <a:pt x="281" y="23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0" name="Freeform 181"/>
          <p:cNvSpPr>
            <a:spLocks/>
          </p:cNvSpPr>
          <p:nvPr/>
        </p:nvSpPr>
        <p:spPr bwMode="auto">
          <a:xfrm>
            <a:off x="1212850" y="3589338"/>
            <a:ext cx="473075" cy="230187"/>
          </a:xfrm>
          <a:custGeom>
            <a:avLst/>
            <a:gdLst>
              <a:gd name="T0" fmla="*/ 6350 w 298"/>
              <a:gd name="T1" fmla="*/ 114300 h 145"/>
              <a:gd name="T2" fmla="*/ 12700 w 298"/>
              <a:gd name="T3" fmla="*/ 114300 h 145"/>
              <a:gd name="T4" fmla="*/ 26988 w 298"/>
              <a:gd name="T5" fmla="*/ 144462 h 145"/>
              <a:gd name="T6" fmla="*/ 41275 w 298"/>
              <a:gd name="T7" fmla="*/ 128587 h 145"/>
              <a:gd name="T8" fmla="*/ 47625 w 298"/>
              <a:gd name="T9" fmla="*/ 107950 h 145"/>
              <a:gd name="T10" fmla="*/ 61912 w 298"/>
              <a:gd name="T11" fmla="*/ 114300 h 145"/>
              <a:gd name="T12" fmla="*/ 76200 w 298"/>
              <a:gd name="T13" fmla="*/ 144462 h 145"/>
              <a:gd name="T14" fmla="*/ 90487 w 298"/>
              <a:gd name="T15" fmla="*/ 136525 h 145"/>
              <a:gd name="T16" fmla="*/ 96837 w 298"/>
              <a:gd name="T17" fmla="*/ 50800 h 145"/>
              <a:gd name="T18" fmla="*/ 111125 w 298"/>
              <a:gd name="T19" fmla="*/ 122237 h 145"/>
              <a:gd name="T20" fmla="*/ 117475 w 298"/>
              <a:gd name="T21" fmla="*/ 114300 h 145"/>
              <a:gd name="T22" fmla="*/ 131762 w 298"/>
              <a:gd name="T23" fmla="*/ 100012 h 145"/>
              <a:gd name="T24" fmla="*/ 138112 w 298"/>
              <a:gd name="T25" fmla="*/ 57150 h 145"/>
              <a:gd name="T26" fmla="*/ 146050 w 298"/>
              <a:gd name="T27" fmla="*/ 85725 h 145"/>
              <a:gd name="T28" fmla="*/ 158750 w 298"/>
              <a:gd name="T29" fmla="*/ 107950 h 145"/>
              <a:gd name="T30" fmla="*/ 166687 w 298"/>
              <a:gd name="T31" fmla="*/ 20637 h 145"/>
              <a:gd name="T32" fmla="*/ 173037 w 298"/>
              <a:gd name="T33" fmla="*/ 85725 h 145"/>
              <a:gd name="T34" fmla="*/ 187325 w 298"/>
              <a:gd name="T35" fmla="*/ 100012 h 145"/>
              <a:gd name="T36" fmla="*/ 193675 w 298"/>
              <a:gd name="T37" fmla="*/ 107950 h 145"/>
              <a:gd name="T38" fmla="*/ 207963 w 298"/>
              <a:gd name="T39" fmla="*/ 144462 h 145"/>
              <a:gd name="T40" fmla="*/ 222250 w 298"/>
              <a:gd name="T41" fmla="*/ 128587 h 145"/>
              <a:gd name="T42" fmla="*/ 228600 w 298"/>
              <a:gd name="T43" fmla="*/ 136525 h 145"/>
              <a:gd name="T44" fmla="*/ 236538 w 298"/>
              <a:gd name="T45" fmla="*/ 158750 h 145"/>
              <a:gd name="T46" fmla="*/ 249237 w 298"/>
              <a:gd name="T47" fmla="*/ 136525 h 145"/>
              <a:gd name="T48" fmla="*/ 263525 w 298"/>
              <a:gd name="T49" fmla="*/ 114300 h 145"/>
              <a:gd name="T50" fmla="*/ 277812 w 298"/>
              <a:gd name="T51" fmla="*/ 93662 h 145"/>
              <a:gd name="T52" fmla="*/ 284162 w 298"/>
              <a:gd name="T53" fmla="*/ 128587 h 145"/>
              <a:gd name="T54" fmla="*/ 298450 w 298"/>
              <a:gd name="T55" fmla="*/ 158750 h 145"/>
              <a:gd name="T56" fmla="*/ 312737 w 298"/>
              <a:gd name="T57" fmla="*/ 136525 h 145"/>
              <a:gd name="T58" fmla="*/ 319087 w 298"/>
              <a:gd name="T59" fmla="*/ 150812 h 145"/>
              <a:gd name="T60" fmla="*/ 333375 w 298"/>
              <a:gd name="T61" fmla="*/ 128587 h 145"/>
              <a:gd name="T62" fmla="*/ 347662 w 298"/>
              <a:gd name="T63" fmla="*/ 128587 h 145"/>
              <a:gd name="T64" fmla="*/ 354012 w 298"/>
              <a:gd name="T65" fmla="*/ 0 h 145"/>
              <a:gd name="T66" fmla="*/ 368300 w 298"/>
              <a:gd name="T67" fmla="*/ 71437 h 145"/>
              <a:gd name="T68" fmla="*/ 382587 w 298"/>
              <a:gd name="T69" fmla="*/ 71437 h 145"/>
              <a:gd name="T70" fmla="*/ 395287 w 298"/>
              <a:gd name="T71" fmla="*/ 122237 h 145"/>
              <a:gd name="T72" fmla="*/ 403225 w 298"/>
              <a:gd name="T73" fmla="*/ 100012 h 145"/>
              <a:gd name="T74" fmla="*/ 423863 w 298"/>
              <a:gd name="T75" fmla="*/ 100012 h 145"/>
              <a:gd name="T76" fmla="*/ 430213 w 298"/>
              <a:gd name="T77" fmla="*/ 107950 h 145"/>
              <a:gd name="T78" fmla="*/ 444500 w 298"/>
              <a:gd name="T79" fmla="*/ 122237 h 145"/>
              <a:gd name="T80" fmla="*/ 458788 w 298"/>
              <a:gd name="T81" fmla="*/ 165100 h 145"/>
              <a:gd name="T82" fmla="*/ 465138 w 298"/>
              <a:gd name="T83" fmla="*/ 230187 h 1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8"/>
              <a:gd name="T127" fmla="*/ 0 h 145"/>
              <a:gd name="T128" fmla="*/ 298 w 298"/>
              <a:gd name="T129" fmla="*/ 145 h 1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8" h="145">
                <a:moveTo>
                  <a:pt x="0" y="59"/>
                </a:moveTo>
                <a:lnTo>
                  <a:pt x="4" y="68"/>
                </a:lnTo>
                <a:lnTo>
                  <a:pt x="4" y="72"/>
                </a:lnTo>
                <a:lnTo>
                  <a:pt x="8" y="77"/>
                </a:lnTo>
                <a:lnTo>
                  <a:pt x="8" y="68"/>
                </a:lnTo>
                <a:lnTo>
                  <a:pt x="8" y="72"/>
                </a:lnTo>
                <a:lnTo>
                  <a:pt x="13" y="77"/>
                </a:lnTo>
                <a:lnTo>
                  <a:pt x="13" y="86"/>
                </a:lnTo>
                <a:lnTo>
                  <a:pt x="17" y="91"/>
                </a:lnTo>
                <a:lnTo>
                  <a:pt x="17" y="81"/>
                </a:lnTo>
                <a:lnTo>
                  <a:pt x="22" y="72"/>
                </a:lnTo>
                <a:lnTo>
                  <a:pt x="26" y="81"/>
                </a:lnTo>
                <a:lnTo>
                  <a:pt x="26" y="63"/>
                </a:lnTo>
                <a:lnTo>
                  <a:pt x="30" y="59"/>
                </a:lnTo>
                <a:lnTo>
                  <a:pt x="30" y="68"/>
                </a:lnTo>
                <a:lnTo>
                  <a:pt x="39" y="59"/>
                </a:lnTo>
                <a:lnTo>
                  <a:pt x="35" y="59"/>
                </a:lnTo>
                <a:lnTo>
                  <a:pt x="39" y="72"/>
                </a:lnTo>
                <a:lnTo>
                  <a:pt x="43" y="72"/>
                </a:lnTo>
                <a:lnTo>
                  <a:pt x="48" y="77"/>
                </a:lnTo>
                <a:lnTo>
                  <a:pt x="48" y="91"/>
                </a:lnTo>
                <a:lnTo>
                  <a:pt x="52" y="86"/>
                </a:lnTo>
                <a:lnTo>
                  <a:pt x="52" y="77"/>
                </a:lnTo>
                <a:lnTo>
                  <a:pt x="57" y="86"/>
                </a:lnTo>
                <a:lnTo>
                  <a:pt x="57" y="36"/>
                </a:lnTo>
                <a:lnTo>
                  <a:pt x="61" y="18"/>
                </a:lnTo>
                <a:lnTo>
                  <a:pt x="61" y="32"/>
                </a:lnTo>
                <a:lnTo>
                  <a:pt x="65" y="45"/>
                </a:lnTo>
                <a:lnTo>
                  <a:pt x="65" y="54"/>
                </a:lnTo>
                <a:lnTo>
                  <a:pt x="70" y="77"/>
                </a:lnTo>
                <a:lnTo>
                  <a:pt x="70" y="72"/>
                </a:lnTo>
                <a:lnTo>
                  <a:pt x="74" y="77"/>
                </a:lnTo>
                <a:lnTo>
                  <a:pt x="74" y="72"/>
                </a:lnTo>
                <a:lnTo>
                  <a:pt x="79" y="81"/>
                </a:lnTo>
                <a:lnTo>
                  <a:pt x="79" y="59"/>
                </a:lnTo>
                <a:lnTo>
                  <a:pt x="83" y="63"/>
                </a:lnTo>
                <a:lnTo>
                  <a:pt x="83" y="50"/>
                </a:lnTo>
                <a:lnTo>
                  <a:pt x="87" y="41"/>
                </a:lnTo>
                <a:lnTo>
                  <a:pt x="87" y="36"/>
                </a:lnTo>
                <a:lnTo>
                  <a:pt x="87" y="41"/>
                </a:lnTo>
                <a:lnTo>
                  <a:pt x="96" y="54"/>
                </a:lnTo>
                <a:lnTo>
                  <a:pt x="92" y="54"/>
                </a:lnTo>
                <a:lnTo>
                  <a:pt x="96" y="54"/>
                </a:lnTo>
                <a:lnTo>
                  <a:pt x="100" y="63"/>
                </a:lnTo>
                <a:lnTo>
                  <a:pt x="100" y="68"/>
                </a:lnTo>
                <a:lnTo>
                  <a:pt x="100" y="63"/>
                </a:lnTo>
                <a:lnTo>
                  <a:pt x="105" y="45"/>
                </a:lnTo>
                <a:lnTo>
                  <a:pt x="105" y="13"/>
                </a:lnTo>
                <a:lnTo>
                  <a:pt x="109" y="54"/>
                </a:lnTo>
                <a:lnTo>
                  <a:pt x="109" y="68"/>
                </a:lnTo>
                <a:lnTo>
                  <a:pt x="109" y="54"/>
                </a:lnTo>
                <a:lnTo>
                  <a:pt x="114" y="54"/>
                </a:lnTo>
                <a:lnTo>
                  <a:pt x="114" y="72"/>
                </a:lnTo>
                <a:lnTo>
                  <a:pt x="118" y="63"/>
                </a:lnTo>
                <a:lnTo>
                  <a:pt x="118" y="32"/>
                </a:lnTo>
                <a:lnTo>
                  <a:pt x="118" y="41"/>
                </a:lnTo>
                <a:lnTo>
                  <a:pt x="122" y="68"/>
                </a:lnTo>
                <a:lnTo>
                  <a:pt x="127" y="63"/>
                </a:lnTo>
                <a:lnTo>
                  <a:pt x="127" y="77"/>
                </a:lnTo>
                <a:lnTo>
                  <a:pt x="131" y="91"/>
                </a:lnTo>
                <a:lnTo>
                  <a:pt x="131" y="86"/>
                </a:lnTo>
                <a:lnTo>
                  <a:pt x="136" y="81"/>
                </a:lnTo>
                <a:lnTo>
                  <a:pt x="140" y="81"/>
                </a:lnTo>
                <a:lnTo>
                  <a:pt x="140" y="72"/>
                </a:lnTo>
                <a:lnTo>
                  <a:pt x="144" y="72"/>
                </a:lnTo>
                <a:lnTo>
                  <a:pt x="144" y="86"/>
                </a:lnTo>
                <a:lnTo>
                  <a:pt x="149" y="86"/>
                </a:lnTo>
                <a:lnTo>
                  <a:pt x="149" y="77"/>
                </a:lnTo>
                <a:lnTo>
                  <a:pt x="149" y="100"/>
                </a:lnTo>
                <a:lnTo>
                  <a:pt x="153" y="104"/>
                </a:lnTo>
                <a:lnTo>
                  <a:pt x="153" y="91"/>
                </a:lnTo>
                <a:lnTo>
                  <a:pt x="157" y="86"/>
                </a:lnTo>
                <a:lnTo>
                  <a:pt x="157" y="63"/>
                </a:lnTo>
                <a:lnTo>
                  <a:pt x="162" y="77"/>
                </a:lnTo>
                <a:lnTo>
                  <a:pt x="166" y="72"/>
                </a:lnTo>
                <a:lnTo>
                  <a:pt x="171" y="68"/>
                </a:lnTo>
                <a:lnTo>
                  <a:pt x="171" y="54"/>
                </a:lnTo>
                <a:lnTo>
                  <a:pt x="175" y="59"/>
                </a:lnTo>
                <a:lnTo>
                  <a:pt x="175" y="45"/>
                </a:lnTo>
                <a:lnTo>
                  <a:pt x="179" y="36"/>
                </a:lnTo>
                <a:lnTo>
                  <a:pt x="179" y="81"/>
                </a:lnTo>
                <a:lnTo>
                  <a:pt x="184" y="77"/>
                </a:lnTo>
                <a:lnTo>
                  <a:pt x="188" y="86"/>
                </a:lnTo>
                <a:lnTo>
                  <a:pt x="188" y="100"/>
                </a:lnTo>
                <a:lnTo>
                  <a:pt x="192" y="91"/>
                </a:lnTo>
                <a:lnTo>
                  <a:pt x="192" y="95"/>
                </a:lnTo>
                <a:lnTo>
                  <a:pt x="197" y="86"/>
                </a:lnTo>
                <a:lnTo>
                  <a:pt x="197" y="104"/>
                </a:lnTo>
                <a:lnTo>
                  <a:pt x="206" y="95"/>
                </a:lnTo>
                <a:lnTo>
                  <a:pt x="201" y="95"/>
                </a:lnTo>
                <a:lnTo>
                  <a:pt x="206" y="100"/>
                </a:lnTo>
                <a:lnTo>
                  <a:pt x="210" y="86"/>
                </a:lnTo>
                <a:lnTo>
                  <a:pt x="210" y="81"/>
                </a:lnTo>
                <a:lnTo>
                  <a:pt x="214" y="72"/>
                </a:lnTo>
                <a:lnTo>
                  <a:pt x="214" y="68"/>
                </a:lnTo>
                <a:lnTo>
                  <a:pt x="219" y="81"/>
                </a:lnTo>
                <a:lnTo>
                  <a:pt x="219" y="86"/>
                </a:lnTo>
                <a:lnTo>
                  <a:pt x="223" y="50"/>
                </a:lnTo>
                <a:lnTo>
                  <a:pt x="223" y="0"/>
                </a:lnTo>
                <a:lnTo>
                  <a:pt x="228" y="23"/>
                </a:lnTo>
                <a:lnTo>
                  <a:pt x="228" y="45"/>
                </a:lnTo>
                <a:lnTo>
                  <a:pt x="232" y="45"/>
                </a:lnTo>
                <a:lnTo>
                  <a:pt x="236" y="36"/>
                </a:lnTo>
                <a:lnTo>
                  <a:pt x="236" y="32"/>
                </a:lnTo>
                <a:lnTo>
                  <a:pt x="241" y="45"/>
                </a:lnTo>
                <a:lnTo>
                  <a:pt x="241" y="63"/>
                </a:lnTo>
                <a:lnTo>
                  <a:pt x="245" y="72"/>
                </a:lnTo>
                <a:lnTo>
                  <a:pt x="249" y="77"/>
                </a:lnTo>
                <a:lnTo>
                  <a:pt x="249" y="72"/>
                </a:lnTo>
                <a:lnTo>
                  <a:pt x="254" y="68"/>
                </a:lnTo>
                <a:lnTo>
                  <a:pt x="254" y="63"/>
                </a:lnTo>
                <a:lnTo>
                  <a:pt x="258" y="72"/>
                </a:lnTo>
                <a:lnTo>
                  <a:pt x="263" y="81"/>
                </a:lnTo>
                <a:lnTo>
                  <a:pt x="267" y="63"/>
                </a:lnTo>
                <a:lnTo>
                  <a:pt x="267" y="68"/>
                </a:lnTo>
                <a:lnTo>
                  <a:pt x="267" y="63"/>
                </a:lnTo>
                <a:lnTo>
                  <a:pt x="271" y="68"/>
                </a:lnTo>
                <a:lnTo>
                  <a:pt x="276" y="72"/>
                </a:lnTo>
                <a:lnTo>
                  <a:pt x="276" y="68"/>
                </a:lnTo>
                <a:lnTo>
                  <a:pt x="280" y="77"/>
                </a:lnTo>
                <a:lnTo>
                  <a:pt x="280" y="100"/>
                </a:lnTo>
                <a:lnTo>
                  <a:pt x="285" y="100"/>
                </a:lnTo>
                <a:lnTo>
                  <a:pt x="289" y="104"/>
                </a:lnTo>
                <a:lnTo>
                  <a:pt x="289" y="122"/>
                </a:lnTo>
                <a:lnTo>
                  <a:pt x="293" y="140"/>
                </a:lnTo>
                <a:lnTo>
                  <a:pt x="293" y="145"/>
                </a:lnTo>
                <a:lnTo>
                  <a:pt x="298" y="140"/>
                </a:lnTo>
                <a:lnTo>
                  <a:pt x="298" y="118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1" name="Freeform 182"/>
          <p:cNvSpPr>
            <a:spLocks/>
          </p:cNvSpPr>
          <p:nvPr/>
        </p:nvSpPr>
        <p:spPr bwMode="auto">
          <a:xfrm>
            <a:off x="1685925" y="3625850"/>
            <a:ext cx="458788" cy="279400"/>
          </a:xfrm>
          <a:custGeom>
            <a:avLst/>
            <a:gdLst>
              <a:gd name="T0" fmla="*/ 6350 w 289"/>
              <a:gd name="T1" fmla="*/ 136525 h 176"/>
              <a:gd name="T2" fmla="*/ 20638 w 289"/>
              <a:gd name="T3" fmla="*/ 142875 h 176"/>
              <a:gd name="T4" fmla="*/ 26988 w 289"/>
              <a:gd name="T5" fmla="*/ 142875 h 176"/>
              <a:gd name="T6" fmla="*/ 34925 w 289"/>
              <a:gd name="T7" fmla="*/ 165100 h 176"/>
              <a:gd name="T8" fmla="*/ 47625 w 289"/>
              <a:gd name="T9" fmla="*/ 165100 h 176"/>
              <a:gd name="T10" fmla="*/ 55563 w 289"/>
              <a:gd name="T11" fmla="*/ 236538 h 176"/>
              <a:gd name="T12" fmla="*/ 76200 w 289"/>
              <a:gd name="T13" fmla="*/ 279400 h 176"/>
              <a:gd name="T14" fmla="*/ 82550 w 289"/>
              <a:gd name="T15" fmla="*/ 273050 h 176"/>
              <a:gd name="T16" fmla="*/ 96838 w 289"/>
              <a:gd name="T17" fmla="*/ 273050 h 176"/>
              <a:gd name="T18" fmla="*/ 103188 w 289"/>
              <a:gd name="T19" fmla="*/ 201612 h 176"/>
              <a:gd name="T20" fmla="*/ 111125 w 289"/>
              <a:gd name="T21" fmla="*/ 193675 h 176"/>
              <a:gd name="T22" fmla="*/ 125413 w 289"/>
              <a:gd name="T23" fmla="*/ 150812 h 176"/>
              <a:gd name="T24" fmla="*/ 131763 w 289"/>
              <a:gd name="T25" fmla="*/ 122238 h 176"/>
              <a:gd name="T26" fmla="*/ 146050 w 289"/>
              <a:gd name="T27" fmla="*/ 142875 h 176"/>
              <a:gd name="T28" fmla="*/ 152400 w 289"/>
              <a:gd name="T29" fmla="*/ 34925 h 176"/>
              <a:gd name="T30" fmla="*/ 160338 w 289"/>
              <a:gd name="T31" fmla="*/ 201612 h 176"/>
              <a:gd name="T32" fmla="*/ 180975 w 289"/>
              <a:gd name="T33" fmla="*/ 236538 h 176"/>
              <a:gd name="T34" fmla="*/ 187325 w 289"/>
              <a:gd name="T35" fmla="*/ 250825 h 176"/>
              <a:gd name="T36" fmla="*/ 193675 w 289"/>
              <a:gd name="T37" fmla="*/ 250825 h 176"/>
              <a:gd name="T38" fmla="*/ 207963 w 289"/>
              <a:gd name="T39" fmla="*/ 258763 h 176"/>
              <a:gd name="T40" fmla="*/ 215900 w 289"/>
              <a:gd name="T41" fmla="*/ 165100 h 176"/>
              <a:gd name="T42" fmla="*/ 236538 w 289"/>
              <a:gd name="T43" fmla="*/ 185737 h 176"/>
              <a:gd name="T44" fmla="*/ 242888 w 289"/>
              <a:gd name="T45" fmla="*/ 114300 h 176"/>
              <a:gd name="T46" fmla="*/ 257175 w 289"/>
              <a:gd name="T47" fmla="*/ 107950 h 176"/>
              <a:gd name="T48" fmla="*/ 263525 w 289"/>
              <a:gd name="T49" fmla="*/ 207963 h 176"/>
              <a:gd name="T50" fmla="*/ 277813 w 289"/>
              <a:gd name="T51" fmla="*/ 193675 h 176"/>
              <a:gd name="T52" fmla="*/ 292100 w 289"/>
              <a:gd name="T53" fmla="*/ 207963 h 176"/>
              <a:gd name="T54" fmla="*/ 298450 w 289"/>
              <a:gd name="T55" fmla="*/ 150812 h 176"/>
              <a:gd name="T56" fmla="*/ 306388 w 289"/>
              <a:gd name="T57" fmla="*/ 150812 h 176"/>
              <a:gd name="T58" fmla="*/ 327025 w 289"/>
              <a:gd name="T59" fmla="*/ 100012 h 176"/>
              <a:gd name="T60" fmla="*/ 333375 w 289"/>
              <a:gd name="T61" fmla="*/ 100012 h 176"/>
              <a:gd name="T62" fmla="*/ 341313 w 289"/>
              <a:gd name="T63" fmla="*/ 128588 h 176"/>
              <a:gd name="T64" fmla="*/ 354013 w 289"/>
              <a:gd name="T65" fmla="*/ 128588 h 176"/>
              <a:gd name="T66" fmla="*/ 368300 w 289"/>
              <a:gd name="T67" fmla="*/ 20637 h 176"/>
              <a:gd name="T68" fmla="*/ 382588 w 289"/>
              <a:gd name="T69" fmla="*/ 63500 h 176"/>
              <a:gd name="T70" fmla="*/ 388938 w 289"/>
              <a:gd name="T71" fmla="*/ 85725 h 176"/>
              <a:gd name="T72" fmla="*/ 396875 w 289"/>
              <a:gd name="T73" fmla="*/ 142875 h 176"/>
              <a:gd name="T74" fmla="*/ 409575 w 289"/>
              <a:gd name="T75" fmla="*/ 107950 h 176"/>
              <a:gd name="T76" fmla="*/ 417513 w 289"/>
              <a:gd name="T77" fmla="*/ 28575 h 176"/>
              <a:gd name="T78" fmla="*/ 431800 w 289"/>
              <a:gd name="T79" fmla="*/ 14288 h 176"/>
              <a:gd name="T80" fmla="*/ 438150 w 289"/>
              <a:gd name="T81" fmla="*/ 100012 h 176"/>
              <a:gd name="T82" fmla="*/ 444500 w 289"/>
              <a:gd name="T83" fmla="*/ 92075 h 1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9"/>
              <a:gd name="T127" fmla="*/ 0 h 176"/>
              <a:gd name="T128" fmla="*/ 289 w 289"/>
              <a:gd name="T129" fmla="*/ 176 h 1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9" h="176">
                <a:moveTo>
                  <a:pt x="0" y="95"/>
                </a:moveTo>
                <a:lnTo>
                  <a:pt x="4" y="95"/>
                </a:lnTo>
                <a:lnTo>
                  <a:pt x="4" y="86"/>
                </a:lnTo>
                <a:lnTo>
                  <a:pt x="8" y="77"/>
                </a:lnTo>
                <a:lnTo>
                  <a:pt x="8" y="81"/>
                </a:lnTo>
                <a:lnTo>
                  <a:pt x="13" y="90"/>
                </a:lnTo>
                <a:lnTo>
                  <a:pt x="13" y="77"/>
                </a:lnTo>
                <a:lnTo>
                  <a:pt x="17" y="81"/>
                </a:lnTo>
                <a:lnTo>
                  <a:pt x="17" y="90"/>
                </a:lnTo>
                <a:lnTo>
                  <a:pt x="22" y="95"/>
                </a:lnTo>
                <a:lnTo>
                  <a:pt x="22" y="108"/>
                </a:lnTo>
                <a:lnTo>
                  <a:pt x="22" y="104"/>
                </a:lnTo>
                <a:lnTo>
                  <a:pt x="26" y="99"/>
                </a:lnTo>
                <a:lnTo>
                  <a:pt x="26" y="95"/>
                </a:lnTo>
                <a:lnTo>
                  <a:pt x="30" y="104"/>
                </a:lnTo>
                <a:lnTo>
                  <a:pt x="30" y="140"/>
                </a:lnTo>
                <a:lnTo>
                  <a:pt x="35" y="145"/>
                </a:lnTo>
                <a:lnTo>
                  <a:pt x="35" y="149"/>
                </a:lnTo>
                <a:lnTo>
                  <a:pt x="39" y="154"/>
                </a:lnTo>
                <a:lnTo>
                  <a:pt x="39" y="163"/>
                </a:lnTo>
                <a:lnTo>
                  <a:pt x="48" y="176"/>
                </a:lnTo>
                <a:lnTo>
                  <a:pt x="44" y="176"/>
                </a:lnTo>
                <a:lnTo>
                  <a:pt x="48" y="176"/>
                </a:lnTo>
                <a:lnTo>
                  <a:pt x="52" y="172"/>
                </a:lnTo>
                <a:lnTo>
                  <a:pt x="52" y="163"/>
                </a:lnTo>
                <a:lnTo>
                  <a:pt x="57" y="167"/>
                </a:lnTo>
                <a:lnTo>
                  <a:pt x="61" y="172"/>
                </a:lnTo>
                <a:lnTo>
                  <a:pt x="61" y="145"/>
                </a:lnTo>
                <a:lnTo>
                  <a:pt x="65" y="136"/>
                </a:lnTo>
                <a:lnTo>
                  <a:pt x="65" y="127"/>
                </a:lnTo>
                <a:lnTo>
                  <a:pt x="70" y="122"/>
                </a:lnTo>
                <a:lnTo>
                  <a:pt x="70" y="117"/>
                </a:lnTo>
                <a:lnTo>
                  <a:pt x="70" y="122"/>
                </a:lnTo>
                <a:lnTo>
                  <a:pt x="74" y="127"/>
                </a:lnTo>
                <a:lnTo>
                  <a:pt x="74" y="117"/>
                </a:lnTo>
                <a:lnTo>
                  <a:pt x="79" y="95"/>
                </a:lnTo>
                <a:lnTo>
                  <a:pt x="79" y="108"/>
                </a:lnTo>
                <a:lnTo>
                  <a:pt x="83" y="108"/>
                </a:lnTo>
                <a:lnTo>
                  <a:pt x="83" y="77"/>
                </a:lnTo>
                <a:lnTo>
                  <a:pt x="87" y="68"/>
                </a:lnTo>
                <a:lnTo>
                  <a:pt x="87" y="77"/>
                </a:lnTo>
                <a:lnTo>
                  <a:pt x="92" y="90"/>
                </a:lnTo>
                <a:lnTo>
                  <a:pt x="92" y="99"/>
                </a:lnTo>
                <a:lnTo>
                  <a:pt x="92" y="81"/>
                </a:lnTo>
                <a:lnTo>
                  <a:pt x="96" y="22"/>
                </a:lnTo>
                <a:lnTo>
                  <a:pt x="96" y="45"/>
                </a:lnTo>
                <a:lnTo>
                  <a:pt x="101" y="77"/>
                </a:lnTo>
                <a:lnTo>
                  <a:pt x="101" y="127"/>
                </a:lnTo>
                <a:lnTo>
                  <a:pt x="109" y="149"/>
                </a:lnTo>
                <a:lnTo>
                  <a:pt x="109" y="154"/>
                </a:lnTo>
                <a:lnTo>
                  <a:pt x="114" y="149"/>
                </a:lnTo>
                <a:lnTo>
                  <a:pt x="114" y="158"/>
                </a:lnTo>
                <a:lnTo>
                  <a:pt x="118" y="167"/>
                </a:lnTo>
                <a:lnTo>
                  <a:pt x="118" y="158"/>
                </a:lnTo>
                <a:lnTo>
                  <a:pt x="122" y="154"/>
                </a:lnTo>
                <a:lnTo>
                  <a:pt x="122" y="163"/>
                </a:lnTo>
                <a:lnTo>
                  <a:pt x="122" y="158"/>
                </a:lnTo>
                <a:lnTo>
                  <a:pt x="127" y="158"/>
                </a:lnTo>
                <a:lnTo>
                  <a:pt x="127" y="149"/>
                </a:lnTo>
                <a:lnTo>
                  <a:pt x="131" y="163"/>
                </a:lnTo>
                <a:lnTo>
                  <a:pt x="131" y="154"/>
                </a:lnTo>
                <a:lnTo>
                  <a:pt x="136" y="117"/>
                </a:lnTo>
                <a:lnTo>
                  <a:pt x="136" y="104"/>
                </a:lnTo>
                <a:lnTo>
                  <a:pt x="140" y="108"/>
                </a:lnTo>
                <a:lnTo>
                  <a:pt x="140" y="122"/>
                </a:lnTo>
                <a:lnTo>
                  <a:pt x="149" y="117"/>
                </a:lnTo>
                <a:lnTo>
                  <a:pt x="144" y="117"/>
                </a:lnTo>
                <a:lnTo>
                  <a:pt x="149" y="86"/>
                </a:lnTo>
                <a:lnTo>
                  <a:pt x="153" y="72"/>
                </a:lnTo>
                <a:lnTo>
                  <a:pt x="153" y="63"/>
                </a:lnTo>
                <a:lnTo>
                  <a:pt x="158" y="58"/>
                </a:lnTo>
                <a:lnTo>
                  <a:pt x="162" y="68"/>
                </a:lnTo>
                <a:lnTo>
                  <a:pt x="162" y="108"/>
                </a:lnTo>
                <a:lnTo>
                  <a:pt x="166" y="113"/>
                </a:lnTo>
                <a:lnTo>
                  <a:pt x="166" y="131"/>
                </a:lnTo>
                <a:lnTo>
                  <a:pt x="175" y="145"/>
                </a:lnTo>
                <a:lnTo>
                  <a:pt x="171" y="145"/>
                </a:lnTo>
                <a:lnTo>
                  <a:pt x="175" y="122"/>
                </a:lnTo>
                <a:lnTo>
                  <a:pt x="179" y="122"/>
                </a:lnTo>
                <a:lnTo>
                  <a:pt x="179" y="113"/>
                </a:lnTo>
                <a:lnTo>
                  <a:pt x="184" y="131"/>
                </a:lnTo>
                <a:lnTo>
                  <a:pt x="184" y="136"/>
                </a:lnTo>
                <a:lnTo>
                  <a:pt x="188" y="145"/>
                </a:lnTo>
                <a:lnTo>
                  <a:pt x="188" y="95"/>
                </a:lnTo>
                <a:lnTo>
                  <a:pt x="193" y="72"/>
                </a:lnTo>
                <a:lnTo>
                  <a:pt x="193" y="99"/>
                </a:lnTo>
                <a:lnTo>
                  <a:pt x="193" y="95"/>
                </a:lnTo>
                <a:lnTo>
                  <a:pt x="197" y="72"/>
                </a:lnTo>
                <a:lnTo>
                  <a:pt x="197" y="63"/>
                </a:lnTo>
                <a:lnTo>
                  <a:pt x="206" y="63"/>
                </a:lnTo>
                <a:lnTo>
                  <a:pt x="201" y="63"/>
                </a:lnTo>
                <a:lnTo>
                  <a:pt x="206" y="58"/>
                </a:lnTo>
                <a:lnTo>
                  <a:pt x="210" y="63"/>
                </a:lnTo>
                <a:lnTo>
                  <a:pt x="210" y="68"/>
                </a:lnTo>
                <a:lnTo>
                  <a:pt x="215" y="77"/>
                </a:lnTo>
                <a:lnTo>
                  <a:pt x="215" y="81"/>
                </a:lnTo>
                <a:lnTo>
                  <a:pt x="219" y="72"/>
                </a:lnTo>
                <a:lnTo>
                  <a:pt x="228" y="81"/>
                </a:lnTo>
                <a:lnTo>
                  <a:pt x="223" y="81"/>
                </a:lnTo>
                <a:lnTo>
                  <a:pt x="228" y="81"/>
                </a:lnTo>
                <a:lnTo>
                  <a:pt x="232" y="72"/>
                </a:lnTo>
                <a:lnTo>
                  <a:pt x="232" y="13"/>
                </a:lnTo>
                <a:lnTo>
                  <a:pt x="236" y="0"/>
                </a:lnTo>
                <a:lnTo>
                  <a:pt x="236" y="22"/>
                </a:lnTo>
                <a:lnTo>
                  <a:pt x="241" y="40"/>
                </a:lnTo>
                <a:lnTo>
                  <a:pt x="241" y="58"/>
                </a:lnTo>
                <a:lnTo>
                  <a:pt x="241" y="45"/>
                </a:lnTo>
                <a:lnTo>
                  <a:pt x="245" y="54"/>
                </a:lnTo>
                <a:lnTo>
                  <a:pt x="245" y="90"/>
                </a:lnTo>
                <a:lnTo>
                  <a:pt x="250" y="86"/>
                </a:lnTo>
                <a:lnTo>
                  <a:pt x="250" y="90"/>
                </a:lnTo>
                <a:lnTo>
                  <a:pt x="254" y="95"/>
                </a:lnTo>
                <a:lnTo>
                  <a:pt x="254" y="86"/>
                </a:lnTo>
                <a:lnTo>
                  <a:pt x="258" y="68"/>
                </a:lnTo>
                <a:lnTo>
                  <a:pt x="258" y="45"/>
                </a:lnTo>
                <a:lnTo>
                  <a:pt x="263" y="49"/>
                </a:lnTo>
                <a:lnTo>
                  <a:pt x="263" y="18"/>
                </a:lnTo>
                <a:lnTo>
                  <a:pt x="267" y="9"/>
                </a:lnTo>
                <a:lnTo>
                  <a:pt x="267" y="0"/>
                </a:lnTo>
                <a:lnTo>
                  <a:pt x="272" y="9"/>
                </a:lnTo>
                <a:lnTo>
                  <a:pt x="272" y="36"/>
                </a:lnTo>
                <a:lnTo>
                  <a:pt x="276" y="54"/>
                </a:lnTo>
                <a:lnTo>
                  <a:pt x="276" y="63"/>
                </a:lnTo>
                <a:lnTo>
                  <a:pt x="280" y="54"/>
                </a:lnTo>
                <a:lnTo>
                  <a:pt x="280" y="49"/>
                </a:lnTo>
                <a:lnTo>
                  <a:pt x="280" y="58"/>
                </a:lnTo>
                <a:lnTo>
                  <a:pt x="285" y="63"/>
                </a:lnTo>
                <a:lnTo>
                  <a:pt x="289" y="72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2" name="Freeform 183"/>
          <p:cNvSpPr>
            <a:spLocks/>
          </p:cNvSpPr>
          <p:nvPr/>
        </p:nvSpPr>
        <p:spPr bwMode="auto">
          <a:xfrm>
            <a:off x="2144713" y="3625850"/>
            <a:ext cx="514350" cy="250825"/>
          </a:xfrm>
          <a:custGeom>
            <a:avLst/>
            <a:gdLst>
              <a:gd name="T0" fmla="*/ 14288 w 324"/>
              <a:gd name="T1" fmla="*/ 157162 h 158"/>
              <a:gd name="T2" fmla="*/ 28575 w 324"/>
              <a:gd name="T3" fmla="*/ 171450 h 158"/>
              <a:gd name="T4" fmla="*/ 55563 w 324"/>
              <a:gd name="T5" fmla="*/ 171450 h 158"/>
              <a:gd name="T6" fmla="*/ 61913 w 324"/>
              <a:gd name="T7" fmla="*/ 114300 h 158"/>
              <a:gd name="T8" fmla="*/ 76200 w 324"/>
              <a:gd name="T9" fmla="*/ 92075 h 158"/>
              <a:gd name="T10" fmla="*/ 84137 w 324"/>
              <a:gd name="T11" fmla="*/ 14288 h 158"/>
              <a:gd name="T12" fmla="*/ 90487 w 324"/>
              <a:gd name="T13" fmla="*/ 63500 h 158"/>
              <a:gd name="T14" fmla="*/ 111125 w 324"/>
              <a:gd name="T15" fmla="*/ 179387 h 158"/>
              <a:gd name="T16" fmla="*/ 119063 w 324"/>
              <a:gd name="T17" fmla="*/ 165100 h 158"/>
              <a:gd name="T18" fmla="*/ 131762 w 324"/>
              <a:gd name="T19" fmla="*/ 150812 h 158"/>
              <a:gd name="T20" fmla="*/ 146050 w 324"/>
              <a:gd name="T21" fmla="*/ 100012 h 158"/>
              <a:gd name="T22" fmla="*/ 152400 w 324"/>
              <a:gd name="T23" fmla="*/ 114300 h 158"/>
              <a:gd name="T24" fmla="*/ 166687 w 324"/>
              <a:gd name="T25" fmla="*/ 150812 h 158"/>
              <a:gd name="T26" fmla="*/ 174625 w 324"/>
              <a:gd name="T27" fmla="*/ 136525 h 158"/>
              <a:gd name="T28" fmla="*/ 187325 w 324"/>
              <a:gd name="T29" fmla="*/ 142875 h 158"/>
              <a:gd name="T30" fmla="*/ 201612 w 324"/>
              <a:gd name="T31" fmla="*/ 150812 h 158"/>
              <a:gd name="T32" fmla="*/ 209550 w 324"/>
              <a:gd name="T33" fmla="*/ 0 h 158"/>
              <a:gd name="T34" fmla="*/ 215900 w 324"/>
              <a:gd name="T35" fmla="*/ 122238 h 158"/>
              <a:gd name="T36" fmla="*/ 230188 w 324"/>
              <a:gd name="T37" fmla="*/ 128587 h 158"/>
              <a:gd name="T38" fmla="*/ 242888 w 324"/>
              <a:gd name="T39" fmla="*/ 142875 h 158"/>
              <a:gd name="T40" fmla="*/ 250825 w 324"/>
              <a:gd name="T41" fmla="*/ 157162 h 158"/>
              <a:gd name="T42" fmla="*/ 265112 w 324"/>
              <a:gd name="T43" fmla="*/ 100012 h 158"/>
              <a:gd name="T44" fmla="*/ 277812 w 324"/>
              <a:gd name="T45" fmla="*/ 128587 h 158"/>
              <a:gd name="T46" fmla="*/ 285750 w 324"/>
              <a:gd name="T47" fmla="*/ 157162 h 158"/>
              <a:gd name="T48" fmla="*/ 292100 w 324"/>
              <a:gd name="T49" fmla="*/ 165100 h 158"/>
              <a:gd name="T50" fmla="*/ 312737 w 324"/>
              <a:gd name="T51" fmla="*/ 165100 h 158"/>
              <a:gd name="T52" fmla="*/ 327025 w 324"/>
              <a:gd name="T53" fmla="*/ 142875 h 158"/>
              <a:gd name="T54" fmla="*/ 333375 w 324"/>
              <a:gd name="T55" fmla="*/ 100012 h 158"/>
              <a:gd name="T56" fmla="*/ 347662 w 324"/>
              <a:gd name="T57" fmla="*/ 165100 h 158"/>
              <a:gd name="T58" fmla="*/ 355600 w 324"/>
              <a:gd name="T59" fmla="*/ 193675 h 158"/>
              <a:gd name="T60" fmla="*/ 368300 w 324"/>
              <a:gd name="T61" fmla="*/ 207963 h 158"/>
              <a:gd name="T62" fmla="*/ 390525 w 324"/>
              <a:gd name="T63" fmla="*/ 185737 h 158"/>
              <a:gd name="T64" fmla="*/ 411163 w 324"/>
              <a:gd name="T65" fmla="*/ 207963 h 158"/>
              <a:gd name="T66" fmla="*/ 417513 w 324"/>
              <a:gd name="T67" fmla="*/ 207963 h 158"/>
              <a:gd name="T68" fmla="*/ 423863 w 324"/>
              <a:gd name="T69" fmla="*/ 222250 h 158"/>
              <a:gd name="T70" fmla="*/ 431800 w 324"/>
              <a:gd name="T71" fmla="*/ 157162 h 158"/>
              <a:gd name="T72" fmla="*/ 446088 w 324"/>
              <a:gd name="T73" fmla="*/ 185737 h 158"/>
              <a:gd name="T74" fmla="*/ 466725 w 324"/>
              <a:gd name="T75" fmla="*/ 136525 h 158"/>
              <a:gd name="T76" fmla="*/ 481013 w 324"/>
              <a:gd name="T77" fmla="*/ 136525 h 158"/>
              <a:gd name="T78" fmla="*/ 487363 w 324"/>
              <a:gd name="T79" fmla="*/ 49212 h 158"/>
              <a:gd name="T80" fmla="*/ 493713 w 324"/>
              <a:gd name="T81" fmla="*/ 150812 h 158"/>
              <a:gd name="T82" fmla="*/ 508000 w 324"/>
              <a:gd name="T83" fmla="*/ 165100 h 15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4"/>
              <a:gd name="T127" fmla="*/ 0 h 158"/>
              <a:gd name="T128" fmla="*/ 324 w 324"/>
              <a:gd name="T129" fmla="*/ 158 h 15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4" h="158">
                <a:moveTo>
                  <a:pt x="0" y="72"/>
                </a:moveTo>
                <a:lnTo>
                  <a:pt x="4" y="68"/>
                </a:lnTo>
                <a:lnTo>
                  <a:pt x="9" y="99"/>
                </a:lnTo>
                <a:lnTo>
                  <a:pt x="9" y="122"/>
                </a:lnTo>
                <a:lnTo>
                  <a:pt x="18" y="113"/>
                </a:lnTo>
                <a:lnTo>
                  <a:pt x="18" y="108"/>
                </a:lnTo>
                <a:lnTo>
                  <a:pt x="26" y="108"/>
                </a:lnTo>
                <a:lnTo>
                  <a:pt x="26" y="104"/>
                </a:lnTo>
                <a:lnTo>
                  <a:pt x="35" y="108"/>
                </a:lnTo>
                <a:lnTo>
                  <a:pt x="39" y="77"/>
                </a:lnTo>
                <a:lnTo>
                  <a:pt x="39" y="72"/>
                </a:lnTo>
                <a:lnTo>
                  <a:pt x="44" y="86"/>
                </a:lnTo>
                <a:lnTo>
                  <a:pt x="44" y="58"/>
                </a:lnTo>
                <a:lnTo>
                  <a:pt x="48" y="58"/>
                </a:lnTo>
                <a:lnTo>
                  <a:pt x="48" y="49"/>
                </a:lnTo>
                <a:lnTo>
                  <a:pt x="53" y="49"/>
                </a:lnTo>
                <a:lnTo>
                  <a:pt x="53" y="9"/>
                </a:lnTo>
                <a:lnTo>
                  <a:pt x="53" y="31"/>
                </a:lnTo>
                <a:lnTo>
                  <a:pt x="57" y="27"/>
                </a:lnTo>
                <a:lnTo>
                  <a:pt x="57" y="40"/>
                </a:lnTo>
                <a:lnTo>
                  <a:pt x="61" y="49"/>
                </a:lnTo>
                <a:lnTo>
                  <a:pt x="66" y="58"/>
                </a:lnTo>
                <a:lnTo>
                  <a:pt x="70" y="113"/>
                </a:lnTo>
                <a:lnTo>
                  <a:pt x="70" y="108"/>
                </a:lnTo>
                <a:lnTo>
                  <a:pt x="79" y="104"/>
                </a:lnTo>
                <a:lnTo>
                  <a:pt x="75" y="104"/>
                </a:lnTo>
                <a:lnTo>
                  <a:pt x="79" y="104"/>
                </a:lnTo>
                <a:lnTo>
                  <a:pt x="83" y="99"/>
                </a:lnTo>
                <a:lnTo>
                  <a:pt x="83" y="95"/>
                </a:lnTo>
                <a:lnTo>
                  <a:pt x="88" y="58"/>
                </a:lnTo>
                <a:lnTo>
                  <a:pt x="88" y="40"/>
                </a:lnTo>
                <a:lnTo>
                  <a:pt x="92" y="63"/>
                </a:lnTo>
                <a:lnTo>
                  <a:pt x="92" y="86"/>
                </a:lnTo>
                <a:lnTo>
                  <a:pt x="96" y="86"/>
                </a:lnTo>
                <a:lnTo>
                  <a:pt x="96" y="72"/>
                </a:lnTo>
                <a:lnTo>
                  <a:pt x="101" y="77"/>
                </a:lnTo>
                <a:lnTo>
                  <a:pt x="101" y="86"/>
                </a:lnTo>
                <a:lnTo>
                  <a:pt x="105" y="95"/>
                </a:lnTo>
                <a:lnTo>
                  <a:pt x="105" y="63"/>
                </a:lnTo>
                <a:lnTo>
                  <a:pt x="110" y="72"/>
                </a:lnTo>
                <a:lnTo>
                  <a:pt x="110" y="86"/>
                </a:lnTo>
                <a:lnTo>
                  <a:pt x="114" y="90"/>
                </a:lnTo>
                <a:lnTo>
                  <a:pt x="114" y="95"/>
                </a:lnTo>
                <a:lnTo>
                  <a:pt x="118" y="90"/>
                </a:lnTo>
                <a:lnTo>
                  <a:pt x="118" y="86"/>
                </a:lnTo>
                <a:lnTo>
                  <a:pt x="123" y="95"/>
                </a:lnTo>
                <a:lnTo>
                  <a:pt x="127" y="95"/>
                </a:lnTo>
                <a:lnTo>
                  <a:pt x="127" y="81"/>
                </a:lnTo>
                <a:lnTo>
                  <a:pt x="132" y="27"/>
                </a:lnTo>
                <a:lnTo>
                  <a:pt x="132" y="0"/>
                </a:lnTo>
                <a:lnTo>
                  <a:pt x="132" y="31"/>
                </a:lnTo>
                <a:lnTo>
                  <a:pt x="136" y="58"/>
                </a:lnTo>
                <a:lnTo>
                  <a:pt x="136" y="77"/>
                </a:lnTo>
                <a:lnTo>
                  <a:pt x="145" y="86"/>
                </a:lnTo>
                <a:lnTo>
                  <a:pt x="140" y="86"/>
                </a:lnTo>
                <a:lnTo>
                  <a:pt x="145" y="81"/>
                </a:lnTo>
                <a:lnTo>
                  <a:pt x="149" y="77"/>
                </a:lnTo>
                <a:lnTo>
                  <a:pt x="149" y="86"/>
                </a:lnTo>
                <a:lnTo>
                  <a:pt x="153" y="90"/>
                </a:lnTo>
                <a:lnTo>
                  <a:pt x="153" y="86"/>
                </a:lnTo>
                <a:lnTo>
                  <a:pt x="153" y="90"/>
                </a:lnTo>
                <a:lnTo>
                  <a:pt x="158" y="99"/>
                </a:lnTo>
                <a:lnTo>
                  <a:pt x="162" y="99"/>
                </a:lnTo>
                <a:lnTo>
                  <a:pt x="162" y="90"/>
                </a:lnTo>
                <a:lnTo>
                  <a:pt x="167" y="63"/>
                </a:lnTo>
                <a:lnTo>
                  <a:pt x="171" y="77"/>
                </a:lnTo>
                <a:lnTo>
                  <a:pt x="171" y="63"/>
                </a:lnTo>
                <a:lnTo>
                  <a:pt x="175" y="81"/>
                </a:lnTo>
                <a:lnTo>
                  <a:pt x="175" y="90"/>
                </a:lnTo>
                <a:lnTo>
                  <a:pt x="180" y="90"/>
                </a:lnTo>
                <a:lnTo>
                  <a:pt x="180" y="99"/>
                </a:lnTo>
                <a:lnTo>
                  <a:pt x="184" y="104"/>
                </a:lnTo>
                <a:lnTo>
                  <a:pt x="184" y="99"/>
                </a:lnTo>
                <a:lnTo>
                  <a:pt x="184" y="104"/>
                </a:lnTo>
                <a:lnTo>
                  <a:pt x="189" y="113"/>
                </a:lnTo>
                <a:lnTo>
                  <a:pt x="189" y="108"/>
                </a:lnTo>
                <a:lnTo>
                  <a:pt x="197" y="104"/>
                </a:lnTo>
                <a:lnTo>
                  <a:pt x="193" y="104"/>
                </a:lnTo>
                <a:lnTo>
                  <a:pt x="197" y="99"/>
                </a:lnTo>
                <a:lnTo>
                  <a:pt x="206" y="90"/>
                </a:lnTo>
                <a:lnTo>
                  <a:pt x="206" y="49"/>
                </a:lnTo>
                <a:lnTo>
                  <a:pt x="210" y="58"/>
                </a:lnTo>
                <a:lnTo>
                  <a:pt x="210" y="63"/>
                </a:lnTo>
                <a:lnTo>
                  <a:pt x="215" y="77"/>
                </a:lnTo>
                <a:lnTo>
                  <a:pt x="215" y="81"/>
                </a:lnTo>
                <a:lnTo>
                  <a:pt x="219" y="104"/>
                </a:lnTo>
                <a:lnTo>
                  <a:pt x="219" y="108"/>
                </a:lnTo>
                <a:lnTo>
                  <a:pt x="224" y="113"/>
                </a:lnTo>
                <a:lnTo>
                  <a:pt x="224" y="122"/>
                </a:lnTo>
                <a:lnTo>
                  <a:pt x="228" y="117"/>
                </a:lnTo>
                <a:lnTo>
                  <a:pt x="237" y="131"/>
                </a:lnTo>
                <a:lnTo>
                  <a:pt x="232" y="131"/>
                </a:lnTo>
                <a:lnTo>
                  <a:pt x="237" y="127"/>
                </a:lnTo>
                <a:lnTo>
                  <a:pt x="241" y="122"/>
                </a:lnTo>
                <a:lnTo>
                  <a:pt x="246" y="117"/>
                </a:lnTo>
                <a:lnTo>
                  <a:pt x="246" y="122"/>
                </a:lnTo>
                <a:lnTo>
                  <a:pt x="250" y="131"/>
                </a:lnTo>
                <a:lnTo>
                  <a:pt x="259" y="131"/>
                </a:lnTo>
                <a:lnTo>
                  <a:pt x="254" y="131"/>
                </a:lnTo>
                <a:lnTo>
                  <a:pt x="259" y="127"/>
                </a:lnTo>
                <a:lnTo>
                  <a:pt x="263" y="131"/>
                </a:lnTo>
                <a:lnTo>
                  <a:pt x="263" y="136"/>
                </a:lnTo>
                <a:lnTo>
                  <a:pt x="263" y="131"/>
                </a:lnTo>
                <a:lnTo>
                  <a:pt x="267" y="140"/>
                </a:lnTo>
                <a:lnTo>
                  <a:pt x="267" y="154"/>
                </a:lnTo>
                <a:lnTo>
                  <a:pt x="272" y="158"/>
                </a:lnTo>
                <a:lnTo>
                  <a:pt x="272" y="99"/>
                </a:lnTo>
                <a:lnTo>
                  <a:pt x="276" y="104"/>
                </a:lnTo>
                <a:lnTo>
                  <a:pt x="276" y="108"/>
                </a:lnTo>
                <a:lnTo>
                  <a:pt x="281" y="117"/>
                </a:lnTo>
                <a:lnTo>
                  <a:pt x="285" y="95"/>
                </a:lnTo>
                <a:lnTo>
                  <a:pt x="285" y="86"/>
                </a:lnTo>
                <a:lnTo>
                  <a:pt x="294" y="86"/>
                </a:lnTo>
                <a:lnTo>
                  <a:pt x="294" y="90"/>
                </a:lnTo>
                <a:lnTo>
                  <a:pt x="294" y="86"/>
                </a:lnTo>
                <a:lnTo>
                  <a:pt x="303" y="86"/>
                </a:lnTo>
                <a:lnTo>
                  <a:pt x="298" y="86"/>
                </a:lnTo>
                <a:lnTo>
                  <a:pt x="303" y="18"/>
                </a:lnTo>
                <a:lnTo>
                  <a:pt x="307" y="31"/>
                </a:lnTo>
                <a:lnTo>
                  <a:pt x="307" y="68"/>
                </a:lnTo>
                <a:lnTo>
                  <a:pt x="311" y="86"/>
                </a:lnTo>
                <a:lnTo>
                  <a:pt x="311" y="95"/>
                </a:lnTo>
                <a:lnTo>
                  <a:pt x="316" y="99"/>
                </a:lnTo>
                <a:lnTo>
                  <a:pt x="316" y="108"/>
                </a:lnTo>
                <a:lnTo>
                  <a:pt x="320" y="104"/>
                </a:lnTo>
                <a:lnTo>
                  <a:pt x="324" y="108"/>
                </a:lnTo>
                <a:lnTo>
                  <a:pt x="324" y="117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3" name="Freeform 184"/>
          <p:cNvSpPr>
            <a:spLocks/>
          </p:cNvSpPr>
          <p:nvPr/>
        </p:nvSpPr>
        <p:spPr bwMode="auto">
          <a:xfrm>
            <a:off x="2659063" y="3617913"/>
            <a:ext cx="565150" cy="230187"/>
          </a:xfrm>
          <a:custGeom>
            <a:avLst/>
            <a:gdLst>
              <a:gd name="T0" fmla="*/ 14288 w 356"/>
              <a:gd name="T1" fmla="*/ 193675 h 145"/>
              <a:gd name="T2" fmla="*/ 28575 w 356"/>
              <a:gd name="T3" fmla="*/ 173037 h 145"/>
              <a:gd name="T4" fmla="*/ 42862 w 356"/>
              <a:gd name="T5" fmla="*/ 179387 h 145"/>
              <a:gd name="T6" fmla="*/ 49212 w 356"/>
              <a:gd name="T7" fmla="*/ 165100 h 145"/>
              <a:gd name="T8" fmla="*/ 57150 w 356"/>
              <a:gd name="T9" fmla="*/ 144462 h 145"/>
              <a:gd name="T10" fmla="*/ 69850 w 356"/>
              <a:gd name="T11" fmla="*/ 158750 h 145"/>
              <a:gd name="T12" fmla="*/ 84137 w 356"/>
              <a:gd name="T13" fmla="*/ 136525 h 145"/>
              <a:gd name="T14" fmla="*/ 90487 w 356"/>
              <a:gd name="T15" fmla="*/ 144462 h 145"/>
              <a:gd name="T16" fmla="*/ 104775 w 356"/>
              <a:gd name="T17" fmla="*/ 209550 h 145"/>
              <a:gd name="T18" fmla="*/ 125413 w 356"/>
              <a:gd name="T19" fmla="*/ 187325 h 145"/>
              <a:gd name="T20" fmla="*/ 133350 w 356"/>
              <a:gd name="T21" fmla="*/ 173037 h 145"/>
              <a:gd name="T22" fmla="*/ 147637 w 356"/>
              <a:gd name="T23" fmla="*/ 209550 h 145"/>
              <a:gd name="T24" fmla="*/ 160337 w 356"/>
              <a:gd name="T25" fmla="*/ 201612 h 145"/>
              <a:gd name="T26" fmla="*/ 180975 w 356"/>
              <a:gd name="T27" fmla="*/ 209550 h 145"/>
              <a:gd name="T28" fmla="*/ 195262 w 356"/>
              <a:gd name="T29" fmla="*/ 201612 h 145"/>
              <a:gd name="T30" fmla="*/ 209550 w 356"/>
              <a:gd name="T31" fmla="*/ 209550 h 145"/>
              <a:gd name="T32" fmla="*/ 215900 w 356"/>
              <a:gd name="T33" fmla="*/ 209550 h 145"/>
              <a:gd name="T34" fmla="*/ 230188 w 356"/>
              <a:gd name="T35" fmla="*/ 193675 h 145"/>
              <a:gd name="T36" fmla="*/ 244475 w 356"/>
              <a:gd name="T37" fmla="*/ 179387 h 145"/>
              <a:gd name="T38" fmla="*/ 265113 w 356"/>
              <a:gd name="T39" fmla="*/ 201612 h 145"/>
              <a:gd name="T40" fmla="*/ 271463 w 356"/>
              <a:gd name="T41" fmla="*/ 193675 h 145"/>
              <a:gd name="T42" fmla="*/ 279400 w 356"/>
              <a:gd name="T43" fmla="*/ 215900 h 145"/>
              <a:gd name="T44" fmla="*/ 285750 w 356"/>
              <a:gd name="T45" fmla="*/ 115887 h 145"/>
              <a:gd name="T46" fmla="*/ 300037 w 356"/>
              <a:gd name="T47" fmla="*/ 187325 h 145"/>
              <a:gd name="T48" fmla="*/ 314325 w 356"/>
              <a:gd name="T49" fmla="*/ 209550 h 145"/>
              <a:gd name="T50" fmla="*/ 320675 w 356"/>
              <a:gd name="T51" fmla="*/ 215900 h 145"/>
              <a:gd name="T52" fmla="*/ 334962 w 356"/>
              <a:gd name="T53" fmla="*/ 187325 h 145"/>
              <a:gd name="T54" fmla="*/ 349250 w 356"/>
              <a:gd name="T55" fmla="*/ 158750 h 145"/>
              <a:gd name="T56" fmla="*/ 361950 w 356"/>
              <a:gd name="T57" fmla="*/ 136525 h 145"/>
              <a:gd name="T58" fmla="*/ 384175 w 356"/>
              <a:gd name="T59" fmla="*/ 144462 h 145"/>
              <a:gd name="T60" fmla="*/ 396875 w 356"/>
              <a:gd name="T61" fmla="*/ 71437 h 145"/>
              <a:gd name="T62" fmla="*/ 411163 w 356"/>
              <a:gd name="T63" fmla="*/ 79375 h 145"/>
              <a:gd name="T64" fmla="*/ 425450 w 356"/>
              <a:gd name="T65" fmla="*/ 79375 h 145"/>
              <a:gd name="T66" fmla="*/ 431800 w 356"/>
              <a:gd name="T67" fmla="*/ 93662 h 145"/>
              <a:gd name="T68" fmla="*/ 446088 w 356"/>
              <a:gd name="T69" fmla="*/ 122237 h 145"/>
              <a:gd name="T70" fmla="*/ 460375 w 356"/>
              <a:gd name="T71" fmla="*/ 136525 h 145"/>
              <a:gd name="T72" fmla="*/ 481013 w 356"/>
              <a:gd name="T73" fmla="*/ 187325 h 145"/>
              <a:gd name="T74" fmla="*/ 487363 w 356"/>
              <a:gd name="T75" fmla="*/ 193675 h 145"/>
              <a:gd name="T76" fmla="*/ 501650 w 356"/>
              <a:gd name="T77" fmla="*/ 193675 h 145"/>
              <a:gd name="T78" fmla="*/ 515938 w 356"/>
              <a:gd name="T79" fmla="*/ 223837 h 145"/>
              <a:gd name="T80" fmla="*/ 530225 w 356"/>
              <a:gd name="T81" fmla="*/ 223837 h 145"/>
              <a:gd name="T82" fmla="*/ 550863 w 356"/>
              <a:gd name="T83" fmla="*/ 209550 h 1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56"/>
              <a:gd name="T127" fmla="*/ 0 h 145"/>
              <a:gd name="T128" fmla="*/ 356 w 356"/>
              <a:gd name="T129" fmla="*/ 145 h 1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56" h="145">
                <a:moveTo>
                  <a:pt x="0" y="122"/>
                </a:moveTo>
                <a:lnTo>
                  <a:pt x="9" y="122"/>
                </a:lnTo>
                <a:lnTo>
                  <a:pt x="14" y="127"/>
                </a:lnTo>
                <a:lnTo>
                  <a:pt x="18" y="118"/>
                </a:lnTo>
                <a:lnTo>
                  <a:pt x="18" y="109"/>
                </a:lnTo>
                <a:lnTo>
                  <a:pt x="18" y="113"/>
                </a:lnTo>
                <a:lnTo>
                  <a:pt x="22" y="118"/>
                </a:lnTo>
                <a:lnTo>
                  <a:pt x="27" y="113"/>
                </a:lnTo>
                <a:lnTo>
                  <a:pt x="27" y="104"/>
                </a:lnTo>
                <a:lnTo>
                  <a:pt x="31" y="109"/>
                </a:lnTo>
                <a:lnTo>
                  <a:pt x="31" y="104"/>
                </a:lnTo>
                <a:lnTo>
                  <a:pt x="31" y="109"/>
                </a:lnTo>
                <a:lnTo>
                  <a:pt x="36" y="100"/>
                </a:lnTo>
                <a:lnTo>
                  <a:pt x="36" y="91"/>
                </a:lnTo>
                <a:lnTo>
                  <a:pt x="44" y="104"/>
                </a:lnTo>
                <a:lnTo>
                  <a:pt x="40" y="104"/>
                </a:lnTo>
                <a:lnTo>
                  <a:pt x="44" y="100"/>
                </a:lnTo>
                <a:lnTo>
                  <a:pt x="49" y="95"/>
                </a:lnTo>
                <a:lnTo>
                  <a:pt x="49" y="77"/>
                </a:lnTo>
                <a:lnTo>
                  <a:pt x="53" y="86"/>
                </a:lnTo>
                <a:lnTo>
                  <a:pt x="53" y="145"/>
                </a:lnTo>
                <a:lnTo>
                  <a:pt x="57" y="122"/>
                </a:lnTo>
                <a:lnTo>
                  <a:pt x="57" y="91"/>
                </a:lnTo>
                <a:lnTo>
                  <a:pt x="62" y="91"/>
                </a:lnTo>
                <a:lnTo>
                  <a:pt x="62" y="136"/>
                </a:lnTo>
                <a:lnTo>
                  <a:pt x="66" y="132"/>
                </a:lnTo>
                <a:lnTo>
                  <a:pt x="75" y="122"/>
                </a:lnTo>
                <a:lnTo>
                  <a:pt x="75" y="113"/>
                </a:lnTo>
                <a:lnTo>
                  <a:pt x="79" y="118"/>
                </a:lnTo>
                <a:lnTo>
                  <a:pt x="79" y="109"/>
                </a:lnTo>
                <a:lnTo>
                  <a:pt x="84" y="113"/>
                </a:lnTo>
                <a:lnTo>
                  <a:pt x="84" y="109"/>
                </a:lnTo>
                <a:lnTo>
                  <a:pt x="88" y="59"/>
                </a:lnTo>
                <a:lnTo>
                  <a:pt x="88" y="109"/>
                </a:lnTo>
                <a:lnTo>
                  <a:pt x="93" y="132"/>
                </a:lnTo>
                <a:lnTo>
                  <a:pt x="101" y="141"/>
                </a:lnTo>
                <a:lnTo>
                  <a:pt x="97" y="141"/>
                </a:lnTo>
                <a:lnTo>
                  <a:pt x="101" y="127"/>
                </a:lnTo>
                <a:lnTo>
                  <a:pt x="106" y="122"/>
                </a:lnTo>
                <a:lnTo>
                  <a:pt x="110" y="127"/>
                </a:lnTo>
                <a:lnTo>
                  <a:pt x="114" y="132"/>
                </a:lnTo>
                <a:lnTo>
                  <a:pt x="123" y="132"/>
                </a:lnTo>
                <a:lnTo>
                  <a:pt x="119" y="132"/>
                </a:lnTo>
                <a:lnTo>
                  <a:pt x="123" y="127"/>
                </a:lnTo>
                <a:lnTo>
                  <a:pt x="128" y="132"/>
                </a:lnTo>
                <a:lnTo>
                  <a:pt x="128" y="136"/>
                </a:lnTo>
                <a:lnTo>
                  <a:pt x="132" y="132"/>
                </a:lnTo>
                <a:lnTo>
                  <a:pt x="132" y="127"/>
                </a:lnTo>
                <a:lnTo>
                  <a:pt x="132" y="132"/>
                </a:lnTo>
                <a:lnTo>
                  <a:pt x="136" y="132"/>
                </a:lnTo>
                <a:lnTo>
                  <a:pt x="141" y="136"/>
                </a:lnTo>
                <a:lnTo>
                  <a:pt x="150" y="122"/>
                </a:lnTo>
                <a:lnTo>
                  <a:pt x="145" y="122"/>
                </a:lnTo>
                <a:lnTo>
                  <a:pt x="150" y="127"/>
                </a:lnTo>
                <a:lnTo>
                  <a:pt x="154" y="118"/>
                </a:lnTo>
                <a:lnTo>
                  <a:pt x="154" y="113"/>
                </a:lnTo>
                <a:lnTo>
                  <a:pt x="158" y="118"/>
                </a:lnTo>
                <a:lnTo>
                  <a:pt x="158" y="127"/>
                </a:lnTo>
                <a:lnTo>
                  <a:pt x="167" y="127"/>
                </a:lnTo>
                <a:lnTo>
                  <a:pt x="163" y="127"/>
                </a:lnTo>
                <a:lnTo>
                  <a:pt x="167" y="127"/>
                </a:lnTo>
                <a:lnTo>
                  <a:pt x="171" y="122"/>
                </a:lnTo>
                <a:lnTo>
                  <a:pt x="171" y="136"/>
                </a:lnTo>
                <a:lnTo>
                  <a:pt x="176" y="132"/>
                </a:lnTo>
                <a:lnTo>
                  <a:pt x="176" y="136"/>
                </a:lnTo>
                <a:lnTo>
                  <a:pt x="180" y="104"/>
                </a:lnTo>
                <a:lnTo>
                  <a:pt x="180" y="59"/>
                </a:lnTo>
                <a:lnTo>
                  <a:pt x="180" y="73"/>
                </a:lnTo>
                <a:lnTo>
                  <a:pt x="185" y="91"/>
                </a:lnTo>
                <a:lnTo>
                  <a:pt x="185" y="109"/>
                </a:lnTo>
                <a:lnTo>
                  <a:pt x="189" y="118"/>
                </a:lnTo>
                <a:lnTo>
                  <a:pt x="189" y="127"/>
                </a:lnTo>
                <a:lnTo>
                  <a:pt x="193" y="132"/>
                </a:lnTo>
                <a:lnTo>
                  <a:pt x="198" y="132"/>
                </a:lnTo>
                <a:lnTo>
                  <a:pt x="198" y="122"/>
                </a:lnTo>
                <a:lnTo>
                  <a:pt x="202" y="127"/>
                </a:lnTo>
                <a:lnTo>
                  <a:pt x="202" y="136"/>
                </a:lnTo>
                <a:lnTo>
                  <a:pt x="206" y="127"/>
                </a:lnTo>
                <a:lnTo>
                  <a:pt x="211" y="132"/>
                </a:lnTo>
                <a:lnTo>
                  <a:pt x="211" y="118"/>
                </a:lnTo>
                <a:lnTo>
                  <a:pt x="215" y="122"/>
                </a:lnTo>
                <a:lnTo>
                  <a:pt x="220" y="118"/>
                </a:lnTo>
                <a:lnTo>
                  <a:pt x="220" y="100"/>
                </a:lnTo>
                <a:lnTo>
                  <a:pt x="224" y="27"/>
                </a:lnTo>
                <a:lnTo>
                  <a:pt x="228" y="59"/>
                </a:lnTo>
                <a:lnTo>
                  <a:pt x="228" y="86"/>
                </a:lnTo>
                <a:lnTo>
                  <a:pt x="233" y="82"/>
                </a:lnTo>
                <a:lnTo>
                  <a:pt x="237" y="86"/>
                </a:lnTo>
                <a:lnTo>
                  <a:pt x="242" y="91"/>
                </a:lnTo>
                <a:lnTo>
                  <a:pt x="246" y="95"/>
                </a:lnTo>
                <a:lnTo>
                  <a:pt x="250" y="73"/>
                </a:lnTo>
                <a:lnTo>
                  <a:pt x="250" y="45"/>
                </a:lnTo>
                <a:lnTo>
                  <a:pt x="255" y="32"/>
                </a:lnTo>
                <a:lnTo>
                  <a:pt x="255" y="36"/>
                </a:lnTo>
                <a:lnTo>
                  <a:pt x="259" y="50"/>
                </a:lnTo>
                <a:lnTo>
                  <a:pt x="259" y="59"/>
                </a:lnTo>
                <a:lnTo>
                  <a:pt x="263" y="54"/>
                </a:lnTo>
                <a:lnTo>
                  <a:pt x="268" y="50"/>
                </a:lnTo>
                <a:lnTo>
                  <a:pt x="268" y="18"/>
                </a:lnTo>
                <a:lnTo>
                  <a:pt x="272" y="0"/>
                </a:lnTo>
                <a:lnTo>
                  <a:pt x="272" y="59"/>
                </a:lnTo>
                <a:lnTo>
                  <a:pt x="277" y="82"/>
                </a:lnTo>
                <a:lnTo>
                  <a:pt x="281" y="91"/>
                </a:lnTo>
                <a:lnTo>
                  <a:pt x="281" y="77"/>
                </a:lnTo>
                <a:lnTo>
                  <a:pt x="285" y="91"/>
                </a:lnTo>
                <a:lnTo>
                  <a:pt x="285" y="100"/>
                </a:lnTo>
                <a:lnTo>
                  <a:pt x="290" y="86"/>
                </a:lnTo>
                <a:lnTo>
                  <a:pt x="290" y="100"/>
                </a:lnTo>
                <a:lnTo>
                  <a:pt x="294" y="104"/>
                </a:lnTo>
                <a:lnTo>
                  <a:pt x="303" y="118"/>
                </a:lnTo>
                <a:lnTo>
                  <a:pt x="299" y="118"/>
                </a:lnTo>
                <a:lnTo>
                  <a:pt x="303" y="118"/>
                </a:lnTo>
                <a:lnTo>
                  <a:pt x="307" y="122"/>
                </a:lnTo>
                <a:lnTo>
                  <a:pt x="312" y="118"/>
                </a:lnTo>
                <a:lnTo>
                  <a:pt x="312" y="127"/>
                </a:lnTo>
                <a:lnTo>
                  <a:pt x="316" y="122"/>
                </a:lnTo>
                <a:lnTo>
                  <a:pt x="316" y="118"/>
                </a:lnTo>
                <a:lnTo>
                  <a:pt x="325" y="127"/>
                </a:lnTo>
                <a:lnTo>
                  <a:pt x="325" y="141"/>
                </a:lnTo>
                <a:lnTo>
                  <a:pt x="329" y="136"/>
                </a:lnTo>
                <a:lnTo>
                  <a:pt x="334" y="132"/>
                </a:lnTo>
                <a:lnTo>
                  <a:pt x="334" y="141"/>
                </a:lnTo>
                <a:lnTo>
                  <a:pt x="338" y="141"/>
                </a:lnTo>
                <a:lnTo>
                  <a:pt x="342" y="141"/>
                </a:lnTo>
                <a:lnTo>
                  <a:pt x="347" y="132"/>
                </a:lnTo>
                <a:lnTo>
                  <a:pt x="356" y="132"/>
                </a:lnTo>
                <a:lnTo>
                  <a:pt x="351" y="132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4" name="Freeform 185"/>
          <p:cNvSpPr>
            <a:spLocks/>
          </p:cNvSpPr>
          <p:nvPr/>
        </p:nvSpPr>
        <p:spPr bwMode="auto">
          <a:xfrm>
            <a:off x="3216275" y="3632200"/>
            <a:ext cx="528638" cy="309563"/>
          </a:xfrm>
          <a:custGeom>
            <a:avLst/>
            <a:gdLst>
              <a:gd name="T0" fmla="*/ 14288 w 333"/>
              <a:gd name="T1" fmla="*/ 201613 h 195"/>
              <a:gd name="T2" fmla="*/ 20638 w 333"/>
              <a:gd name="T3" fmla="*/ 187325 h 195"/>
              <a:gd name="T4" fmla="*/ 34925 w 333"/>
              <a:gd name="T5" fmla="*/ 179388 h 195"/>
              <a:gd name="T6" fmla="*/ 41275 w 333"/>
              <a:gd name="T7" fmla="*/ 65088 h 195"/>
              <a:gd name="T8" fmla="*/ 55563 w 333"/>
              <a:gd name="T9" fmla="*/ 173038 h 195"/>
              <a:gd name="T10" fmla="*/ 63500 w 333"/>
              <a:gd name="T11" fmla="*/ 201613 h 195"/>
              <a:gd name="T12" fmla="*/ 76200 w 333"/>
              <a:gd name="T13" fmla="*/ 209550 h 195"/>
              <a:gd name="T14" fmla="*/ 98425 w 333"/>
              <a:gd name="T15" fmla="*/ 209550 h 195"/>
              <a:gd name="T16" fmla="*/ 111125 w 333"/>
              <a:gd name="T17" fmla="*/ 215900 h 195"/>
              <a:gd name="T18" fmla="*/ 125413 w 333"/>
              <a:gd name="T19" fmla="*/ 215900 h 195"/>
              <a:gd name="T20" fmla="*/ 139700 w 333"/>
              <a:gd name="T21" fmla="*/ 209550 h 195"/>
              <a:gd name="T22" fmla="*/ 146050 w 333"/>
              <a:gd name="T23" fmla="*/ 209550 h 195"/>
              <a:gd name="T24" fmla="*/ 160338 w 333"/>
              <a:gd name="T25" fmla="*/ 244475 h 195"/>
              <a:gd name="T26" fmla="*/ 174625 w 333"/>
              <a:gd name="T27" fmla="*/ 266700 h 195"/>
              <a:gd name="T28" fmla="*/ 188913 w 333"/>
              <a:gd name="T29" fmla="*/ 230188 h 195"/>
              <a:gd name="T30" fmla="*/ 201613 w 333"/>
              <a:gd name="T31" fmla="*/ 238125 h 195"/>
              <a:gd name="T32" fmla="*/ 215900 w 333"/>
              <a:gd name="T33" fmla="*/ 158750 h 195"/>
              <a:gd name="T34" fmla="*/ 236538 w 333"/>
              <a:gd name="T35" fmla="*/ 150813 h 195"/>
              <a:gd name="T36" fmla="*/ 244475 w 333"/>
              <a:gd name="T37" fmla="*/ 136525 h 195"/>
              <a:gd name="T38" fmla="*/ 257175 w 333"/>
              <a:gd name="T39" fmla="*/ 107950 h 195"/>
              <a:gd name="T40" fmla="*/ 271463 w 333"/>
              <a:gd name="T41" fmla="*/ 85725 h 195"/>
              <a:gd name="T42" fmla="*/ 279400 w 333"/>
              <a:gd name="T43" fmla="*/ 215900 h 195"/>
              <a:gd name="T44" fmla="*/ 300038 w 333"/>
              <a:gd name="T45" fmla="*/ 209550 h 195"/>
              <a:gd name="T46" fmla="*/ 306388 w 333"/>
              <a:gd name="T47" fmla="*/ 309563 h 195"/>
              <a:gd name="T48" fmla="*/ 320675 w 333"/>
              <a:gd name="T49" fmla="*/ 115888 h 195"/>
              <a:gd name="T50" fmla="*/ 334963 w 333"/>
              <a:gd name="T51" fmla="*/ 165100 h 195"/>
              <a:gd name="T52" fmla="*/ 341313 w 333"/>
              <a:gd name="T53" fmla="*/ 165100 h 195"/>
              <a:gd name="T54" fmla="*/ 361950 w 333"/>
              <a:gd name="T55" fmla="*/ 195263 h 195"/>
              <a:gd name="T56" fmla="*/ 369888 w 333"/>
              <a:gd name="T57" fmla="*/ 187325 h 195"/>
              <a:gd name="T58" fmla="*/ 382588 w 333"/>
              <a:gd name="T59" fmla="*/ 173038 h 195"/>
              <a:gd name="T60" fmla="*/ 396875 w 333"/>
              <a:gd name="T61" fmla="*/ 179388 h 195"/>
              <a:gd name="T62" fmla="*/ 411163 w 333"/>
              <a:gd name="T63" fmla="*/ 209550 h 195"/>
              <a:gd name="T64" fmla="*/ 417513 w 333"/>
              <a:gd name="T65" fmla="*/ 223838 h 195"/>
              <a:gd name="T66" fmla="*/ 431800 w 333"/>
              <a:gd name="T67" fmla="*/ 230188 h 195"/>
              <a:gd name="T68" fmla="*/ 446088 w 333"/>
              <a:gd name="T69" fmla="*/ 223838 h 195"/>
              <a:gd name="T70" fmla="*/ 458788 w 333"/>
              <a:gd name="T71" fmla="*/ 223838 h 195"/>
              <a:gd name="T72" fmla="*/ 473075 w 333"/>
              <a:gd name="T73" fmla="*/ 195263 h 195"/>
              <a:gd name="T74" fmla="*/ 481013 w 333"/>
              <a:gd name="T75" fmla="*/ 50800 h 195"/>
              <a:gd name="T76" fmla="*/ 487363 w 333"/>
              <a:gd name="T77" fmla="*/ 187325 h 195"/>
              <a:gd name="T78" fmla="*/ 501650 w 333"/>
              <a:gd name="T79" fmla="*/ 215900 h 195"/>
              <a:gd name="T80" fmla="*/ 515938 w 333"/>
              <a:gd name="T81" fmla="*/ 187325 h 195"/>
              <a:gd name="T82" fmla="*/ 522288 w 333"/>
              <a:gd name="T83" fmla="*/ 130175 h 1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195"/>
              <a:gd name="T128" fmla="*/ 333 w 333"/>
              <a:gd name="T129" fmla="*/ 195 h 19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195">
                <a:moveTo>
                  <a:pt x="0" y="123"/>
                </a:moveTo>
                <a:lnTo>
                  <a:pt x="5" y="123"/>
                </a:lnTo>
                <a:lnTo>
                  <a:pt x="9" y="127"/>
                </a:lnTo>
                <a:lnTo>
                  <a:pt x="9" y="123"/>
                </a:lnTo>
                <a:lnTo>
                  <a:pt x="9" y="127"/>
                </a:lnTo>
                <a:lnTo>
                  <a:pt x="13" y="118"/>
                </a:lnTo>
                <a:lnTo>
                  <a:pt x="13" y="109"/>
                </a:lnTo>
                <a:lnTo>
                  <a:pt x="18" y="109"/>
                </a:lnTo>
                <a:lnTo>
                  <a:pt x="22" y="113"/>
                </a:lnTo>
                <a:lnTo>
                  <a:pt x="22" y="54"/>
                </a:lnTo>
                <a:lnTo>
                  <a:pt x="26" y="32"/>
                </a:lnTo>
                <a:lnTo>
                  <a:pt x="26" y="41"/>
                </a:lnTo>
                <a:lnTo>
                  <a:pt x="31" y="73"/>
                </a:lnTo>
                <a:lnTo>
                  <a:pt x="31" y="100"/>
                </a:lnTo>
                <a:lnTo>
                  <a:pt x="35" y="109"/>
                </a:lnTo>
                <a:lnTo>
                  <a:pt x="35" y="113"/>
                </a:lnTo>
                <a:lnTo>
                  <a:pt x="40" y="123"/>
                </a:lnTo>
                <a:lnTo>
                  <a:pt x="40" y="127"/>
                </a:lnTo>
                <a:lnTo>
                  <a:pt x="44" y="123"/>
                </a:lnTo>
                <a:lnTo>
                  <a:pt x="44" y="132"/>
                </a:lnTo>
                <a:lnTo>
                  <a:pt x="48" y="132"/>
                </a:lnTo>
                <a:lnTo>
                  <a:pt x="53" y="127"/>
                </a:lnTo>
                <a:lnTo>
                  <a:pt x="57" y="127"/>
                </a:lnTo>
                <a:lnTo>
                  <a:pt x="62" y="132"/>
                </a:lnTo>
                <a:lnTo>
                  <a:pt x="66" y="136"/>
                </a:lnTo>
                <a:lnTo>
                  <a:pt x="66" y="132"/>
                </a:lnTo>
                <a:lnTo>
                  <a:pt x="70" y="136"/>
                </a:lnTo>
                <a:lnTo>
                  <a:pt x="70" y="132"/>
                </a:lnTo>
                <a:lnTo>
                  <a:pt x="75" y="136"/>
                </a:lnTo>
                <a:lnTo>
                  <a:pt x="79" y="136"/>
                </a:lnTo>
                <a:lnTo>
                  <a:pt x="83" y="141"/>
                </a:lnTo>
                <a:lnTo>
                  <a:pt x="83" y="136"/>
                </a:lnTo>
                <a:lnTo>
                  <a:pt x="88" y="132"/>
                </a:lnTo>
                <a:lnTo>
                  <a:pt x="92" y="154"/>
                </a:lnTo>
                <a:lnTo>
                  <a:pt x="92" y="168"/>
                </a:lnTo>
                <a:lnTo>
                  <a:pt x="92" y="132"/>
                </a:lnTo>
                <a:lnTo>
                  <a:pt x="97" y="132"/>
                </a:lnTo>
                <a:lnTo>
                  <a:pt x="97" y="145"/>
                </a:lnTo>
                <a:lnTo>
                  <a:pt x="101" y="154"/>
                </a:lnTo>
                <a:lnTo>
                  <a:pt x="101" y="163"/>
                </a:lnTo>
                <a:lnTo>
                  <a:pt x="105" y="172"/>
                </a:lnTo>
                <a:lnTo>
                  <a:pt x="110" y="168"/>
                </a:lnTo>
                <a:lnTo>
                  <a:pt x="114" y="172"/>
                </a:lnTo>
                <a:lnTo>
                  <a:pt x="114" y="163"/>
                </a:lnTo>
                <a:lnTo>
                  <a:pt x="119" y="145"/>
                </a:lnTo>
                <a:lnTo>
                  <a:pt x="119" y="141"/>
                </a:lnTo>
                <a:lnTo>
                  <a:pt x="123" y="154"/>
                </a:lnTo>
                <a:lnTo>
                  <a:pt x="127" y="150"/>
                </a:lnTo>
                <a:lnTo>
                  <a:pt x="132" y="141"/>
                </a:lnTo>
                <a:lnTo>
                  <a:pt x="132" y="100"/>
                </a:lnTo>
                <a:lnTo>
                  <a:pt x="136" y="100"/>
                </a:lnTo>
                <a:lnTo>
                  <a:pt x="136" y="91"/>
                </a:lnTo>
                <a:lnTo>
                  <a:pt x="140" y="82"/>
                </a:lnTo>
                <a:lnTo>
                  <a:pt x="149" y="95"/>
                </a:lnTo>
                <a:lnTo>
                  <a:pt x="145" y="95"/>
                </a:lnTo>
                <a:lnTo>
                  <a:pt x="149" y="91"/>
                </a:lnTo>
                <a:lnTo>
                  <a:pt x="154" y="86"/>
                </a:lnTo>
                <a:lnTo>
                  <a:pt x="158" y="91"/>
                </a:lnTo>
                <a:lnTo>
                  <a:pt x="162" y="91"/>
                </a:lnTo>
                <a:lnTo>
                  <a:pt x="162" y="68"/>
                </a:lnTo>
                <a:lnTo>
                  <a:pt x="167" y="5"/>
                </a:lnTo>
                <a:lnTo>
                  <a:pt x="167" y="0"/>
                </a:lnTo>
                <a:lnTo>
                  <a:pt x="171" y="54"/>
                </a:lnTo>
                <a:lnTo>
                  <a:pt x="171" y="113"/>
                </a:lnTo>
                <a:lnTo>
                  <a:pt x="176" y="127"/>
                </a:lnTo>
                <a:lnTo>
                  <a:pt x="176" y="136"/>
                </a:lnTo>
                <a:lnTo>
                  <a:pt x="184" y="145"/>
                </a:lnTo>
                <a:lnTo>
                  <a:pt x="184" y="150"/>
                </a:lnTo>
                <a:lnTo>
                  <a:pt x="189" y="132"/>
                </a:lnTo>
                <a:lnTo>
                  <a:pt x="189" y="136"/>
                </a:lnTo>
                <a:lnTo>
                  <a:pt x="193" y="181"/>
                </a:lnTo>
                <a:lnTo>
                  <a:pt x="193" y="195"/>
                </a:lnTo>
                <a:lnTo>
                  <a:pt x="197" y="168"/>
                </a:lnTo>
                <a:lnTo>
                  <a:pt x="197" y="127"/>
                </a:lnTo>
                <a:lnTo>
                  <a:pt x="202" y="73"/>
                </a:lnTo>
                <a:lnTo>
                  <a:pt x="202" y="95"/>
                </a:lnTo>
                <a:lnTo>
                  <a:pt x="206" y="95"/>
                </a:lnTo>
                <a:lnTo>
                  <a:pt x="211" y="104"/>
                </a:lnTo>
                <a:lnTo>
                  <a:pt x="211" y="109"/>
                </a:lnTo>
                <a:lnTo>
                  <a:pt x="211" y="104"/>
                </a:lnTo>
                <a:lnTo>
                  <a:pt x="215" y="104"/>
                </a:lnTo>
                <a:lnTo>
                  <a:pt x="219" y="109"/>
                </a:lnTo>
                <a:lnTo>
                  <a:pt x="224" y="113"/>
                </a:lnTo>
                <a:lnTo>
                  <a:pt x="228" y="123"/>
                </a:lnTo>
                <a:lnTo>
                  <a:pt x="228" y="113"/>
                </a:lnTo>
                <a:lnTo>
                  <a:pt x="233" y="109"/>
                </a:lnTo>
                <a:lnTo>
                  <a:pt x="233" y="118"/>
                </a:lnTo>
                <a:lnTo>
                  <a:pt x="237" y="118"/>
                </a:lnTo>
                <a:lnTo>
                  <a:pt x="237" y="100"/>
                </a:lnTo>
                <a:lnTo>
                  <a:pt x="241" y="109"/>
                </a:lnTo>
                <a:lnTo>
                  <a:pt x="241" y="113"/>
                </a:lnTo>
                <a:lnTo>
                  <a:pt x="246" y="118"/>
                </a:lnTo>
                <a:lnTo>
                  <a:pt x="250" y="113"/>
                </a:lnTo>
                <a:lnTo>
                  <a:pt x="254" y="113"/>
                </a:lnTo>
                <a:lnTo>
                  <a:pt x="254" y="104"/>
                </a:lnTo>
                <a:lnTo>
                  <a:pt x="259" y="132"/>
                </a:lnTo>
                <a:lnTo>
                  <a:pt x="259" y="123"/>
                </a:lnTo>
                <a:lnTo>
                  <a:pt x="263" y="109"/>
                </a:lnTo>
                <a:lnTo>
                  <a:pt x="263" y="141"/>
                </a:lnTo>
                <a:lnTo>
                  <a:pt x="268" y="145"/>
                </a:lnTo>
                <a:lnTo>
                  <a:pt x="268" y="141"/>
                </a:lnTo>
                <a:lnTo>
                  <a:pt x="272" y="145"/>
                </a:lnTo>
                <a:lnTo>
                  <a:pt x="272" y="136"/>
                </a:lnTo>
                <a:lnTo>
                  <a:pt x="276" y="127"/>
                </a:lnTo>
                <a:lnTo>
                  <a:pt x="281" y="141"/>
                </a:lnTo>
                <a:lnTo>
                  <a:pt x="285" y="145"/>
                </a:lnTo>
                <a:lnTo>
                  <a:pt x="289" y="136"/>
                </a:lnTo>
                <a:lnTo>
                  <a:pt x="289" y="141"/>
                </a:lnTo>
                <a:lnTo>
                  <a:pt x="294" y="132"/>
                </a:lnTo>
                <a:lnTo>
                  <a:pt x="294" y="127"/>
                </a:lnTo>
                <a:lnTo>
                  <a:pt x="298" y="123"/>
                </a:lnTo>
                <a:lnTo>
                  <a:pt x="298" y="59"/>
                </a:lnTo>
                <a:lnTo>
                  <a:pt x="303" y="41"/>
                </a:lnTo>
                <a:lnTo>
                  <a:pt x="303" y="32"/>
                </a:lnTo>
                <a:lnTo>
                  <a:pt x="303" y="77"/>
                </a:lnTo>
                <a:lnTo>
                  <a:pt x="307" y="100"/>
                </a:lnTo>
                <a:lnTo>
                  <a:pt x="307" y="118"/>
                </a:lnTo>
                <a:lnTo>
                  <a:pt x="311" y="123"/>
                </a:lnTo>
                <a:lnTo>
                  <a:pt x="311" y="127"/>
                </a:lnTo>
                <a:lnTo>
                  <a:pt x="316" y="136"/>
                </a:lnTo>
                <a:lnTo>
                  <a:pt x="320" y="123"/>
                </a:lnTo>
                <a:lnTo>
                  <a:pt x="320" y="136"/>
                </a:lnTo>
                <a:lnTo>
                  <a:pt x="325" y="118"/>
                </a:lnTo>
                <a:lnTo>
                  <a:pt x="325" y="68"/>
                </a:lnTo>
                <a:lnTo>
                  <a:pt x="329" y="59"/>
                </a:lnTo>
                <a:lnTo>
                  <a:pt x="329" y="82"/>
                </a:lnTo>
                <a:lnTo>
                  <a:pt x="333" y="91"/>
                </a:lnTo>
                <a:lnTo>
                  <a:pt x="333" y="82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5" name="Freeform 186"/>
          <p:cNvSpPr>
            <a:spLocks/>
          </p:cNvSpPr>
          <p:nvPr/>
        </p:nvSpPr>
        <p:spPr bwMode="auto">
          <a:xfrm>
            <a:off x="3744913" y="3646488"/>
            <a:ext cx="487362" cy="230187"/>
          </a:xfrm>
          <a:custGeom>
            <a:avLst/>
            <a:gdLst>
              <a:gd name="T0" fmla="*/ 7937 w 307"/>
              <a:gd name="T1" fmla="*/ 180975 h 145"/>
              <a:gd name="T2" fmla="*/ 20637 w 307"/>
              <a:gd name="T3" fmla="*/ 201612 h 145"/>
              <a:gd name="T4" fmla="*/ 34925 w 307"/>
              <a:gd name="T5" fmla="*/ 115887 h 145"/>
              <a:gd name="T6" fmla="*/ 42862 w 307"/>
              <a:gd name="T7" fmla="*/ 101600 h 145"/>
              <a:gd name="T8" fmla="*/ 55562 w 307"/>
              <a:gd name="T9" fmla="*/ 107950 h 145"/>
              <a:gd name="T10" fmla="*/ 63500 w 307"/>
              <a:gd name="T11" fmla="*/ 215900 h 145"/>
              <a:gd name="T12" fmla="*/ 77787 w 307"/>
              <a:gd name="T13" fmla="*/ 223837 h 145"/>
              <a:gd name="T14" fmla="*/ 98425 w 307"/>
              <a:gd name="T15" fmla="*/ 201612 h 145"/>
              <a:gd name="T16" fmla="*/ 104775 w 307"/>
              <a:gd name="T17" fmla="*/ 195262 h 145"/>
              <a:gd name="T18" fmla="*/ 111125 w 307"/>
              <a:gd name="T19" fmla="*/ 180975 h 145"/>
              <a:gd name="T20" fmla="*/ 125412 w 307"/>
              <a:gd name="T21" fmla="*/ 158750 h 145"/>
              <a:gd name="T22" fmla="*/ 139700 w 307"/>
              <a:gd name="T23" fmla="*/ 28575 h 145"/>
              <a:gd name="T24" fmla="*/ 146050 w 307"/>
              <a:gd name="T25" fmla="*/ 130175 h 145"/>
              <a:gd name="T26" fmla="*/ 160337 w 307"/>
              <a:gd name="T27" fmla="*/ 173037 h 145"/>
              <a:gd name="T28" fmla="*/ 174625 w 307"/>
              <a:gd name="T29" fmla="*/ 150812 h 145"/>
              <a:gd name="T30" fmla="*/ 180975 w 307"/>
              <a:gd name="T31" fmla="*/ 158750 h 145"/>
              <a:gd name="T32" fmla="*/ 188912 w 307"/>
              <a:gd name="T33" fmla="*/ 187325 h 145"/>
              <a:gd name="T34" fmla="*/ 209550 w 307"/>
              <a:gd name="T35" fmla="*/ 144462 h 145"/>
              <a:gd name="T36" fmla="*/ 215900 w 307"/>
              <a:gd name="T37" fmla="*/ 130175 h 145"/>
              <a:gd name="T38" fmla="*/ 230187 w 307"/>
              <a:gd name="T39" fmla="*/ 144462 h 145"/>
              <a:gd name="T40" fmla="*/ 236537 w 307"/>
              <a:gd name="T41" fmla="*/ 136525 h 145"/>
              <a:gd name="T42" fmla="*/ 250825 w 307"/>
              <a:gd name="T43" fmla="*/ 122237 h 145"/>
              <a:gd name="T44" fmla="*/ 265112 w 307"/>
              <a:gd name="T45" fmla="*/ 144462 h 145"/>
              <a:gd name="T46" fmla="*/ 279400 w 307"/>
              <a:gd name="T47" fmla="*/ 150812 h 145"/>
              <a:gd name="T48" fmla="*/ 292100 w 307"/>
              <a:gd name="T49" fmla="*/ 136525 h 145"/>
              <a:gd name="T50" fmla="*/ 300037 w 307"/>
              <a:gd name="T51" fmla="*/ 130175 h 145"/>
              <a:gd name="T52" fmla="*/ 314325 w 307"/>
              <a:gd name="T53" fmla="*/ 115887 h 145"/>
              <a:gd name="T54" fmla="*/ 327025 w 307"/>
              <a:gd name="T55" fmla="*/ 130175 h 145"/>
              <a:gd name="T56" fmla="*/ 334962 w 307"/>
              <a:gd name="T57" fmla="*/ 115887 h 145"/>
              <a:gd name="T58" fmla="*/ 349250 w 307"/>
              <a:gd name="T59" fmla="*/ 107950 h 145"/>
              <a:gd name="T60" fmla="*/ 355600 w 307"/>
              <a:gd name="T61" fmla="*/ 136525 h 145"/>
              <a:gd name="T62" fmla="*/ 361950 w 307"/>
              <a:gd name="T63" fmla="*/ 136525 h 145"/>
              <a:gd name="T64" fmla="*/ 376237 w 307"/>
              <a:gd name="T65" fmla="*/ 122237 h 145"/>
              <a:gd name="T66" fmla="*/ 382587 w 307"/>
              <a:gd name="T67" fmla="*/ 87312 h 145"/>
              <a:gd name="T68" fmla="*/ 396875 w 307"/>
              <a:gd name="T69" fmla="*/ 79375 h 145"/>
              <a:gd name="T70" fmla="*/ 404812 w 307"/>
              <a:gd name="T71" fmla="*/ 165100 h 145"/>
              <a:gd name="T72" fmla="*/ 417512 w 307"/>
              <a:gd name="T73" fmla="*/ 165100 h 145"/>
              <a:gd name="T74" fmla="*/ 425450 w 307"/>
              <a:gd name="T75" fmla="*/ 158750 h 145"/>
              <a:gd name="T76" fmla="*/ 439737 w 307"/>
              <a:gd name="T77" fmla="*/ 150812 h 145"/>
              <a:gd name="T78" fmla="*/ 452437 w 307"/>
              <a:gd name="T79" fmla="*/ 144462 h 145"/>
              <a:gd name="T80" fmla="*/ 466725 w 307"/>
              <a:gd name="T81" fmla="*/ 144462 h 145"/>
              <a:gd name="T82" fmla="*/ 473075 w 307"/>
              <a:gd name="T83" fmla="*/ 130175 h 1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7"/>
              <a:gd name="T127" fmla="*/ 0 h 145"/>
              <a:gd name="T128" fmla="*/ 307 w 307"/>
              <a:gd name="T129" fmla="*/ 145 h 1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7" h="145">
                <a:moveTo>
                  <a:pt x="0" y="73"/>
                </a:moveTo>
                <a:lnTo>
                  <a:pt x="5" y="73"/>
                </a:lnTo>
                <a:lnTo>
                  <a:pt x="5" y="114"/>
                </a:lnTo>
                <a:lnTo>
                  <a:pt x="9" y="141"/>
                </a:lnTo>
                <a:lnTo>
                  <a:pt x="9" y="132"/>
                </a:lnTo>
                <a:lnTo>
                  <a:pt x="13" y="127"/>
                </a:lnTo>
                <a:lnTo>
                  <a:pt x="18" y="118"/>
                </a:lnTo>
                <a:lnTo>
                  <a:pt x="18" y="123"/>
                </a:lnTo>
                <a:lnTo>
                  <a:pt x="22" y="73"/>
                </a:lnTo>
                <a:lnTo>
                  <a:pt x="22" y="41"/>
                </a:lnTo>
                <a:lnTo>
                  <a:pt x="27" y="55"/>
                </a:lnTo>
                <a:lnTo>
                  <a:pt x="27" y="64"/>
                </a:lnTo>
                <a:lnTo>
                  <a:pt x="31" y="64"/>
                </a:lnTo>
                <a:lnTo>
                  <a:pt x="31" y="73"/>
                </a:lnTo>
                <a:lnTo>
                  <a:pt x="35" y="68"/>
                </a:lnTo>
                <a:lnTo>
                  <a:pt x="35" y="100"/>
                </a:lnTo>
                <a:lnTo>
                  <a:pt x="40" y="145"/>
                </a:lnTo>
                <a:lnTo>
                  <a:pt x="40" y="136"/>
                </a:lnTo>
                <a:lnTo>
                  <a:pt x="44" y="132"/>
                </a:lnTo>
                <a:lnTo>
                  <a:pt x="49" y="91"/>
                </a:lnTo>
                <a:lnTo>
                  <a:pt x="49" y="141"/>
                </a:lnTo>
                <a:lnTo>
                  <a:pt x="53" y="132"/>
                </a:lnTo>
                <a:lnTo>
                  <a:pt x="53" y="114"/>
                </a:lnTo>
                <a:lnTo>
                  <a:pt x="62" y="127"/>
                </a:lnTo>
                <a:lnTo>
                  <a:pt x="57" y="127"/>
                </a:lnTo>
                <a:lnTo>
                  <a:pt x="62" y="127"/>
                </a:lnTo>
                <a:lnTo>
                  <a:pt x="66" y="123"/>
                </a:lnTo>
                <a:lnTo>
                  <a:pt x="66" y="127"/>
                </a:lnTo>
                <a:lnTo>
                  <a:pt x="70" y="123"/>
                </a:lnTo>
                <a:lnTo>
                  <a:pt x="70" y="114"/>
                </a:lnTo>
                <a:lnTo>
                  <a:pt x="75" y="118"/>
                </a:lnTo>
                <a:lnTo>
                  <a:pt x="79" y="114"/>
                </a:lnTo>
                <a:lnTo>
                  <a:pt x="79" y="100"/>
                </a:lnTo>
                <a:lnTo>
                  <a:pt x="84" y="23"/>
                </a:lnTo>
                <a:lnTo>
                  <a:pt x="84" y="0"/>
                </a:lnTo>
                <a:lnTo>
                  <a:pt x="88" y="18"/>
                </a:lnTo>
                <a:lnTo>
                  <a:pt x="88" y="45"/>
                </a:lnTo>
                <a:lnTo>
                  <a:pt x="92" y="50"/>
                </a:lnTo>
                <a:lnTo>
                  <a:pt x="92" y="82"/>
                </a:lnTo>
                <a:lnTo>
                  <a:pt x="97" y="100"/>
                </a:lnTo>
                <a:lnTo>
                  <a:pt x="97" y="104"/>
                </a:lnTo>
                <a:lnTo>
                  <a:pt x="101" y="109"/>
                </a:lnTo>
                <a:lnTo>
                  <a:pt x="106" y="104"/>
                </a:lnTo>
                <a:lnTo>
                  <a:pt x="106" y="100"/>
                </a:lnTo>
                <a:lnTo>
                  <a:pt x="110" y="95"/>
                </a:lnTo>
                <a:lnTo>
                  <a:pt x="110" y="100"/>
                </a:lnTo>
                <a:lnTo>
                  <a:pt x="114" y="104"/>
                </a:lnTo>
                <a:lnTo>
                  <a:pt x="114" y="100"/>
                </a:lnTo>
                <a:lnTo>
                  <a:pt x="119" y="104"/>
                </a:lnTo>
                <a:lnTo>
                  <a:pt x="119" y="123"/>
                </a:lnTo>
                <a:lnTo>
                  <a:pt x="119" y="118"/>
                </a:lnTo>
                <a:lnTo>
                  <a:pt x="127" y="109"/>
                </a:lnTo>
                <a:lnTo>
                  <a:pt x="127" y="100"/>
                </a:lnTo>
                <a:lnTo>
                  <a:pt x="132" y="91"/>
                </a:lnTo>
                <a:lnTo>
                  <a:pt x="132" y="82"/>
                </a:lnTo>
                <a:lnTo>
                  <a:pt x="136" y="73"/>
                </a:lnTo>
                <a:lnTo>
                  <a:pt x="136" y="82"/>
                </a:lnTo>
                <a:lnTo>
                  <a:pt x="141" y="86"/>
                </a:lnTo>
                <a:lnTo>
                  <a:pt x="145" y="95"/>
                </a:lnTo>
                <a:lnTo>
                  <a:pt x="145" y="91"/>
                </a:lnTo>
                <a:lnTo>
                  <a:pt x="149" y="86"/>
                </a:lnTo>
                <a:lnTo>
                  <a:pt x="149" y="91"/>
                </a:lnTo>
                <a:lnTo>
                  <a:pt x="149" y="86"/>
                </a:lnTo>
                <a:lnTo>
                  <a:pt x="158" y="86"/>
                </a:lnTo>
                <a:lnTo>
                  <a:pt x="154" y="86"/>
                </a:lnTo>
                <a:lnTo>
                  <a:pt x="158" y="77"/>
                </a:lnTo>
                <a:lnTo>
                  <a:pt x="163" y="91"/>
                </a:lnTo>
                <a:lnTo>
                  <a:pt x="163" y="95"/>
                </a:lnTo>
                <a:lnTo>
                  <a:pt x="167" y="91"/>
                </a:lnTo>
                <a:lnTo>
                  <a:pt x="167" y="100"/>
                </a:lnTo>
                <a:lnTo>
                  <a:pt x="171" y="100"/>
                </a:lnTo>
                <a:lnTo>
                  <a:pt x="176" y="95"/>
                </a:lnTo>
                <a:lnTo>
                  <a:pt x="176" y="77"/>
                </a:lnTo>
                <a:lnTo>
                  <a:pt x="184" y="73"/>
                </a:lnTo>
                <a:lnTo>
                  <a:pt x="184" y="86"/>
                </a:lnTo>
                <a:lnTo>
                  <a:pt x="189" y="82"/>
                </a:lnTo>
                <a:lnTo>
                  <a:pt x="189" y="77"/>
                </a:lnTo>
                <a:lnTo>
                  <a:pt x="189" y="82"/>
                </a:lnTo>
                <a:lnTo>
                  <a:pt x="193" y="73"/>
                </a:lnTo>
                <a:lnTo>
                  <a:pt x="193" y="77"/>
                </a:lnTo>
                <a:lnTo>
                  <a:pt x="198" y="73"/>
                </a:lnTo>
                <a:lnTo>
                  <a:pt x="198" y="82"/>
                </a:lnTo>
                <a:lnTo>
                  <a:pt x="202" y="77"/>
                </a:lnTo>
                <a:lnTo>
                  <a:pt x="206" y="82"/>
                </a:lnTo>
                <a:lnTo>
                  <a:pt x="206" y="86"/>
                </a:lnTo>
                <a:lnTo>
                  <a:pt x="206" y="82"/>
                </a:lnTo>
                <a:lnTo>
                  <a:pt x="211" y="73"/>
                </a:lnTo>
                <a:lnTo>
                  <a:pt x="215" y="77"/>
                </a:lnTo>
                <a:lnTo>
                  <a:pt x="215" y="68"/>
                </a:lnTo>
                <a:lnTo>
                  <a:pt x="220" y="68"/>
                </a:lnTo>
                <a:lnTo>
                  <a:pt x="220" y="82"/>
                </a:lnTo>
                <a:lnTo>
                  <a:pt x="224" y="91"/>
                </a:lnTo>
                <a:lnTo>
                  <a:pt x="224" y="86"/>
                </a:lnTo>
                <a:lnTo>
                  <a:pt x="228" y="82"/>
                </a:lnTo>
                <a:lnTo>
                  <a:pt x="228" y="77"/>
                </a:lnTo>
                <a:lnTo>
                  <a:pt x="228" y="86"/>
                </a:lnTo>
                <a:lnTo>
                  <a:pt x="233" y="82"/>
                </a:lnTo>
                <a:lnTo>
                  <a:pt x="233" y="73"/>
                </a:lnTo>
                <a:lnTo>
                  <a:pt x="237" y="77"/>
                </a:lnTo>
                <a:lnTo>
                  <a:pt x="237" y="23"/>
                </a:lnTo>
                <a:lnTo>
                  <a:pt x="241" y="32"/>
                </a:lnTo>
                <a:lnTo>
                  <a:pt x="241" y="55"/>
                </a:lnTo>
                <a:lnTo>
                  <a:pt x="246" y="64"/>
                </a:lnTo>
                <a:lnTo>
                  <a:pt x="246" y="45"/>
                </a:lnTo>
                <a:lnTo>
                  <a:pt x="250" y="50"/>
                </a:lnTo>
                <a:lnTo>
                  <a:pt x="250" y="59"/>
                </a:lnTo>
                <a:lnTo>
                  <a:pt x="255" y="77"/>
                </a:lnTo>
                <a:lnTo>
                  <a:pt x="255" y="104"/>
                </a:lnTo>
                <a:lnTo>
                  <a:pt x="259" y="104"/>
                </a:lnTo>
                <a:lnTo>
                  <a:pt x="259" y="114"/>
                </a:lnTo>
                <a:lnTo>
                  <a:pt x="263" y="104"/>
                </a:lnTo>
                <a:lnTo>
                  <a:pt x="263" y="95"/>
                </a:lnTo>
                <a:lnTo>
                  <a:pt x="272" y="100"/>
                </a:lnTo>
                <a:lnTo>
                  <a:pt x="268" y="100"/>
                </a:lnTo>
                <a:lnTo>
                  <a:pt x="272" y="104"/>
                </a:lnTo>
                <a:lnTo>
                  <a:pt x="277" y="104"/>
                </a:lnTo>
                <a:lnTo>
                  <a:pt x="277" y="95"/>
                </a:lnTo>
                <a:lnTo>
                  <a:pt x="281" y="91"/>
                </a:lnTo>
                <a:lnTo>
                  <a:pt x="281" y="95"/>
                </a:lnTo>
                <a:lnTo>
                  <a:pt x="285" y="91"/>
                </a:lnTo>
                <a:lnTo>
                  <a:pt x="290" y="91"/>
                </a:lnTo>
                <a:lnTo>
                  <a:pt x="290" y="100"/>
                </a:lnTo>
                <a:lnTo>
                  <a:pt x="294" y="91"/>
                </a:lnTo>
                <a:lnTo>
                  <a:pt x="294" y="86"/>
                </a:lnTo>
                <a:lnTo>
                  <a:pt x="298" y="91"/>
                </a:lnTo>
                <a:lnTo>
                  <a:pt x="298" y="82"/>
                </a:lnTo>
                <a:lnTo>
                  <a:pt x="307" y="91"/>
                </a:lnTo>
                <a:lnTo>
                  <a:pt x="307" y="95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6" name="Freeform 187"/>
          <p:cNvSpPr>
            <a:spLocks/>
          </p:cNvSpPr>
          <p:nvPr/>
        </p:nvSpPr>
        <p:spPr bwMode="auto">
          <a:xfrm>
            <a:off x="4232275" y="3438525"/>
            <a:ext cx="446088" cy="452438"/>
          </a:xfrm>
          <a:custGeom>
            <a:avLst/>
            <a:gdLst>
              <a:gd name="T0" fmla="*/ 7938 w 281"/>
              <a:gd name="T1" fmla="*/ 358775 h 285"/>
              <a:gd name="T2" fmla="*/ 20638 w 281"/>
              <a:gd name="T3" fmla="*/ 165100 h 285"/>
              <a:gd name="T4" fmla="*/ 28575 w 281"/>
              <a:gd name="T5" fmla="*/ 309563 h 285"/>
              <a:gd name="T6" fmla="*/ 34925 w 281"/>
              <a:gd name="T7" fmla="*/ 438150 h 285"/>
              <a:gd name="T8" fmla="*/ 42863 w 281"/>
              <a:gd name="T9" fmla="*/ 446088 h 285"/>
              <a:gd name="T10" fmla="*/ 55563 w 281"/>
              <a:gd name="T11" fmla="*/ 423863 h 285"/>
              <a:gd name="T12" fmla="*/ 63500 w 281"/>
              <a:gd name="T13" fmla="*/ 388938 h 285"/>
              <a:gd name="T14" fmla="*/ 76200 w 281"/>
              <a:gd name="T15" fmla="*/ 157163 h 285"/>
              <a:gd name="T16" fmla="*/ 90488 w 281"/>
              <a:gd name="T17" fmla="*/ 250825 h 285"/>
              <a:gd name="T18" fmla="*/ 98425 w 281"/>
              <a:gd name="T19" fmla="*/ 338138 h 285"/>
              <a:gd name="T20" fmla="*/ 111125 w 281"/>
              <a:gd name="T21" fmla="*/ 366713 h 285"/>
              <a:gd name="T22" fmla="*/ 119063 w 281"/>
              <a:gd name="T23" fmla="*/ 14288 h 285"/>
              <a:gd name="T24" fmla="*/ 133350 w 281"/>
              <a:gd name="T25" fmla="*/ 215900 h 285"/>
              <a:gd name="T26" fmla="*/ 139700 w 281"/>
              <a:gd name="T27" fmla="*/ 344488 h 285"/>
              <a:gd name="T28" fmla="*/ 146050 w 281"/>
              <a:gd name="T29" fmla="*/ 330200 h 285"/>
              <a:gd name="T30" fmla="*/ 160338 w 281"/>
              <a:gd name="T31" fmla="*/ 330200 h 285"/>
              <a:gd name="T32" fmla="*/ 180975 w 281"/>
              <a:gd name="T33" fmla="*/ 309563 h 285"/>
              <a:gd name="T34" fmla="*/ 188913 w 281"/>
              <a:gd name="T35" fmla="*/ 301625 h 285"/>
              <a:gd name="T36" fmla="*/ 195263 w 281"/>
              <a:gd name="T37" fmla="*/ 301625 h 285"/>
              <a:gd name="T38" fmla="*/ 209550 w 281"/>
              <a:gd name="T39" fmla="*/ 295275 h 285"/>
              <a:gd name="T40" fmla="*/ 222250 w 281"/>
              <a:gd name="T41" fmla="*/ 315913 h 285"/>
              <a:gd name="T42" fmla="*/ 236538 w 281"/>
              <a:gd name="T43" fmla="*/ 338138 h 285"/>
              <a:gd name="T44" fmla="*/ 244475 w 281"/>
              <a:gd name="T45" fmla="*/ 301625 h 285"/>
              <a:gd name="T46" fmla="*/ 250825 w 281"/>
              <a:gd name="T47" fmla="*/ 309563 h 285"/>
              <a:gd name="T48" fmla="*/ 257175 w 281"/>
              <a:gd name="T49" fmla="*/ 315913 h 285"/>
              <a:gd name="T50" fmla="*/ 265113 w 281"/>
              <a:gd name="T51" fmla="*/ 301625 h 285"/>
              <a:gd name="T52" fmla="*/ 285750 w 281"/>
              <a:gd name="T53" fmla="*/ 330200 h 285"/>
              <a:gd name="T54" fmla="*/ 300038 w 281"/>
              <a:gd name="T55" fmla="*/ 323850 h 285"/>
              <a:gd name="T56" fmla="*/ 306388 w 281"/>
              <a:gd name="T57" fmla="*/ 315913 h 285"/>
              <a:gd name="T58" fmla="*/ 312738 w 281"/>
              <a:gd name="T59" fmla="*/ 14288 h 285"/>
              <a:gd name="T60" fmla="*/ 327025 w 281"/>
              <a:gd name="T61" fmla="*/ 279400 h 285"/>
              <a:gd name="T62" fmla="*/ 334963 w 281"/>
              <a:gd name="T63" fmla="*/ 344488 h 285"/>
              <a:gd name="T64" fmla="*/ 341313 w 281"/>
              <a:gd name="T65" fmla="*/ 358775 h 285"/>
              <a:gd name="T66" fmla="*/ 355600 w 281"/>
              <a:gd name="T67" fmla="*/ 358775 h 285"/>
              <a:gd name="T68" fmla="*/ 361950 w 281"/>
              <a:gd name="T69" fmla="*/ 338138 h 285"/>
              <a:gd name="T70" fmla="*/ 376238 w 281"/>
              <a:gd name="T71" fmla="*/ 323850 h 285"/>
              <a:gd name="T72" fmla="*/ 396875 w 281"/>
              <a:gd name="T73" fmla="*/ 309563 h 285"/>
              <a:gd name="T74" fmla="*/ 403225 w 281"/>
              <a:gd name="T75" fmla="*/ 193675 h 285"/>
              <a:gd name="T76" fmla="*/ 411163 w 281"/>
              <a:gd name="T77" fmla="*/ 244475 h 285"/>
              <a:gd name="T78" fmla="*/ 417513 w 281"/>
              <a:gd name="T79" fmla="*/ 258763 h 285"/>
              <a:gd name="T80" fmla="*/ 431800 w 281"/>
              <a:gd name="T81" fmla="*/ 258763 h 285"/>
              <a:gd name="T82" fmla="*/ 438150 w 281"/>
              <a:gd name="T83" fmla="*/ 287338 h 2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285"/>
              <a:gd name="T128" fmla="*/ 281 w 281"/>
              <a:gd name="T129" fmla="*/ 285 h 2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285">
                <a:moveTo>
                  <a:pt x="0" y="226"/>
                </a:moveTo>
                <a:lnTo>
                  <a:pt x="5" y="231"/>
                </a:lnTo>
                <a:lnTo>
                  <a:pt x="5" y="226"/>
                </a:lnTo>
                <a:lnTo>
                  <a:pt x="9" y="231"/>
                </a:lnTo>
                <a:lnTo>
                  <a:pt x="9" y="163"/>
                </a:lnTo>
                <a:lnTo>
                  <a:pt x="13" y="104"/>
                </a:lnTo>
                <a:lnTo>
                  <a:pt x="13" y="99"/>
                </a:lnTo>
                <a:lnTo>
                  <a:pt x="13" y="131"/>
                </a:lnTo>
                <a:lnTo>
                  <a:pt x="18" y="195"/>
                </a:lnTo>
                <a:lnTo>
                  <a:pt x="18" y="235"/>
                </a:lnTo>
                <a:lnTo>
                  <a:pt x="22" y="254"/>
                </a:lnTo>
                <a:lnTo>
                  <a:pt x="22" y="276"/>
                </a:lnTo>
                <a:lnTo>
                  <a:pt x="22" y="267"/>
                </a:lnTo>
                <a:lnTo>
                  <a:pt x="27" y="272"/>
                </a:lnTo>
                <a:lnTo>
                  <a:pt x="27" y="281"/>
                </a:lnTo>
                <a:lnTo>
                  <a:pt x="31" y="285"/>
                </a:lnTo>
                <a:lnTo>
                  <a:pt x="31" y="276"/>
                </a:lnTo>
                <a:lnTo>
                  <a:pt x="35" y="267"/>
                </a:lnTo>
                <a:lnTo>
                  <a:pt x="35" y="231"/>
                </a:lnTo>
                <a:lnTo>
                  <a:pt x="40" y="226"/>
                </a:lnTo>
                <a:lnTo>
                  <a:pt x="40" y="245"/>
                </a:lnTo>
                <a:lnTo>
                  <a:pt x="44" y="249"/>
                </a:lnTo>
                <a:lnTo>
                  <a:pt x="48" y="231"/>
                </a:lnTo>
                <a:lnTo>
                  <a:pt x="48" y="99"/>
                </a:lnTo>
                <a:lnTo>
                  <a:pt x="53" y="40"/>
                </a:lnTo>
                <a:lnTo>
                  <a:pt x="53" y="140"/>
                </a:lnTo>
                <a:lnTo>
                  <a:pt x="57" y="158"/>
                </a:lnTo>
                <a:lnTo>
                  <a:pt x="57" y="190"/>
                </a:lnTo>
                <a:lnTo>
                  <a:pt x="62" y="217"/>
                </a:lnTo>
                <a:lnTo>
                  <a:pt x="62" y="213"/>
                </a:lnTo>
                <a:lnTo>
                  <a:pt x="66" y="208"/>
                </a:lnTo>
                <a:lnTo>
                  <a:pt x="66" y="235"/>
                </a:lnTo>
                <a:lnTo>
                  <a:pt x="70" y="231"/>
                </a:lnTo>
                <a:lnTo>
                  <a:pt x="70" y="90"/>
                </a:lnTo>
                <a:lnTo>
                  <a:pt x="75" y="40"/>
                </a:lnTo>
                <a:lnTo>
                  <a:pt x="75" y="9"/>
                </a:lnTo>
                <a:lnTo>
                  <a:pt x="79" y="0"/>
                </a:lnTo>
                <a:lnTo>
                  <a:pt x="79" y="59"/>
                </a:lnTo>
                <a:lnTo>
                  <a:pt x="84" y="136"/>
                </a:lnTo>
                <a:lnTo>
                  <a:pt x="84" y="195"/>
                </a:lnTo>
                <a:lnTo>
                  <a:pt x="88" y="213"/>
                </a:lnTo>
                <a:lnTo>
                  <a:pt x="88" y="217"/>
                </a:lnTo>
                <a:lnTo>
                  <a:pt x="92" y="208"/>
                </a:lnTo>
                <a:lnTo>
                  <a:pt x="92" y="195"/>
                </a:lnTo>
                <a:lnTo>
                  <a:pt x="92" y="208"/>
                </a:lnTo>
                <a:lnTo>
                  <a:pt x="101" y="195"/>
                </a:lnTo>
                <a:lnTo>
                  <a:pt x="101" y="190"/>
                </a:lnTo>
                <a:lnTo>
                  <a:pt x="101" y="208"/>
                </a:lnTo>
                <a:lnTo>
                  <a:pt x="105" y="199"/>
                </a:lnTo>
                <a:lnTo>
                  <a:pt x="105" y="195"/>
                </a:lnTo>
                <a:lnTo>
                  <a:pt x="114" y="195"/>
                </a:lnTo>
                <a:lnTo>
                  <a:pt x="114" y="186"/>
                </a:lnTo>
                <a:lnTo>
                  <a:pt x="114" y="190"/>
                </a:lnTo>
                <a:lnTo>
                  <a:pt x="119" y="190"/>
                </a:lnTo>
                <a:lnTo>
                  <a:pt x="123" y="195"/>
                </a:lnTo>
                <a:lnTo>
                  <a:pt x="123" y="186"/>
                </a:lnTo>
                <a:lnTo>
                  <a:pt x="123" y="190"/>
                </a:lnTo>
                <a:lnTo>
                  <a:pt x="127" y="195"/>
                </a:lnTo>
                <a:lnTo>
                  <a:pt x="127" y="190"/>
                </a:lnTo>
                <a:lnTo>
                  <a:pt x="132" y="186"/>
                </a:lnTo>
                <a:lnTo>
                  <a:pt x="132" y="204"/>
                </a:lnTo>
                <a:lnTo>
                  <a:pt x="136" y="204"/>
                </a:lnTo>
                <a:lnTo>
                  <a:pt x="140" y="199"/>
                </a:lnTo>
                <a:lnTo>
                  <a:pt x="140" y="195"/>
                </a:lnTo>
                <a:lnTo>
                  <a:pt x="140" y="199"/>
                </a:lnTo>
                <a:lnTo>
                  <a:pt x="149" y="213"/>
                </a:lnTo>
                <a:lnTo>
                  <a:pt x="145" y="213"/>
                </a:lnTo>
                <a:lnTo>
                  <a:pt x="149" y="199"/>
                </a:lnTo>
                <a:lnTo>
                  <a:pt x="154" y="190"/>
                </a:lnTo>
                <a:lnTo>
                  <a:pt x="154" y="204"/>
                </a:lnTo>
                <a:lnTo>
                  <a:pt x="158" y="199"/>
                </a:lnTo>
                <a:lnTo>
                  <a:pt x="158" y="195"/>
                </a:lnTo>
                <a:lnTo>
                  <a:pt x="162" y="190"/>
                </a:lnTo>
                <a:lnTo>
                  <a:pt x="162" y="208"/>
                </a:lnTo>
                <a:lnTo>
                  <a:pt x="162" y="199"/>
                </a:lnTo>
                <a:lnTo>
                  <a:pt x="171" y="190"/>
                </a:lnTo>
                <a:lnTo>
                  <a:pt x="171" y="226"/>
                </a:lnTo>
                <a:lnTo>
                  <a:pt x="167" y="190"/>
                </a:lnTo>
                <a:lnTo>
                  <a:pt x="171" y="208"/>
                </a:lnTo>
                <a:lnTo>
                  <a:pt x="176" y="204"/>
                </a:lnTo>
                <a:lnTo>
                  <a:pt x="180" y="208"/>
                </a:lnTo>
                <a:lnTo>
                  <a:pt x="184" y="190"/>
                </a:lnTo>
                <a:lnTo>
                  <a:pt x="184" y="195"/>
                </a:lnTo>
                <a:lnTo>
                  <a:pt x="189" y="204"/>
                </a:lnTo>
                <a:lnTo>
                  <a:pt x="189" y="190"/>
                </a:lnTo>
                <a:lnTo>
                  <a:pt x="193" y="195"/>
                </a:lnTo>
                <a:lnTo>
                  <a:pt x="193" y="199"/>
                </a:lnTo>
                <a:lnTo>
                  <a:pt x="193" y="195"/>
                </a:lnTo>
                <a:lnTo>
                  <a:pt x="197" y="59"/>
                </a:lnTo>
                <a:lnTo>
                  <a:pt x="197" y="9"/>
                </a:lnTo>
                <a:lnTo>
                  <a:pt x="202" y="31"/>
                </a:lnTo>
                <a:lnTo>
                  <a:pt x="202" y="131"/>
                </a:lnTo>
                <a:lnTo>
                  <a:pt x="206" y="176"/>
                </a:lnTo>
                <a:lnTo>
                  <a:pt x="206" y="190"/>
                </a:lnTo>
                <a:lnTo>
                  <a:pt x="211" y="199"/>
                </a:lnTo>
                <a:lnTo>
                  <a:pt x="211" y="217"/>
                </a:lnTo>
                <a:lnTo>
                  <a:pt x="211" y="213"/>
                </a:lnTo>
                <a:lnTo>
                  <a:pt x="215" y="204"/>
                </a:lnTo>
                <a:lnTo>
                  <a:pt x="215" y="226"/>
                </a:lnTo>
                <a:lnTo>
                  <a:pt x="219" y="222"/>
                </a:lnTo>
                <a:lnTo>
                  <a:pt x="224" y="213"/>
                </a:lnTo>
                <a:lnTo>
                  <a:pt x="224" y="226"/>
                </a:lnTo>
                <a:lnTo>
                  <a:pt x="224" y="213"/>
                </a:lnTo>
                <a:lnTo>
                  <a:pt x="228" y="204"/>
                </a:lnTo>
                <a:lnTo>
                  <a:pt x="228" y="213"/>
                </a:lnTo>
                <a:lnTo>
                  <a:pt x="233" y="213"/>
                </a:lnTo>
                <a:lnTo>
                  <a:pt x="233" y="204"/>
                </a:lnTo>
                <a:lnTo>
                  <a:pt x="237" y="204"/>
                </a:lnTo>
                <a:lnTo>
                  <a:pt x="241" y="204"/>
                </a:lnTo>
                <a:lnTo>
                  <a:pt x="246" y="213"/>
                </a:lnTo>
                <a:lnTo>
                  <a:pt x="250" y="195"/>
                </a:lnTo>
                <a:lnTo>
                  <a:pt x="250" y="190"/>
                </a:lnTo>
                <a:lnTo>
                  <a:pt x="254" y="149"/>
                </a:lnTo>
                <a:lnTo>
                  <a:pt x="254" y="122"/>
                </a:lnTo>
                <a:lnTo>
                  <a:pt x="254" y="136"/>
                </a:lnTo>
                <a:lnTo>
                  <a:pt x="259" y="167"/>
                </a:lnTo>
                <a:lnTo>
                  <a:pt x="259" y="154"/>
                </a:lnTo>
                <a:lnTo>
                  <a:pt x="263" y="158"/>
                </a:lnTo>
                <a:lnTo>
                  <a:pt x="263" y="167"/>
                </a:lnTo>
                <a:lnTo>
                  <a:pt x="263" y="163"/>
                </a:lnTo>
                <a:lnTo>
                  <a:pt x="268" y="154"/>
                </a:lnTo>
                <a:lnTo>
                  <a:pt x="268" y="167"/>
                </a:lnTo>
                <a:lnTo>
                  <a:pt x="272" y="163"/>
                </a:lnTo>
                <a:lnTo>
                  <a:pt x="272" y="154"/>
                </a:lnTo>
                <a:lnTo>
                  <a:pt x="272" y="167"/>
                </a:lnTo>
                <a:lnTo>
                  <a:pt x="276" y="181"/>
                </a:lnTo>
                <a:lnTo>
                  <a:pt x="276" y="158"/>
                </a:lnTo>
                <a:lnTo>
                  <a:pt x="281" y="149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7" name="Freeform 188"/>
          <p:cNvSpPr>
            <a:spLocks/>
          </p:cNvSpPr>
          <p:nvPr/>
        </p:nvSpPr>
        <p:spPr bwMode="auto">
          <a:xfrm>
            <a:off x="4678363" y="3516313"/>
            <a:ext cx="409575" cy="388937"/>
          </a:xfrm>
          <a:custGeom>
            <a:avLst/>
            <a:gdLst>
              <a:gd name="T0" fmla="*/ 6350 w 258"/>
              <a:gd name="T1" fmla="*/ 195262 h 245"/>
              <a:gd name="T2" fmla="*/ 14287 w 258"/>
              <a:gd name="T3" fmla="*/ 173037 h 245"/>
              <a:gd name="T4" fmla="*/ 20637 w 258"/>
              <a:gd name="T5" fmla="*/ 101600 h 245"/>
              <a:gd name="T6" fmla="*/ 34925 w 258"/>
              <a:gd name="T7" fmla="*/ 138112 h 245"/>
              <a:gd name="T8" fmla="*/ 41275 w 258"/>
              <a:gd name="T9" fmla="*/ 360362 h 245"/>
              <a:gd name="T10" fmla="*/ 55562 w 258"/>
              <a:gd name="T11" fmla="*/ 360362 h 245"/>
              <a:gd name="T12" fmla="*/ 69850 w 258"/>
              <a:gd name="T13" fmla="*/ 346075 h 245"/>
              <a:gd name="T14" fmla="*/ 76200 w 258"/>
              <a:gd name="T15" fmla="*/ 317500 h 245"/>
              <a:gd name="T16" fmla="*/ 82550 w 258"/>
              <a:gd name="T17" fmla="*/ 346075 h 245"/>
              <a:gd name="T18" fmla="*/ 96837 w 258"/>
              <a:gd name="T19" fmla="*/ 311150 h 245"/>
              <a:gd name="T20" fmla="*/ 104775 w 258"/>
              <a:gd name="T21" fmla="*/ 325437 h 245"/>
              <a:gd name="T22" fmla="*/ 111125 w 258"/>
              <a:gd name="T23" fmla="*/ 311150 h 245"/>
              <a:gd name="T24" fmla="*/ 125412 w 258"/>
              <a:gd name="T25" fmla="*/ 311150 h 245"/>
              <a:gd name="T26" fmla="*/ 131762 w 258"/>
              <a:gd name="T27" fmla="*/ 280987 h 245"/>
              <a:gd name="T28" fmla="*/ 146050 w 258"/>
              <a:gd name="T29" fmla="*/ 325437 h 245"/>
              <a:gd name="T30" fmla="*/ 152400 w 258"/>
              <a:gd name="T31" fmla="*/ 311150 h 245"/>
              <a:gd name="T32" fmla="*/ 160337 w 258"/>
              <a:gd name="T33" fmla="*/ 311150 h 245"/>
              <a:gd name="T34" fmla="*/ 173037 w 258"/>
              <a:gd name="T35" fmla="*/ 317500 h 245"/>
              <a:gd name="T36" fmla="*/ 180975 w 258"/>
              <a:gd name="T37" fmla="*/ 311150 h 245"/>
              <a:gd name="T38" fmla="*/ 195262 w 258"/>
              <a:gd name="T39" fmla="*/ 317500 h 245"/>
              <a:gd name="T40" fmla="*/ 201612 w 258"/>
              <a:gd name="T41" fmla="*/ 325437 h 245"/>
              <a:gd name="T42" fmla="*/ 207962 w 258"/>
              <a:gd name="T43" fmla="*/ 311150 h 245"/>
              <a:gd name="T44" fmla="*/ 222250 w 258"/>
              <a:gd name="T45" fmla="*/ 187325 h 245"/>
              <a:gd name="T46" fmla="*/ 228600 w 258"/>
              <a:gd name="T47" fmla="*/ 295275 h 245"/>
              <a:gd name="T48" fmla="*/ 242887 w 258"/>
              <a:gd name="T49" fmla="*/ 339725 h 245"/>
              <a:gd name="T50" fmla="*/ 250825 w 258"/>
              <a:gd name="T51" fmla="*/ 360362 h 245"/>
              <a:gd name="T52" fmla="*/ 257175 w 258"/>
              <a:gd name="T53" fmla="*/ 360362 h 245"/>
              <a:gd name="T54" fmla="*/ 271462 w 258"/>
              <a:gd name="T55" fmla="*/ 346075 h 245"/>
              <a:gd name="T56" fmla="*/ 277812 w 258"/>
              <a:gd name="T57" fmla="*/ 360362 h 245"/>
              <a:gd name="T58" fmla="*/ 285750 w 258"/>
              <a:gd name="T59" fmla="*/ 339725 h 245"/>
              <a:gd name="T60" fmla="*/ 292100 w 258"/>
              <a:gd name="T61" fmla="*/ 360362 h 245"/>
              <a:gd name="T62" fmla="*/ 306387 w 258"/>
              <a:gd name="T63" fmla="*/ 339725 h 245"/>
              <a:gd name="T64" fmla="*/ 319087 w 258"/>
              <a:gd name="T65" fmla="*/ 368300 h 245"/>
              <a:gd name="T66" fmla="*/ 327025 w 258"/>
              <a:gd name="T67" fmla="*/ 354012 h 245"/>
              <a:gd name="T68" fmla="*/ 333375 w 258"/>
              <a:gd name="T69" fmla="*/ 360362 h 245"/>
              <a:gd name="T70" fmla="*/ 347662 w 258"/>
              <a:gd name="T71" fmla="*/ 368300 h 245"/>
              <a:gd name="T72" fmla="*/ 354012 w 258"/>
              <a:gd name="T73" fmla="*/ 368300 h 245"/>
              <a:gd name="T74" fmla="*/ 368300 w 258"/>
              <a:gd name="T75" fmla="*/ 346075 h 245"/>
              <a:gd name="T76" fmla="*/ 376237 w 258"/>
              <a:gd name="T77" fmla="*/ 346075 h 245"/>
              <a:gd name="T78" fmla="*/ 382587 w 258"/>
              <a:gd name="T79" fmla="*/ 339725 h 245"/>
              <a:gd name="T80" fmla="*/ 388937 w 258"/>
              <a:gd name="T81" fmla="*/ 360362 h 245"/>
              <a:gd name="T82" fmla="*/ 403225 w 258"/>
              <a:gd name="T83" fmla="*/ 288925 h 2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8"/>
              <a:gd name="T127" fmla="*/ 0 h 245"/>
              <a:gd name="T128" fmla="*/ 258 w 258"/>
              <a:gd name="T129" fmla="*/ 245 h 2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8" h="245">
                <a:moveTo>
                  <a:pt x="0" y="100"/>
                </a:moveTo>
                <a:lnTo>
                  <a:pt x="0" y="114"/>
                </a:lnTo>
                <a:lnTo>
                  <a:pt x="4" y="123"/>
                </a:lnTo>
                <a:lnTo>
                  <a:pt x="4" y="118"/>
                </a:lnTo>
                <a:lnTo>
                  <a:pt x="9" y="123"/>
                </a:lnTo>
                <a:lnTo>
                  <a:pt x="9" y="109"/>
                </a:lnTo>
                <a:lnTo>
                  <a:pt x="13" y="32"/>
                </a:lnTo>
                <a:lnTo>
                  <a:pt x="13" y="0"/>
                </a:lnTo>
                <a:lnTo>
                  <a:pt x="13" y="64"/>
                </a:lnTo>
                <a:lnTo>
                  <a:pt x="17" y="155"/>
                </a:lnTo>
                <a:lnTo>
                  <a:pt x="17" y="69"/>
                </a:lnTo>
                <a:lnTo>
                  <a:pt x="22" y="87"/>
                </a:lnTo>
                <a:lnTo>
                  <a:pt x="22" y="141"/>
                </a:lnTo>
                <a:lnTo>
                  <a:pt x="26" y="200"/>
                </a:lnTo>
                <a:lnTo>
                  <a:pt x="26" y="227"/>
                </a:lnTo>
                <a:lnTo>
                  <a:pt x="30" y="209"/>
                </a:lnTo>
                <a:lnTo>
                  <a:pt x="30" y="227"/>
                </a:lnTo>
                <a:lnTo>
                  <a:pt x="35" y="227"/>
                </a:lnTo>
                <a:lnTo>
                  <a:pt x="39" y="236"/>
                </a:lnTo>
                <a:lnTo>
                  <a:pt x="39" y="223"/>
                </a:lnTo>
                <a:lnTo>
                  <a:pt x="44" y="218"/>
                </a:lnTo>
                <a:lnTo>
                  <a:pt x="44" y="173"/>
                </a:lnTo>
                <a:lnTo>
                  <a:pt x="48" y="150"/>
                </a:lnTo>
                <a:lnTo>
                  <a:pt x="48" y="200"/>
                </a:lnTo>
                <a:lnTo>
                  <a:pt x="52" y="218"/>
                </a:lnTo>
                <a:lnTo>
                  <a:pt x="52" y="209"/>
                </a:lnTo>
                <a:lnTo>
                  <a:pt x="52" y="218"/>
                </a:lnTo>
                <a:lnTo>
                  <a:pt x="57" y="227"/>
                </a:lnTo>
                <a:lnTo>
                  <a:pt x="57" y="218"/>
                </a:lnTo>
                <a:lnTo>
                  <a:pt x="61" y="196"/>
                </a:lnTo>
                <a:lnTo>
                  <a:pt x="61" y="214"/>
                </a:lnTo>
                <a:lnTo>
                  <a:pt x="66" y="214"/>
                </a:lnTo>
                <a:lnTo>
                  <a:pt x="66" y="205"/>
                </a:lnTo>
                <a:lnTo>
                  <a:pt x="70" y="200"/>
                </a:lnTo>
                <a:lnTo>
                  <a:pt x="70" y="186"/>
                </a:lnTo>
                <a:lnTo>
                  <a:pt x="70" y="196"/>
                </a:lnTo>
                <a:lnTo>
                  <a:pt x="74" y="191"/>
                </a:lnTo>
                <a:lnTo>
                  <a:pt x="74" y="182"/>
                </a:lnTo>
                <a:lnTo>
                  <a:pt x="79" y="196"/>
                </a:lnTo>
                <a:lnTo>
                  <a:pt x="79" y="186"/>
                </a:lnTo>
                <a:lnTo>
                  <a:pt x="83" y="186"/>
                </a:lnTo>
                <a:lnTo>
                  <a:pt x="83" y="177"/>
                </a:lnTo>
                <a:lnTo>
                  <a:pt x="87" y="205"/>
                </a:lnTo>
                <a:lnTo>
                  <a:pt x="87" y="173"/>
                </a:lnTo>
                <a:lnTo>
                  <a:pt x="92" y="205"/>
                </a:lnTo>
                <a:lnTo>
                  <a:pt x="92" y="200"/>
                </a:lnTo>
                <a:lnTo>
                  <a:pt x="92" y="205"/>
                </a:lnTo>
                <a:lnTo>
                  <a:pt x="96" y="196"/>
                </a:lnTo>
                <a:lnTo>
                  <a:pt x="96" y="205"/>
                </a:lnTo>
                <a:lnTo>
                  <a:pt x="101" y="209"/>
                </a:lnTo>
                <a:lnTo>
                  <a:pt x="101" y="196"/>
                </a:lnTo>
                <a:lnTo>
                  <a:pt x="105" y="191"/>
                </a:lnTo>
                <a:lnTo>
                  <a:pt x="105" y="205"/>
                </a:lnTo>
                <a:lnTo>
                  <a:pt x="109" y="200"/>
                </a:lnTo>
                <a:lnTo>
                  <a:pt x="114" y="196"/>
                </a:lnTo>
                <a:lnTo>
                  <a:pt x="114" y="205"/>
                </a:lnTo>
                <a:lnTo>
                  <a:pt x="114" y="196"/>
                </a:lnTo>
                <a:lnTo>
                  <a:pt x="118" y="209"/>
                </a:lnTo>
                <a:lnTo>
                  <a:pt x="118" y="218"/>
                </a:lnTo>
                <a:lnTo>
                  <a:pt x="123" y="200"/>
                </a:lnTo>
                <a:lnTo>
                  <a:pt x="123" y="196"/>
                </a:lnTo>
                <a:lnTo>
                  <a:pt x="123" y="209"/>
                </a:lnTo>
                <a:lnTo>
                  <a:pt x="127" y="205"/>
                </a:lnTo>
                <a:lnTo>
                  <a:pt x="127" y="209"/>
                </a:lnTo>
                <a:lnTo>
                  <a:pt x="131" y="218"/>
                </a:lnTo>
                <a:lnTo>
                  <a:pt x="131" y="196"/>
                </a:lnTo>
                <a:lnTo>
                  <a:pt x="136" y="200"/>
                </a:lnTo>
                <a:lnTo>
                  <a:pt x="136" y="223"/>
                </a:lnTo>
                <a:lnTo>
                  <a:pt x="140" y="118"/>
                </a:lnTo>
                <a:lnTo>
                  <a:pt x="140" y="28"/>
                </a:lnTo>
                <a:lnTo>
                  <a:pt x="144" y="127"/>
                </a:lnTo>
                <a:lnTo>
                  <a:pt x="144" y="186"/>
                </a:lnTo>
                <a:lnTo>
                  <a:pt x="149" y="223"/>
                </a:lnTo>
                <a:lnTo>
                  <a:pt x="149" y="227"/>
                </a:lnTo>
                <a:lnTo>
                  <a:pt x="153" y="214"/>
                </a:lnTo>
                <a:lnTo>
                  <a:pt x="153" y="236"/>
                </a:lnTo>
                <a:lnTo>
                  <a:pt x="158" y="232"/>
                </a:lnTo>
                <a:lnTo>
                  <a:pt x="158" y="227"/>
                </a:lnTo>
                <a:lnTo>
                  <a:pt x="162" y="232"/>
                </a:lnTo>
                <a:lnTo>
                  <a:pt x="162" y="236"/>
                </a:lnTo>
                <a:lnTo>
                  <a:pt x="162" y="227"/>
                </a:lnTo>
                <a:lnTo>
                  <a:pt x="166" y="205"/>
                </a:lnTo>
                <a:lnTo>
                  <a:pt x="166" y="218"/>
                </a:lnTo>
                <a:lnTo>
                  <a:pt x="171" y="218"/>
                </a:lnTo>
                <a:lnTo>
                  <a:pt x="171" y="209"/>
                </a:lnTo>
                <a:lnTo>
                  <a:pt x="171" y="223"/>
                </a:lnTo>
                <a:lnTo>
                  <a:pt x="175" y="227"/>
                </a:lnTo>
                <a:lnTo>
                  <a:pt x="175" y="223"/>
                </a:lnTo>
                <a:lnTo>
                  <a:pt x="180" y="209"/>
                </a:lnTo>
                <a:lnTo>
                  <a:pt x="180" y="214"/>
                </a:lnTo>
                <a:lnTo>
                  <a:pt x="184" y="218"/>
                </a:lnTo>
                <a:lnTo>
                  <a:pt x="184" y="214"/>
                </a:lnTo>
                <a:lnTo>
                  <a:pt x="184" y="227"/>
                </a:lnTo>
                <a:lnTo>
                  <a:pt x="188" y="223"/>
                </a:lnTo>
                <a:lnTo>
                  <a:pt x="193" y="227"/>
                </a:lnTo>
                <a:lnTo>
                  <a:pt x="193" y="214"/>
                </a:lnTo>
                <a:lnTo>
                  <a:pt x="197" y="209"/>
                </a:lnTo>
                <a:lnTo>
                  <a:pt x="197" y="214"/>
                </a:lnTo>
                <a:lnTo>
                  <a:pt x="201" y="232"/>
                </a:lnTo>
                <a:lnTo>
                  <a:pt x="201" y="236"/>
                </a:lnTo>
                <a:lnTo>
                  <a:pt x="206" y="232"/>
                </a:lnTo>
                <a:lnTo>
                  <a:pt x="206" y="223"/>
                </a:lnTo>
                <a:lnTo>
                  <a:pt x="210" y="223"/>
                </a:lnTo>
                <a:lnTo>
                  <a:pt x="210" y="236"/>
                </a:lnTo>
                <a:lnTo>
                  <a:pt x="210" y="227"/>
                </a:lnTo>
                <a:lnTo>
                  <a:pt x="215" y="218"/>
                </a:lnTo>
                <a:lnTo>
                  <a:pt x="215" y="227"/>
                </a:lnTo>
                <a:lnTo>
                  <a:pt x="219" y="232"/>
                </a:lnTo>
                <a:lnTo>
                  <a:pt x="223" y="227"/>
                </a:lnTo>
                <a:lnTo>
                  <a:pt x="223" y="241"/>
                </a:lnTo>
                <a:lnTo>
                  <a:pt x="223" y="232"/>
                </a:lnTo>
                <a:lnTo>
                  <a:pt x="228" y="218"/>
                </a:lnTo>
                <a:lnTo>
                  <a:pt x="228" y="214"/>
                </a:lnTo>
                <a:lnTo>
                  <a:pt x="232" y="218"/>
                </a:lnTo>
                <a:lnTo>
                  <a:pt x="232" y="227"/>
                </a:lnTo>
                <a:lnTo>
                  <a:pt x="232" y="218"/>
                </a:lnTo>
                <a:lnTo>
                  <a:pt x="237" y="218"/>
                </a:lnTo>
                <a:lnTo>
                  <a:pt x="237" y="209"/>
                </a:lnTo>
                <a:lnTo>
                  <a:pt x="241" y="205"/>
                </a:lnTo>
                <a:lnTo>
                  <a:pt x="241" y="214"/>
                </a:lnTo>
                <a:lnTo>
                  <a:pt x="241" y="205"/>
                </a:lnTo>
                <a:lnTo>
                  <a:pt x="245" y="223"/>
                </a:lnTo>
                <a:lnTo>
                  <a:pt x="245" y="227"/>
                </a:lnTo>
                <a:lnTo>
                  <a:pt x="250" y="245"/>
                </a:lnTo>
                <a:lnTo>
                  <a:pt x="250" y="227"/>
                </a:lnTo>
                <a:lnTo>
                  <a:pt x="254" y="182"/>
                </a:lnTo>
                <a:lnTo>
                  <a:pt x="254" y="164"/>
                </a:lnTo>
                <a:lnTo>
                  <a:pt x="258" y="155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8" name="Freeform 189"/>
          <p:cNvSpPr>
            <a:spLocks/>
          </p:cNvSpPr>
          <p:nvPr/>
        </p:nvSpPr>
        <p:spPr bwMode="auto">
          <a:xfrm>
            <a:off x="5087938" y="3589338"/>
            <a:ext cx="495300" cy="360362"/>
          </a:xfrm>
          <a:custGeom>
            <a:avLst/>
            <a:gdLst>
              <a:gd name="T0" fmla="*/ 7937 w 312"/>
              <a:gd name="T1" fmla="*/ 258762 h 227"/>
              <a:gd name="T2" fmla="*/ 14288 w 312"/>
              <a:gd name="T3" fmla="*/ 258762 h 227"/>
              <a:gd name="T4" fmla="*/ 28575 w 312"/>
              <a:gd name="T5" fmla="*/ 287337 h 227"/>
              <a:gd name="T6" fmla="*/ 34925 w 312"/>
              <a:gd name="T7" fmla="*/ 287337 h 227"/>
              <a:gd name="T8" fmla="*/ 57150 w 312"/>
              <a:gd name="T9" fmla="*/ 273050 h 227"/>
              <a:gd name="T10" fmla="*/ 69850 w 312"/>
              <a:gd name="T11" fmla="*/ 258762 h 227"/>
              <a:gd name="T12" fmla="*/ 77787 w 312"/>
              <a:gd name="T13" fmla="*/ 266700 h 227"/>
              <a:gd name="T14" fmla="*/ 90487 w 312"/>
              <a:gd name="T15" fmla="*/ 273050 h 227"/>
              <a:gd name="T16" fmla="*/ 104775 w 312"/>
              <a:gd name="T17" fmla="*/ 258762 h 227"/>
              <a:gd name="T18" fmla="*/ 119063 w 312"/>
              <a:gd name="T19" fmla="*/ 238125 h 227"/>
              <a:gd name="T20" fmla="*/ 133350 w 312"/>
              <a:gd name="T21" fmla="*/ 295275 h 227"/>
              <a:gd name="T22" fmla="*/ 146050 w 312"/>
              <a:gd name="T23" fmla="*/ 150812 h 227"/>
              <a:gd name="T24" fmla="*/ 153987 w 312"/>
              <a:gd name="T25" fmla="*/ 258762 h 227"/>
              <a:gd name="T26" fmla="*/ 168275 w 312"/>
              <a:gd name="T27" fmla="*/ 323850 h 227"/>
              <a:gd name="T28" fmla="*/ 174625 w 312"/>
              <a:gd name="T29" fmla="*/ 301625 h 227"/>
              <a:gd name="T30" fmla="*/ 188912 w 312"/>
              <a:gd name="T31" fmla="*/ 309562 h 227"/>
              <a:gd name="T32" fmla="*/ 195262 w 312"/>
              <a:gd name="T33" fmla="*/ 301625 h 227"/>
              <a:gd name="T34" fmla="*/ 209550 w 312"/>
              <a:gd name="T35" fmla="*/ 301625 h 227"/>
              <a:gd name="T36" fmla="*/ 215900 w 312"/>
              <a:gd name="T37" fmla="*/ 295275 h 227"/>
              <a:gd name="T38" fmla="*/ 230188 w 312"/>
              <a:gd name="T39" fmla="*/ 266700 h 227"/>
              <a:gd name="T40" fmla="*/ 236538 w 312"/>
              <a:gd name="T41" fmla="*/ 258762 h 227"/>
              <a:gd name="T42" fmla="*/ 250825 w 312"/>
              <a:gd name="T43" fmla="*/ 315912 h 227"/>
              <a:gd name="T44" fmla="*/ 258762 w 312"/>
              <a:gd name="T45" fmla="*/ 244475 h 227"/>
              <a:gd name="T46" fmla="*/ 271462 w 312"/>
              <a:gd name="T47" fmla="*/ 207962 h 227"/>
              <a:gd name="T48" fmla="*/ 279400 w 312"/>
              <a:gd name="T49" fmla="*/ 6350 h 227"/>
              <a:gd name="T50" fmla="*/ 293687 w 312"/>
              <a:gd name="T51" fmla="*/ 215900 h 227"/>
              <a:gd name="T52" fmla="*/ 306387 w 312"/>
              <a:gd name="T53" fmla="*/ 222250 h 227"/>
              <a:gd name="T54" fmla="*/ 314325 w 312"/>
              <a:gd name="T55" fmla="*/ 215900 h 227"/>
              <a:gd name="T56" fmla="*/ 327025 w 312"/>
              <a:gd name="T57" fmla="*/ 258762 h 227"/>
              <a:gd name="T58" fmla="*/ 341312 w 312"/>
              <a:gd name="T59" fmla="*/ 280987 h 227"/>
              <a:gd name="T60" fmla="*/ 361950 w 312"/>
              <a:gd name="T61" fmla="*/ 287337 h 227"/>
              <a:gd name="T62" fmla="*/ 369887 w 312"/>
              <a:gd name="T63" fmla="*/ 273050 h 227"/>
              <a:gd name="T64" fmla="*/ 384175 w 312"/>
              <a:gd name="T65" fmla="*/ 287337 h 227"/>
              <a:gd name="T66" fmla="*/ 390525 w 312"/>
              <a:gd name="T67" fmla="*/ 301625 h 227"/>
              <a:gd name="T68" fmla="*/ 404812 w 312"/>
              <a:gd name="T69" fmla="*/ 287337 h 227"/>
              <a:gd name="T70" fmla="*/ 411163 w 312"/>
              <a:gd name="T71" fmla="*/ 266700 h 227"/>
              <a:gd name="T72" fmla="*/ 425450 w 312"/>
              <a:gd name="T73" fmla="*/ 273050 h 227"/>
              <a:gd name="T74" fmla="*/ 431800 w 312"/>
              <a:gd name="T75" fmla="*/ 330200 h 227"/>
              <a:gd name="T76" fmla="*/ 446088 w 312"/>
              <a:gd name="T77" fmla="*/ 315912 h 227"/>
              <a:gd name="T78" fmla="*/ 460375 w 312"/>
              <a:gd name="T79" fmla="*/ 360362 h 227"/>
              <a:gd name="T80" fmla="*/ 481013 w 312"/>
              <a:gd name="T81" fmla="*/ 295275 h 227"/>
              <a:gd name="T82" fmla="*/ 487363 w 312"/>
              <a:gd name="T83" fmla="*/ 71437 h 2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2"/>
              <a:gd name="T127" fmla="*/ 0 h 227"/>
              <a:gd name="T128" fmla="*/ 312 w 312"/>
              <a:gd name="T129" fmla="*/ 227 h 2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2" h="227">
                <a:moveTo>
                  <a:pt x="0" y="109"/>
                </a:moveTo>
                <a:lnTo>
                  <a:pt x="0" y="122"/>
                </a:lnTo>
                <a:lnTo>
                  <a:pt x="5" y="163"/>
                </a:lnTo>
                <a:lnTo>
                  <a:pt x="5" y="140"/>
                </a:lnTo>
                <a:lnTo>
                  <a:pt x="9" y="150"/>
                </a:lnTo>
                <a:lnTo>
                  <a:pt x="9" y="163"/>
                </a:lnTo>
                <a:lnTo>
                  <a:pt x="14" y="159"/>
                </a:lnTo>
                <a:lnTo>
                  <a:pt x="14" y="172"/>
                </a:lnTo>
                <a:lnTo>
                  <a:pt x="18" y="181"/>
                </a:lnTo>
                <a:lnTo>
                  <a:pt x="18" y="172"/>
                </a:lnTo>
                <a:lnTo>
                  <a:pt x="27" y="181"/>
                </a:lnTo>
                <a:lnTo>
                  <a:pt x="22" y="181"/>
                </a:lnTo>
                <a:lnTo>
                  <a:pt x="27" y="159"/>
                </a:lnTo>
                <a:lnTo>
                  <a:pt x="31" y="163"/>
                </a:lnTo>
                <a:lnTo>
                  <a:pt x="36" y="172"/>
                </a:lnTo>
                <a:lnTo>
                  <a:pt x="40" y="163"/>
                </a:lnTo>
                <a:lnTo>
                  <a:pt x="40" y="159"/>
                </a:lnTo>
                <a:lnTo>
                  <a:pt x="44" y="163"/>
                </a:lnTo>
                <a:lnTo>
                  <a:pt x="44" y="168"/>
                </a:lnTo>
                <a:lnTo>
                  <a:pt x="49" y="159"/>
                </a:lnTo>
                <a:lnTo>
                  <a:pt x="49" y="168"/>
                </a:lnTo>
                <a:lnTo>
                  <a:pt x="53" y="172"/>
                </a:lnTo>
                <a:lnTo>
                  <a:pt x="53" y="168"/>
                </a:lnTo>
                <a:lnTo>
                  <a:pt x="57" y="172"/>
                </a:lnTo>
                <a:lnTo>
                  <a:pt x="57" y="163"/>
                </a:lnTo>
                <a:lnTo>
                  <a:pt x="62" y="159"/>
                </a:lnTo>
                <a:lnTo>
                  <a:pt x="66" y="163"/>
                </a:lnTo>
                <a:lnTo>
                  <a:pt x="66" y="181"/>
                </a:lnTo>
                <a:lnTo>
                  <a:pt x="71" y="163"/>
                </a:lnTo>
                <a:lnTo>
                  <a:pt x="75" y="150"/>
                </a:lnTo>
                <a:lnTo>
                  <a:pt x="75" y="168"/>
                </a:lnTo>
                <a:lnTo>
                  <a:pt x="79" y="163"/>
                </a:lnTo>
                <a:lnTo>
                  <a:pt x="84" y="186"/>
                </a:lnTo>
                <a:lnTo>
                  <a:pt x="88" y="181"/>
                </a:lnTo>
                <a:lnTo>
                  <a:pt x="88" y="186"/>
                </a:lnTo>
                <a:lnTo>
                  <a:pt x="92" y="95"/>
                </a:lnTo>
                <a:lnTo>
                  <a:pt x="92" y="0"/>
                </a:lnTo>
                <a:lnTo>
                  <a:pt x="97" y="36"/>
                </a:lnTo>
                <a:lnTo>
                  <a:pt x="97" y="163"/>
                </a:lnTo>
                <a:lnTo>
                  <a:pt x="101" y="190"/>
                </a:lnTo>
                <a:lnTo>
                  <a:pt x="101" y="199"/>
                </a:lnTo>
                <a:lnTo>
                  <a:pt x="106" y="204"/>
                </a:lnTo>
                <a:lnTo>
                  <a:pt x="106" y="186"/>
                </a:lnTo>
                <a:lnTo>
                  <a:pt x="106" y="190"/>
                </a:lnTo>
                <a:lnTo>
                  <a:pt x="110" y="190"/>
                </a:lnTo>
                <a:lnTo>
                  <a:pt x="114" y="190"/>
                </a:lnTo>
                <a:lnTo>
                  <a:pt x="114" y="199"/>
                </a:lnTo>
                <a:lnTo>
                  <a:pt x="119" y="195"/>
                </a:lnTo>
                <a:lnTo>
                  <a:pt x="119" y="190"/>
                </a:lnTo>
                <a:lnTo>
                  <a:pt x="123" y="199"/>
                </a:lnTo>
                <a:lnTo>
                  <a:pt x="123" y="190"/>
                </a:lnTo>
                <a:lnTo>
                  <a:pt x="128" y="195"/>
                </a:lnTo>
                <a:lnTo>
                  <a:pt x="128" y="199"/>
                </a:lnTo>
                <a:lnTo>
                  <a:pt x="132" y="190"/>
                </a:lnTo>
                <a:lnTo>
                  <a:pt x="132" y="177"/>
                </a:lnTo>
                <a:lnTo>
                  <a:pt x="136" y="190"/>
                </a:lnTo>
                <a:lnTo>
                  <a:pt x="136" y="186"/>
                </a:lnTo>
                <a:lnTo>
                  <a:pt x="136" y="190"/>
                </a:lnTo>
                <a:lnTo>
                  <a:pt x="145" y="190"/>
                </a:lnTo>
                <a:lnTo>
                  <a:pt x="145" y="168"/>
                </a:lnTo>
                <a:lnTo>
                  <a:pt x="145" y="172"/>
                </a:lnTo>
                <a:lnTo>
                  <a:pt x="149" y="177"/>
                </a:lnTo>
                <a:lnTo>
                  <a:pt x="149" y="163"/>
                </a:lnTo>
                <a:lnTo>
                  <a:pt x="154" y="177"/>
                </a:lnTo>
                <a:lnTo>
                  <a:pt x="154" y="190"/>
                </a:lnTo>
                <a:lnTo>
                  <a:pt x="158" y="199"/>
                </a:lnTo>
                <a:lnTo>
                  <a:pt x="158" y="186"/>
                </a:lnTo>
                <a:lnTo>
                  <a:pt x="163" y="168"/>
                </a:lnTo>
                <a:lnTo>
                  <a:pt x="163" y="154"/>
                </a:lnTo>
                <a:lnTo>
                  <a:pt x="167" y="136"/>
                </a:lnTo>
                <a:lnTo>
                  <a:pt x="167" y="127"/>
                </a:lnTo>
                <a:lnTo>
                  <a:pt x="171" y="131"/>
                </a:lnTo>
                <a:lnTo>
                  <a:pt x="171" y="122"/>
                </a:lnTo>
                <a:lnTo>
                  <a:pt x="176" y="23"/>
                </a:lnTo>
                <a:lnTo>
                  <a:pt x="176" y="4"/>
                </a:lnTo>
                <a:lnTo>
                  <a:pt x="180" y="59"/>
                </a:lnTo>
                <a:lnTo>
                  <a:pt x="180" y="109"/>
                </a:lnTo>
                <a:lnTo>
                  <a:pt x="185" y="136"/>
                </a:lnTo>
                <a:lnTo>
                  <a:pt x="185" y="150"/>
                </a:lnTo>
                <a:lnTo>
                  <a:pt x="189" y="145"/>
                </a:lnTo>
                <a:lnTo>
                  <a:pt x="193" y="140"/>
                </a:lnTo>
                <a:lnTo>
                  <a:pt x="193" y="122"/>
                </a:lnTo>
                <a:lnTo>
                  <a:pt x="202" y="136"/>
                </a:lnTo>
                <a:lnTo>
                  <a:pt x="198" y="136"/>
                </a:lnTo>
                <a:lnTo>
                  <a:pt x="202" y="145"/>
                </a:lnTo>
                <a:lnTo>
                  <a:pt x="206" y="154"/>
                </a:lnTo>
                <a:lnTo>
                  <a:pt x="206" y="163"/>
                </a:lnTo>
                <a:lnTo>
                  <a:pt x="211" y="168"/>
                </a:lnTo>
                <a:lnTo>
                  <a:pt x="211" y="186"/>
                </a:lnTo>
                <a:lnTo>
                  <a:pt x="215" y="177"/>
                </a:lnTo>
                <a:lnTo>
                  <a:pt x="215" y="195"/>
                </a:lnTo>
                <a:lnTo>
                  <a:pt x="220" y="181"/>
                </a:lnTo>
                <a:lnTo>
                  <a:pt x="228" y="181"/>
                </a:lnTo>
                <a:lnTo>
                  <a:pt x="228" y="195"/>
                </a:lnTo>
                <a:lnTo>
                  <a:pt x="233" y="181"/>
                </a:lnTo>
                <a:lnTo>
                  <a:pt x="233" y="172"/>
                </a:lnTo>
                <a:lnTo>
                  <a:pt x="237" y="181"/>
                </a:lnTo>
                <a:lnTo>
                  <a:pt x="237" y="186"/>
                </a:lnTo>
                <a:lnTo>
                  <a:pt x="242" y="181"/>
                </a:lnTo>
                <a:lnTo>
                  <a:pt x="242" y="177"/>
                </a:lnTo>
                <a:lnTo>
                  <a:pt x="246" y="172"/>
                </a:lnTo>
                <a:lnTo>
                  <a:pt x="246" y="190"/>
                </a:lnTo>
                <a:lnTo>
                  <a:pt x="246" y="181"/>
                </a:lnTo>
                <a:lnTo>
                  <a:pt x="250" y="177"/>
                </a:lnTo>
                <a:lnTo>
                  <a:pt x="255" y="181"/>
                </a:lnTo>
                <a:lnTo>
                  <a:pt x="255" y="190"/>
                </a:lnTo>
                <a:lnTo>
                  <a:pt x="259" y="195"/>
                </a:lnTo>
                <a:lnTo>
                  <a:pt x="259" y="168"/>
                </a:lnTo>
                <a:lnTo>
                  <a:pt x="263" y="150"/>
                </a:lnTo>
                <a:lnTo>
                  <a:pt x="263" y="181"/>
                </a:lnTo>
                <a:lnTo>
                  <a:pt x="268" y="172"/>
                </a:lnTo>
                <a:lnTo>
                  <a:pt x="268" y="186"/>
                </a:lnTo>
                <a:lnTo>
                  <a:pt x="272" y="186"/>
                </a:lnTo>
                <a:lnTo>
                  <a:pt x="272" y="208"/>
                </a:lnTo>
                <a:lnTo>
                  <a:pt x="277" y="204"/>
                </a:lnTo>
                <a:lnTo>
                  <a:pt x="277" y="208"/>
                </a:lnTo>
                <a:lnTo>
                  <a:pt x="281" y="199"/>
                </a:lnTo>
                <a:lnTo>
                  <a:pt x="281" y="213"/>
                </a:lnTo>
                <a:lnTo>
                  <a:pt x="285" y="218"/>
                </a:lnTo>
                <a:lnTo>
                  <a:pt x="290" y="227"/>
                </a:lnTo>
                <a:lnTo>
                  <a:pt x="299" y="218"/>
                </a:lnTo>
                <a:lnTo>
                  <a:pt x="299" y="204"/>
                </a:lnTo>
                <a:lnTo>
                  <a:pt x="303" y="186"/>
                </a:lnTo>
                <a:lnTo>
                  <a:pt x="303" y="177"/>
                </a:lnTo>
                <a:lnTo>
                  <a:pt x="307" y="186"/>
                </a:lnTo>
                <a:lnTo>
                  <a:pt x="307" y="45"/>
                </a:lnTo>
                <a:lnTo>
                  <a:pt x="312" y="23"/>
                </a:lnTo>
                <a:lnTo>
                  <a:pt x="312" y="86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99" name="Freeform 190"/>
          <p:cNvSpPr>
            <a:spLocks/>
          </p:cNvSpPr>
          <p:nvPr/>
        </p:nvSpPr>
        <p:spPr bwMode="auto">
          <a:xfrm>
            <a:off x="5583238" y="3589338"/>
            <a:ext cx="508000" cy="330200"/>
          </a:xfrm>
          <a:custGeom>
            <a:avLst/>
            <a:gdLst>
              <a:gd name="T0" fmla="*/ 6350 w 320"/>
              <a:gd name="T1" fmla="*/ 301625 h 208"/>
              <a:gd name="T2" fmla="*/ 20637 w 320"/>
              <a:gd name="T3" fmla="*/ 287338 h 208"/>
              <a:gd name="T4" fmla="*/ 34925 w 320"/>
              <a:gd name="T5" fmla="*/ 280988 h 208"/>
              <a:gd name="T6" fmla="*/ 47625 w 320"/>
              <a:gd name="T7" fmla="*/ 273050 h 208"/>
              <a:gd name="T8" fmla="*/ 55563 w 320"/>
              <a:gd name="T9" fmla="*/ 295275 h 208"/>
              <a:gd name="T10" fmla="*/ 69850 w 320"/>
              <a:gd name="T11" fmla="*/ 301625 h 208"/>
              <a:gd name="T12" fmla="*/ 90487 w 320"/>
              <a:gd name="T13" fmla="*/ 323850 h 208"/>
              <a:gd name="T14" fmla="*/ 96837 w 320"/>
              <a:gd name="T15" fmla="*/ 280988 h 208"/>
              <a:gd name="T16" fmla="*/ 111125 w 320"/>
              <a:gd name="T17" fmla="*/ 273050 h 208"/>
              <a:gd name="T18" fmla="*/ 125413 w 320"/>
              <a:gd name="T19" fmla="*/ 295275 h 208"/>
              <a:gd name="T20" fmla="*/ 131762 w 320"/>
              <a:gd name="T21" fmla="*/ 280988 h 208"/>
              <a:gd name="T22" fmla="*/ 146050 w 320"/>
              <a:gd name="T23" fmla="*/ 252413 h 208"/>
              <a:gd name="T24" fmla="*/ 160337 w 320"/>
              <a:gd name="T25" fmla="*/ 258763 h 208"/>
              <a:gd name="T26" fmla="*/ 166687 w 320"/>
              <a:gd name="T27" fmla="*/ 258763 h 208"/>
              <a:gd name="T28" fmla="*/ 180975 w 320"/>
              <a:gd name="T29" fmla="*/ 280988 h 208"/>
              <a:gd name="T30" fmla="*/ 193675 w 320"/>
              <a:gd name="T31" fmla="*/ 295275 h 208"/>
              <a:gd name="T32" fmla="*/ 207963 w 320"/>
              <a:gd name="T33" fmla="*/ 280988 h 208"/>
              <a:gd name="T34" fmla="*/ 222250 w 320"/>
              <a:gd name="T35" fmla="*/ 266700 h 208"/>
              <a:gd name="T36" fmla="*/ 236538 w 320"/>
              <a:gd name="T37" fmla="*/ 273050 h 208"/>
              <a:gd name="T38" fmla="*/ 250825 w 320"/>
              <a:gd name="T39" fmla="*/ 287338 h 208"/>
              <a:gd name="T40" fmla="*/ 257175 w 320"/>
              <a:gd name="T41" fmla="*/ 266700 h 208"/>
              <a:gd name="T42" fmla="*/ 277812 w 320"/>
              <a:gd name="T43" fmla="*/ 266700 h 208"/>
              <a:gd name="T44" fmla="*/ 284162 w 320"/>
              <a:gd name="T45" fmla="*/ 258763 h 208"/>
              <a:gd name="T46" fmla="*/ 292100 w 320"/>
              <a:gd name="T47" fmla="*/ 150813 h 208"/>
              <a:gd name="T48" fmla="*/ 306387 w 320"/>
              <a:gd name="T49" fmla="*/ 144463 h 208"/>
              <a:gd name="T50" fmla="*/ 312737 w 320"/>
              <a:gd name="T51" fmla="*/ 287338 h 208"/>
              <a:gd name="T52" fmla="*/ 327025 w 320"/>
              <a:gd name="T53" fmla="*/ 287338 h 208"/>
              <a:gd name="T54" fmla="*/ 333375 w 320"/>
              <a:gd name="T55" fmla="*/ 301625 h 208"/>
              <a:gd name="T56" fmla="*/ 347662 w 320"/>
              <a:gd name="T57" fmla="*/ 301625 h 208"/>
              <a:gd name="T58" fmla="*/ 361950 w 320"/>
              <a:gd name="T59" fmla="*/ 315913 h 208"/>
              <a:gd name="T60" fmla="*/ 374650 w 320"/>
              <a:gd name="T61" fmla="*/ 330200 h 208"/>
              <a:gd name="T62" fmla="*/ 382587 w 320"/>
              <a:gd name="T63" fmla="*/ 295275 h 208"/>
              <a:gd name="T64" fmla="*/ 396875 w 320"/>
              <a:gd name="T65" fmla="*/ 287338 h 208"/>
              <a:gd name="T66" fmla="*/ 409575 w 320"/>
              <a:gd name="T67" fmla="*/ 315913 h 208"/>
              <a:gd name="T68" fmla="*/ 417513 w 320"/>
              <a:gd name="T69" fmla="*/ 287338 h 208"/>
              <a:gd name="T70" fmla="*/ 430213 w 320"/>
              <a:gd name="T71" fmla="*/ 258763 h 208"/>
              <a:gd name="T72" fmla="*/ 438150 w 320"/>
              <a:gd name="T73" fmla="*/ 273050 h 208"/>
              <a:gd name="T74" fmla="*/ 452438 w 320"/>
              <a:gd name="T75" fmla="*/ 144463 h 208"/>
              <a:gd name="T76" fmla="*/ 465138 w 320"/>
              <a:gd name="T77" fmla="*/ 173037 h 208"/>
              <a:gd name="T78" fmla="*/ 473075 w 320"/>
              <a:gd name="T79" fmla="*/ 266700 h 208"/>
              <a:gd name="T80" fmla="*/ 487363 w 320"/>
              <a:gd name="T81" fmla="*/ 252413 h 208"/>
              <a:gd name="T82" fmla="*/ 500063 w 320"/>
              <a:gd name="T83" fmla="*/ 0 h 2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0"/>
              <a:gd name="T127" fmla="*/ 0 h 208"/>
              <a:gd name="T128" fmla="*/ 320 w 320"/>
              <a:gd name="T129" fmla="*/ 208 h 2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0" h="208">
                <a:moveTo>
                  <a:pt x="0" y="86"/>
                </a:moveTo>
                <a:lnTo>
                  <a:pt x="4" y="145"/>
                </a:lnTo>
                <a:lnTo>
                  <a:pt x="4" y="190"/>
                </a:lnTo>
                <a:lnTo>
                  <a:pt x="8" y="186"/>
                </a:lnTo>
                <a:lnTo>
                  <a:pt x="8" y="177"/>
                </a:lnTo>
                <a:lnTo>
                  <a:pt x="13" y="181"/>
                </a:lnTo>
                <a:lnTo>
                  <a:pt x="17" y="177"/>
                </a:lnTo>
                <a:lnTo>
                  <a:pt x="22" y="168"/>
                </a:lnTo>
                <a:lnTo>
                  <a:pt x="22" y="177"/>
                </a:lnTo>
                <a:lnTo>
                  <a:pt x="26" y="186"/>
                </a:lnTo>
                <a:lnTo>
                  <a:pt x="26" y="177"/>
                </a:lnTo>
                <a:lnTo>
                  <a:pt x="30" y="172"/>
                </a:lnTo>
                <a:lnTo>
                  <a:pt x="30" y="168"/>
                </a:lnTo>
                <a:lnTo>
                  <a:pt x="35" y="163"/>
                </a:lnTo>
                <a:lnTo>
                  <a:pt x="35" y="186"/>
                </a:lnTo>
                <a:lnTo>
                  <a:pt x="39" y="172"/>
                </a:lnTo>
                <a:lnTo>
                  <a:pt x="44" y="172"/>
                </a:lnTo>
                <a:lnTo>
                  <a:pt x="44" y="190"/>
                </a:lnTo>
                <a:lnTo>
                  <a:pt x="52" y="195"/>
                </a:lnTo>
                <a:lnTo>
                  <a:pt x="52" y="190"/>
                </a:lnTo>
                <a:lnTo>
                  <a:pt x="57" y="204"/>
                </a:lnTo>
                <a:lnTo>
                  <a:pt x="57" y="195"/>
                </a:lnTo>
                <a:lnTo>
                  <a:pt x="61" y="181"/>
                </a:lnTo>
                <a:lnTo>
                  <a:pt x="61" y="177"/>
                </a:lnTo>
                <a:lnTo>
                  <a:pt x="65" y="172"/>
                </a:lnTo>
                <a:lnTo>
                  <a:pt x="65" y="177"/>
                </a:lnTo>
                <a:lnTo>
                  <a:pt x="70" y="172"/>
                </a:lnTo>
                <a:lnTo>
                  <a:pt x="79" y="172"/>
                </a:lnTo>
                <a:lnTo>
                  <a:pt x="74" y="172"/>
                </a:lnTo>
                <a:lnTo>
                  <a:pt x="79" y="186"/>
                </a:lnTo>
                <a:lnTo>
                  <a:pt x="83" y="177"/>
                </a:lnTo>
                <a:lnTo>
                  <a:pt x="83" y="168"/>
                </a:lnTo>
                <a:lnTo>
                  <a:pt x="83" y="177"/>
                </a:lnTo>
                <a:lnTo>
                  <a:pt x="87" y="177"/>
                </a:lnTo>
                <a:lnTo>
                  <a:pt x="92" y="181"/>
                </a:lnTo>
                <a:lnTo>
                  <a:pt x="92" y="159"/>
                </a:lnTo>
                <a:lnTo>
                  <a:pt x="96" y="145"/>
                </a:lnTo>
                <a:lnTo>
                  <a:pt x="96" y="163"/>
                </a:lnTo>
                <a:lnTo>
                  <a:pt x="101" y="163"/>
                </a:lnTo>
                <a:lnTo>
                  <a:pt x="101" y="150"/>
                </a:lnTo>
                <a:lnTo>
                  <a:pt x="105" y="154"/>
                </a:lnTo>
                <a:lnTo>
                  <a:pt x="105" y="163"/>
                </a:lnTo>
                <a:lnTo>
                  <a:pt x="109" y="172"/>
                </a:lnTo>
                <a:lnTo>
                  <a:pt x="109" y="181"/>
                </a:lnTo>
                <a:lnTo>
                  <a:pt x="114" y="177"/>
                </a:lnTo>
                <a:lnTo>
                  <a:pt x="114" y="186"/>
                </a:lnTo>
                <a:lnTo>
                  <a:pt x="118" y="181"/>
                </a:lnTo>
                <a:lnTo>
                  <a:pt x="122" y="186"/>
                </a:lnTo>
                <a:lnTo>
                  <a:pt x="122" y="177"/>
                </a:lnTo>
                <a:lnTo>
                  <a:pt x="131" y="172"/>
                </a:lnTo>
                <a:lnTo>
                  <a:pt x="131" y="177"/>
                </a:lnTo>
                <a:lnTo>
                  <a:pt x="136" y="177"/>
                </a:lnTo>
                <a:lnTo>
                  <a:pt x="136" y="163"/>
                </a:lnTo>
                <a:lnTo>
                  <a:pt x="140" y="168"/>
                </a:lnTo>
                <a:lnTo>
                  <a:pt x="140" y="177"/>
                </a:lnTo>
                <a:lnTo>
                  <a:pt x="144" y="172"/>
                </a:lnTo>
                <a:lnTo>
                  <a:pt x="149" y="172"/>
                </a:lnTo>
                <a:lnTo>
                  <a:pt x="153" y="177"/>
                </a:lnTo>
                <a:lnTo>
                  <a:pt x="153" y="186"/>
                </a:lnTo>
                <a:lnTo>
                  <a:pt x="158" y="181"/>
                </a:lnTo>
                <a:lnTo>
                  <a:pt x="158" y="177"/>
                </a:lnTo>
                <a:lnTo>
                  <a:pt x="162" y="181"/>
                </a:lnTo>
                <a:lnTo>
                  <a:pt x="162" y="168"/>
                </a:lnTo>
                <a:lnTo>
                  <a:pt x="171" y="168"/>
                </a:lnTo>
                <a:lnTo>
                  <a:pt x="171" y="163"/>
                </a:lnTo>
                <a:lnTo>
                  <a:pt x="175" y="168"/>
                </a:lnTo>
                <a:lnTo>
                  <a:pt x="175" y="177"/>
                </a:lnTo>
                <a:lnTo>
                  <a:pt x="179" y="172"/>
                </a:lnTo>
                <a:lnTo>
                  <a:pt x="179" y="163"/>
                </a:lnTo>
                <a:lnTo>
                  <a:pt x="184" y="172"/>
                </a:lnTo>
                <a:lnTo>
                  <a:pt x="184" y="177"/>
                </a:lnTo>
                <a:lnTo>
                  <a:pt x="184" y="95"/>
                </a:lnTo>
                <a:lnTo>
                  <a:pt x="188" y="13"/>
                </a:lnTo>
                <a:lnTo>
                  <a:pt x="188" y="18"/>
                </a:lnTo>
                <a:lnTo>
                  <a:pt x="193" y="91"/>
                </a:lnTo>
                <a:lnTo>
                  <a:pt x="193" y="172"/>
                </a:lnTo>
                <a:lnTo>
                  <a:pt x="197" y="190"/>
                </a:lnTo>
                <a:lnTo>
                  <a:pt x="197" y="181"/>
                </a:lnTo>
                <a:lnTo>
                  <a:pt x="201" y="177"/>
                </a:lnTo>
                <a:lnTo>
                  <a:pt x="201" y="186"/>
                </a:lnTo>
                <a:lnTo>
                  <a:pt x="206" y="181"/>
                </a:lnTo>
                <a:lnTo>
                  <a:pt x="206" y="190"/>
                </a:lnTo>
                <a:lnTo>
                  <a:pt x="206" y="172"/>
                </a:lnTo>
                <a:lnTo>
                  <a:pt x="210" y="190"/>
                </a:lnTo>
                <a:lnTo>
                  <a:pt x="214" y="190"/>
                </a:lnTo>
                <a:lnTo>
                  <a:pt x="214" y="181"/>
                </a:lnTo>
                <a:lnTo>
                  <a:pt x="219" y="190"/>
                </a:lnTo>
                <a:lnTo>
                  <a:pt x="223" y="168"/>
                </a:lnTo>
                <a:lnTo>
                  <a:pt x="223" y="186"/>
                </a:lnTo>
                <a:lnTo>
                  <a:pt x="228" y="199"/>
                </a:lnTo>
                <a:lnTo>
                  <a:pt x="232" y="195"/>
                </a:lnTo>
                <a:lnTo>
                  <a:pt x="232" y="208"/>
                </a:lnTo>
                <a:lnTo>
                  <a:pt x="236" y="208"/>
                </a:lnTo>
                <a:lnTo>
                  <a:pt x="236" y="195"/>
                </a:lnTo>
                <a:lnTo>
                  <a:pt x="241" y="159"/>
                </a:lnTo>
                <a:lnTo>
                  <a:pt x="241" y="186"/>
                </a:lnTo>
                <a:lnTo>
                  <a:pt x="245" y="204"/>
                </a:lnTo>
                <a:lnTo>
                  <a:pt x="245" y="186"/>
                </a:lnTo>
                <a:lnTo>
                  <a:pt x="250" y="181"/>
                </a:lnTo>
                <a:lnTo>
                  <a:pt x="254" y="186"/>
                </a:lnTo>
                <a:lnTo>
                  <a:pt x="254" y="190"/>
                </a:lnTo>
                <a:lnTo>
                  <a:pt x="258" y="199"/>
                </a:lnTo>
                <a:lnTo>
                  <a:pt x="258" y="195"/>
                </a:lnTo>
                <a:lnTo>
                  <a:pt x="263" y="190"/>
                </a:lnTo>
                <a:lnTo>
                  <a:pt x="263" y="181"/>
                </a:lnTo>
                <a:lnTo>
                  <a:pt x="267" y="172"/>
                </a:lnTo>
                <a:lnTo>
                  <a:pt x="267" y="163"/>
                </a:lnTo>
                <a:lnTo>
                  <a:pt x="271" y="163"/>
                </a:lnTo>
                <a:lnTo>
                  <a:pt x="271" y="181"/>
                </a:lnTo>
                <a:lnTo>
                  <a:pt x="280" y="172"/>
                </a:lnTo>
                <a:lnTo>
                  <a:pt x="276" y="172"/>
                </a:lnTo>
                <a:lnTo>
                  <a:pt x="280" y="172"/>
                </a:lnTo>
                <a:lnTo>
                  <a:pt x="285" y="163"/>
                </a:lnTo>
                <a:lnTo>
                  <a:pt x="285" y="91"/>
                </a:lnTo>
                <a:lnTo>
                  <a:pt x="289" y="95"/>
                </a:lnTo>
                <a:lnTo>
                  <a:pt x="289" y="100"/>
                </a:lnTo>
                <a:lnTo>
                  <a:pt x="293" y="109"/>
                </a:lnTo>
                <a:lnTo>
                  <a:pt x="293" y="145"/>
                </a:lnTo>
                <a:lnTo>
                  <a:pt x="298" y="154"/>
                </a:lnTo>
                <a:lnTo>
                  <a:pt x="298" y="168"/>
                </a:lnTo>
                <a:lnTo>
                  <a:pt x="302" y="181"/>
                </a:lnTo>
                <a:lnTo>
                  <a:pt x="307" y="186"/>
                </a:lnTo>
                <a:lnTo>
                  <a:pt x="307" y="159"/>
                </a:lnTo>
                <a:lnTo>
                  <a:pt x="311" y="59"/>
                </a:lnTo>
                <a:lnTo>
                  <a:pt x="311" y="0"/>
                </a:lnTo>
                <a:lnTo>
                  <a:pt x="315" y="0"/>
                </a:lnTo>
                <a:lnTo>
                  <a:pt x="315" y="36"/>
                </a:lnTo>
                <a:lnTo>
                  <a:pt x="320" y="113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0" name="Freeform 191"/>
          <p:cNvSpPr>
            <a:spLocks/>
          </p:cNvSpPr>
          <p:nvPr/>
        </p:nvSpPr>
        <p:spPr bwMode="auto">
          <a:xfrm>
            <a:off x="6091238" y="3567113"/>
            <a:ext cx="514350" cy="331787"/>
          </a:xfrm>
          <a:custGeom>
            <a:avLst/>
            <a:gdLst>
              <a:gd name="T0" fmla="*/ 6350 w 324"/>
              <a:gd name="T1" fmla="*/ 274637 h 209"/>
              <a:gd name="T2" fmla="*/ 20637 w 324"/>
              <a:gd name="T3" fmla="*/ 323850 h 209"/>
              <a:gd name="T4" fmla="*/ 41275 w 324"/>
              <a:gd name="T5" fmla="*/ 323850 h 209"/>
              <a:gd name="T6" fmla="*/ 47625 w 324"/>
              <a:gd name="T7" fmla="*/ 331787 h 209"/>
              <a:gd name="T8" fmla="*/ 55563 w 324"/>
              <a:gd name="T9" fmla="*/ 295275 h 209"/>
              <a:gd name="T10" fmla="*/ 69850 w 324"/>
              <a:gd name="T11" fmla="*/ 317500 h 209"/>
              <a:gd name="T12" fmla="*/ 90487 w 324"/>
              <a:gd name="T13" fmla="*/ 317500 h 209"/>
              <a:gd name="T14" fmla="*/ 96837 w 324"/>
              <a:gd name="T15" fmla="*/ 323850 h 209"/>
              <a:gd name="T16" fmla="*/ 103188 w 324"/>
              <a:gd name="T17" fmla="*/ 274637 h 209"/>
              <a:gd name="T18" fmla="*/ 117475 w 324"/>
              <a:gd name="T19" fmla="*/ 266700 h 209"/>
              <a:gd name="T20" fmla="*/ 131762 w 324"/>
              <a:gd name="T21" fmla="*/ 303212 h 209"/>
              <a:gd name="T22" fmla="*/ 138112 w 324"/>
              <a:gd name="T23" fmla="*/ 252412 h 209"/>
              <a:gd name="T24" fmla="*/ 152400 w 324"/>
              <a:gd name="T25" fmla="*/ 252412 h 209"/>
              <a:gd name="T26" fmla="*/ 160337 w 324"/>
              <a:gd name="T27" fmla="*/ 244475 h 209"/>
              <a:gd name="T28" fmla="*/ 166687 w 324"/>
              <a:gd name="T29" fmla="*/ 274637 h 209"/>
              <a:gd name="T30" fmla="*/ 180975 w 324"/>
              <a:gd name="T31" fmla="*/ 223837 h 209"/>
              <a:gd name="T32" fmla="*/ 193675 w 324"/>
              <a:gd name="T33" fmla="*/ 252412 h 209"/>
              <a:gd name="T34" fmla="*/ 201612 w 324"/>
              <a:gd name="T35" fmla="*/ 295275 h 209"/>
              <a:gd name="T36" fmla="*/ 207963 w 324"/>
              <a:gd name="T37" fmla="*/ 280987 h 209"/>
              <a:gd name="T38" fmla="*/ 222250 w 324"/>
              <a:gd name="T39" fmla="*/ 252412 h 209"/>
              <a:gd name="T40" fmla="*/ 228600 w 324"/>
              <a:gd name="T41" fmla="*/ 260350 h 209"/>
              <a:gd name="T42" fmla="*/ 242888 w 324"/>
              <a:gd name="T43" fmla="*/ 280987 h 209"/>
              <a:gd name="T44" fmla="*/ 257175 w 324"/>
              <a:gd name="T45" fmla="*/ 7937 h 209"/>
              <a:gd name="T46" fmla="*/ 263525 w 324"/>
              <a:gd name="T47" fmla="*/ 93662 h 209"/>
              <a:gd name="T48" fmla="*/ 277812 w 324"/>
              <a:gd name="T49" fmla="*/ 260350 h 209"/>
              <a:gd name="T50" fmla="*/ 292100 w 324"/>
              <a:gd name="T51" fmla="*/ 303212 h 209"/>
              <a:gd name="T52" fmla="*/ 306387 w 324"/>
              <a:gd name="T53" fmla="*/ 266700 h 209"/>
              <a:gd name="T54" fmla="*/ 327025 w 324"/>
              <a:gd name="T55" fmla="*/ 280987 h 209"/>
              <a:gd name="T56" fmla="*/ 333375 w 324"/>
              <a:gd name="T57" fmla="*/ 303212 h 209"/>
              <a:gd name="T58" fmla="*/ 347662 w 324"/>
              <a:gd name="T59" fmla="*/ 288925 h 209"/>
              <a:gd name="T60" fmla="*/ 361950 w 324"/>
              <a:gd name="T61" fmla="*/ 288925 h 209"/>
              <a:gd name="T62" fmla="*/ 374650 w 324"/>
              <a:gd name="T63" fmla="*/ 260350 h 209"/>
              <a:gd name="T64" fmla="*/ 382587 w 324"/>
              <a:gd name="T65" fmla="*/ 238125 h 209"/>
              <a:gd name="T66" fmla="*/ 396875 w 324"/>
              <a:gd name="T67" fmla="*/ 309562 h 209"/>
              <a:gd name="T68" fmla="*/ 417513 w 324"/>
              <a:gd name="T69" fmla="*/ 288925 h 209"/>
              <a:gd name="T70" fmla="*/ 423863 w 324"/>
              <a:gd name="T71" fmla="*/ 303212 h 209"/>
              <a:gd name="T72" fmla="*/ 431800 w 324"/>
              <a:gd name="T73" fmla="*/ 288925 h 209"/>
              <a:gd name="T74" fmla="*/ 444500 w 324"/>
              <a:gd name="T75" fmla="*/ 266700 h 209"/>
              <a:gd name="T76" fmla="*/ 458788 w 324"/>
              <a:gd name="T77" fmla="*/ 280987 h 209"/>
              <a:gd name="T78" fmla="*/ 473075 w 324"/>
              <a:gd name="T79" fmla="*/ 252412 h 209"/>
              <a:gd name="T80" fmla="*/ 487363 w 324"/>
              <a:gd name="T81" fmla="*/ 280987 h 209"/>
              <a:gd name="T82" fmla="*/ 500063 w 324"/>
              <a:gd name="T83" fmla="*/ 295275 h 20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4"/>
              <a:gd name="T127" fmla="*/ 0 h 209"/>
              <a:gd name="T128" fmla="*/ 324 w 324"/>
              <a:gd name="T129" fmla="*/ 209 h 20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4" h="209">
                <a:moveTo>
                  <a:pt x="0" y="127"/>
                </a:moveTo>
                <a:lnTo>
                  <a:pt x="0" y="159"/>
                </a:lnTo>
                <a:lnTo>
                  <a:pt x="4" y="173"/>
                </a:lnTo>
                <a:lnTo>
                  <a:pt x="4" y="195"/>
                </a:lnTo>
                <a:lnTo>
                  <a:pt x="8" y="200"/>
                </a:lnTo>
                <a:lnTo>
                  <a:pt x="13" y="204"/>
                </a:lnTo>
                <a:lnTo>
                  <a:pt x="13" y="209"/>
                </a:lnTo>
                <a:lnTo>
                  <a:pt x="17" y="204"/>
                </a:lnTo>
                <a:lnTo>
                  <a:pt x="26" y="204"/>
                </a:lnTo>
                <a:lnTo>
                  <a:pt x="26" y="200"/>
                </a:lnTo>
                <a:lnTo>
                  <a:pt x="26" y="204"/>
                </a:lnTo>
                <a:lnTo>
                  <a:pt x="30" y="209"/>
                </a:lnTo>
                <a:lnTo>
                  <a:pt x="30" y="204"/>
                </a:lnTo>
                <a:lnTo>
                  <a:pt x="35" y="200"/>
                </a:lnTo>
                <a:lnTo>
                  <a:pt x="35" y="186"/>
                </a:lnTo>
                <a:lnTo>
                  <a:pt x="39" y="191"/>
                </a:lnTo>
                <a:lnTo>
                  <a:pt x="44" y="195"/>
                </a:lnTo>
                <a:lnTo>
                  <a:pt x="44" y="200"/>
                </a:lnTo>
                <a:lnTo>
                  <a:pt x="48" y="204"/>
                </a:lnTo>
                <a:lnTo>
                  <a:pt x="48" y="195"/>
                </a:lnTo>
                <a:lnTo>
                  <a:pt x="57" y="200"/>
                </a:lnTo>
                <a:lnTo>
                  <a:pt x="52" y="200"/>
                </a:lnTo>
                <a:lnTo>
                  <a:pt x="57" y="204"/>
                </a:lnTo>
                <a:lnTo>
                  <a:pt x="61" y="204"/>
                </a:lnTo>
                <a:lnTo>
                  <a:pt x="61" y="195"/>
                </a:lnTo>
                <a:lnTo>
                  <a:pt x="65" y="195"/>
                </a:lnTo>
                <a:lnTo>
                  <a:pt x="65" y="173"/>
                </a:lnTo>
                <a:lnTo>
                  <a:pt x="70" y="168"/>
                </a:lnTo>
                <a:lnTo>
                  <a:pt x="74" y="177"/>
                </a:lnTo>
                <a:lnTo>
                  <a:pt x="74" y="168"/>
                </a:lnTo>
                <a:lnTo>
                  <a:pt x="79" y="173"/>
                </a:lnTo>
                <a:lnTo>
                  <a:pt x="79" y="186"/>
                </a:lnTo>
                <a:lnTo>
                  <a:pt x="83" y="191"/>
                </a:lnTo>
                <a:lnTo>
                  <a:pt x="83" y="182"/>
                </a:lnTo>
                <a:lnTo>
                  <a:pt x="87" y="177"/>
                </a:lnTo>
                <a:lnTo>
                  <a:pt x="87" y="159"/>
                </a:lnTo>
                <a:lnTo>
                  <a:pt x="92" y="136"/>
                </a:lnTo>
                <a:lnTo>
                  <a:pt x="92" y="132"/>
                </a:lnTo>
                <a:lnTo>
                  <a:pt x="96" y="159"/>
                </a:lnTo>
                <a:lnTo>
                  <a:pt x="96" y="164"/>
                </a:lnTo>
                <a:lnTo>
                  <a:pt x="96" y="145"/>
                </a:lnTo>
                <a:lnTo>
                  <a:pt x="101" y="154"/>
                </a:lnTo>
                <a:lnTo>
                  <a:pt x="105" y="164"/>
                </a:lnTo>
                <a:lnTo>
                  <a:pt x="105" y="177"/>
                </a:lnTo>
                <a:lnTo>
                  <a:pt x="105" y="173"/>
                </a:lnTo>
                <a:lnTo>
                  <a:pt x="109" y="177"/>
                </a:lnTo>
                <a:lnTo>
                  <a:pt x="114" y="164"/>
                </a:lnTo>
                <a:lnTo>
                  <a:pt x="114" y="141"/>
                </a:lnTo>
                <a:lnTo>
                  <a:pt x="118" y="141"/>
                </a:lnTo>
                <a:lnTo>
                  <a:pt x="118" y="173"/>
                </a:lnTo>
                <a:lnTo>
                  <a:pt x="122" y="159"/>
                </a:lnTo>
                <a:lnTo>
                  <a:pt x="122" y="154"/>
                </a:lnTo>
                <a:lnTo>
                  <a:pt x="127" y="182"/>
                </a:lnTo>
                <a:lnTo>
                  <a:pt x="127" y="186"/>
                </a:lnTo>
                <a:lnTo>
                  <a:pt x="127" y="182"/>
                </a:lnTo>
                <a:lnTo>
                  <a:pt x="131" y="173"/>
                </a:lnTo>
                <a:lnTo>
                  <a:pt x="131" y="177"/>
                </a:lnTo>
                <a:lnTo>
                  <a:pt x="136" y="186"/>
                </a:lnTo>
                <a:lnTo>
                  <a:pt x="136" y="173"/>
                </a:lnTo>
                <a:lnTo>
                  <a:pt x="140" y="159"/>
                </a:lnTo>
                <a:lnTo>
                  <a:pt x="140" y="145"/>
                </a:lnTo>
                <a:lnTo>
                  <a:pt x="144" y="145"/>
                </a:lnTo>
                <a:lnTo>
                  <a:pt x="144" y="164"/>
                </a:lnTo>
                <a:lnTo>
                  <a:pt x="149" y="168"/>
                </a:lnTo>
                <a:lnTo>
                  <a:pt x="153" y="164"/>
                </a:lnTo>
                <a:lnTo>
                  <a:pt x="153" y="177"/>
                </a:lnTo>
                <a:lnTo>
                  <a:pt x="158" y="91"/>
                </a:lnTo>
                <a:lnTo>
                  <a:pt x="158" y="23"/>
                </a:lnTo>
                <a:lnTo>
                  <a:pt x="162" y="5"/>
                </a:lnTo>
                <a:lnTo>
                  <a:pt x="162" y="0"/>
                </a:lnTo>
                <a:lnTo>
                  <a:pt x="166" y="18"/>
                </a:lnTo>
                <a:lnTo>
                  <a:pt x="166" y="59"/>
                </a:lnTo>
                <a:lnTo>
                  <a:pt x="171" y="105"/>
                </a:lnTo>
                <a:lnTo>
                  <a:pt x="171" y="136"/>
                </a:lnTo>
                <a:lnTo>
                  <a:pt x="175" y="164"/>
                </a:lnTo>
                <a:lnTo>
                  <a:pt x="175" y="182"/>
                </a:lnTo>
                <a:lnTo>
                  <a:pt x="179" y="168"/>
                </a:lnTo>
                <a:lnTo>
                  <a:pt x="184" y="191"/>
                </a:lnTo>
                <a:lnTo>
                  <a:pt x="184" y="173"/>
                </a:lnTo>
                <a:lnTo>
                  <a:pt x="188" y="168"/>
                </a:lnTo>
                <a:lnTo>
                  <a:pt x="193" y="168"/>
                </a:lnTo>
                <a:lnTo>
                  <a:pt x="197" y="164"/>
                </a:lnTo>
                <a:lnTo>
                  <a:pt x="201" y="164"/>
                </a:lnTo>
                <a:lnTo>
                  <a:pt x="206" y="177"/>
                </a:lnTo>
                <a:lnTo>
                  <a:pt x="206" y="173"/>
                </a:lnTo>
                <a:lnTo>
                  <a:pt x="206" y="186"/>
                </a:lnTo>
                <a:lnTo>
                  <a:pt x="210" y="191"/>
                </a:lnTo>
                <a:lnTo>
                  <a:pt x="210" y="182"/>
                </a:lnTo>
                <a:lnTo>
                  <a:pt x="215" y="186"/>
                </a:lnTo>
                <a:lnTo>
                  <a:pt x="219" y="182"/>
                </a:lnTo>
                <a:lnTo>
                  <a:pt x="219" y="168"/>
                </a:lnTo>
                <a:lnTo>
                  <a:pt x="223" y="177"/>
                </a:lnTo>
                <a:lnTo>
                  <a:pt x="228" y="182"/>
                </a:lnTo>
                <a:lnTo>
                  <a:pt x="228" y="177"/>
                </a:lnTo>
                <a:lnTo>
                  <a:pt x="232" y="164"/>
                </a:lnTo>
                <a:lnTo>
                  <a:pt x="236" y="164"/>
                </a:lnTo>
                <a:lnTo>
                  <a:pt x="236" y="177"/>
                </a:lnTo>
                <a:lnTo>
                  <a:pt x="236" y="159"/>
                </a:lnTo>
                <a:lnTo>
                  <a:pt x="241" y="150"/>
                </a:lnTo>
                <a:lnTo>
                  <a:pt x="245" y="150"/>
                </a:lnTo>
                <a:lnTo>
                  <a:pt x="245" y="191"/>
                </a:lnTo>
                <a:lnTo>
                  <a:pt x="250" y="195"/>
                </a:lnTo>
                <a:lnTo>
                  <a:pt x="254" y="200"/>
                </a:lnTo>
                <a:lnTo>
                  <a:pt x="254" y="191"/>
                </a:lnTo>
                <a:lnTo>
                  <a:pt x="263" y="182"/>
                </a:lnTo>
                <a:lnTo>
                  <a:pt x="258" y="182"/>
                </a:lnTo>
                <a:lnTo>
                  <a:pt x="263" y="182"/>
                </a:lnTo>
                <a:lnTo>
                  <a:pt x="267" y="191"/>
                </a:lnTo>
                <a:lnTo>
                  <a:pt x="267" y="195"/>
                </a:lnTo>
                <a:lnTo>
                  <a:pt x="267" y="191"/>
                </a:lnTo>
                <a:lnTo>
                  <a:pt x="272" y="182"/>
                </a:lnTo>
                <a:lnTo>
                  <a:pt x="272" y="177"/>
                </a:lnTo>
                <a:lnTo>
                  <a:pt x="276" y="173"/>
                </a:lnTo>
                <a:lnTo>
                  <a:pt x="280" y="168"/>
                </a:lnTo>
                <a:lnTo>
                  <a:pt x="280" y="177"/>
                </a:lnTo>
                <a:lnTo>
                  <a:pt x="289" y="173"/>
                </a:lnTo>
                <a:lnTo>
                  <a:pt x="289" y="177"/>
                </a:lnTo>
                <a:lnTo>
                  <a:pt x="293" y="177"/>
                </a:lnTo>
                <a:lnTo>
                  <a:pt x="293" y="154"/>
                </a:lnTo>
                <a:lnTo>
                  <a:pt x="298" y="159"/>
                </a:lnTo>
                <a:lnTo>
                  <a:pt x="302" y="173"/>
                </a:lnTo>
                <a:lnTo>
                  <a:pt x="307" y="168"/>
                </a:lnTo>
                <a:lnTo>
                  <a:pt x="307" y="177"/>
                </a:lnTo>
                <a:lnTo>
                  <a:pt x="311" y="177"/>
                </a:lnTo>
                <a:lnTo>
                  <a:pt x="315" y="173"/>
                </a:lnTo>
                <a:lnTo>
                  <a:pt x="315" y="186"/>
                </a:lnTo>
                <a:lnTo>
                  <a:pt x="324" y="186"/>
                </a:lnTo>
                <a:lnTo>
                  <a:pt x="320" y="186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1" name="Freeform 192"/>
          <p:cNvSpPr>
            <a:spLocks/>
          </p:cNvSpPr>
          <p:nvPr/>
        </p:nvSpPr>
        <p:spPr bwMode="auto">
          <a:xfrm>
            <a:off x="6599238" y="3617913"/>
            <a:ext cx="522287" cy="273050"/>
          </a:xfrm>
          <a:custGeom>
            <a:avLst/>
            <a:gdLst>
              <a:gd name="T0" fmla="*/ 6350 w 329"/>
              <a:gd name="T1" fmla="*/ 238125 h 172"/>
              <a:gd name="T2" fmla="*/ 20637 w 329"/>
              <a:gd name="T3" fmla="*/ 230188 h 172"/>
              <a:gd name="T4" fmla="*/ 34925 w 329"/>
              <a:gd name="T5" fmla="*/ 252413 h 172"/>
              <a:gd name="T6" fmla="*/ 47625 w 329"/>
              <a:gd name="T7" fmla="*/ 258763 h 172"/>
              <a:gd name="T8" fmla="*/ 61912 w 329"/>
              <a:gd name="T9" fmla="*/ 252413 h 172"/>
              <a:gd name="T10" fmla="*/ 69850 w 329"/>
              <a:gd name="T11" fmla="*/ 238125 h 172"/>
              <a:gd name="T12" fmla="*/ 82550 w 329"/>
              <a:gd name="T13" fmla="*/ 223838 h 172"/>
              <a:gd name="T14" fmla="*/ 90487 w 329"/>
              <a:gd name="T15" fmla="*/ 230188 h 172"/>
              <a:gd name="T16" fmla="*/ 103187 w 329"/>
              <a:gd name="T17" fmla="*/ 230188 h 172"/>
              <a:gd name="T18" fmla="*/ 125412 w 329"/>
              <a:gd name="T19" fmla="*/ 238125 h 172"/>
              <a:gd name="T20" fmla="*/ 131762 w 329"/>
              <a:gd name="T21" fmla="*/ 258763 h 172"/>
              <a:gd name="T22" fmla="*/ 146050 w 329"/>
              <a:gd name="T23" fmla="*/ 230188 h 172"/>
              <a:gd name="T24" fmla="*/ 160337 w 329"/>
              <a:gd name="T25" fmla="*/ 36512 h 172"/>
              <a:gd name="T26" fmla="*/ 166687 w 329"/>
              <a:gd name="T27" fmla="*/ 258763 h 172"/>
              <a:gd name="T28" fmla="*/ 180975 w 329"/>
              <a:gd name="T29" fmla="*/ 252413 h 172"/>
              <a:gd name="T30" fmla="*/ 187325 w 329"/>
              <a:gd name="T31" fmla="*/ 173037 h 172"/>
              <a:gd name="T32" fmla="*/ 193675 w 329"/>
              <a:gd name="T33" fmla="*/ 136525 h 172"/>
              <a:gd name="T34" fmla="*/ 215900 w 329"/>
              <a:gd name="T35" fmla="*/ 144462 h 172"/>
              <a:gd name="T36" fmla="*/ 228600 w 329"/>
              <a:gd name="T37" fmla="*/ 144462 h 172"/>
              <a:gd name="T38" fmla="*/ 242887 w 329"/>
              <a:gd name="T39" fmla="*/ 193675 h 172"/>
              <a:gd name="T40" fmla="*/ 250825 w 329"/>
              <a:gd name="T41" fmla="*/ 193675 h 172"/>
              <a:gd name="T42" fmla="*/ 257175 w 329"/>
              <a:gd name="T43" fmla="*/ 223838 h 172"/>
              <a:gd name="T44" fmla="*/ 271462 w 329"/>
              <a:gd name="T45" fmla="*/ 252413 h 172"/>
              <a:gd name="T46" fmla="*/ 284162 w 329"/>
              <a:gd name="T47" fmla="*/ 238125 h 172"/>
              <a:gd name="T48" fmla="*/ 292100 w 329"/>
              <a:gd name="T49" fmla="*/ 252413 h 172"/>
              <a:gd name="T50" fmla="*/ 306387 w 329"/>
              <a:gd name="T51" fmla="*/ 238125 h 172"/>
              <a:gd name="T52" fmla="*/ 327025 w 329"/>
              <a:gd name="T53" fmla="*/ 258763 h 172"/>
              <a:gd name="T54" fmla="*/ 333375 w 329"/>
              <a:gd name="T55" fmla="*/ 238125 h 172"/>
              <a:gd name="T56" fmla="*/ 347662 w 329"/>
              <a:gd name="T57" fmla="*/ 266700 h 172"/>
              <a:gd name="T58" fmla="*/ 361950 w 329"/>
              <a:gd name="T59" fmla="*/ 258763 h 172"/>
              <a:gd name="T60" fmla="*/ 368300 w 329"/>
              <a:gd name="T61" fmla="*/ 238125 h 172"/>
              <a:gd name="T62" fmla="*/ 382587 w 329"/>
              <a:gd name="T63" fmla="*/ 244475 h 172"/>
              <a:gd name="T64" fmla="*/ 403225 w 329"/>
              <a:gd name="T65" fmla="*/ 252413 h 172"/>
              <a:gd name="T66" fmla="*/ 409575 w 329"/>
              <a:gd name="T67" fmla="*/ 258763 h 172"/>
              <a:gd name="T68" fmla="*/ 423862 w 329"/>
              <a:gd name="T69" fmla="*/ 244475 h 172"/>
              <a:gd name="T70" fmla="*/ 431800 w 329"/>
              <a:gd name="T71" fmla="*/ 238125 h 172"/>
              <a:gd name="T72" fmla="*/ 444500 w 329"/>
              <a:gd name="T73" fmla="*/ 244475 h 172"/>
              <a:gd name="T74" fmla="*/ 458787 w 329"/>
              <a:gd name="T75" fmla="*/ 244475 h 172"/>
              <a:gd name="T76" fmla="*/ 479425 w 329"/>
              <a:gd name="T77" fmla="*/ 244475 h 172"/>
              <a:gd name="T78" fmla="*/ 487362 w 329"/>
              <a:gd name="T79" fmla="*/ 273050 h 172"/>
              <a:gd name="T80" fmla="*/ 500062 w 329"/>
              <a:gd name="T81" fmla="*/ 252413 h 172"/>
              <a:gd name="T82" fmla="*/ 514350 w 329"/>
              <a:gd name="T83" fmla="*/ 252413 h 1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9"/>
              <a:gd name="T127" fmla="*/ 0 h 172"/>
              <a:gd name="T128" fmla="*/ 329 w 329"/>
              <a:gd name="T129" fmla="*/ 172 h 1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9" h="172">
                <a:moveTo>
                  <a:pt x="0" y="154"/>
                </a:moveTo>
                <a:lnTo>
                  <a:pt x="4" y="145"/>
                </a:lnTo>
                <a:lnTo>
                  <a:pt x="4" y="150"/>
                </a:lnTo>
                <a:lnTo>
                  <a:pt x="9" y="159"/>
                </a:lnTo>
                <a:lnTo>
                  <a:pt x="13" y="154"/>
                </a:lnTo>
                <a:lnTo>
                  <a:pt x="13" y="145"/>
                </a:lnTo>
                <a:lnTo>
                  <a:pt x="17" y="150"/>
                </a:lnTo>
                <a:lnTo>
                  <a:pt x="22" y="154"/>
                </a:lnTo>
                <a:lnTo>
                  <a:pt x="22" y="159"/>
                </a:lnTo>
                <a:lnTo>
                  <a:pt x="26" y="163"/>
                </a:lnTo>
                <a:lnTo>
                  <a:pt x="30" y="159"/>
                </a:lnTo>
                <a:lnTo>
                  <a:pt x="30" y="163"/>
                </a:lnTo>
                <a:lnTo>
                  <a:pt x="35" y="172"/>
                </a:lnTo>
                <a:lnTo>
                  <a:pt x="35" y="154"/>
                </a:lnTo>
                <a:lnTo>
                  <a:pt x="39" y="159"/>
                </a:lnTo>
                <a:lnTo>
                  <a:pt x="39" y="163"/>
                </a:lnTo>
                <a:lnTo>
                  <a:pt x="44" y="168"/>
                </a:lnTo>
                <a:lnTo>
                  <a:pt x="44" y="150"/>
                </a:lnTo>
                <a:lnTo>
                  <a:pt x="48" y="145"/>
                </a:lnTo>
                <a:lnTo>
                  <a:pt x="48" y="136"/>
                </a:lnTo>
                <a:lnTo>
                  <a:pt x="52" y="141"/>
                </a:lnTo>
                <a:lnTo>
                  <a:pt x="52" y="154"/>
                </a:lnTo>
                <a:lnTo>
                  <a:pt x="61" y="145"/>
                </a:lnTo>
                <a:lnTo>
                  <a:pt x="57" y="145"/>
                </a:lnTo>
                <a:lnTo>
                  <a:pt x="61" y="154"/>
                </a:lnTo>
                <a:lnTo>
                  <a:pt x="65" y="141"/>
                </a:lnTo>
                <a:lnTo>
                  <a:pt x="65" y="145"/>
                </a:lnTo>
                <a:lnTo>
                  <a:pt x="65" y="141"/>
                </a:lnTo>
                <a:lnTo>
                  <a:pt x="70" y="145"/>
                </a:lnTo>
                <a:lnTo>
                  <a:pt x="79" y="150"/>
                </a:lnTo>
                <a:lnTo>
                  <a:pt x="79" y="141"/>
                </a:lnTo>
                <a:lnTo>
                  <a:pt x="83" y="150"/>
                </a:lnTo>
                <a:lnTo>
                  <a:pt x="83" y="163"/>
                </a:lnTo>
                <a:lnTo>
                  <a:pt x="87" y="154"/>
                </a:lnTo>
                <a:lnTo>
                  <a:pt x="87" y="141"/>
                </a:lnTo>
                <a:lnTo>
                  <a:pt x="92" y="145"/>
                </a:lnTo>
                <a:lnTo>
                  <a:pt x="96" y="59"/>
                </a:lnTo>
                <a:lnTo>
                  <a:pt x="96" y="0"/>
                </a:lnTo>
                <a:lnTo>
                  <a:pt x="101" y="23"/>
                </a:lnTo>
                <a:lnTo>
                  <a:pt x="101" y="95"/>
                </a:lnTo>
                <a:lnTo>
                  <a:pt x="105" y="132"/>
                </a:lnTo>
                <a:lnTo>
                  <a:pt x="105" y="163"/>
                </a:lnTo>
                <a:lnTo>
                  <a:pt x="109" y="159"/>
                </a:lnTo>
                <a:lnTo>
                  <a:pt x="109" y="154"/>
                </a:lnTo>
                <a:lnTo>
                  <a:pt x="114" y="159"/>
                </a:lnTo>
                <a:lnTo>
                  <a:pt x="114" y="168"/>
                </a:lnTo>
                <a:lnTo>
                  <a:pt x="114" y="150"/>
                </a:lnTo>
                <a:lnTo>
                  <a:pt x="118" y="109"/>
                </a:lnTo>
                <a:lnTo>
                  <a:pt x="118" y="95"/>
                </a:lnTo>
                <a:lnTo>
                  <a:pt x="127" y="86"/>
                </a:lnTo>
                <a:lnTo>
                  <a:pt x="122" y="86"/>
                </a:lnTo>
                <a:lnTo>
                  <a:pt x="127" y="91"/>
                </a:lnTo>
                <a:lnTo>
                  <a:pt x="131" y="95"/>
                </a:lnTo>
                <a:lnTo>
                  <a:pt x="136" y="91"/>
                </a:lnTo>
                <a:lnTo>
                  <a:pt x="136" y="100"/>
                </a:lnTo>
                <a:lnTo>
                  <a:pt x="144" y="91"/>
                </a:lnTo>
                <a:lnTo>
                  <a:pt x="149" y="95"/>
                </a:lnTo>
                <a:lnTo>
                  <a:pt x="149" y="113"/>
                </a:lnTo>
                <a:lnTo>
                  <a:pt x="153" y="122"/>
                </a:lnTo>
                <a:lnTo>
                  <a:pt x="153" y="132"/>
                </a:lnTo>
                <a:lnTo>
                  <a:pt x="158" y="127"/>
                </a:lnTo>
                <a:lnTo>
                  <a:pt x="158" y="122"/>
                </a:lnTo>
                <a:lnTo>
                  <a:pt x="158" y="127"/>
                </a:lnTo>
                <a:lnTo>
                  <a:pt x="162" y="127"/>
                </a:lnTo>
                <a:lnTo>
                  <a:pt x="162" y="141"/>
                </a:lnTo>
                <a:lnTo>
                  <a:pt x="166" y="145"/>
                </a:lnTo>
                <a:lnTo>
                  <a:pt x="166" y="163"/>
                </a:lnTo>
                <a:lnTo>
                  <a:pt x="171" y="159"/>
                </a:lnTo>
                <a:lnTo>
                  <a:pt x="175" y="159"/>
                </a:lnTo>
                <a:lnTo>
                  <a:pt x="175" y="150"/>
                </a:lnTo>
                <a:lnTo>
                  <a:pt x="179" y="150"/>
                </a:lnTo>
                <a:lnTo>
                  <a:pt x="179" y="159"/>
                </a:lnTo>
                <a:lnTo>
                  <a:pt x="184" y="163"/>
                </a:lnTo>
                <a:lnTo>
                  <a:pt x="184" y="159"/>
                </a:lnTo>
                <a:lnTo>
                  <a:pt x="184" y="163"/>
                </a:lnTo>
                <a:lnTo>
                  <a:pt x="188" y="163"/>
                </a:lnTo>
                <a:lnTo>
                  <a:pt x="193" y="150"/>
                </a:lnTo>
                <a:lnTo>
                  <a:pt x="197" y="163"/>
                </a:lnTo>
                <a:lnTo>
                  <a:pt x="197" y="168"/>
                </a:lnTo>
                <a:lnTo>
                  <a:pt x="206" y="163"/>
                </a:lnTo>
                <a:lnTo>
                  <a:pt x="201" y="163"/>
                </a:lnTo>
                <a:lnTo>
                  <a:pt x="206" y="154"/>
                </a:lnTo>
                <a:lnTo>
                  <a:pt x="210" y="150"/>
                </a:lnTo>
                <a:lnTo>
                  <a:pt x="210" y="159"/>
                </a:lnTo>
                <a:lnTo>
                  <a:pt x="215" y="163"/>
                </a:lnTo>
                <a:lnTo>
                  <a:pt x="219" y="168"/>
                </a:lnTo>
                <a:lnTo>
                  <a:pt x="219" y="163"/>
                </a:lnTo>
                <a:lnTo>
                  <a:pt x="223" y="154"/>
                </a:lnTo>
                <a:lnTo>
                  <a:pt x="228" y="163"/>
                </a:lnTo>
                <a:lnTo>
                  <a:pt x="228" y="159"/>
                </a:lnTo>
                <a:lnTo>
                  <a:pt x="232" y="154"/>
                </a:lnTo>
                <a:lnTo>
                  <a:pt x="232" y="150"/>
                </a:lnTo>
                <a:lnTo>
                  <a:pt x="236" y="159"/>
                </a:lnTo>
                <a:lnTo>
                  <a:pt x="236" y="150"/>
                </a:lnTo>
                <a:lnTo>
                  <a:pt x="241" y="154"/>
                </a:lnTo>
                <a:lnTo>
                  <a:pt x="245" y="150"/>
                </a:lnTo>
                <a:lnTo>
                  <a:pt x="245" y="159"/>
                </a:lnTo>
                <a:lnTo>
                  <a:pt x="254" y="159"/>
                </a:lnTo>
                <a:lnTo>
                  <a:pt x="250" y="159"/>
                </a:lnTo>
                <a:lnTo>
                  <a:pt x="254" y="159"/>
                </a:lnTo>
                <a:lnTo>
                  <a:pt x="258" y="163"/>
                </a:lnTo>
                <a:lnTo>
                  <a:pt x="258" y="154"/>
                </a:lnTo>
                <a:lnTo>
                  <a:pt x="263" y="159"/>
                </a:lnTo>
                <a:lnTo>
                  <a:pt x="267" y="154"/>
                </a:lnTo>
                <a:lnTo>
                  <a:pt x="267" y="150"/>
                </a:lnTo>
                <a:lnTo>
                  <a:pt x="272" y="154"/>
                </a:lnTo>
                <a:lnTo>
                  <a:pt x="272" y="150"/>
                </a:lnTo>
                <a:lnTo>
                  <a:pt x="276" y="154"/>
                </a:lnTo>
                <a:lnTo>
                  <a:pt x="276" y="150"/>
                </a:lnTo>
                <a:lnTo>
                  <a:pt x="280" y="154"/>
                </a:lnTo>
                <a:lnTo>
                  <a:pt x="280" y="159"/>
                </a:lnTo>
                <a:lnTo>
                  <a:pt x="285" y="154"/>
                </a:lnTo>
                <a:lnTo>
                  <a:pt x="289" y="154"/>
                </a:lnTo>
                <a:lnTo>
                  <a:pt x="293" y="159"/>
                </a:lnTo>
                <a:lnTo>
                  <a:pt x="298" y="159"/>
                </a:lnTo>
                <a:lnTo>
                  <a:pt x="302" y="154"/>
                </a:lnTo>
                <a:lnTo>
                  <a:pt x="302" y="163"/>
                </a:lnTo>
                <a:lnTo>
                  <a:pt x="307" y="168"/>
                </a:lnTo>
                <a:lnTo>
                  <a:pt x="307" y="172"/>
                </a:lnTo>
                <a:lnTo>
                  <a:pt x="307" y="168"/>
                </a:lnTo>
                <a:lnTo>
                  <a:pt x="311" y="163"/>
                </a:lnTo>
                <a:lnTo>
                  <a:pt x="315" y="159"/>
                </a:lnTo>
                <a:lnTo>
                  <a:pt x="315" y="163"/>
                </a:lnTo>
                <a:lnTo>
                  <a:pt x="320" y="154"/>
                </a:lnTo>
                <a:lnTo>
                  <a:pt x="324" y="159"/>
                </a:lnTo>
                <a:lnTo>
                  <a:pt x="329" y="159"/>
                </a:lnTo>
                <a:lnTo>
                  <a:pt x="329" y="86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2" name="Freeform 193"/>
          <p:cNvSpPr>
            <a:spLocks/>
          </p:cNvSpPr>
          <p:nvPr/>
        </p:nvSpPr>
        <p:spPr bwMode="auto">
          <a:xfrm>
            <a:off x="7121525" y="3609975"/>
            <a:ext cx="541338" cy="303213"/>
          </a:xfrm>
          <a:custGeom>
            <a:avLst/>
            <a:gdLst>
              <a:gd name="T0" fmla="*/ 12700 w 341"/>
              <a:gd name="T1" fmla="*/ 130175 h 191"/>
              <a:gd name="T2" fmla="*/ 20638 w 341"/>
              <a:gd name="T3" fmla="*/ 260350 h 191"/>
              <a:gd name="T4" fmla="*/ 33338 w 341"/>
              <a:gd name="T5" fmla="*/ 252413 h 191"/>
              <a:gd name="T6" fmla="*/ 47625 w 341"/>
              <a:gd name="T7" fmla="*/ 260350 h 191"/>
              <a:gd name="T8" fmla="*/ 61913 w 341"/>
              <a:gd name="T9" fmla="*/ 246063 h 191"/>
              <a:gd name="T10" fmla="*/ 76200 w 341"/>
              <a:gd name="T11" fmla="*/ 266700 h 191"/>
              <a:gd name="T12" fmla="*/ 90488 w 341"/>
              <a:gd name="T13" fmla="*/ 246063 h 191"/>
              <a:gd name="T14" fmla="*/ 103188 w 341"/>
              <a:gd name="T15" fmla="*/ 238125 h 191"/>
              <a:gd name="T16" fmla="*/ 117475 w 341"/>
              <a:gd name="T17" fmla="*/ 246063 h 191"/>
              <a:gd name="T18" fmla="*/ 131763 w 341"/>
              <a:gd name="T19" fmla="*/ 252413 h 191"/>
              <a:gd name="T20" fmla="*/ 152400 w 341"/>
              <a:gd name="T21" fmla="*/ 252413 h 191"/>
              <a:gd name="T22" fmla="*/ 158750 w 341"/>
              <a:gd name="T23" fmla="*/ 238125 h 191"/>
              <a:gd name="T24" fmla="*/ 173038 w 341"/>
              <a:gd name="T25" fmla="*/ 246063 h 191"/>
              <a:gd name="T26" fmla="*/ 193675 w 341"/>
              <a:gd name="T27" fmla="*/ 246063 h 191"/>
              <a:gd name="T28" fmla="*/ 201613 w 341"/>
              <a:gd name="T29" fmla="*/ 246063 h 191"/>
              <a:gd name="T30" fmla="*/ 214313 w 341"/>
              <a:gd name="T31" fmla="*/ 180975 h 191"/>
              <a:gd name="T32" fmla="*/ 222250 w 341"/>
              <a:gd name="T33" fmla="*/ 36513 h 191"/>
              <a:gd name="T34" fmla="*/ 236538 w 341"/>
              <a:gd name="T35" fmla="*/ 238125 h 191"/>
              <a:gd name="T36" fmla="*/ 242888 w 341"/>
              <a:gd name="T37" fmla="*/ 252413 h 191"/>
              <a:gd name="T38" fmla="*/ 257175 w 341"/>
              <a:gd name="T39" fmla="*/ 246063 h 191"/>
              <a:gd name="T40" fmla="*/ 269875 w 341"/>
              <a:gd name="T41" fmla="*/ 260350 h 191"/>
              <a:gd name="T42" fmla="*/ 284163 w 341"/>
              <a:gd name="T43" fmla="*/ 195263 h 191"/>
              <a:gd name="T44" fmla="*/ 298450 w 341"/>
              <a:gd name="T45" fmla="*/ 130175 h 191"/>
              <a:gd name="T46" fmla="*/ 304800 w 341"/>
              <a:gd name="T47" fmla="*/ 166688 h 191"/>
              <a:gd name="T48" fmla="*/ 319088 w 341"/>
              <a:gd name="T49" fmla="*/ 231775 h 191"/>
              <a:gd name="T50" fmla="*/ 333375 w 341"/>
              <a:gd name="T51" fmla="*/ 252413 h 191"/>
              <a:gd name="T52" fmla="*/ 354013 w 341"/>
              <a:gd name="T53" fmla="*/ 274638 h 191"/>
              <a:gd name="T54" fmla="*/ 360363 w 341"/>
              <a:gd name="T55" fmla="*/ 280988 h 191"/>
              <a:gd name="T56" fmla="*/ 368300 w 341"/>
              <a:gd name="T57" fmla="*/ 266700 h 191"/>
              <a:gd name="T58" fmla="*/ 388938 w 341"/>
              <a:gd name="T59" fmla="*/ 266700 h 191"/>
              <a:gd name="T60" fmla="*/ 409575 w 341"/>
              <a:gd name="T61" fmla="*/ 288925 h 191"/>
              <a:gd name="T62" fmla="*/ 417513 w 341"/>
              <a:gd name="T63" fmla="*/ 280988 h 191"/>
              <a:gd name="T64" fmla="*/ 438150 w 341"/>
              <a:gd name="T65" fmla="*/ 288925 h 191"/>
              <a:gd name="T66" fmla="*/ 444500 w 341"/>
              <a:gd name="T67" fmla="*/ 288925 h 191"/>
              <a:gd name="T68" fmla="*/ 450850 w 341"/>
              <a:gd name="T69" fmla="*/ 274638 h 191"/>
              <a:gd name="T70" fmla="*/ 473075 w 341"/>
              <a:gd name="T71" fmla="*/ 280988 h 191"/>
              <a:gd name="T72" fmla="*/ 479425 w 341"/>
              <a:gd name="T73" fmla="*/ 288925 h 191"/>
              <a:gd name="T74" fmla="*/ 493713 w 341"/>
              <a:gd name="T75" fmla="*/ 288925 h 191"/>
              <a:gd name="T76" fmla="*/ 500063 w 341"/>
              <a:gd name="T77" fmla="*/ 303213 h 191"/>
              <a:gd name="T78" fmla="*/ 514350 w 341"/>
              <a:gd name="T79" fmla="*/ 274638 h 191"/>
              <a:gd name="T80" fmla="*/ 528638 w 341"/>
              <a:gd name="T81" fmla="*/ 280988 h 191"/>
              <a:gd name="T82" fmla="*/ 534988 w 341"/>
              <a:gd name="T83" fmla="*/ 266700 h 1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41"/>
              <a:gd name="T127" fmla="*/ 0 h 191"/>
              <a:gd name="T128" fmla="*/ 341 w 341"/>
              <a:gd name="T129" fmla="*/ 191 h 1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41" h="191">
                <a:moveTo>
                  <a:pt x="0" y="91"/>
                </a:moveTo>
                <a:lnTo>
                  <a:pt x="4" y="5"/>
                </a:lnTo>
                <a:lnTo>
                  <a:pt x="8" y="82"/>
                </a:lnTo>
                <a:lnTo>
                  <a:pt x="8" y="155"/>
                </a:lnTo>
                <a:lnTo>
                  <a:pt x="13" y="159"/>
                </a:lnTo>
                <a:lnTo>
                  <a:pt x="13" y="164"/>
                </a:lnTo>
                <a:lnTo>
                  <a:pt x="17" y="168"/>
                </a:lnTo>
                <a:lnTo>
                  <a:pt x="17" y="173"/>
                </a:lnTo>
                <a:lnTo>
                  <a:pt x="21" y="159"/>
                </a:lnTo>
                <a:lnTo>
                  <a:pt x="21" y="155"/>
                </a:lnTo>
                <a:lnTo>
                  <a:pt x="26" y="159"/>
                </a:lnTo>
                <a:lnTo>
                  <a:pt x="30" y="164"/>
                </a:lnTo>
                <a:lnTo>
                  <a:pt x="39" y="155"/>
                </a:lnTo>
                <a:lnTo>
                  <a:pt x="39" y="150"/>
                </a:lnTo>
                <a:lnTo>
                  <a:pt x="39" y="155"/>
                </a:lnTo>
                <a:lnTo>
                  <a:pt x="43" y="155"/>
                </a:lnTo>
                <a:lnTo>
                  <a:pt x="48" y="159"/>
                </a:lnTo>
                <a:lnTo>
                  <a:pt x="48" y="168"/>
                </a:lnTo>
                <a:lnTo>
                  <a:pt x="57" y="168"/>
                </a:lnTo>
                <a:lnTo>
                  <a:pt x="52" y="168"/>
                </a:lnTo>
                <a:lnTo>
                  <a:pt x="57" y="155"/>
                </a:lnTo>
                <a:lnTo>
                  <a:pt x="61" y="150"/>
                </a:lnTo>
                <a:lnTo>
                  <a:pt x="65" y="155"/>
                </a:lnTo>
                <a:lnTo>
                  <a:pt x="65" y="150"/>
                </a:lnTo>
                <a:lnTo>
                  <a:pt x="74" y="159"/>
                </a:lnTo>
                <a:lnTo>
                  <a:pt x="70" y="159"/>
                </a:lnTo>
                <a:lnTo>
                  <a:pt x="74" y="155"/>
                </a:lnTo>
                <a:lnTo>
                  <a:pt x="78" y="159"/>
                </a:lnTo>
                <a:lnTo>
                  <a:pt x="83" y="164"/>
                </a:lnTo>
                <a:lnTo>
                  <a:pt x="83" y="159"/>
                </a:lnTo>
                <a:lnTo>
                  <a:pt x="87" y="164"/>
                </a:lnTo>
                <a:lnTo>
                  <a:pt x="92" y="168"/>
                </a:lnTo>
                <a:lnTo>
                  <a:pt x="96" y="159"/>
                </a:lnTo>
                <a:lnTo>
                  <a:pt x="96" y="150"/>
                </a:lnTo>
                <a:lnTo>
                  <a:pt x="100" y="155"/>
                </a:lnTo>
                <a:lnTo>
                  <a:pt x="100" y="150"/>
                </a:lnTo>
                <a:lnTo>
                  <a:pt x="105" y="155"/>
                </a:lnTo>
                <a:lnTo>
                  <a:pt x="109" y="150"/>
                </a:lnTo>
                <a:lnTo>
                  <a:pt x="109" y="155"/>
                </a:lnTo>
                <a:lnTo>
                  <a:pt x="109" y="150"/>
                </a:lnTo>
                <a:lnTo>
                  <a:pt x="114" y="155"/>
                </a:lnTo>
                <a:lnTo>
                  <a:pt x="122" y="155"/>
                </a:lnTo>
                <a:lnTo>
                  <a:pt x="118" y="155"/>
                </a:lnTo>
                <a:lnTo>
                  <a:pt x="122" y="159"/>
                </a:lnTo>
                <a:lnTo>
                  <a:pt x="127" y="155"/>
                </a:lnTo>
                <a:lnTo>
                  <a:pt x="131" y="159"/>
                </a:lnTo>
                <a:lnTo>
                  <a:pt x="131" y="155"/>
                </a:lnTo>
                <a:lnTo>
                  <a:pt x="135" y="114"/>
                </a:lnTo>
                <a:lnTo>
                  <a:pt x="135" y="14"/>
                </a:lnTo>
                <a:lnTo>
                  <a:pt x="140" y="0"/>
                </a:lnTo>
                <a:lnTo>
                  <a:pt x="140" y="23"/>
                </a:lnTo>
                <a:lnTo>
                  <a:pt x="144" y="59"/>
                </a:lnTo>
                <a:lnTo>
                  <a:pt x="144" y="127"/>
                </a:lnTo>
                <a:lnTo>
                  <a:pt x="149" y="150"/>
                </a:lnTo>
                <a:lnTo>
                  <a:pt x="149" y="159"/>
                </a:lnTo>
                <a:lnTo>
                  <a:pt x="153" y="164"/>
                </a:lnTo>
                <a:lnTo>
                  <a:pt x="153" y="159"/>
                </a:lnTo>
                <a:lnTo>
                  <a:pt x="162" y="159"/>
                </a:lnTo>
                <a:lnTo>
                  <a:pt x="157" y="159"/>
                </a:lnTo>
                <a:lnTo>
                  <a:pt x="162" y="155"/>
                </a:lnTo>
                <a:lnTo>
                  <a:pt x="166" y="150"/>
                </a:lnTo>
                <a:lnTo>
                  <a:pt x="166" y="159"/>
                </a:lnTo>
                <a:lnTo>
                  <a:pt x="170" y="164"/>
                </a:lnTo>
                <a:lnTo>
                  <a:pt x="175" y="168"/>
                </a:lnTo>
                <a:lnTo>
                  <a:pt x="179" y="159"/>
                </a:lnTo>
                <a:lnTo>
                  <a:pt x="179" y="123"/>
                </a:lnTo>
                <a:lnTo>
                  <a:pt x="184" y="96"/>
                </a:lnTo>
                <a:lnTo>
                  <a:pt x="184" y="87"/>
                </a:lnTo>
                <a:lnTo>
                  <a:pt x="188" y="82"/>
                </a:lnTo>
                <a:lnTo>
                  <a:pt x="188" y="96"/>
                </a:lnTo>
                <a:lnTo>
                  <a:pt x="192" y="100"/>
                </a:lnTo>
                <a:lnTo>
                  <a:pt x="192" y="105"/>
                </a:lnTo>
                <a:lnTo>
                  <a:pt x="197" y="114"/>
                </a:lnTo>
                <a:lnTo>
                  <a:pt x="197" y="141"/>
                </a:lnTo>
                <a:lnTo>
                  <a:pt x="201" y="146"/>
                </a:lnTo>
                <a:lnTo>
                  <a:pt x="206" y="159"/>
                </a:lnTo>
                <a:lnTo>
                  <a:pt x="206" y="164"/>
                </a:lnTo>
                <a:lnTo>
                  <a:pt x="210" y="159"/>
                </a:lnTo>
                <a:lnTo>
                  <a:pt x="210" y="173"/>
                </a:lnTo>
                <a:lnTo>
                  <a:pt x="214" y="173"/>
                </a:lnTo>
                <a:lnTo>
                  <a:pt x="223" y="173"/>
                </a:lnTo>
                <a:lnTo>
                  <a:pt x="219" y="173"/>
                </a:lnTo>
                <a:lnTo>
                  <a:pt x="223" y="173"/>
                </a:lnTo>
                <a:lnTo>
                  <a:pt x="227" y="177"/>
                </a:lnTo>
                <a:lnTo>
                  <a:pt x="227" y="182"/>
                </a:lnTo>
                <a:lnTo>
                  <a:pt x="232" y="177"/>
                </a:lnTo>
                <a:lnTo>
                  <a:pt x="232" y="168"/>
                </a:lnTo>
                <a:lnTo>
                  <a:pt x="236" y="168"/>
                </a:lnTo>
                <a:lnTo>
                  <a:pt x="241" y="173"/>
                </a:lnTo>
                <a:lnTo>
                  <a:pt x="245" y="168"/>
                </a:lnTo>
                <a:lnTo>
                  <a:pt x="249" y="173"/>
                </a:lnTo>
                <a:lnTo>
                  <a:pt x="254" y="177"/>
                </a:lnTo>
                <a:lnTo>
                  <a:pt x="258" y="182"/>
                </a:lnTo>
                <a:lnTo>
                  <a:pt x="258" y="186"/>
                </a:lnTo>
                <a:lnTo>
                  <a:pt x="263" y="182"/>
                </a:lnTo>
                <a:lnTo>
                  <a:pt x="263" y="177"/>
                </a:lnTo>
                <a:lnTo>
                  <a:pt x="267" y="186"/>
                </a:lnTo>
                <a:lnTo>
                  <a:pt x="267" y="173"/>
                </a:lnTo>
                <a:lnTo>
                  <a:pt x="276" y="182"/>
                </a:lnTo>
                <a:lnTo>
                  <a:pt x="271" y="182"/>
                </a:lnTo>
                <a:lnTo>
                  <a:pt x="276" y="182"/>
                </a:lnTo>
                <a:lnTo>
                  <a:pt x="280" y="182"/>
                </a:lnTo>
                <a:lnTo>
                  <a:pt x="280" y="164"/>
                </a:lnTo>
                <a:lnTo>
                  <a:pt x="289" y="173"/>
                </a:lnTo>
                <a:lnTo>
                  <a:pt x="284" y="173"/>
                </a:lnTo>
                <a:lnTo>
                  <a:pt x="289" y="173"/>
                </a:lnTo>
                <a:lnTo>
                  <a:pt x="293" y="173"/>
                </a:lnTo>
                <a:lnTo>
                  <a:pt x="298" y="177"/>
                </a:lnTo>
                <a:lnTo>
                  <a:pt x="298" y="182"/>
                </a:lnTo>
                <a:lnTo>
                  <a:pt x="298" y="177"/>
                </a:lnTo>
                <a:lnTo>
                  <a:pt x="302" y="182"/>
                </a:lnTo>
                <a:lnTo>
                  <a:pt x="306" y="177"/>
                </a:lnTo>
                <a:lnTo>
                  <a:pt x="306" y="173"/>
                </a:lnTo>
                <a:lnTo>
                  <a:pt x="311" y="182"/>
                </a:lnTo>
                <a:lnTo>
                  <a:pt x="311" y="177"/>
                </a:lnTo>
                <a:lnTo>
                  <a:pt x="315" y="182"/>
                </a:lnTo>
                <a:lnTo>
                  <a:pt x="315" y="191"/>
                </a:lnTo>
                <a:lnTo>
                  <a:pt x="320" y="186"/>
                </a:lnTo>
                <a:lnTo>
                  <a:pt x="320" y="177"/>
                </a:lnTo>
                <a:lnTo>
                  <a:pt x="324" y="173"/>
                </a:lnTo>
                <a:lnTo>
                  <a:pt x="328" y="177"/>
                </a:lnTo>
                <a:lnTo>
                  <a:pt x="333" y="168"/>
                </a:lnTo>
                <a:lnTo>
                  <a:pt x="333" y="177"/>
                </a:lnTo>
                <a:lnTo>
                  <a:pt x="337" y="173"/>
                </a:lnTo>
                <a:lnTo>
                  <a:pt x="337" y="164"/>
                </a:lnTo>
                <a:lnTo>
                  <a:pt x="337" y="168"/>
                </a:lnTo>
                <a:lnTo>
                  <a:pt x="341" y="177"/>
                </a:lnTo>
                <a:lnTo>
                  <a:pt x="341" y="168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3" name="Freeform 194"/>
          <p:cNvSpPr>
            <a:spLocks/>
          </p:cNvSpPr>
          <p:nvPr/>
        </p:nvSpPr>
        <p:spPr bwMode="auto">
          <a:xfrm>
            <a:off x="7662863" y="3595688"/>
            <a:ext cx="530225" cy="303212"/>
          </a:xfrm>
          <a:custGeom>
            <a:avLst/>
            <a:gdLst>
              <a:gd name="T0" fmla="*/ 7938 w 334"/>
              <a:gd name="T1" fmla="*/ 280987 h 191"/>
              <a:gd name="T2" fmla="*/ 14288 w 334"/>
              <a:gd name="T3" fmla="*/ 288925 h 191"/>
              <a:gd name="T4" fmla="*/ 28575 w 334"/>
              <a:gd name="T5" fmla="*/ 280987 h 191"/>
              <a:gd name="T6" fmla="*/ 42862 w 334"/>
              <a:gd name="T7" fmla="*/ 195262 h 191"/>
              <a:gd name="T8" fmla="*/ 57150 w 334"/>
              <a:gd name="T9" fmla="*/ 0 h 191"/>
              <a:gd name="T10" fmla="*/ 63500 w 334"/>
              <a:gd name="T11" fmla="*/ 65087 h 191"/>
              <a:gd name="T12" fmla="*/ 77787 w 334"/>
              <a:gd name="T13" fmla="*/ 260350 h 191"/>
              <a:gd name="T14" fmla="*/ 90487 w 334"/>
              <a:gd name="T15" fmla="*/ 295275 h 191"/>
              <a:gd name="T16" fmla="*/ 98425 w 334"/>
              <a:gd name="T17" fmla="*/ 280987 h 191"/>
              <a:gd name="T18" fmla="*/ 112713 w 334"/>
              <a:gd name="T19" fmla="*/ 252412 h 191"/>
              <a:gd name="T20" fmla="*/ 125413 w 334"/>
              <a:gd name="T21" fmla="*/ 231775 h 191"/>
              <a:gd name="T22" fmla="*/ 133350 w 334"/>
              <a:gd name="T23" fmla="*/ 238125 h 191"/>
              <a:gd name="T24" fmla="*/ 139700 w 334"/>
              <a:gd name="T25" fmla="*/ 252412 h 191"/>
              <a:gd name="T26" fmla="*/ 153987 w 334"/>
              <a:gd name="T27" fmla="*/ 238125 h 191"/>
              <a:gd name="T28" fmla="*/ 168275 w 334"/>
              <a:gd name="T29" fmla="*/ 260350 h 191"/>
              <a:gd name="T30" fmla="*/ 174625 w 334"/>
              <a:gd name="T31" fmla="*/ 260350 h 191"/>
              <a:gd name="T32" fmla="*/ 180975 w 334"/>
              <a:gd name="T33" fmla="*/ 274637 h 191"/>
              <a:gd name="T34" fmla="*/ 195262 w 334"/>
              <a:gd name="T35" fmla="*/ 266700 h 191"/>
              <a:gd name="T36" fmla="*/ 203200 w 334"/>
              <a:gd name="T37" fmla="*/ 252412 h 191"/>
              <a:gd name="T38" fmla="*/ 215900 w 334"/>
              <a:gd name="T39" fmla="*/ 280987 h 191"/>
              <a:gd name="T40" fmla="*/ 230188 w 334"/>
              <a:gd name="T41" fmla="*/ 274637 h 191"/>
              <a:gd name="T42" fmla="*/ 238125 w 334"/>
              <a:gd name="T43" fmla="*/ 288925 h 191"/>
              <a:gd name="T44" fmla="*/ 250825 w 334"/>
              <a:gd name="T45" fmla="*/ 266700 h 191"/>
              <a:gd name="T46" fmla="*/ 265113 w 334"/>
              <a:gd name="T47" fmla="*/ 260350 h 191"/>
              <a:gd name="T48" fmla="*/ 271462 w 334"/>
              <a:gd name="T49" fmla="*/ 266700 h 191"/>
              <a:gd name="T50" fmla="*/ 293687 w 334"/>
              <a:gd name="T51" fmla="*/ 280987 h 191"/>
              <a:gd name="T52" fmla="*/ 306387 w 334"/>
              <a:gd name="T53" fmla="*/ 288925 h 191"/>
              <a:gd name="T54" fmla="*/ 328612 w 334"/>
              <a:gd name="T55" fmla="*/ 73025 h 191"/>
              <a:gd name="T56" fmla="*/ 334962 w 334"/>
              <a:gd name="T57" fmla="*/ 101600 h 191"/>
              <a:gd name="T58" fmla="*/ 349250 w 334"/>
              <a:gd name="T59" fmla="*/ 195262 h 191"/>
              <a:gd name="T60" fmla="*/ 355600 w 334"/>
              <a:gd name="T61" fmla="*/ 246062 h 191"/>
              <a:gd name="T62" fmla="*/ 369887 w 334"/>
              <a:gd name="T63" fmla="*/ 260350 h 191"/>
              <a:gd name="T64" fmla="*/ 384175 w 334"/>
              <a:gd name="T65" fmla="*/ 246062 h 191"/>
              <a:gd name="T66" fmla="*/ 404812 w 334"/>
              <a:gd name="T67" fmla="*/ 252412 h 191"/>
              <a:gd name="T68" fmla="*/ 419100 w 334"/>
              <a:gd name="T69" fmla="*/ 260350 h 191"/>
              <a:gd name="T70" fmla="*/ 431800 w 334"/>
              <a:gd name="T71" fmla="*/ 252412 h 191"/>
              <a:gd name="T72" fmla="*/ 452438 w 334"/>
              <a:gd name="T73" fmla="*/ 266700 h 191"/>
              <a:gd name="T74" fmla="*/ 460375 w 334"/>
              <a:gd name="T75" fmla="*/ 266700 h 191"/>
              <a:gd name="T76" fmla="*/ 474663 w 334"/>
              <a:gd name="T77" fmla="*/ 274637 h 191"/>
              <a:gd name="T78" fmla="*/ 487363 w 334"/>
              <a:gd name="T79" fmla="*/ 266700 h 191"/>
              <a:gd name="T80" fmla="*/ 501650 w 334"/>
              <a:gd name="T81" fmla="*/ 252412 h 191"/>
              <a:gd name="T82" fmla="*/ 522288 w 334"/>
              <a:gd name="T83" fmla="*/ 274637 h 1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4"/>
              <a:gd name="T127" fmla="*/ 0 h 191"/>
              <a:gd name="T128" fmla="*/ 334 w 334"/>
              <a:gd name="T129" fmla="*/ 191 h 1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4" h="191">
                <a:moveTo>
                  <a:pt x="0" y="177"/>
                </a:moveTo>
                <a:lnTo>
                  <a:pt x="5" y="173"/>
                </a:lnTo>
                <a:lnTo>
                  <a:pt x="5" y="177"/>
                </a:lnTo>
                <a:lnTo>
                  <a:pt x="9" y="182"/>
                </a:lnTo>
                <a:lnTo>
                  <a:pt x="9" y="177"/>
                </a:lnTo>
                <a:lnTo>
                  <a:pt x="9" y="182"/>
                </a:lnTo>
                <a:lnTo>
                  <a:pt x="14" y="182"/>
                </a:lnTo>
                <a:lnTo>
                  <a:pt x="18" y="173"/>
                </a:lnTo>
                <a:lnTo>
                  <a:pt x="18" y="177"/>
                </a:lnTo>
                <a:lnTo>
                  <a:pt x="22" y="173"/>
                </a:lnTo>
                <a:lnTo>
                  <a:pt x="27" y="173"/>
                </a:lnTo>
                <a:lnTo>
                  <a:pt x="27" y="123"/>
                </a:lnTo>
                <a:lnTo>
                  <a:pt x="31" y="32"/>
                </a:lnTo>
                <a:lnTo>
                  <a:pt x="31" y="9"/>
                </a:lnTo>
                <a:lnTo>
                  <a:pt x="36" y="0"/>
                </a:lnTo>
                <a:lnTo>
                  <a:pt x="36" y="32"/>
                </a:lnTo>
                <a:lnTo>
                  <a:pt x="40" y="37"/>
                </a:lnTo>
                <a:lnTo>
                  <a:pt x="40" y="41"/>
                </a:lnTo>
                <a:lnTo>
                  <a:pt x="44" y="55"/>
                </a:lnTo>
                <a:lnTo>
                  <a:pt x="44" y="132"/>
                </a:lnTo>
                <a:lnTo>
                  <a:pt x="49" y="164"/>
                </a:lnTo>
                <a:lnTo>
                  <a:pt x="49" y="191"/>
                </a:lnTo>
                <a:lnTo>
                  <a:pt x="53" y="186"/>
                </a:lnTo>
                <a:lnTo>
                  <a:pt x="57" y="186"/>
                </a:lnTo>
                <a:lnTo>
                  <a:pt x="57" y="177"/>
                </a:lnTo>
                <a:lnTo>
                  <a:pt x="62" y="182"/>
                </a:lnTo>
                <a:lnTo>
                  <a:pt x="62" y="177"/>
                </a:lnTo>
                <a:lnTo>
                  <a:pt x="66" y="173"/>
                </a:lnTo>
                <a:lnTo>
                  <a:pt x="71" y="164"/>
                </a:lnTo>
                <a:lnTo>
                  <a:pt x="71" y="159"/>
                </a:lnTo>
                <a:lnTo>
                  <a:pt x="75" y="168"/>
                </a:lnTo>
                <a:lnTo>
                  <a:pt x="75" y="155"/>
                </a:lnTo>
                <a:lnTo>
                  <a:pt x="79" y="146"/>
                </a:lnTo>
                <a:lnTo>
                  <a:pt x="79" y="159"/>
                </a:lnTo>
                <a:lnTo>
                  <a:pt x="84" y="159"/>
                </a:lnTo>
                <a:lnTo>
                  <a:pt x="84" y="150"/>
                </a:lnTo>
                <a:lnTo>
                  <a:pt x="88" y="155"/>
                </a:lnTo>
                <a:lnTo>
                  <a:pt x="88" y="164"/>
                </a:lnTo>
                <a:lnTo>
                  <a:pt x="88" y="159"/>
                </a:lnTo>
                <a:lnTo>
                  <a:pt x="93" y="159"/>
                </a:lnTo>
                <a:lnTo>
                  <a:pt x="97" y="155"/>
                </a:lnTo>
                <a:lnTo>
                  <a:pt x="97" y="150"/>
                </a:lnTo>
                <a:lnTo>
                  <a:pt x="97" y="159"/>
                </a:lnTo>
                <a:lnTo>
                  <a:pt x="101" y="155"/>
                </a:lnTo>
                <a:lnTo>
                  <a:pt x="106" y="164"/>
                </a:lnTo>
                <a:lnTo>
                  <a:pt x="106" y="168"/>
                </a:lnTo>
                <a:lnTo>
                  <a:pt x="106" y="164"/>
                </a:lnTo>
                <a:lnTo>
                  <a:pt x="110" y="164"/>
                </a:lnTo>
                <a:lnTo>
                  <a:pt x="110" y="177"/>
                </a:lnTo>
                <a:lnTo>
                  <a:pt x="114" y="182"/>
                </a:lnTo>
                <a:lnTo>
                  <a:pt x="114" y="173"/>
                </a:lnTo>
                <a:lnTo>
                  <a:pt x="119" y="177"/>
                </a:lnTo>
                <a:lnTo>
                  <a:pt x="119" y="173"/>
                </a:lnTo>
                <a:lnTo>
                  <a:pt x="123" y="168"/>
                </a:lnTo>
                <a:lnTo>
                  <a:pt x="123" y="159"/>
                </a:lnTo>
                <a:lnTo>
                  <a:pt x="128" y="164"/>
                </a:lnTo>
                <a:lnTo>
                  <a:pt x="128" y="159"/>
                </a:lnTo>
                <a:lnTo>
                  <a:pt x="132" y="164"/>
                </a:lnTo>
                <a:lnTo>
                  <a:pt x="136" y="168"/>
                </a:lnTo>
                <a:lnTo>
                  <a:pt x="136" y="177"/>
                </a:lnTo>
                <a:lnTo>
                  <a:pt x="136" y="173"/>
                </a:lnTo>
                <a:lnTo>
                  <a:pt x="141" y="177"/>
                </a:lnTo>
                <a:lnTo>
                  <a:pt x="145" y="173"/>
                </a:lnTo>
                <a:lnTo>
                  <a:pt x="150" y="177"/>
                </a:lnTo>
                <a:lnTo>
                  <a:pt x="150" y="186"/>
                </a:lnTo>
                <a:lnTo>
                  <a:pt x="150" y="182"/>
                </a:lnTo>
                <a:lnTo>
                  <a:pt x="158" y="182"/>
                </a:lnTo>
                <a:lnTo>
                  <a:pt x="158" y="186"/>
                </a:lnTo>
                <a:lnTo>
                  <a:pt x="158" y="168"/>
                </a:lnTo>
                <a:lnTo>
                  <a:pt x="163" y="155"/>
                </a:lnTo>
                <a:lnTo>
                  <a:pt x="167" y="159"/>
                </a:lnTo>
                <a:lnTo>
                  <a:pt x="167" y="164"/>
                </a:lnTo>
                <a:lnTo>
                  <a:pt x="167" y="159"/>
                </a:lnTo>
                <a:lnTo>
                  <a:pt x="171" y="159"/>
                </a:lnTo>
                <a:lnTo>
                  <a:pt x="171" y="168"/>
                </a:lnTo>
                <a:lnTo>
                  <a:pt x="176" y="168"/>
                </a:lnTo>
                <a:lnTo>
                  <a:pt x="180" y="173"/>
                </a:lnTo>
                <a:lnTo>
                  <a:pt x="185" y="177"/>
                </a:lnTo>
                <a:lnTo>
                  <a:pt x="193" y="177"/>
                </a:lnTo>
                <a:lnTo>
                  <a:pt x="189" y="177"/>
                </a:lnTo>
                <a:lnTo>
                  <a:pt x="193" y="182"/>
                </a:lnTo>
                <a:lnTo>
                  <a:pt x="202" y="173"/>
                </a:lnTo>
                <a:lnTo>
                  <a:pt x="202" y="136"/>
                </a:lnTo>
                <a:lnTo>
                  <a:pt x="207" y="46"/>
                </a:lnTo>
                <a:lnTo>
                  <a:pt x="207" y="5"/>
                </a:lnTo>
                <a:lnTo>
                  <a:pt x="211" y="14"/>
                </a:lnTo>
                <a:lnTo>
                  <a:pt x="211" y="64"/>
                </a:lnTo>
                <a:lnTo>
                  <a:pt x="215" y="91"/>
                </a:lnTo>
                <a:lnTo>
                  <a:pt x="215" y="109"/>
                </a:lnTo>
                <a:lnTo>
                  <a:pt x="220" y="123"/>
                </a:lnTo>
                <a:lnTo>
                  <a:pt x="220" y="132"/>
                </a:lnTo>
                <a:lnTo>
                  <a:pt x="224" y="146"/>
                </a:lnTo>
                <a:lnTo>
                  <a:pt x="224" y="155"/>
                </a:lnTo>
                <a:lnTo>
                  <a:pt x="228" y="155"/>
                </a:lnTo>
                <a:lnTo>
                  <a:pt x="228" y="164"/>
                </a:lnTo>
                <a:lnTo>
                  <a:pt x="233" y="164"/>
                </a:lnTo>
                <a:lnTo>
                  <a:pt x="237" y="164"/>
                </a:lnTo>
                <a:lnTo>
                  <a:pt x="242" y="159"/>
                </a:lnTo>
                <a:lnTo>
                  <a:pt x="242" y="155"/>
                </a:lnTo>
                <a:lnTo>
                  <a:pt x="246" y="159"/>
                </a:lnTo>
                <a:lnTo>
                  <a:pt x="250" y="164"/>
                </a:lnTo>
                <a:lnTo>
                  <a:pt x="255" y="159"/>
                </a:lnTo>
                <a:lnTo>
                  <a:pt x="259" y="164"/>
                </a:lnTo>
                <a:lnTo>
                  <a:pt x="264" y="168"/>
                </a:lnTo>
                <a:lnTo>
                  <a:pt x="264" y="164"/>
                </a:lnTo>
                <a:lnTo>
                  <a:pt x="272" y="164"/>
                </a:lnTo>
                <a:lnTo>
                  <a:pt x="268" y="164"/>
                </a:lnTo>
                <a:lnTo>
                  <a:pt x="272" y="159"/>
                </a:lnTo>
                <a:lnTo>
                  <a:pt x="277" y="159"/>
                </a:lnTo>
                <a:lnTo>
                  <a:pt x="281" y="164"/>
                </a:lnTo>
                <a:lnTo>
                  <a:pt x="285" y="168"/>
                </a:lnTo>
                <a:lnTo>
                  <a:pt x="285" y="164"/>
                </a:lnTo>
                <a:lnTo>
                  <a:pt x="290" y="159"/>
                </a:lnTo>
                <a:lnTo>
                  <a:pt x="290" y="168"/>
                </a:lnTo>
                <a:lnTo>
                  <a:pt x="294" y="164"/>
                </a:lnTo>
                <a:lnTo>
                  <a:pt x="299" y="168"/>
                </a:lnTo>
                <a:lnTo>
                  <a:pt x="299" y="173"/>
                </a:lnTo>
                <a:lnTo>
                  <a:pt x="299" y="168"/>
                </a:lnTo>
                <a:lnTo>
                  <a:pt x="303" y="164"/>
                </a:lnTo>
                <a:lnTo>
                  <a:pt x="307" y="168"/>
                </a:lnTo>
                <a:lnTo>
                  <a:pt x="307" y="164"/>
                </a:lnTo>
                <a:lnTo>
                  <a:pt x="312" y="168"/>
                </a:lnTo>
                <a:lnTo>
                  <a:pt x="316" y="159"/>
                </a:lnTo>
                <a:lnTo>
                  <a:pt x="320" y="164"/>
                </a:lnTo>
                <a:lnTo>
                  <a:pt x="325" y="168"/>
                </a:lnTo>
                <a:lnTo>
                  <a:pt x="329" y="173"/>
                </a:lnTo>
                <a:lnTo>
                  <a:pt x="334" y="177"/>
                </a:lnTo>
                <a:lnTo>
                  <a:pt x="334" y="173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4" name="Freeform 195"/>
          <p:cNvSpPr>
            <a:spLocks/>
          </p:cNvSpPr>
          <p:nvPr/>
        </p:nvSpPr>
        <p:spPr bwMode="auto">
          <a:xfrm>
            <a:off x="8193088" y="3595688"/>
            <a:ext cx="534987" cy="331787"/>
          </a:xfrm>
          <a:custGeom>
            <a:avLst/>
            <a:gdLst>
              <a:gd name="T0" fmla="*/ 6350 w 337"/>
              <a:gd name="T1" fmla="*/ 280987 h 209"/>
              <a:gd name="T2" fmla="*/ 26987 w 337"/>
              <a:gd name="T3" fmla="*/ 280987 h 209"/>
              <a:gd name="T4" fmla="*/ 41275 w 337"/>
              <a:gd name="T5" fmla="*/ 274637 h 209"/>
              <a:gd name="T6" fmla="*/ 55562 w 337"/>
              <a:gd name="T7" fmla="*/ 288925 h 209"/>
              <a:gd name="T8" fmla="*/ 61912 w 337"/>
              <a:gd name="T9" fmla="*/ 280987 h 209"/>
              <a:gd name="T10" fmla="*/ 76200 w 337"/>
              <a:gd name="T11" fmla="*/ 252412 h 209"/>
              <a:gd name="T12" fmla="*/ 90487 w 337"/>
              <a:gd name="T13" fmla="*/ 266700 h 209"/>
              <a:gd name="T14" fmla="*/ 103187 w 337"/>
              <a:gd name="T15" fmla="*/ 22225 h 209"/>
              <a:gd name="T16" fmla="*/ 117475 w 337"/>
              <a:gd name="T17" fmla="*/ 36512 h 209"/>
              <a:gd name="T18" fmla="*/ 125412 w 337"/>
              <a:gd name="T19" fmla="*/ 274637 h 209"/>
              <a:gd name="T20" fmla="*/ 131762 w 337"/>
              <a:gd name="T21" fmla="*/ 288925 h 209"/>
              <a:gd name="T22" fmla="*/ 146050 w 337"/>
              <a:gd name="T23" fmla="*/ 260350 h 209"/>
              <a:gd name="T24" fmla="*/ 166687 w 337"/>
              <a:gd name="T25" fmla="*/ 266700 h 209"/>
              <a:gd name="T26" fmla="*/ 173037 w 337"/>
              <a:gd name="T27" fmla="*/ 260350 h 209"/>
              <a:gd name="T28" fmla="*/ 187325 w 337"/>
              <a:gd name="T29" fmla="*/ 246062 h 209"/>
              <a:gd name="T30" fmla="*/ 201612 w 337"/>
              <a:gd name="T31" fmla="*/ 252412 h 209"/>
              <a:gd name="T32" fmla="*/ 215900 w 337"/>
              <a:gd name="T33" fmla="*/ 246062 h 209"/>
              <a:gd name="T34" fmla="*/ 236537 w 337"/>
              <a:gd name="T35" fmla="*/ 246062 h 209"/>
              <a:gd name="T36" fmla="*/ 242887 w 337"/>
              <a:gd name="T37" fmla="*/ 252412 h 209"/>
              <a:gd name="T38" fmla="*/ 257175 w 337"/>
              <a:gd name="T39" fmla="*/ 252412 h 209"/>
              <a:gd name="T40" fmla="*/ 271462 w 337"/>
              <a:gd name="T41" fmla="*/ 246062 h 209"/>
              <a:gd name="T42" fmla="*/ 298450 w 337"/>
              <a:gd name="T43" fmla="*/ 260350 h 209"/>
              <a:gd name="T44" fmla="*/ 306387 w 337"/>
              <a:gd name="T45" fmla="*/ 274637 h 209"/>
              <a:gd name="T46" fmla="*/ 319087 w 337"/>
              <a:gd name="T47" fmla="*/ 280987 h 209"/>
              <a:gd name="T48" fmla="*/ 339725 w 337"/>
              <a:gd name="T49" fmla="*/ 274637 h 209"/>
              <a:gd name="T50" fmla="*/ 347662 w 337"/>
              <a:gd name="T51" fmla="*/ 266700 h 209"/>
              <a:gd name="T52" fmla="*/ 354012 w 337"/>
              <a:gd name="T53" fmla="*/ 260350 h 209"/>
              <a:gd name="T54" fmla="*/ 368300 w 337"/>
              <a:gd name="T55" fmla="*/ 280987 h 209"/>
              <a:gd name="T56" fmla="*/ 374650 w 337"/>
              <a:gd name="T57" fmla="*/ 252412 h 209"/>
              <a:gd name="T58" fmla="*/ 388937 w 337"/>
              <a:gd name="T59" fmla="*/ 274637 h 209"/>
              <a:gd name="T60" fmla="*/ 403225 w 337"/>
              <a:gd name="T61" fmla="*/ 274637 h 209"/>
              <a:gd name="T62" fmla="*/ 409575 w 337"/>
              <a:gd name="T63" fmla="*/ 152400 h 209"/>
              <a:gd name="T64" fmla="*/ 423862 w 337"/>
              <a:gd name="T65" fmla="*/ 246062 h 209"/>
              <a:gd name="T66" fmla="*/ 438150 w 337"/>
              <a:gd name="T67" fmla="*/ 280987 h 209"/>
              <a:gd name="T68" fmla="*/ 444500 w 337"/>
              <a:gd name="T69" fmla="*/ 288925 h 209"/>
              <a:gd name="T70" fmla="*/ 458787 w 337"/>
              <a:gd name="T71" fmla="*/ 288925 h 209"/>
              <a:gd name="T72" fmla="*/ 473075 w 337"/>
              <a:gd name="T73" fmla="*/ 317500 h 209"/>
              <a:gd name="T74" fmla="*/ 479425 w 337"/>
              <a:gd name="T75" fmla="*/ 260350 h 209"/>
              <a:gd name="T76" fmla="*/ 493712 w 337"/>
              <a:gd name="T77" fmla="*/ 231775 h 209"/>
              <a:gd name="T78" fmla="*/ 500062 w 337"/>
              <a:gd name="T79" fmla="*/ 288925 h 209"/>
              <a:gd name="T80" fmla="*/ 514350 w 337"/>
              <a:gd name="T81" fmla="*/ 309562 h 209"/>
              <a:gd name="T82" fmla="*/ 520700 w 337"/>
              <a:gd name="T83" fmla="*/ 317500 h 20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7"/>
              <a:gd name="T127" fmla="*/ 0 h 209"/>
              <a:gd name="T128" fmla="*/ 337 w 337"/>
              <a:gd name="T129" fmla="*/ 209 h 20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7" h="209">
                <a:moveTo>
                  <a:pt x="0" y="173"/>
                </a:moveTo>
                <a:lnTo>
                  <a:pt x="4" y="168"/>
                </a:lnTo>
                <a:lnTo>
                  <a:pt x="4" y="177"/>
                </a:lnTo>
                <a:lnTo>
                  <a:pt x="8" y="177"/>
                </a:lnTo>
                <a:lnTo>
                  <a:pt x="13" y="173"/>
                </a:lnTo>
                <a:lnTo>
                  <a:pt x="17" y="177"/>
                </a:lnTo>
                <a:lnTo>
                  <a:pt x="22" y="168"/>
                </a:lnTo>
                <a:lnTo>
                  <a:pt x="22" y="177"/>
                </a:lnTo>
                <a:lnTo>
                  <a:pt x="26" y="173"/>
                </a:lnTo>
                <a:lnTo>
                  <a:pt x="26" y="177"/>
                </a:lnTo>
                <a:lnTo>
                  <a:pt x="30" y="168"/>
                </a:lnTo>
                <a:lnTo>
                  <a:pt x="35" y="182"/>
                </a:lnTo>
                <a:lnTo>
                  <a:pt x="35" y="177"/>
                </a:lnTo>
                <a:lnTo>
                  <a:pt x="35" y="182"/>
                </a:lnTo>
                <a:lnTo>
                  <a:pt x="39" y="177"/>
                </a:lnTo>
                <a:lnTo>
                  <a:pt x="43" y="182"/>
                </a:lnTo>
                <a:lnTo>
                  <a:pt x="43" y="159"/>
                </a:lnTo>
                <a:lnTo>
                  <a:pt x="48" y="159"/>
                </a:lnTo>
                <a:lnTo>
                  <a:pt x="52" y="159"/>
                </a:lnTo>
                <a:lnTo>
                  <a:pt x="52" y="168"/>
                </a:lnTo>
                <a:lnTo>
                  <a:pt x="57" y="168"/>
                </a:lnTo>
                <a:lnTo>
                  <a:pt x="61" y="173"/>
                </a:lnTo>
                <a:lnTo>
                  <a:pt x="65" y="173"/>
                </a:lnTo>
                <a:lnTo>
                  <a:pt x="65" y="14"/>
                </a:lnTo>
                <a:lnTo>
                  <a:pt x="70" y="0"/>
                </a:lnTo>
                <a:lnTo>
                  <a:pt x="70" y="5"/>
                </a:lnTo>
                <a:lnTo>
                  <a:pt x="74" y="23"/>
                </a:lnTo>
                <a:lnTo>
                  <a:pt x="74" y="136"/>
                </a:lnTo>
                <a:lnTo>
                  <a:pt x="79" y="159"/>
                </a:lnTo>
                <a:lnTo>
                  <a:pt x="79" y="173"/>
                </a:lnTo>
                <a:lnTo>
                  <a:pt x="83" y="182"/>
                </a:lnTo>
                <a:lnTo>
                  <a:pt x="83" y="177"/>
                </a:lnTo>
                <a:lnTo>
                  <a:pt x="83" y="182"/>
                </a:lnTo>
                <a:lnTo>
                  <a:pt x="92" y="159"/>
                </a:lnTo>
                <a:lnTo>
                  <a:pt x="87" y="159"/>
                </a:lnTo>
                <a:lnTo>
                  <a:pt x="92" y="164"/>
                </a:lnTo>
                <a:lnTo>
                  <a:pt x="96" y="168"/>
                </a:lnTo>
                <a:lnTo>
                  <a:pt x="100" y="164"/>
                </a:lnTo>
                <a:lnTo>
                  <a:pt x="105" y="168"/>
                </a:lnTo>
                <a:lnTo>
                  <a:pt x="105" y="164"/>
                </a:lnTo>
                <a:lnTo>
                  <a:pt x="114" y="164"/>
                </a:lnTo>
                <a:lnTo>
                  <a:pt x="109" y="164"/>
                </a:lnTo>
                <a:lnTo>
                  <a:pt x="114" y="168"/>
                </a:lnTo>
                <a:lnTo>
                  <a:pt x="118" y="164"/>
                </a:lnTo>
                <a:lnTo>
                  <a:pt x="118" y="155"/>
                </a:lnTo>
                <a:lnTo>
                  <a:pt x="122" y="155"/>
                </a:lnTo>
                <a:lnTo>
                  <a:pt x="122" y="164"/>
                </a:lnTo>
                <a:lnTo>
                  <a:pt x="127" y="159"/>
                </a:lnTo>
                <a:lnTo>
                  <a:pt x="127" y="155"/>
                </a:lnTo>
                <a:lnTo>
                  <a:pt x="136" y="159"/>
                </a:lnTo>
                <a:lnTo>
                  <a:pt x="136" y="155"/>
                </a:lnTo>
                <a:lnTo>
                  <a:pt x="136" y="159"/>
                </a:lnTo>
                <a:lnTo>
                  <a:pt x="140" y="164"/>
                </a:lnTo>
                <a:lnTo>
                  <a:pt x="149" y="155"/>
                </a:lnTo>
                <a:lnTo>
                  <a:pt x="149" y="150"/>
                </a:lnTo>
                <a:lnTo>
                  <a:pt x="153" y="155"/>
                </a:lnTo>
                <a:lnTo>
                  <a:pt x="153" y="159"/>
                </a:lnTo>
                <a:lnTo>
                  <a:pt x="153" y="155"/>
                </a:lnTo>
                <a:lnTo>
                  <a:pt x="157" y="150"/>
                </a:lnTo>
                <a:lnTo>
                  <a:pt x="162" y="159"/>
                </a:lnTo>
                <a:lnTo>
                  <a:pt x="166" y="155"/>
                </a:lnTo>
                <a:lnTo>
                  <a:pt x="166" y="159"/>
                </a:lnTo>
                <a:lnTo>
                  <a:pt x="171" y="155"/>
                </a:lnTo>
                <a:lnTo>
                  <a:pt x="175" y="159"/>
                </a:lnTo>
                <a:lnTo>
                  <a:pt x="179" y="164"/>
                </a:lnTo>
                <a:lnTo>
                  <a:pt x="188" y="164"/>
                </a:lnTo>
                <a:lnTo>
                  <a:pt x="184" y="164"/>
                </a:lnTo>
                <a:lnTo>
                  <a:pt x="188" y="164"/>
                </a:lnTo>
                <a:lnTo>
                  <a:pt x="193" y="173"/>
                </a:lnTo>
                <a:lnTo>
                  <a:pt x="197" y="168"/>
                </a:lnTo>
                <a:lnTo>
                  <a:pt x="197" y="186"/>
                </a:lnTo>
                <a:lnTo>
                  <a:pt x="201" y="177"/>
                </a:lnTo>
                <a:lnTo>
                  <a:pt x="206" y="173"/>
                </a:lnTo>
                <a:lnTo>
                  <a:pt x="210" y="177"/>
                </a:lnTo>
                <a:lnTo>
                  <a:pt x="214" y="173"/>
                </a:lnTo>
                <a:lnTo>
                  <a:pt x="214" y="168"/>
                </a:lnTo>
                <a:lnTo>
                  <a:pt x="214" y="173"/>
                </a:lnTo>
                <a:lnTo>
                  <a:pt x="219" y="168"/>
                </a:lnTo>
                <a:lnTo>
                  <a:pt x="219" y="177"/>
                </a:lnTo>
                <a:lnTo>
                  <a:pt x="223" y="173"/>
                </a:lnTo>
                <a:lnTo>
                  <a:pt x="223" y="164"/>
                </a:lnTo>
                <a:lnTo>
                  <a:pt x="228" y="168"/>
                </a:lnTo>
                <a:lnTo>
                  <a:pt x="228" y="177"/>
                </a:lnTo>
                <a:lnTo>
                  <a:pt x="232" y="177"/>
                </a:lnTo>
                <a:lnTo>
                  <a:pt x="232" y="168"/>
                </a:lnTo>
                <a:lnTo>
                  <a:pt x="236" y="173"/>
                </a:lnTo>
                <a:lnTo>
                  <a:pt x="236" y="159"/>
                </a:lnTo>
                <a:lnTo>
                  <a:pt x="241" y="159"/>
                </a:lnTo>
                <a:lnTo>
                  <a:pt x="241" y="168"/>
                </a:lnTo>
                <a:lnTo>
                  <a:pt x="245" y="173"/>
                </a:lnTo>
                <a:lnTo>
                  <a:pt x="245" y="168"/>
                </a:lnTo>
                <a:lnTo>
                  <a:pt x="250" y="164"/>
                </a:lnTo>
                <a:lnTo>
                  <a:pt x="254" y="173"/>
                </a:lnTo>
                <a:lnTo>
                  <a:pt x="254" y="105"/>
                </a:lnTo>
                <a:lnTo>
                  <a:pt x="258" y="91"/>
                </a:lnTo>
                <a:lnTo>
                  <a:pt x="258" y="96"/>
                </a:lnTo>
                <a:lnTo>
                  <a:pt x="263" y="100"/>
                </a:lnTo>
                <a:lnTo>
                  <a:pt x="267" y="118"/>
                </a:lnTo>
                <a:lnTo>
                  <a:pt x="267" y="155"/>
                </a:lnTo>
                <a:lnTo>
                  <a:pt x="271" y="164"/>
                </a:lnTo>
                <a:lnTo>
                  <a:pt x="271" y="177"/>
                </a:lnTo>
                <a:lnTo>
                  <a:pt x="276" y="177"/>
                </a:lnTo>
                <a:lnTo>
                  <a:pt x="276" y="168"/>
                </a:lnTo>
                <a:lnTo>
                  <a:pt x="276" y="177"/>
                </a:lnTo>
                <a:lnTo>
                  <a:pt x="280" y="182"/>
                </a:lnTo>
                <a:lnTo>
                  <a:pt x="280" y="173"/>
                </a:lnTo>
                <a:lnTo>
                  <a:pt x="285" y="177"/>
                </a:lnTo>
                <a:lnTo>
                  <a:pt x="289" y="182"/>
                </a:lnTo>
                <a:lnTo>
                  <a:pt x="293" y="186"/>
                </a:lnTo>
                <a:lnTo>
                  <a:pt x="293" y="195"/>
                </a:lnTo>
                <a:lnTo>
                  <a:pt x="298" y="200"/>
                </a:lnTo>
                <a:lnTo>
                  <a:pt x="298" y="182"/>
                </a:lnTo>
                <a:lnTo>
                  <a:pt x="302" y="177"/>
                </a:lnTo>
                <a:lnTo>
                  <a:pt x="302" y="164"/>
                </a:lnTo>
                <a:lnTo>
                  <a:pt x="307" y="132"/>
                </a:lnTo>
                <a:lnTo>
                  <a:pt x="307" y="114"/>
                </a:lnTo>
                <a:lnTo>
                  <a:pt x="311" y="146"/>
                </a:lnTo>
                <a:lnTo>
                  <a:pt x="311" y="155"/>
                </a:lnTo>
                <a:lnTo>
                  <a:pt x="315" y="159"/>
                </a:lnTo>
                <a:lnTo>
                  <a:pt x="315" y="182"/>
                </a:lnTo>
                <a:lnTo>
                  <a:pt x="320" y="191"/>
                </a:lnTo>
                <a:lnTo>
                  <a:pt x="324" y="200"/>
                </a:lnTo>
                <a:lnTo>
                  <a:pt x="324" y="195"/>
                </a:lnTo>
                <a:lnTo>
                  <a:pt x="324" y="200"/>
                </a:lnTo>
                <a:lnTo>
                  <a:pt x="328" y="209"/>
                </a:lnTo>
                <a:lnTo>
                  <a:pt x="328" y="200"/>
                </a:lnTo>
                <a:lnTo>
                  <a:pt x="333" y="204"/>
                </a:lnTo>
                <a:lnTo>
                  <a:pt x="337" y="200"/>
                </a:lnTo>
              </a:path>
            </a:pathLst>
          </a:cu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6" name="Freeform 197"/>
          <p:cNvSpPr>
            <a:spLocks/>
          </p:cNvSpPr>
          <p:nvPr/>
        </p:nvSpPr>
        <p:spPr bwMode="auto">
          <a:xfrm>
            <a:off x="320675" y="4395788"/>
            <a:ext cx="530225" cy="252412"/>
          </a:xfrm>
          <a:custGeom>
            <a:avLst/>
            <a:gdLst>
              <a:gd name="T0" fmla="*/ 7938 w 334"/>
              <a:gd name="T1" fmla="*/ 85725 h 159"/>
              <a:gd name="T2" fmla="*/ 14288 w 334"/>
              <a:gd name="T3" fmla="*/ 71437 h 159"/>
              <a:gd name="T4" fmla="*/ 28575 w 334"/>
              <a:gd name="T5" fmla="*/ 28575 h 159"/>
              <a:gd name="T6" fmla="*/ 34925 w 334"/>
              <a:gd name="T7" fmla="*/ 0 h 159"/>
              <a:gd name="T8" fmla="*/ 49212 w 334"/>
              <a:gd name="T9" fmla="*/ 85725 h 159"/>
              <a:gd name="T10" fmla="*/ 63500 w 334"/>
              <a:gd name="T11" fmla="*/ 222250 h 159"/>
              <a:gd name="T12" fmla="*/ 77787 w 334"/>
              <a:gd name="T13" fmla="*/ 187325 h 159"/>
              <a:gd name="T14" fmla="*/ 84137 w 334"/>
              <a:gd name="T15" fmla="*/ 193675 h 159"/>
              <a:gd name="T16" fmla="*/ 90487 w 334"/>
              <a:gd name="T17" fmla="*/ 114300 h 159"/>
              <a:gd name="T18" fmla="*/ 104775 w 334"/>
              <a:gd name="T19" fmla="*/ 158750 h 159"/>
              <a:gd name="T20" fmla="*/ 112713 w 334"/>
              <a:gd name="T21" fmla="*/ 201612 h 159"/>
              <a:gd name="T22" fmla="*/ 125413 w 334"/>
              <a:gd name="T23" fmla="*/ 136525 h 159"/>
              <a:gd name="T24" fmla="*/ 133350 w 334"/>
              <a:gd name="T25" fmla="*/ 122237 h 159"/>
              <a:gd name="T26" fmla="*/ 139700 w 334"/>
              <a:gd name="T27" fmla="*/ 136525 h 159"/>
              <a:gd name="T28" fmla="*/ 153987 w 334"/>
              <a:gd name="T29" fmla="*/ 165100 h 159"/>
              <a:gd name="T30" fmla="*/ 168275 w 334"/>
              <a:gd name="T31" fmla="*/ 173037 h 159"/>
              <a:gd name="T32" fmla="*/ 180975 w 334"/>
              <a:gd name="T33" fmla="*/ 158750 h 159"/>
              <a:gd name="T34" fmla="*/ 203200 w 334"/>
              <a:gd name="T35" fmla="*/ 144462 h 159"/>
              <a:gd name="T36" fmla="*/ 215900 w 334"/>
              <a:gd name="T37" fmla="*/ 158750 h 159"/>
              <a:gd name="T38" fmla="*/ 230188 w 334"/>
              <a:gd name="T39" fmla="*/ 150812 h 159"/>
              <a:gd name="T40" fmla="*/ 244475 w 334"/>
              <a:gd name="T41" fmla="*/ 165100 h 159"/>
              <a:gd name="T42" fmla="*/ 250825 w 334"/>
              <a:gd name="T43" fmla="*/ 165100 h 159"/>
              <a:gd name="T44" fmla="*/ 271462 w 334"/>
              <a:gd name="T45" fmla="*/ 150812 h 159"/>
              <a:gd name="T46" fmla="*/ 293687 w 334"/>
              <a:gd name="T47" fmla="*/ 165100 h 159"/>
              <a:gd name="T48" fmla="*/ 314325 w 334"/>
              <a:gd name="T49" fmla="*/ 158750 h 159"/>
              <a:gd name="T50" fmla="*/ 328612 w 334"/>
              <a:gd name="T51" fmla="*/ 173037 h 159"/>
              <a:gd name="T52" fmla="*/ 341312 w 334"/>
              <a:gd name="T53" fmla="*/ 165100 h 159"/>
              <a:gd name="T54" fmla="*/ 361950 w 334"/>
              <a:gd name="T55" fmla="*/ 165100 h 159"/>
              <a:gd name="T56" fmla="*/ 369887 w 334"/>
              <a:gd name="T57" fmla="*/ 173037 h 159"/>
              <a:gd name="T58" fmla="*/ 384175 w 334"/>
              <a:gd name="T59" fmla="*/ 173037 h 159"/>
              <a:gd name="T60" fmla="*/ 390525 w 334"/>
              <a:gd name="T61" fmla="*/ 144462 h 159"/>
              <a:gd name="T62" fmla="*/ 396875 w 334"/>
              <a:gd name="T63" fmla="*/ 144462 h 159"/>
              <a:gd name="T64" fmla="*/ 411163 w 334"/>
              <a:gd name="T65" fmla="*/ 114300 h 159"/>
              <a:gd name="T66" fmla="*/ 425450 w 334"/>
              <a:gd name="T67" fmla="*/ 122237 h 159"/>
              <a:gd name="T68" fmla="*/ 431800 w 334"/>
              <a:gd name="T69" fmla="*/ 93662 h 159"/>
              <a:gd name="T70" fmla="*/ 446088 w 334"/>
              <a:gd name="T71" fmla="*/ 122237 h 159"/>
              <a:gd name="T72" fmla="*/ 460375 w 334"/>
              <a:gd name="T73" fmla="*/ 144462 h 159"/>
              <a:gd name="T74" fmla="*/ 466725 w 334"/>
              <a:gd name="T75" fmla="*/ 158750 h 159"/>
              <a:gd name="T76" fmla="*/ 481013 w 334"/>
              <a:gd name="T77" fmla="*/ 144462 h 159"/>
              <a:gd name="T78" fmla="*/ 487363 w 334"/>
              <a:gd name="T79" fmla="*/ 150812 h 159"/>
              <a:gd name="T80" fmla="*/ 501650 w 334"/>
              <a:gd name="T81" fmla="*/ 128587 h 159"/>
              <a:gd name="T82" fmla="*/ 530225 w 334"/>
              <a:gd name="T83" fmla="*/ 136525 h 15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4"/>
              <a:gd name="T127" fmla="*/ 0 h 159"/>
              <a:gd name="T128" fmla="*/ 334 w 334"/>
              <a:gd name="T129" fmla="*/ 159 h 15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4" h="159">
                <a:moveTo>
                  <a:pt x="0" y="4"/>
                </a:moveTo>
                <a:lnTo>
                  <a:pt x="0" y="23"/>
                </a:lnTo>
                <a:lnTo>
                  <a:pt x="5" y="54"/>
                </a:lnTo>
                <a:lnTo>
                  <a:pt x="5" y="113"/>
                </a:lnTo>
                <a:lnTo>
                  <a:pt x="9" y="104"/>
                </a:lnTo>
                <a:lnTo>
                  <a:pt x="9" y="45"/>
                </a:lnTo>
                <a:lnTo>
                  <a:pt x="14" y="23"/>
                </a:lnTo>
                <a:lnTo>
                  <a:pt x="14" y="13"/>
                </a:lnTo>
                <a:lnTo>
                  <a:pt x="18" y="18"/>
                </a:lnTo>
                <a:lnTo>
                  <a:pt x="18" y="0"/>
                </a:lnTo>
                <a:lnTo>
                  <a:pt x="18" y="4"/>
                </a:lnTo>
                <a:lnTo>
                  <a:pt x="22" y="0"/>
                </a:lnTo>
                <a:lnTo>
                  <a:pt x="27" y="13"/>
                </a:lnTo>
                <a:lnTo>
                  <a:pt x="27" y="41"/>
                </a:lnTo>
                <a:lnTo>
                  <a:pt x="31" y="54"/>
                </a:lnTo>
                <a:lnTo>
                  <a:pt x="31" y="50"/>
                </a:lnTo>
                <a:lnTo>
                  <a:pt x="40" y="63"/>
                </a:lnTo>
                <a:lnTo>
                  <a:pt x="40" y="140"/>
                </a:lnTo>
                <a:lnTo>
                  <a:pt x="44" y="159"/>
                </a:lnTo>
                <a:lnTo>
                  <a:pt x="44" y="131"/>
                </a:lnTo>
                <a:lnTo>
                  <a:pt x="49" y="118"/>
                </a:lnTo>
                <a:lnTo>
                  <a:pt x="49" y="113"/>
                </a:lnTo>
                <a:lnTo>
                  <a:pt x="49" y="136"/>
                </a:lnTo>
                <a:lnTo>
                  <a:pt x="53" y="122"/>
                </a:lnTo>
                <a:lnTo>
                  <a:pt x="53" y="72"/>
                </a:lnTo>
                <a:lnTo>
                  <a:pt x="57" y="91"/>
                </a:lnTo>
                <a:lnTo>
                  <a:pt x="57" y="72"/>
                </a:lnTo>
                <a:lnTo>
                  <a:pt x="62" y="81"/>
                </a:lnTo>
                <a:lnTo>
                  <a:pt x="62" y="86"/>
                </a:lnTo>
                <a:lnTo>
                  <a:pt x="66" y="100"/>
                </a:lnTo>
                <a:lnTo>
                  <a:pt x="66" y="86"/>
                </a:lnTo>
                <a:lnTo>
                  <a:pt x="71" y="91"/>
                </a:lnTo>
                <a:lnTo>
                  <a:pt x="71" y="127"/>
                </a:lnTo>
                <a:lnTo>
                  <a:pt x="75" y="104"/>
                </a:lnTo>
                <a:lnTo>
                  <a:pt x="75" y="77"/>
                </a:lnTo>
                <a:lnTo>
                  <a:pt x="79" y="86"/>
                </a:lnTo>
                <a:lnTo>
                  <a:pt x="79" y="91"/>
                </a:lnTo>
                <a:lnTo>
                  <a:pt x="79" y="86"/>
                </a:lnTo>
                <a:lnTo>
                  <a:pt x="84" y="77"/>
                </a:lnTo>
                <a:lnTo>
                  <a:pt x="84" y="86"/>
                </a:lnTo>
                <a:lnTo>
                  <a:pt x="88" y="50"/>
                </a:lnTo>
                <a:lnTo>
                  <a:pt x="88" y="86"/>
                </a:lnTo>
                <a:lnTo>
                  <a:pt x="97" y="113"/>
                </a:lnTo>
                <a:lnTo>
                  <a:pt x="93" y="113"/>
                </a:lnTo>
                <a:lnTo>
                  <a:pt x="97" y="104"/>
                </a:lnTo>
                <a:lnTo>
                  <a:pt x="97" y="109"/>
                </a:lnTo>
                <a:lnTo>
                  <a:pt x="101" y="109"/>
                </a:lnTo>
                <a:lnTo>
                  <a:pt x="106" y="109"/>
                </a:lnTo>
                <a:lnTo>
                  <a:pt x="114" y="95"/>
                </a:lnTo>
                <a:lnTo>
                  <a:pt x="110" y="95"/>
                </a:lnTo>
                <a:lnTo>
                  <a:pt x="114" y="100"/>
                </a:lnTo>
                <a:lnTo>
                  <a:pt x="119" y="91"/>
                </a:lnTo>
                <a:lnTo>
                  <a:pt x="119" y="95"/>
                </a:lnTo>
                <a:lnTo>
                  <a:pt x="128" y="91"/>
                </a:lnTo>
                <a:lnTo>
                  <a:pt x="128" y="95"/>
                </a:lnTo>
                <a:lnTo>
                  <a:pt x="132" y="95"/>
                </a:lnTo>
                <a:lnTo>
                  <a:pt x="136" y="100"/>
                </a:lnTo>
                <a:lnTo>
                  <a:pt x="145" y="91"/>
                </a:lnTo>
                <a:lnTo>
                  <a:pt x="141" y="91"/>
                </a:lnTo>
                <a:lnTo>
                  <a:pt x="145" y="95"/>
                </a:lnTo>
                <a:lnTo>
                  <a:pt x="150" y="91"/>
                </a:lnTo>
                <a:lnTo>
                  <a:pt x="150" y="100"/>
                </a:lnTo>
                <a:lnTo>
                  <a:pt x="154" y="104"/>
                </a:lnTo>
                <a:lnTo>
                  <a:pt x="154" y="95"/>
                </a:lnTo>
                <a:lnTo>
                  <a:pt x="158" y="100"/>
                </a:lnTo>
                <a:lnTo>
                  <a:pt x="158" y="104"/>
                </a:lnTo>
                <a:lnTo>
                  <a:pt x="163" y="95"/>
                </a:lnTo>
                <a:lnTo>
                  <a:pt x="167" y="95"/>
                </a:lnTo>
                <a:lnTo>
                  <a:pt x="171" y="95"/>
                </a:lnTo>
                <a:lnTo>
                  <a:pt x="176" y="100"/>
                </a:lnTo>
                <a:lnTo>
                  <a:pt x="180" y="100"/>
                </a:lnTo>
                <a:lnTo>
                  <a:pt x="185" y="104"/>
                </a:lnTo>
                <a:lnTo>
                  <a:pt x="189" y="104"/>
                </a:lnTo>
                <a:lnTo>
                  <a:pt x="193" y="104"/>
                </a:lnTo>
                <a:lnTo>
                  <a:pt x="198" y="100"/>
                </a:lnTo>
                <a:lnTo>
                  <a:pt x="202" y="104"/>
                </a:lnTo>
                <a:lnTo>
                  <a:pt x="207" y="113"/>
                </a:lnTo>
                <a:lnTo>
                  <a:pt x="207" y="109"/>
                </a:lnTo>
                <a:lnTo>
                  <a:pt x="211" y="104"/>
                </a:lnTo>
                <a:lnTo>
                  <a:pt x="211" y="100"/>
                </a:lnTo>
                <a:lnTo>
                  <a:pt x="215" y="104"/>
                </a:lnTo>
                <a:lnTo>
                  <a:pt x="220" y="109"/>
                </a:lnTo>
                <a:lnTo>
                  <a:pt x="220" y="113"/>
                </a:lnTo>
                <a:lnTo>
                  <a:pt x="228" y="104"/>
                </a:lnTo>
                <a:lnTo>
                  <a:pt x="228" y="109"/>
                </a:lnTo>
                <a:lnTo>
                  <a:pt x="228" y="100"/>
                </a:lnTo>
                <a:lnTo>
                  <a:pt x="233" y="109"/>
                </a:lnTo>
                <a:lnTo>
                  <a:pt x="233" y="118"/>
                </a:lnTo>
                <a:lnTo>
                  <a:pt x="237" y="113"/>
                </a:lnTo>
                <a:lnTo>
                  <a:pt x="242" y="109"/>
                </a:lnTo>
                <a:lnTo>
                  <a:pt x="242" y="104"/>
                </a:lnTo>
                <a:lnTo>
                  <a:pt x="246" y="100"/>
                </a:lnTo>
                <a:lnTo>
                  <a:pt x="246" y="91"/>
                </a:lnTo>
                <a:lnTo>
                  <a:pt x="250" y="86"/>
                </a:lnTo>
                <a:lnTo>
                  <a:pt x="250" y="95"/>
                </a:lnTo>
                <a:lnTo>
                  <a:pt x="250" y="91"/>
                </a:lnTo>
                <a:lnTo>
                  <a:pt x="255" y="86"/>
                </a:lnTo>
                <a:lnTo>
                  <a:pt x="259" y="81"/>
                </a:lnTo>
                <a:lnTo>
                  <a:pt x="259" y="72"/>
                </a:lnTo>
                <a:lnTo>
                  <a:pt x="263" y="77"/>
                </a:lnTo>
                <a:lnTo>
                  <a:pt x="263" y="81"/>
                </a:lnTo>
                <a:lnTo>
                  <a:pt x="268" y="77"/>
                </a:lnTo>
                <a:lnTo>
                  <a:pt x="268" y="81"/>
                </a:lnTo>
                <a:lnTo>
                  <a:pt x="268" y="77"/>
                </a:lnTo>
                <a:lnTo>
                  <a:pt x="272" y="59"/>
                </a:lnTo>
                <a:lnTo>
                  <a:pt x="272" y="68"/>
                </a:lnTo>
                <a:lnTo>
                  <a:pt x="277" y="72"/>
                </a:lnTo>
                <a:lnTo>
                  <a:pt x="281" y="77"/>
                </a:lnTo>
                <a:lnTo>
                  <a:pt x="281" y="91"/>
                </a:lnTo>
                <a:lnTo>
                  <a:pt x="285" y="91"/>
                </a:lnTo>
                <a:lnTo>
                  <a:pt x="290" y="91"/>
                </a:lnTo>
                <a:lnTo>
                  <a:pt x="290" y="100"/>
                </a:lnTo>
                <a:lnTo>
                  <a:pt x="294" y="86"/>
                </a:lnTo>
                <a:lnTo>
                  <a:pt x="294" y="100"/>
                </a:lnTo>
                <a:lnTo>
                  <a:pt x="299" y="104"/>
                </a:lnTo>
                <a:lnTo>
                  <a:pt x="299" y="86"/>
                </a:lnTo>
                <a:lnTo>
                  <a:pt x="303" y="91"/>
                </a:lnTo>
                <a:lnTo>
                  <a:pt x="303" y="95"/>
                </a:lnTo>
                <a:lnTo>
                  <a:pt x="307" y="100"/>
                </a:lnTo>
                <a:lnTo>
                  <a:pt x="307" y="95"/>
                </a:lnTo>
                <a:lnTo>
                  <a:pt x="312" y="91"/>
                </a:lnTo>
                <a:lnTo>
                  <a:pt x="312" y="86"/>
                </a:lnTo>
                <a:lnTo>
                  <a:pt x="316" y="81"/>
                </a:lnTo>
                <a:lnTo>
                  <a:pt x="320" y="86"/>
                </a:lnTo>
                <a:lnTo>
                  <a:pt x="325" y="86"/>
                </a:lnTo>
                <a:lnTo>
                  <a:pt x="334" y="86"/>
                </a:lnTo>
                <a:lnTo>
                  <a:pt x="329" y="86"/>
                </a:lnTo>
                <a:lnTo>
                  <a:pt x="334" y="81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7" name="Freeform 198"/>
          <p:cNvSpPr>
            <a:spLocks/>
          </p:cNvSpPr>
          <p:nvPr/>
        </p:nvSpPr>
        <p:spPr bwMode="auto">
          <a:xfrm>
            <a:off x="850900" y="4503738"/>
            <a:ext cx="611188" cy="65087"/>
          </a:xfrm>
          <a:custGeom>
            <a:avLst/>
            <a:gdLst>
              <a:gd name="T0" fmla="*/ 6350 w 385"/>
              <a:gd name="T1" fmla="*/ 20637 h 41"/>
              <a:gd name="T2" fmla="*/ 20638 w 385"/>
              <a:gd name="T3" fmla="*/ 20637 h 41"/>
              <a:gd name="T4" fmla="*/ 34925 w 385"/>
              <a:gd name="T5" fmla="*/ 20637 h 41"/>
              <a:gd name="T6" fmla="*/ 55563 w 385"/>
              <a:gd name="T7" fmla="*/ 20637 h 41"/>
              <a:gd name="T8" fmla="*/ 76200 w 385"/>
              <a:gd name="T9" fmla="*/ 20637 h 41"/>
              <a:gd name="T10" fmla="*/ 90488 w 385"/>
              <a:gd name="T11" fmla="*/ 20637 h 41"/>
              <a:gd name="T12" fmla="*/ 111125 w 385"/>
              <a:gd name="T13" fmla="*/ 28575 h 41"/>
              <a:gd name="T14" fmla="*/ 125413 w 385"/>
              <a:gd name="T15" fmla="*/ 28575 h 41"/>
              <a:gd name="T16" fmla="*/ 138113 w 385"/>
              <a:gd name="T17" fmla="*/ 28575 h 41"/>
              <a:gd name="T18" fmla="*/ 152400 w 385"/>
              <a:gd name="T19" fmla="*/ 28575 h 41"/>
              <a:gd name="T20" fmla="*/ 173038 w 385"/>
              <a:gd name="T21" fmla="*/ 28575 h 41"/>
              <a:gd name="T22" fmla="*/ 193675 w 385"/>
              <a:gd name="T23" fmla="*/ 36512 h 41"/>
              <a:gd name="T24" fmla="*/ 215900 w 385"/>
              <a:gd name="T25" fmla="*/ 28575 h 41"/>
              <a:gd name="T26" fmla="*/ 228600 w 385"/>
              <a:gd name="T27" fmla="*/ 20637 h 41"/>
              <a:gd name="T28" fmla="*/ 249238 w 385"/>
              <a:gd name="T29" fmla="*/ 28575 h 41"/>
              <a:gd name="T30" fmla="*/ 271463 w 385"/>
              <a:gd name="T31" fmla="*/ 28575 h 41"/>
              <a:gd name="T32" fmla="*/ 277813 w 385"/>
              <a:gd name="T33" fmla="*/ 14287 h 41"/>
              <a:gd name="T34" fmla="*/ 292100 w 385"/>
              <a:gd name="T35" fmla="*/ 36512 h 41"/>
              <a:gd name="T36" fmla="*/ 306388 w 385"/>
              <a:gd name="T37" fmla="*/ 6350 h 41"/>
              <a:gd name="T38" fmla="*/ 312738 w 385"/>
              <a:gd name="T39" fmla="*/ 36512 h 41"/>
              <a:gd name="T40" fmla="*/ 327025 w 385"/>
              <a:gd name="T41" fmla="*/ 42862 h 41"/>
              <a:gd name="T42" fmla="*/ 339725 w 385"/>
              <a:gd name="T43" fmla="*/ 42862 h 41"/>
              <a:gd name="T44" fmla="*/ 354013 w 385"/>
              <a:gd name="T45" fmla="*/ 28575 h 41"/>
              <a:gd name="T46" fmla="*/ 361950 w 385"/>
              <a:gd name="T47" fmla="*/ 6350 h 41"/>
              <a:gd name="T48" fmla="*/ 374650 w 385"/>
              <a:gd name="T49" fmla="*/ 6350 h 41"/>
              <a:gd name="T50" fmla="*/ 388938 w 385"/>
              <a:gd name="T51" fmla="*/ 6350 h 41"/>
              <a:gd name="T52" fmla="*/ 403225 w 385"/>
              <a:gd name="T53" fmla="*/ 28575 h 41"/>
              <a:gd name="T54" fmla="*/ 430213 w 385"/>
              <a:gd name="T55" fmla="*/ 36512 h 41"/>
              <a:gd name="T56" fmla="*/ 438150 w 385"/>
              <a:gd name="T57" fmla="*/ 36512 h 41"/>
              <a:gd name="T58" fmla="*/ 458788 w 385"/>
              <a:gd name="T59" fmla="*/ 20637 h 41"/>
              <a:gd name="T60" fmla="*/ 479425 w 385"/>
              <a:gd name="T61" fmla="*/ 20637 h 41"/>
              <a:gd name="T62" fmla="*/ 487363 w 385"/>
              <a:gd name="T63" fmla="*/ 50800 h 41"/>
              <a:gd name="T64" fmla="*/ 500063 w 385"/>
              <a:gd name="T65" fmla="*/ 36512 h 41"/>
              <a:gd name="T66" fmla="*/ 508000 w 385"/>
              <a:gd name="T67" fmla="*/ 36512 h 41"/>
              <a:gd name="T68" fmla="*/ 520700 w 385"/>
              <a:gd name="T69" fmla="*/ 28575 h 41"/>
              <a:gd name="T70" fmla="*/ 534988 w 385"/>
              <a:gd name="T71" fmla="*/ 14287 h 41"/>
              <a:gd name="T72" fmla="*/ 549275 w 385"/>
              <a:gd name="T73" fmla="*/ 20637 h 41"/>
              <a:gd name="T74" fmla="*/ 555625 w 385"/>
              <a:gd name="T75" fmla="*/ 20637 h 41"/>
              <a:gd name="T76" fmla="*/ 569913 w 385"/>
              <a:gd name="T77" fmla="*/ 36512 h 41"/>
              <a:gd name="T78" fmla="*/ 590550 w 385"/>
              <a:gd name="T79" fmla="*/ 57150 h 41"/>
              <a:gd name="T80" fmla="*/ 598488 w 385"/>
              <a:gd name="T81" fmla="*/ 57150 h 41"/>
              <a:gd name="T82" fmla="*/ 604838 w 385"/>
              <a:gd name="T83" fmla="*/ 65087 h 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85"/>
              <a:gd name="T127" fmla="*/ 0 h 41"/>
              <a:gd name="T128" fmla="*/ 385 w 385"/>
              <a:gd name="T129" fmla="*/ 41 h 4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85" h="41">
                <a:moveTo>
                  <a:pt x="0" y="13"/>
                </a:moveTo>
                <a:lnTo>
                  <a:pt x="8" y="13"/>
                </a:lnTo>
                <a:lnTo>
                  <a:pt x="4" y="13"/>
                </a:lnTo>
                <a:lnTo>
                  <a:pt x="8" y="13"/>
                </a:lnTo>
                <a:lnTo>
                  <a:pt x="13" y="18"/>
                </a:lnTo>
                <a:lnTo>
                  <a:pt x="13" y="13"/>
                </a:lnTo>
                <a:lnTo>
                  <a:pt x="17" y="18"/>
                </a:lnTo>
                <a:lnTo>
                  <a:pt x="22" y="23"/>
                </a:lnTo>
                <a:lnTo>
                  <a:pt x="22" y="13"/>
                </a:lnTo>
                <a:lnTo>
                  <a:pt x="26" y="18"/>
                </a:lnTo>
                <a:lnTo>
                  <a:pt x="30" y="18"/>
                </a:lnTo>
                <a:lnTo>
                  <a:pt x="35" y="13"/>
                </a:lnTo>
                <a:lnTo>
                  <a:pt x="39" y="18"/>
                </a:lnTo>
                <a:lnTo>
                  <a:pt x="43" y="13"/>
                </a:lnTo>
                <a:lnTo>
                  <a:pt x="48" y="13"/>
                </a:lnTo>
                <a:lnTo>
                  <a:pt x="57" y="13"/>
                </a:lnTo>
                <a:lnTo>
                  <a:pt x="52" y="13"/>
                </a:lnTo>
                <a:lnTo>
                  <a:pt x="57" y="13"/>
                </a:lnTo>
                <a:lnTo>
                  <a:pt x="61" y="18"/>
                </a:lnTo>
                <a:lnTo>
                  <a:pt x="65" y="13"/>
                </a:lnTo>
                <a:lnTo>
                  <a:pt x="70" y="18"/>
                </a:lnTo>
                <a:lnTo>
                  <a:pt x="74" y="18"/>
                </a:lnTo>
                <a:lnTo>
                  <a:pt x="83" y="18"/>
                </a:lnTo>
                <a:lnTo>
                  <a:pt x="79" y="18"/>
                </a:lnTo>
                <a:lnTo>
                  <a:pt x="83" y="18"/>
                </a:lnTo>
                <a:lnTo>
                  <a:pt x="92" y="18"/>
                </a:lnTo>
                <a:lnTo>
                  <a:pt x="87" y="18"/>
                </a:lnTo>
                <a:lnTo>
                  <a:pt x="92" y="18"/>
                </a:lnTo>
                <a:lnTo>
                  <a:pt x="100" y="18"/>
                </a:lnTo>
                <a:lnTo>
                  <a:pt x="96" y="18"/>
                </a:lnTo>
                <a:lnTo>
                  <a:pt x="100" y="18"/>
                </a:lnTo>
                <a:lnTo>
                  <a:pt x="105" y="18"/>
                </a:lnTo>
                <a:lnTo>
                  <a:pt x="109" y="18"/>
                </a:lnTo>
                <a:lnTo>
                  <a:pt x="114" y="18"/>
                </a:lnTo>
                <a:lnTo>
                  <a:pt x="118" y="18"/>
                </a:lnTo>
                <a:lnTo>
                  <a:pt x="122" y="23"/>
                </a:lnTo>
                <a:lnTo>
                  <a:pt x="127" y="18"/>
                </a:lnTo>
                <a:lnTo>
                  <a:pt x="131" y="23"/>
                </a:lnTo>
                <a:lnTo>
                  <a:pt x="136" y="18"/>
                </a:lnTo>
                <a:lnTo>
                  <a:pt x="140" y="23"/>
                </a:lnTo>
                <a:lnTo>
                  <a:pt x="149" y="13"/>
                </a:lnTo>
                <a:lnTo>
                  <a:pt x="144" y="13"/>
                </a:lnTo>
                <a:lnTo>
                  <a:pt x="149" y="18"/>
                </a:lnTo>
                <a:lnTo>
                  <a:pt x="153" y="13"/>
                </a:lnTo>
                <a:lnTo>
                  <a:pt x="157" y="18"/>
                </a:lnTo>
                <a:lnTo>
                  <a:pt x="157" y="13"/>
                </a:lnTo>
                <a:lnTo>
                  <a:pt x="162" y="18"/>
                </a:lnTo>
                <a:lnTo>
                  <a:pt x="171" y="18"/>
                </a:lnTo>
                <a:lnTo>
                  <a:pt x="166" y="18"/>
                </a:lnTo>
                <a:lnTo>
                  <a:pt x="171" y="13"/>
                </a:lnTo>
                <a:lnTo>
                  <a:pt x="175" y="9"/>
                </a:lnTo>
                <a:lnTo>
                  <a:pt x="175" y="18"/>
                </a:lnTo>
                <a:lnTo>
                  <a:pt x="184" y="13"/>
                </a:lnTo>
                <a:lnTo>
                  <a:pt x="184" y="23"/>
                </a:lnTo>
                <a:lnTo>
                  <a:pt x="188" y="18"/>
                </a:lnTo>
                <a:lnTo>
                  <a:pt x="188" y="13"/>
                </a:lnTo>
                <a:lnTo>
                  <a:pt x="193" y="4"/>
                </a:lnTo>
                <a:lnTo>
                  <a:pt x="193" y="9"/>
                </a:lnTo>
                <a:lnTo>
                  <a:pt x="197" y="18"/>
                </a:lnTo>
                <a:lnTo>
                  <a:pt x="197" y="23"/>
                </a:lnTo>
                <a:lnTo>
                  <a:pt x="201" y="18"/>
                </a:lnTo>
                <a:lnTo>
                  <a:pt x="206" y="23"/>
                </a:lnTo>
                <a:lnTo>
                  <a:pt x="206" y="27"/>
                </a:lnTo>
                <a:lnTo>
                  <a:pt x="210" y="13"/>
                </a:lnTo>
                <a:lnTo>
                  <a:pt x="210" y="18"/>
                </a:lnTo>
                <a:lnTo>
                  <a:pt x="214" y="27"/>
                </a:lnTo>
                <a:lnTo>
                  <a:pt x="214" y="9"/>
                </a:lnTo>
                <a:lnTo>
                  <a:pt x="219" y="13"/>
                </a:lnTo>
                <a:lnTo>
                  <a:pt x="223" y="18"/>
                </a:lnTo>
                <a:lnTo>
                  <a:pt x="223" y="23"/>
                </a:lnTo>
                <a:lnTo>
                  <a:pt x="228" y="9"/>
                </a:lnTo>
                <a:lnTo>
                  <a:pt x="228" y="4"/>
                </a:lnTo>
                <a:lnTo>
                  <a:pt x="232" y="9"/>
                </a:lnTo>
                <a:lnTo>
                  <a:pt x="232" y="0"/>
                </a:lnTo>
                <a:lnTo>
                  <a:pt x="236" y="4"/>
                </a:lnTo>
                <a:lnTo>
                  <a:pt x="236" y="13"/>
                </a:lnTo>
                <a:lnTo>
                  <a:pt x="241" y="9"/>
                </a:lnTo>
                <a:lnTo>
                  <a:pt x="245" y="4"/>
                </a:lnTo>
                <a:lnTo>
                  <a:pt x="254" y="18"/>
                </a:lnTo>
                <a:lnTo>
                  <a:pt x="250" y="18"/>
                </a:lnTo>
                <a:lnTo>
                  <a:pt x="254" y="18"/>
                </a:lnTo>
                <a:lnTo>
                  <a:pt x="258" y="23"/>
                </a:lnTo>
                <a:lnTo>
                  <a:pt x="263" y="23"/>
                </a:lnTo>
                <a:lnTo>
                  <a:pt x="271" y="23"/>
                </a:lnTo>
                <a:lnTo>
                  <a:pt x="271" y="18"/>
                </a:lnTo>
                <a:lnTo>
                  <a:pt x="276" y="13"/>
                </a:lnTo>
                <a:lnTo>
                  <a:pt x="276" y="23"/>
                </a:lnTo>
                <a:lnTo>
                  <a:pt x="280" y="13"/>
                </a:lnTo>
                <a:lnTo>
                  <a:pt x="285" y="9"/>
                </a:lnTo>
                <a:lnTo>
                  <a:pt x="289" y="13"/>
                </a:lnTo>
                <a:lnTo>
                  <a:pt x="298" y="13"/>
                </a:lnTo>
                <a:lnTo>
                  <a:pt x="298" y="18"/>
                </a:lnTo>
                <a:lnTo>
                  <a:pt x="302" y="13"/>
                </a:lnTo>
                <a:lnTo>
                  <a:pt x="302" y="18"/>
                </a:lnTo>
                <a:lnTo>
                  <a:pt x="307" y="23"/>
                </a:lnTo>
                <a:lnTo>
                  <a:pt x="307" y="32"/>
                </a:lnTo>
                <a:lnTo>
                  <a:pt x="311" y="23"/>
                </a:lnTo>
                <a:lnTo>
                  <a:pt x="315" y="27"/>
                </a:lnTo>
                <a:lnTo>
                  <a:pt x="315" y="23"/>
                </a:lnTo>
                <a:lnTo>
                  <a:pt x="315" y="32"/>
                </a:lnTo>
                <a:lnTo>
                  <a:pt x="320" y="27"/>
                </a:lnTo>
                <a:lnTo>
                  <a:pt x="320" y="23"/>
                </a:lnTo>
                <a:lnTo>
                  <a:pt x="328" y="23"/>
                </a:lnTo>
                <a:lnTo>
                  <a:pt x="324" y="23"/>
                </a:lnTo>
                <a:lnTo>
                  <a:pt x="328" y="18"/>
                </a:lnTo>
                <a:lnTo>
                  <a:pt x="337" y="18"/>
                </a:lnTo>
                <a:lnTo>
                  <a:pt x="333" y="18"/>
                </a:lnTo>
                <a:lnTo>
                  <a:pt x="337" y="9"/>
                </a:lnTo>
                <a:lnTo>
                  <a:pt x="342" y="18"/>
                </a:lnTo>
                <a:lnTo>
                  <a:pt x="342" y="9"/>
                </a:lnTo>
                <a:lnTo>
                  <a:pt x="346" y="13"/>
                </a:lnTo>
                <a:lnTo>
                  <a:pt x="346" y="4"/>
                </a:lnTo>
                <a:lnTo>
                  <a:pt x="346" y="9"/>
                </a:lnTo>
                <a:lnTo>
                  <a:pt x="350" y="13"/>
                </a:lnTo>
                <a:lnTo>
                  <a:pt x="350" y="9"/>
                </a:lnTo>
                <a:lnTo>
                  <a:pt x="359" y="18"/>
                </a:lnTo>
                <a:lnTo>
                  <a:pt x="359" y="23"/>
                </a:lnTo>
                <a:lnTo>
                  <a:pt x="364" y="32"/>
                </a:lnTo>
                <a:lnTo>
                  <a:pt x="364" y="36"/>
                </a:lnTo>
                <a:lnTo>
                  <a:pt x="372" y="36"/>
                </a:lnTo>
                <a:lnTo>
                  <a:pt x="368" y="36"/>
                </a:lnTo>
                <a:lnTo>
                  <a:pt x="372" y="41"/>
                </a:lnTo>
                <a:lnTo>
                  <a:pt x="377" y="36"/>
                </a:lnTo>
                <a:lnTo>
                  <a:pt x="377" y="41"/>
                </a:lnTo>
                <a:lnTo>
                  <a:pt x="381" y="32"/>
                </a:lnTo>
                <a:lnTo>
                  <a:pt x="381" y="41"/>
                </a:lnTo>
                <a:lnTo>
                  <a:pt x="385" y="27"/>
                </a:lnTo>
                <a:lnTo>
                  <a:pt x="385" y="9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8" name="Freeform 199"/>
          <p:cNvSpPr>
            <a:spLocks/>
          </p:cNvSpPr>
          <p:nvPr/>
        </p:nvSpPr>
        <p:spPr bwMode="auto">
          <a:xfrm>
            <a:off x="1462088" y="4481513"/>
            <a:ext cx="571500" cy="87312"/>
          </a:xfrm>
          <a:custGeom>
            <a:avLst/>
            <a:gdLst>
              <a:gd name="T0" fmla="*/ 7938 w 360"/>
              <a:gd name="T1" fmla="*/ 79375 h 55"/>
              <a:gd name="T2" fmla="*/ 14288 w 360"/>
              <a:gd name="T3" fmla="*/ 79375 h 55"/>
              <a:gd name="T4" fmla="*/ 28575 w 360"/>
              <a:gd name="T5" fmla="*/ 87312 h 55"/>
              <a:gd name="T6" fmla="*/ 49212 w 360"/>
              <a:gd name="T7" fmla="*/ 79375 h 55"/>
              <a:gd name="T8" fmla="*/ 63500 w 360"/>
              <a:gd name="T9" fmla="*/ 65087 h 55"/>
              <a:gd name="T10" fmla="*/ 84137 w 360"/>
              <a:gd name="T11" fmla="*/ 58737 h 55"/>
              <a:gd name="T12" fmla="*/ 98425 w 360"/>
              <a:gd name="T13" fmla="*/ 73025 h 55"/>
              <a:gd name="T14" fmla="*/ 119063 w 360"/>
              <a:gd name="T15" fmla="*/ 79375 h 55"/>
              <a:gd name="T16" fmla="*/ 133350 w 360"/>
              <a:gd name="T17" fmla="*/ 73025 h 55"/>
              <a:gd name="T18" fmla="*/ 139700 w 360"/>
              <a:gd name="T19" fmla="*/ 79375 h 55"/>
              <a:gd name="T20" fmla="*/ 153987 w 360"/>
              <a:gd name="T21" fmla="*/ 73025 h 55"/>
              <a:gd name="T22" fmla="*/ 174625 w 360"/>
              <a:gd name="T23" fmla="*/ 65087 h 55"/>
              <a:gd name="T24" fmla="*/ 195262 w 360"/>
              <a:gd name="T25" fmla="*/ 73025 h 55"/>
              <a:gd name="T26" fmla="*/ 223838 w 360"/>
              <a:gd name="T27" fmla="*/ 79375 h 55"/>
              <a:gd name="T28" fmla="*/ 236538 w 360"/>
              <a:gd name="T29" fmla="*/ 73025 h 55"/>
              <a:gd name="T30" fmla="*/ 244475 w 360"/>
              <a:gd name="T31" fmla="*/ 73025 h 55"/>
              <a:gd name="T32" fmla="*/ 265113 w 360"/>
              <a:gd name="T33" fmla="*/ 65087 h 55"/>
              <a:gd name="T34" fmla="*/ 285750 w 360"/>
              <a:gd name="T35" fmla="*/ 73025 h 55"/>
              <a:gd name="T36" fmla="*/ 306387 w 360"/>
              <a:gd name="T37" fmla="*/ 36512 h 55"/>
              <a:gd name="T38" fmla="*/ 314325 w 360"/>
              <a:gd name="T39" fmla="*/ 42862 h 55"/>
              <a:gd name="T40" fmla="*/ 320675 w 360"/>
              <a:gd name="T41" fmla="*/ 42862 h 55"/>
              <a:gd name="T42" fmla="*/ 327025 w 360"/>
              <a:gd name="T43" fmla="*/ 73025 h 55"/>
              <a:gd name="T44" fmla="*/ 349250 w 360"/>
              <a:gd name="T45" fmla="*/ 79375 h 55"/>
              <a:gd name="T46" fmla="*/ 361950 w 360"/>
              <a:gd name="T47" fmla="*/ 65087 h 55"/>
              <a:gd name="T48" fmla="*/ 384175 w 360"/>
              <a:gd name="T49" fmla="*/ 65087 h 55"/>
              <a:gd name="T50" fmla="*/ 390525 w 360"/>
              <a:gd name="T51" fmla="*/ 73025 h 55"/>
              <a:gd name="T52" fmla="*/ 404812 w 360"/>
              <a:gd name="T53" fmla="*/ 58737 h 55"/>
              <a:gd name="T54" fmla="*/ 411163 w 360"/>
              <a:gd name="T55" fmla="*/ 50800 h 55"/>
              <a:gd name="T56" fmla="*/ 425450 w 360"/>
              <a:gd name="T57" fmla="*/ 22225 h 55"/>
              <a:gd name="T58" fmla="*/ 431800 w 360"/>
              <a:gd name="T59" fmla="*/ 79375 h 55"/>
              <a:gd name="T60" fmla="*/ 446088 w 360"/>
              <a:gd name="T61" fmla="*/ 50800 h 55"/>
              <a:gd name="T62" fmla="*/ 452438 w 360"/>
              <a:gd name="T63" fmla="*/ 7937 h 55"/>
              <a:gd name="T64" fmla="*/ 466725 w 360"/>
              <a:gd name="T65" fmla="*/ 58737 h 55"/>
              <a:gd name="T66" fmla="*/ 474663 w 360"/>
              <a:gd name="T67" fmla="*/ 50800 h 55"/>
              <a:gd name="T68" fmla="*/ 481013 w 360"/>
              <a:gd name="T69" fmla="*/ 36512 h 55"/>
              <a:gd name="T70" fmla="*/ 495300 w 360"/>
              <a:gd name="T71" fmla="*/ 73025 h 55"/>
              <a:gd name="T72" fmla="*/ 501650 w 360"/>
              <a:gd name="T73" fmla="*/ 42862 h 55"/>
              <a:gd name="T74" fmla="*/ 508000 w 360"/>
              <a:gd name="T75" fmla="*/ 87312 h 55"/>
              <a:gd name="T76" fmla="*/ 530225 w 360"/>
              <a:gd name="T77" fmla="*/ 79375 h 55"/>
              <a:gd name="T78" fmla="*/ 542925 w 360"/>
              <a:gd name="T79" fmla="*/ 28575 h 55"/>
              <a:gd name="T80" fmla="*/ 557213 w 360"/>
              <a:gd name="T81" fmla="*/ 65087 h 55"/>
              <a:gd name="T82" fmla="*/ 565150 w 360"/>
              <a:gd name="T83" fmla="*/ 42862 h 5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60"/>
              <a:gd name="T127" fmla="*/ 0 h 55"/>
              <a:gd name="T128" fmla="*/ 360 w 360"/>
              <a:gd name="T129" fmla="*/ 55 h 5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60" h="55">
                <a:moveTo>
                  <a:pt x="0" y="23"/>
                </a:moveTo>
                <a:lnTo>
                  <a:pt x="0" y="46"/>
                </a:lnTo>
                <a:lnTo>
                  <a:pt x="5" y="50"/>
                </a:lnTo>
                <a:lnTo>
                  <a:pt x="5" y="37"/>
                </a:lnTo>
                <a:lnTo>
                  <a:pt x="9" y="46"/>
                </a:lnTo>
                <a:lnTo>
                  <a:pt x="9" y="50"/>
                </a:lnTo>
                <a:lnTo>
                  <a:pt x="14" y="55"/>
                </a:lnTo>
                <a:lnTo>
                  <a:pt x="14" y="50"/>
                </a:lnTo>
                <a:lnTo>
                  <a:pt x="18" y="55"/>
                </a:lnTo>
                <a:lnTo>
                  <a:pt x="22" y="50"/>
                </a:lnTo>
                <a:lnTo>
                  <a:pt x="27" y="46"/>
                </a:lnTo>
                <a:lnTo>
                  <a:pt x="31" y="50"/>
                </a:lnTo>
                <a:lnTo>
                  <a:pt x="35" y="46"/>
                </a:lnTo>
                <a:lnTo>
                  <a:pt x="40" y="50"/>
                </a:lnTo>
                <a:lnTo>
                  <a:pt x="40" y="41"/>
                </a:lnTo>
                <a:lnTo>
                  <a:pt x="44" y="46"/>
                </a:lnTo>
                <a:lnTo>
                  <a:pt x="49" y="46"/>
                </a:lnTo>
                <a:lnTo>
                  <a:pt x="53" y="37"/>
                </a:lnTo>
                <a:lnTo>
                  <a:pt x="53" y="46"/>
                </a:lnTo>
                <a:lnTo>
                  <a:pt x="57" y="41"/>
                </a:lnTo>
                <a:lnTo>
                  <a:pt x="62" y="46"/>
                </a:lnTo>
                <a:lnTo>
                  <a:pt x="66" y="50"/>
                </a:lnTo>
                <a:lnTo>
                  <a:pt x="71" y="46"/>
                </a:lnTo>
                <a:lnTo>
                  <a:pt x="75" y="50"/>
                </a:lnTo>
                <a:lnTo>
                  <a:pt x="75" y="41"/>
                </a:lnTo>
                <a:lnTo>
                  <a:pt x="79" y="46"/>
                </a:lnTo>
                <a:lnTo>
                  <a:pt x="84" y="46"/>
                </a:lnTo>
                <a:lnTo>
                  <a:pt x="84" y="37"/>
                </a:lnTo>
                <a:lnTo>
                  <a:pt x="88" y="46"/>
                </a:lnTo>
                <a:lnTo>
                  <a:pt x="88" y="50"/>
                </a:lnTo>
                <a:lnTo>
                  <a:pt x="92" y="46"/>
                </a:lnTo>
                <a:lnTo>
                  <a:pt x="92" y="37"/>
                </a:lnTo>
                <a:lnTo>
                  <a:pt x="97" y="46"/>
                </a:lnTo>
                <a:lnTo>
                  <a:pt x="101" y="41"/>
                </a:lnTo>
                <a:lnTo>
                  <a:pt x="106" y="46"/>
                </a:lnTo>
                <a:lnTo>
                  <a:pt x="110" y="41"/>
                </a:lnTo>
                <a:lnTo>
                  <a:pt x="114" y="46"/>
                </a:lnTo>
                <a:lnTo>
                  <a:pt x="119" y="41"/>
                </a:lnTo>
                <a:lnTo>
                  <a:pt x="123" y="46"/>
                </a:lnTo>
                <a:lnTo>
                  <a:pt x="128" y="46"/>
                </a:lnTo>
                <a:lnTo>
                  <a:pt x="132" y="50"/>
                </a:lnTo>
                <a:lnTo>
                  <a:pt x="141" y="50"/>
                </a:lnTo>
                <a:lnTo>
                  <a:pt x="136" y="50"/>
                </a:lnTo>
                <a:lnTo>
                  <a:pt x="141" y="46"/>
                </a:lnTo>
                <a:lnTo>
                  <a:pt x="149" y="46"/>
                </a:lnTo>
                <a:lnTo>
                  <a:pt x="145" y="46"/>
                </a:lnTo>
                <a:lnTo>
                  <a:pt x="149" y="46"/>
                </a:lnTo>
                <a:lnTo>
                  <a:pt x="154" y="46"/>
                </a:lnTo>
                <a:lnTo>
                  <a:pt x="158" y="46"/>
                </a:lnTo>
                <a:lnTo>
                  <a:pt x="163" y="46"/>
                </a:lnTo>
                <a:lnTo>
                  <a:pt x="167" y="41"/>
                </a:lnTo>
                <a:lnTo>
                  <a:pt x="171" y="46"/>
                </a:lnTo>
                <a:lnTo>
                  <a:pt x="176" y="41"/>
                </a:lnTo>
                <a:lnTo>
                  <a:pt x="180" y="46"/>
                </a:lnTo>
                <a:lnTo>
                  <a:pt x="185" y="41"/>
                </a:lnTo>
                <a:lnTo>
                  <a:pt x="189" y="41"/>
                </a:lnTo>
                <a:lnTo>
                  <a:pt x="193" y="23"/>
                </a:lnTo>
                <a:lnTo>
                  <a:pt x="193" y="27"/>
                </a:lnTo>
                <a:lnTo>
                  <a:pt x="193" y="23"/>
                </a:lnTo>
                <a:lnTo>
                  <a:pt x="198" y="27"/>
                </a:lnTo>
                <a:lnTo>
                  <a:pt x="198" y="37"/>
                </a:lnTo>
                <a:lnTo>
                  <a:pt x="202" y="41"/>
                </a:lnTo>
                <a:lnTo>
                  <a:pt x="202" y="27"/>
                </a:lnTo>
                <a:lnTo>
                  <a:pt x="202" y="32"/>
                </a:lnTo>
                <a:lnTo>
                  <a:pt x="206" y="41"/>
                </a:lnTo>
                <a:lnTo>
                  <a:pt x="206" y="46"/>
                </a:lnTo>
                <a:lnTo>
                  <a:pt x="211" y="37"/>
                </a:lnTo>
                <a:lnTo>
                  <a:pt x="215" y="41"/>
                </a:lnTo>
                <a:lnTo>
                  <a:pt x="220" y="50"/>
                </a:lnTo>
                <a:lnTo>
                  <a:pt x="220" y="41"/>
                </a:lnTo>
                <a:lnTo>
                  <a:pt x="224" y="41"/>
                </a:lnTo>
                <a:lnTo>
                  <a:pt x="228" y="41"/>
                </a:lnTo>
                <a:lnTo>
                  <a:pt x="233" y="37"/>
                </a:lnTo>
                <a:lnTo>
                  <a:pt x="237" y="46"/>
                </a:lnTo>
                <a:lnTo>
                  <a:pt x="242" y="41"/>
                </a:lnTo>
                <a:lnTo>
                  <a:pt x="242" y="46"/>
                </a:lnTo>
                <a:lnTo>
                  <a:pt x="246" y="50"/>
                </a:lnTo>
                <a:lnTo>
                  <a:pt x="246" y="46"/>
                </a:lnTo>
                <a:lnTo>
                  <a:pt x="250" y="41"/>
                </a:lnTo>
                <a:lnTo>
                  <a:pt x="250" y="27"/>
                </a:lnTo>
                <a:lnTo>
                  <a:pt x="255" y="37"/>
                </a:lnTo>
                <a:lnTo>
                  <a:pt x="255" y="46"/>
                </a:lnTo>
                <a:lnTo>
                  <a:pt x="259" y="37"/>
                </a:lnTo>
                <a:lnTo>
                  <a:pt x="259" y="32"/>
                </a:lnTo>
                <a:lnTo>
                  <a:pt x="263" y="27"/>
                </a:lnTo>
                <a:lnTo>
                  <a:pt x="263" y="5"/>
                </a:lnTo>
                <a:lnTo>
                  <a:pt x="268" y="14"/>
                </a:lnTo>
                <a:lnTo>
                  <a:pt x="268" y="41"/>
                </a:lnTo>
                <a:lnTo>
                  <a:pt x="272" y="46"/>
                </a:lnTo>
                <a:lnTo>
                  <a:pt x="272" y="50"/>
                </a:lnTo>
                <a:lnTo>
                  <a:pt x="277" y="41"/>
                </a:lnTo>
                <a:lnTo>
                  <a:pt x="277" y="37"/>
                </a:lnTo>
                <a:lnTo>
                  <a:pt x="281" y="32"/>
                </a:lnTo>
                <a:lnTo>
                  <a:pt x="281" y="23"/>
                </a:lnTo>
                <a:lnTo>
                  <a:pt x="285" y="0"/>
                </a:lnTo>
                <a:lnTo>
                  <a:pt x="285" y="5"/>
                </a:lnTo>
                <a:lnTo>
                  <a:pt x="290" y="37"/>
                </a:lnTo>
                <a:lnTo>
                  <a:pt x="290" y="46"/>
                </a:lnTo>
                <a:lnTo>
                  <a:pt x="294" y="37"/>
                </a:lnTo>
                <a:lnTo>
                  <a:pt x="294" y="32"/>
                </a:lnTo>
                <a:lnTo>
                  <a:pt x="294" y="37"/>
                </a:lnTo>
                <a:lnTo>
                  <a:pt x="299" y="32"/>
                </a:lnTo>
                <a:lnTo>
                  <a:pt x="299" y="37"/>
                </a:lnTo>
                <a:lnTo>
                  <a:pt x="303" y="32"/>
                </a:lnTo>
                <a:lnTo>
                  <a:pt x="303" y="23"/>
                </a:lnTo>
                <a:lnTo>
                  <a:pt x="303" y="27"/>
                </a:lnTo>
                <a:lnTo>
                  <a:pt x="307" y="50"/>
                </a:lnTo>
                <a:lnTo>
                  <a:pt x="312" y="46"/>
                </a:lnTo>
                <a:lnTo>
                  <a:pt x="312" y="41"/>
                </a:lnTo>
                <a:lnTo>
                  <a:pt x="312" y="50"/>
                </a:lnTo>
                <a:lnTo>
                  <a:pt x="316" y="27"/>
                </a:lnTo>
                <a:lnTo>
                  <a:pt x="316" y="55"/>
                </a:lnTo>
                <a:lnTo>
                  <a:pt x="320" y="50"/>
                </a:lnTo>
                <a:lnTo>
                  <a:pt x="320" y="55"/>
                </a:lnTo>
                <a:lnTo>
                  <a:pt x="325" y="50"/>
                </a:lnTo>
                <a:lnTo>
                  <a:pt x="329" y="46"/>
                </a:lnTo>
                <a:lnTo>
                  <a:pt x="334" y="50"/>
                </a:lnTo>
                <a:lnTo>
                  <a:pt x="334" y="46"/>
                </a:lnTo>
                <a:lnTo>
                  <a:pt x="342" y="37"/>
                </a:lnTo>
                <a:lnTo>
                  <a:pt x="342" y="18"/>
                </a:lnTo>
                <a:lnTo>
                  <a:pt x="347" y="41"/>
                </a:lnTo>
                <a:lnTo>
                  <a:pt x="347" y="32"/>
                </a:lnTo>
                <a:lnTo>
                  <a:pt x="351" y="41"/>
                </a:lnTo>
                <a:lnTo>
                  <a:pt x="351" y="23"/>
                </a:lnTo>
                <a:lnTo>
                  <a:pt x="351" y="27"/>
                </a:lnTo>
                <a:lnTo>
                  <a:pt x="356" y="27"/>
                </a:lnTo>
                <a:lnTo>
                  <a:pt x="356" y="18"/>
                </a:lnTo>
                <a:lnTo>
                  <a:pt x="360" y="23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09" name="Freeform 200"/>
          <p:cNvSpPr>
            <a:spLocks/>
          </p:cNvSpPr>
          <p:nvPr/>
        </p:nvSpPr>
        <p:spPr bwMode="auto">
          <a:xfrm>
            <a:off x="2033588" y="4503738"/>
            <a:ext cx="522287" cy="107950"/>
          </a:xfrm>
          <a:custGeom>
            <a:avLst/>
            <a:gdLst>
              <a:gd name="T0" fmla="*/ 14287 w 329"/>
              <a:gd name="T1" fmla="*/ 65087 h 68"/>
              <a:gd name="T2" fmla="*/ 20637 w 329"/>
              <a:gd name="T3" fmla="*/ 65087 h 68"/>
              <a:gd name="T4" fmla="*/ 34925 w 329"/>
              <a:gd name="T5" fmla="*/ 50800 h 68"/>
              <a:gd name="T6" fmla="*/ 41275 w 329"/>
              <a:gd name="T7" fmla="*/ 28575 h 68"/>
              <a:gd name="T8" fmla="*/ 55562 w 329"/>
              <a:gd name="T9" fmla="*/ 20637 h 68"/>
              <a:gd name="T10" fmla="*/ 69850 w 329"/>
              <a:gd name="T11" fmla="*/ 6350 h 68"/>
              <a:gd name="T12" fmla="*/ 84137 w 329"/>
              <a:gd name="T13" fmla="*/ 20637 h 68"/>
              <a:gd name="T14" fmla="*/ 90487 w 329"/>
              <a:gd name="T15" fmla="*/ 57150 h 68"/>
              <a:gd name="T16" fmla="*/ 104775 w 329"/>
              <a:gd name="T17" fmla="*/ 50800 h 68"/>
              <a:gd name="T18" fmla="*/ 117475 w 329"/>
              <a:gd name="T19" fmla="*/ 65087 h 68"/>
              <a:gd name="T20" fmla="*/ 125412 w 329"/>
              <a:gd name="T21" fmla="*/ 57150 h 68"/>
              <a:gd name="T22" fmla="*/ 146050 w 329"/>
              <a:gd name="T23" fmla="*/ 65087 h 68"/>
              <a:gd name="T24" fmla="*/ 152400 w 329"/>
              <a:gd name="T25" fmla="*/ 100012 h 68"/>
              <a:gd name="T26" fmla="*/ 166687 w 329"/>
              <a:gd name="T27" fmla="*/ 71437 h 68"/>
              <a:gd name="T28" fmla="*/ 180975 w 329"/>
              <a:gd name="T29" fmla="*/ 93662 h 68"/>
              <a:gd name="T30" fmla="*/ 195262 w 329"/>
              <a:gd name="T31" fmla="*/ 79375 h 68"/>
              <a:gd name="T32" fmla="*/ 201612 w 329"/>
              <a:gd name="T33" fmla="*/ 71437 h 68"/>
              <a:gd name="T34" fmla="*/ 215900 w 329"/>
              <a:gd name="T35" fmla="*/ 79375 h 68"/>
              <a:gd name="T36" fmla="*/ 230187 w 329"/>
              <a:gd name="T37" fmla="*/ 6350 h 68"/>
              <a:gd name="T38" fmla="*/ 236537 w 329"/>
              <a:gd name="T39" fmla="*/ 50800 h 68"/>
              <a:gd name="T40" fmla="*/ 250825 w 329"/>
              <a:gd name="T41" fmla="*/ 85725 h 68"/>
              <a:gd name="T42" fmla="*/ 271462 w 329"/>
              <a:gd name="T43" fmla="*/ 79375 h 68"/>
              <a:gd name="T44" fmla="*/ 292100 w 329"/>
              <a:gd name="T45" fmla="*/ 79375 h 68"/>
              <a:gd name="T46" fmla="*/ 306387 w 329"/>
              <a:gd name="T47" fmla="*/ 71437 h 68"/>
              <a:gd name="T48" fmla="*/ 327025 w 329"/>
              <a:gd name="T49" fmla="*/ 79375 h 68"/>
              <a:gd name="T50" fmla="*/ 341312 w 329"/>
              <a:gd name="T51" fmla="*/ 79375 h 68"/>
              <a:gd name="T52" fmla="*/ 354012 w 329"/>
              <a:gd name="T53" fmla="*/ 71437 h 68"/>
              <a:gd name="T54" fmla="*/ 368300 w 329"/>
              <a:gd name="T55" fmla="*/ 50800 h 68"/>
              <a:gd name="T56" fmla="*/ 382587 w 329"/>
              <a:gd name="T57" fmla="*/ 79375 h 68"/>
              <a:gd name="T58" fmla="*/ 388937 w 329"/>
              <a:gd name="T59" fmla="*/ 79375 h 68"/>
              <a:gd name="T60" fmla="*/ 403225 w 329"/>
              <a:gd name="T61" fmla="*/ 71437 h 68"/>
              <a:gd name="T62" fmla="*/ 411162 w 329"/>
              <a:gd name="T63" fmla="*/ 36512 h 68"/>
              <a:gd name="T64" fmla="*/ 417512 w 329"/>
              <a:gd name="T65" fmla="*/ 57150 h 68"/>
              <a:gd name="T66" fmla="*/ 423862 w 329"/>
              <a:gd name="T67" fmla="*/ 71437 h 68"/>
              <a:gd name="T68" fmla="*/ 431800 w 329"/>
              <a:gd name="T69" fmla="*/ 100012 h 68"/>
              <a:gd name="T70" fmla="*/ 444500 w 329"/>
              <a:gd name="T71" fmla="*/ 50800 h 68"/>
              <a:gd name="T72" fmla="*/ 452437 w 329"/>
              <a:gd name="T73" fmla="*/ 36512 h 68"/>
              <a:gd name="T74" fmla="*/ 466725 w 329"/>
              <a:gd name="T75" fmla="*/ 71437 h 68"/>
              <a:gd name="T76" fmla="*/ 479425 w 329"/>
              <a:gd name="T77" fmla="*/ 42862 h 68"/>
              <a:gd name="T78" fmla="*/ 493712 w 329"/>
              <a:gd name="T79" fmla="*/ 36512 h 68"/>
              <a:gd name="T80" fmla="*/ 508000 w 329"/>
              <a:gd name="T81" fmla="*/ 42862 h 68"/>
              <a:gd name="T82" fmla="*/ 514350 w 329"/>
              <a:gd name="T83" fmla="*/ 85725 h 6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9"/>
              <a:gd name="T127" fmla="*/ 0 h 68"/>
              <a:gd name="T128" fmla="*/ 329 w 329"/>
              <a:gd name="T129" fmla="*/ 68 h 6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9" h="68">
                <a:moveTo>
                  <a:pt x="0" y="9"/>
                </a:moveTo>
                <a:lnTo>
                  <a:pt x="4" y="13"/>
                </a:lnTo>
                <a:lnTo>
                  <a:pt x="9" y="41"/>
                </a:lnTo>
                <a:lnTo>
                  <a:pt x="9" y="54"/>
                </a:lnTo>
                <a:lnTo>
                  <a:pt x="13" y="45"/>
                </a:lnTo>
                <a:lnTo>
                  <a:pt x="13" y="41"/>
                </a:lnTo>
                <a:lnTo>
                  <a:pt x="17" y="32"/>
                </a:lnTo>
                <a:lnTo>
                  <a:pt x="22" y="23"/>
                </a:lnTo>
                <a:lnTo>
                  <a:pt x="22" y="32"/>
                </a:lnTo>
                <a:lnTo>
                  <a:pt x="22" y="27"/>
                </a:lnTo>
                <a:lnTo>
                  <a:pt x="26" y="13"/>
                </a:lnTo>
                <a:lnTo>
                  <a:pt x="26" y="18"/>
                </a:lnTo>
                <a:lnTo>
                  <a:pt x="31" y="27"/>
                </a:lnTo>
                <a:lnTo>
                  <a:pt x="31" y="32"/>
                </a:lnTo>
                <a:lnTo>
                  <a:pt x="35" y="13"/>
                </a:lnTo>
                <a:lnTo>
                  <a:pt x="35" y="36"/>
                </a:lnTo>
                <a:lnTo>
                  <a:pt x="39" y="32"/>
                </a:lnTo>
                <a:lnTo>
                  <a:pt x="44" y="4"/>
                </a:lnTo>
                <a:lnTo>
                  <a:pt x="44" y="0"/>
                </a:lnTo>
                <a:lnTo>
                  <a:pt x="44" y="4"/>
                </a:lnTo>
                <a:lnTo>
                  <a:pt x="53" y="13"/>
                </a:lnTo>
                <a:lnTo>
                  <a:pt x="53" y="50"/>
                </a:lnTo>
                <a:lnTo>
                  <a:pt x="57" y="41"/>
                </a:lnTo>
                <a:lnTo>
                  <a:pt x="57" y="36"/>
                </a:lnTo>
                <a:lnTo>
                  <a:pt x="61" y="41"/>
                </a:lnTo>
                <a:lnTo>
                  <a:pt x="61" y="36"/>
                </a:lnTo>
                <a:lnTo>
                  <a:pt x="66" y="32"/>
                </a:lnTo>
                <a:lnTo>
                  <a:pt x="66" y="36"/>
                </a:lnTo>
                <a:lnTo>
                  <a:pt x="74" y="36"/>
                </a:lnTo>
                <a:lnTo>
                  <a:pt x="74" y="41"/>
                </a:lnTo>
                <a:lnTo>
                  <a:pt x="74" y="36"/>
                </a:lnTo>
                <a:lnTo>
                  <a:pt x="83" y="36"/>
                </a:lnTo>
                <a:lnTo>
                  <a:pt x="79" y="36"/>
                </a:lnTo>
                <a:lnTo>
                  <a:pt x="83" y="32"/>
                </a:lnTo>
                <a:lnTo>
                  <a:pt x="88" y="36"/>
                </a:lnTo>
                <a:lnTo>
                  <a:pt x="92" y="41"/>
                </a:lnTo>
                <a:lnTo>
                  <a:pt x="92" y="32"/>
                </a:lnTo>
                <a:lnTo>
                  <a:pt x="96" y="59"/>
                </a:lnTo>
                <a:lnTo>
                  <a:pt x="96" y="63"/>
                </a:lnTo>
                <a:lnTo>
                  <a:pt x="101" y="59"/>
                </a:lnTo>
                <a:lnTo>
                  <a:pt x="105" y="54"/>
                </a:lnTo>
                <a:lnTo>
                  <a:pt x="105" y="45"/>
                </a:lnTo>
                <a:lnTo>
                  <a:pt x="109" y="50"/>
                </a:lnTo>
                <a:lnTo>
                  <a:pt x="114" y="50"/>
                </a:lnTo>
                <a:lnTo>
                  <a:pt x="114" y="59"/>
                </a:lnTo>
                <a:lnTo>
                  <a:pt x="114" y="50"/>
                </a:lnTo>
                <a:lnTo>
                  <a:pt x="118" y="54"/>
                </a:lnTo>
                <a:lnTo>
                  <a:pt x="123" y="50"/>
                </a:lnTo>
                <a:lnTo>
                  <a:pt x="123" y="45"/>
                </a:lnTo>
                <a:lnTo>
                  <a:pt x="123" y="50"/>
                </a:lnTo>
                <a:lnTo>
                  <a:pt x="127" y="45"/>
                </a:lnTo>
                <a:lnTo>
                  <a:pt x="136" y="45"/>
                </a:lnTo>
                <a:lnTo>
                  <a:pt x="131" y="45"/>
                </a:lnTo>
                <a:lnTo>
                  <a:pt x="136" y="50"/>
                </a:lnTo>
                <a:lnTo>
                  <a:pt x="140" y="45"/>
                </a:lnTo>
                <a:lnTo>
                  <a:pt x="145" y="32"/>
                </a:lnTo>
                <a:lnTo>
                  <a:pt x="145" y="4"/>
                </a:lnTo>
                <a:lnTo>
                  <a:pt x="145" y="18"/>
                </a:lnTo>
                <a:lnTo>
                  <a:pt x="149" y="23"/>
                </a:lnTo>
                <a:lnTo>
                  <a:pt x="149" y="32"/>
                </a:lnTo>
                <a:lnTo>
                  <a:pt x="153" y="63"/>
                </a:lnTo>
                <a:lnTo>
                  <a:pt x="153" y="59"/>
                </a:lnTo>
                <a:lnTo>
                  <a:pt x="158" y="54"/>
                </a:lnTo>
                <a:lnTo>
                  <a:pt x="162" y="54"/>
                </a:lnTo>
                <a:lnTo>
                  <a:pt x="166" y="50"/>
                </a:lnTo>
                <a:lnTo>
                  <a:pt x="171" y="50"/>
                </a:lnTo>
                <a:lnTo>
                  <a:pt x="175" y="50"/>
                </a:lnTo>
                <a:lnTo>
                  <a:pt x="180" y="54"/>
                </a:lnTo>
                <a:lnTo>
                  <a:pt x="184" y="50"/>
                </a:lnTo>
                <a:lnTo>
                  <a:pt x="188" y="50"/>
                </a:lnTo>
                <a:lnTo>
                  <a:pt x="193" y="54"/>
                </a:lnTo>
                <a:lnTo>
                  <a:pt x="193" y="45"/>
                </a:lnTo>
                <a:lnTo>
                  <a:pt x="197" y="50"/>
                </a:lnTo>
                <a:lnTo>
                  <a:pt x="202" y="50"/>
                </a:lnTo>
                <a:lnTo>
                  <a:pt x="206" y="50"/>
                </a:lnTo>
                <a:lnTo>
                  <a:pt x="210" y="50"/>
                </a:lnTo>
                <a:lnTo>
                  <a:pt x="215" y="45"/>
                </a:lnTo>
                <a:lnTo>
                  <a:pt x="215" y="50"/>
                </a:lnTo>
                <a:lnTo>
                  <a:pt x="219" y="54"/>
                </a:lnTo>
                <a:lnTo>
                  <a:pt x="219" y="50"/>
                </a:lnTo>
                <a:lnTo>
                  <a:pt x="223" y="45"/>
                </a:lnTo>
                <a:lnTo>
                  <a:pt x="228" y="50"/>
                </a:lnTo>
                <a:lnTo>
                  <a:pt x="232" y="45"/>
                </a:lnTo>
                <a:lnTo>
                  <a:pt x="232" y="32"/>
                </a:lnTo>
                <a:lnTo>
                  <a:pt x="237" y="36"/>
                </a:lnTo>
                <a:lnTo>
                  <a:pt x="237" y="45"/>
                </a:lnTo>
                <a:lnTo>
                  <a:pt x="241" y="50"/>
                </a:lnTo>
                <a:lnTo>
                  <a:pt x="241" y="41"/>
                </a:lnTo>
                <a:lnTo>
                  <a:pt x="245" y="41"/>
                </a:lnTo>
                <a:lnTo>
                  <a:pt x="245" y="50"/>
                </a:lnTo>
                <a:lnTo>
                  <a:pt x="250" y="54"/>
                </a:lnTo>
                <a:lnTo>
                  <a:pt x="250" y="50"/>
                </a:lnTo>
                <a:lnTo>
                  <a:pt x="254" y="45"/>
                </a:lnTo>
                <a:lnTo>
                  <a:pt x="254" y="4"/>
                </a:lnTo>
                <a:lnTo>
                  <a:pt x="254" y="18"/>
                </a:lnTo>
                <a:lnTo>
                  <a:pt x="259" y="23"/>
                </a:lnTo>
                <a:lnTo>
                  <a:pt x="259" y="18"/>
                </a:lnTo>
                <a:lnTo>
                  <a:pt x="263" y="27"/>
                </a:lnTo>
                <a:lnTo>
                  <a:pt x="263" y="36"/>
                </a:lnTo>
                <a:lnTo>
                  <a:pt x="263" y="27"/>
                </a:lnTo>
                <a:lnTo>
                  <a:pt x="267" y="32"/>
                </a:lnTo>
                <a:lnTo>
                  <a:pt x="267" y="45"/>
                </a:lnTo>
                <a:lnTo>
                  <a:pt x="272" y="63"/>
                </a:lnTo>
                <a:lnTo>
                  <a:pt x="272" y="68"/>
                </a:lnTo>
                <a:lnTo>
                  <a:pt x="272" y="63"/>
                </a:lnTo>
                <a:lnTo>
                  <a:pt x="276" y="59"/>
                </a:lnTo>
                <a:lnTo>
                  <a:pt x="276" y="45"/>
                </a:lnTo>
                <a:lnTo>
                  <a:pt x="280" y="32"/>
                </a:lnTo>
                <a:lnTo>
                  <a:pt x="280" y="4"/>
                </a:lnTo>
                <a:lnTo>
                  <a:pt x="285" y="9"/>
                </a:lnTo>
                <a:lnTo>
                  <a:pt x="285" y="23"/>
                </a:lnTo>
                <a:lnTo>
                  <a:pt x="289" y="18"/>
                </a:lnTo>
                <a:lnTo>
                  <a:pt x="289" y="23"/>
                </a:lnTo>
                <a:lnTo>
                  <a:pt x="294" y="45"/>
                </a:lnTo>
                <a:lnTo>
                  <a:pt x="294" y="32"/>
                </a:lnTo>
                <a:lnTo>
                  <a:pt x="302" y="23"/>
                </a:lnTo>
                <a:lnTo>
                  <a:pt x="302" y="27"/>
                </a:lnTo>
                <a:lnTo>
                  <a:pt x="307" y="13"/>
                </a:lnTo>
                <a:lnTo>
                  <a:pt x="307" y="18"/>
                </a:lnTo>
                <a:lnTo>
                  <a:pt x="311" y="23"/>
                </a:lnTo>
                <a:lnTo>
                  <a:pt x="311" y="18"/>
                </a:lnTo>
                <a:lnTo>
                  <a:pt x="316" y="27"/>
                </a:lnTo>
                <a:lnTo>
                  <a:pt x="320" y="27"/>
                </a:lnTo>
                <a:lnTo>
                  <a:pt x="320" y="45"/>
                </a:lnTo>
                <a:lnTo>
                  <a:pt x="324" y="36"/>
                </a:lnTo>
                <a:lnTo>
                  <a:pt x="324" y="54"/>
                </a:lnTo>
                <a:lnTo>
                  <a:pt x="324" y="45"/>
                </a:lnTo>
                <a:lnTo>
                  <a:pt x="329" y="45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0" name="Freeform 201"/>
          <p:cNvSpPr>
            <a:spLocks/>
          </p:cNvSpPr>
          <p:nvPr/>
        </p:nvSpPr>
        <p:spPr bwMode="auto">
          <a:xfrm>
            <a:off x="2555875" y="4518025"/>
            <a:ext cx="452438" cy="115888"/>
          </a:xfrm>
          <a:custGeom>
            <a:avLst/>
            <a:gdLst>
              <a:gd name="T0" fmla="*/ 6350 w 285"/>
              <a:gd name="T1" fmla="*/ 57150 h 73"/>
              <a:gd name="T2" fmla="*/ 12700 w 285"/>
              <a:gd name="T3" fmla="*/ 50800 h 73"/>
              <a:gd name="T4" fmla="*/ 20638 w 285"/>
              <a:gd name="T5" fmla="*/ 50800 h 73"/>
              <a:gd name="T6" fmla="*/ 34925 w 285"/>
              <a:gd name="T7" fmla="*/ 0 h 73"/>
              <a:gd name="T8" fmla="*/ 47625 w 285"/>
              <a:gd name="T9" fmla="*/ 36513 h 73"/>
              <a:gd name="T10" fmla="*/ 55563 w 285"/>
              <a:gd name="T11" fmla="*/ 50800 h 73"/>
              <a:gd name="T12" fmla="*/ 61913 w 285"/>
              <a:gd name="T13" fmla="*/ 36513 h 73"/>
              <a:gd name="T14" fmla="*/ 76200 w 285"/>
              <a:gd name="T15" fmla="*/ 22225 h 73"/>
              <a:gd name="T16" fmla="*/ 82550 w 285"/>
              <a:gd name="T17" fmla="*/ 28575 h 73"/>
              <a:gd name="T18" fmla="*/ 96838 w 285"/>
              <a:gd name="T19" fmla="*/ 36513 h 73"/>
              <a:gd name="T20" fmla="*/ 103188 w 285"/>
              <a:gd name="T21" fmla="*/ 79375 h 73"/>
              <a:gd name="T22" fmla="*/ 117475 w 285"/>
              <a:gd name="T23" fmla="*/ 57150 h 73"/>
              <a:gd name="T24" fmla="*/ 125413 w 285"/>
              <a:gd name="T25" fmla="*/ 79375 h 73"/>
              <a:gd name="T26" fmla="*/ 131763 w 285"/>
              <a:gd name="T27" fmla="*/ 85725 h 73"/>
              <a:gd name="T28" fmla="*/ 152400 w 285"/>
              <a:gd name="T29" fmla="*/ 100013 h 73"/>
              <a:gd name="T30" fmla="*/ 160338 w 285"/>
              <a:gd name="T31" fmla="*/ 100013 h 73"/>
              <a:gd name="T32" fmla="*/ 173038 w 285"/>
              <a:gd name="T33" fmla="*/ 85725 h 73"/>
              <a:gd name="T34" fmla="*/ 180975 w 285"/>
              <a:gd name="T35" fmla="*/ 93663 h 73"/>
              <a:gd name="T36" fmla="*/ 193675 w 285"/>
              <a:gd name="T37" fmla="*/ 93663 h 73"/>
              <a:gd name="T38" fmla="*/ 207963 w 285"/>
              <a:gd name="T39" fmla="*/ 6350 h 73"/>
              <a:gd name="T40" fmla="*/ 215900 w 285"/>
              <a:gd name="T41" fmla="*/ 100013 h 73"/>
              <a:gd name="T42" fmla="*/ 228600 w 285"/>
              <a:gd name="T43" fmla="*/ 57150 h 73"/>
              <a:gd name="T44" fmla="*/ 242888 w 285"/>
              <a:gd name="T45" fmla="*/ 50800 h 73"/>
              <a:gd name="T46" fmla="*/ 250825 w 285"/>
              <a:gd name="T47" fmla="*/ 71438 h 73"/>
              <a:gd name="T48" fmla="*/ 257175 w 285"/>
              <a:gd name="T49" fmla="*/ 57150 h 73"/>
              <a:gd name="T50" fmla="*/ 271463 w 285"/>
              <a:gd name="T51" fmla="*/ 50800 h 73"/>
              <a:gd name="T52" fmla="*/ 277813 w 285"/>
              <a:gd name="T53" fmla="*/ 65088 h 73"/>
              <a:gd name="T54" fmla="*/ 284163 w 285"/>
              <a:gd name="T55" fmla="*/ 50800 h 73"/>
              <a:gd name="T56" fmla="*/ 298450 w 285"/>
              <a:gd name="T57" fmla="*/ 50800 h 73"/>
              <a:gd name="T58" fmla="*/ 306388 w 285"/>
              <a:gd name="T59" fmla="*/ 71438 h 73"/>
              <a:gd name="T60" fmla="*/ 319088 w 285"/>
              <a:gd name="T61" fmla="*/ 65088 h 73"/>
              <a:gd name="T62" fmla="*/ 327025 w 285"/>
              <a:gd name="T63" fmla="*/ 65088 h 73"/>
              <a:gd name="T64" fmla="*/ 341313 w 285"/>
              <a:gd name="T65" fmla="*/ 71438 h 73"/>
              <a:gd name="T66" fmla="*/ 354013 w 285"/>
              <a:gd name="T67" fmla="*/ 79375 h 73"/>
              <a:gd name="T68" fmla="*/ 368300 w 285"/>
              <a:gd name="T69" fmla="*/ 79375 h 73"/>
              <a:gd name="T70" fmla="*/ 382588 w 285"/>
              <a:gd name="T71" fmla="*/ 65088 h 73"/>
              <a:gd name="T72" fmla="*/ 388938 w 285"/>
              <a:gd name="T73" fmla="*/ 71438 h 73"/>
              <a:gd name="T74" fmla="*/ 403225 w 285"/>
              <a:gd name="T75" fmla="*/ 65088 h 73"/>
              <a:gd name="T76" fmla="*/ 417513 w 285"/>
              <a:gd name="T77" fmla="*/ 71438 h 73"/>
              <a:gd name="T78" fmla="*/ 423863 w 285"/>
              <a:gd name="T79" fmla="*/ 65088 h 73"/>
              <a:gd name="T80" fmla="*/ 438150 w 285"/>
              <a:gd name="T81" fmla="*/ 57150 h 73"/>
              <a:gd name="T82" fmla="*/ 444500 w 285"/>
              <a:gd name="T83" fmla="*/ 42863 h 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5"/>
              <a:gd name="T127" fmla="*/ 0 h 73"/>
              <a:gd name="T128" fmla="*/ 285 w 285"/>
              <a:gd name="T129" fmla="*/ 73 h 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5" h="73">
                <a:moveTo>
                  <a:pt x="0" y="36"/>
                </a:moveTo>
                <a:lnTo>
                  <a:pt x="0" y="27"/>
                </a:lnTo>
                <a:lnTo>
                  <a:pt x="4" y="36"/>
                </a:lnTo>
                <a:lnTo>
                  <a:pt x="4" y="9"/>
                </a:lnTo>
                <a:lnTo>
                  <a:pt x="8" y="9"/>
                </a:lnTo>
                <a:lnTo>
                  <a:pt x="8" y="32"/>
                </a:lnTo>
                <a:lnTo>
                  <a:pt x="13" y="27"/>
                </a:lnTo>
                <a:lnTo>
                  <a:pt x="13" y="36"/>
                </a:lnTo>
                <a:lnTo>
                  <a:pt x="13" y="32"/>
                </a:lnTo>
                <a:lnTo>
                  <a:pt x="17" y="23"/>
                </a:lnTo>
                <a:lnTo>
                  <a:pt x="22" y="23"/>
                </a:lnTo>
                <a:lnTo>
                  <a:pt x="22" y="0"/>
                </a:lnTo>
                <a:lnTo>
                  <a:pt x="26" y="4"/>
                </a:lnTo>
                <a:lnTo>
                  <a:pt x="26" y="9"/>
                </a:lnTo>
                <a:lnTo>
                  <a:pt x="30" y="23"/>
                </a:lnTo>
                <a:lnTo>
                  <a:pt x="30" y="50"/>
                </a:lnTo>
                <a:lnTo>
                  <a:pt x="35" y="54"/>
                </a:lnTo>
                <a:lnTo>
                  <a:pt x="35" y="32"/>
                </a:lnTo>
                <a:lnTo>
                  <a:pt x="35" y="50"/>
                </a:lnTo>
                <a:lnTo>
                  <a:pt x="39" y="54"/>
                </a:lnTo>
                <a:lnTo>
                  <a:pt x="39" y="23"/>
                </a:lnTo>
                <a:lnTo>
                  <a:pt x="44" y="27"/>
                </a:lnTo>
                <a:lnTo>
                  <a:pt x="44" y="18"/>
                </a:lnTo>
                <a:lnTo>
                  <a:pt x="48" y="14"/>
                </a:lnTo>
                <a:lnTo>
                  <a:pt x="48" y="27"/>
                </a:lnTo>
                <a:lnTo>
                  <a:pt x="52" y="27"/>
                </a:lnTo>
                <a:lnTo>
                  <a:pt x="52" y="18"/>
                </a:lnTo>
                <a:lnTo>
                  <a:pt x="57" y="14"/>
                </a:lnTo>
                <a:lnTo>
                  <a:pt x="57" y="27"/>
                </a:lnTo>
                <a:lnTo>
                  <a:pt x="61" y="23"/>
                </a:lnTo>
                <a:lnTo>
                  <a:pt x="61" y="27"/>
                </a:lnTo>
                <a:lnTo>
                  <a:pt x="65" y="23"/>
                </a:lnTo>
                <a:lnTo>
                  <a:pt x="65" y="50"/>
                </a:lnTo>
                <a:lnTo>
                  <a:pt x="70" y="32"/>
                </a:lnTo>
                <a:lnTo>
                  <a:pt x="70" y="45"/>
                </a:lnTo>
                <a:lnTo>
                  <a:pt x="74" y="36"/>
                </a:lnTo>
                <a:lnTo>
                  <a:pt x="74" y="41"/>
                </a:lnTo>
                <a:lnTo>
                  <a:pt x="74" y="36"/>
                </a:lnTo>
                <a:lnTo>
                  <a:pt x="79" y="50"/>
                </a:lnTo>
                <a:lnTo>
                  <a:pt x="79" y="45"/>
                </a:lnTo>
                <a:lnTo>
                  <a:pt x="83" y="41"/>
                </a:lnTo>
                <a:lnTo>
                  <a:pt x="83" y="54"/>
                </a:lnTo>
                <a:lnTo>
                  <a:pt x="87" y="45"/>
                </a:lnTo>
                <a:lnTo>
                  <a:pt x="87" y="54"/>
                </a:lnTo>
                <a:lnTo>
                  <a:pt x="96" y="63"/>
                </a:lnTo>
                <a:lnTo>
                  <a:pt x="96" y="73"/>
                </a:lnTo>
                <a:lnTo>
                  <a:pt x="96" y="63"/>
                </a:lnTo>
                <a:lnTo>
                  <a:pt x="101" y="63"/>
                </a:lnTo>
                <a:lnTo>
                  <a:pt x="105" y="68"/>
                </a:lnTo>
                <a:lnTo>
                  <a:pt x="105" y="54"/>
                </a:lnTo>
                <a:lnTo>
                  <a:pt x="109" y="54"/>
                </a:lnTo>
                <a:lnTo>
                  <a:pt x="114" y="50"/>
                </a:lnTo>
                <a:lnTo>
                  <a:pt x="114" y="63"/>
                </a:lnTo>
                <a:lnTo>
                  <a:pt x="114" y="59"/>
                </a:lnTo>
                <a:lnTo>
                  <a:pt x="118" y="27"/>
                </a:lnTo>
                <a:lnTo>
                  <a:pt x="122" y="45"/>
                </a:lnTo>
                <a:lnTo>
                  <a:pt x="122" y="59"/>
                </a:lnTo>
                <a:lnTo>
                  <a:pt x="127" y="54"/>
                </a:lnTo>
                <a:lnTo>
                  <a:pt x="127" y="32"/>
                </a:lnTo>
                <a:lnTo>
                  <a:pt x="131" y="4"/>
                </a:lnTo>
                <a:lnTo>
                  <a:pt x="131" y="14"/>
                </a:lnTo>
                <a:lnTo>
                  <a:pt x="136" y="27"/>
                </a:lnTo>
                <a:lnTo>
                  <a:pt x="136" y="63"/>
                </a:lnTo>
                <a:lnTo>
                  <a:pt x="140" y="45"/>
                </a:lnTo>
                <a:lnTo>
                  <a:pt x="144" y="54"/>
                </a:lnTo>
                <a:lnTo>
                  <a:pt x="144" y="36"/>
                </a:lnTo>
                <a:lnTo>
                  <a:pt x="149" y="36"/>
                </a:lnTo>
                <a:lnTo>
                  <a:pt x="149" y="50"/>
                </a:lnTo>
                <a:lnTo>
                  <a:pt x="153" y="32"/>
                </a:lnTo>
                <a:lnTo>
                  <a:pt x="153" y="27"/>
                </a:lnTo>
                <a:lnTo>
                  <a:pt x="153" y="32"/>
                </a:lnTo>
                <a:lnTo>
                  <a:pt x="158" y="45"/>
                </a:lnTo>
                <a:lnTo>
                  <a:pt x="158" y="36"/>
                </a:lnTo>
                <a:lnTo>
                  <a:pt x="162" y="32"/>
                </a:lnTo>
                <a:lnTo>
                  <a:pt x="162" y="36"/>
                </a:lnTo>
                <a:lnTo>
                  <a:pt x="166" y="54"/>
                </a:lnTo>
                <a:lnTo>
                  <a:pt x="166" y="36"/>
                </a:lnTo>
                <a:lnTo>
                  <a:pt x="171" y="32"/>
                </a:lnTo>
                <a:lnTo>
                  <a:pt x="171" y="36"/>
                </a:lnTo>
                <a:lnTo>
                  <a:pt x="175" y="45"/>
                </a:lnTo>
                <a:lnTo>
                  <a:pt x="175" y="41"/>
                </a:lnTo>
                <a:lnTo>
                  <a:pt x="175" y="45"/>
                </a:lnTo>
                <a:lnTo>
                  <a:pt x="179" y="36"/>
                </a:lnTo>
                <a:lnTo>
                  <a:pt x="179" y="32"/>
                </a:lnTo>
                <a:lnTo>
                  <a:pt x="184" y="50"/>
                </a:lnTo>
                <a:lnTo>
                  <a:pt x="184" y="41"/>
                </a:lnTo>
                <a:lnTo>
                  <a:pt x="188" y="32"/>
                </a:lnTo>
                <a:lnTo>
                  <a:pt x="188" y="27"/>
                </a:lnTo>
                <a:lnTo>
                  <a:pt x="197" y="45"/>
                </a:lnTo>
                <a:lnTo>
                  <a:pt x="193" y="45"/>
                </a:lnTo>
                <a:lnTo>
                  <a:pt x="197" y="32"/>
                </a:lnTo>
                <a:lnTo>
                  <a:pt x="201" y="45"/>
                </a:lnTo>
                <a:lnTo>
                  <a:pt x="201" y="41"/>
                </a:lnTo>
                <a:lnTo>
                  <a:pt x="206" y="45"/>
                </a:lnTo>
                <a:lnTo>
                  <a:pt x="206" y="14"/>
                </a:lnTo>
                <a:lnTo>
                  <a:pt x="206" y="41"/>
                </a:lnTo>
                <a:lnTo>
                  <a:pt x="215" y="45"/>
                </a:lnTo>
                <a:lnTo>
                  <a:pt x="210" y="45"/>
                </a:lnTo>
                <a:lnTo>
                  <a:pt x="215" y="45"/>
                </a:lnTo>
                <a:lnTo>
                  <a:pt x="219" y="32"/>
                </a:lnTo>
                <a:lnTo>
                  <a:pt x="219" y="41"/>
                </a:lnTo>
                <a:lnTo>
                  <a:pt x="223" y="50"/>
                </a:lnTo>
                <a:lnTo>
                  <a:pt x="223" y="41"/>
                </a:lnTo>
                <a:lnTo>
                  <a:pt x="228" y="45"/>
                </a:lnTo>
                <a:lnTo>
                  <a:pt x="232" y="50"/>
                </a:lnTo>
                <a:lnTo>
                  <a:pt x="232" y="41"/>
                </a:lnTo>
                <a:lnTo>
                  <a:pt x="236" y="45"/>
                </a:lnTo>
                <a:lnTo>
                  <a:pt x="241" y="41"/>
                </a:lnTo>
                <a:lnTo>
                  <a:pt x="245" y="36"/>
                </a:lnTo>
                <a:lnTo>
                  <a:pt x="245" y="32"/>
                </a:lnTo>
                <a:lnTo>
                  <a:pt x="245" y="45"/>
                </a:lnTo>
                <a:lnTo>
                  <a:pt x="254" y="45"/>
                </a:lnTo>
                <a:lnTo>
                  <a:pt x="250" y="45"/>
                </a:lnTo>
                <a:lnTo>
                  <a:pt x="254" y="41"/>
                </a:lnTo>
                <a:lnTo>
                  <a:pt x="254" y="45"/>
                </a:lnTo>
                <a:lnTo>
                  <a:pt x="258" y="45"/>
                </a:lnTo>
                <a:lnTo>
                  <a:pt x="263" y="45"/>
                </a:lnTo>
                <a:lnTo>
                  <a:pt x="267" y="41"/>
                </a:lnTo>
                <a:lnTo>
                  <a:pt x="267" y="45"/>
                </a:lnTo>
                <a:lnTo>
                  <a:pt x="267" y="41"/>
                </a:lnTo>
                <a:lnTo>
                  <a:pt x="271" y="45"/>
                </a:lnTo>
                <a:lnTo>
                  <a:pt x="271" y="41"/>
                </a:lnTo>
                <a:lnTo>
                  <a:pt x="276" y="36"/>
                </a:lnTo>
                <a:lnTo>
                  <a:pt x="276" y="45"/>
                </a:lnTo>
                <a:lnTo>
                  <a:pt x="276" y="41"/>
                </a:lnTo>
                <a:lnTo>
                  <a:pt x="280" y="27"/>
                </a:lnTo>
                <a:lnTo>
                  <a:pt x="280" y="41"/>
                </a:lnTo>
                <a:lnTo>
                  <a:pt x="285" y="50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1" name="Freeform 202"/>
          <p:cNvSpPr>
            <a:spLocks/>
          </p:cNvSpPr>
          <p:nvPr/>
        </p:nvSpPr>
        <p:spPr bwMode="auto">
          <a:xfrm>
            <a:off x="3008313" y="4532313"/>
            <a:ext cx="577850" cy="65087"/>
          </a:xfrm>
          <a:custGeom>
            <a:avLst/>
            <a:gdLst>
              <a:gd name="T0" fmla="*/ 6350 w 364"/>
              <a:gd name="T1" fmla="*/ 57150 h 41"/>
              <a:gd name="T2" fmla="*/ 34925 w 364"/>
              <a:gd name="T3" fmla="*/ 50800 h 41"/>
              <a:gd name="T4" fmla="*/ 41275 w 364"/>
              <a:gd name="T5" fmla="*/ 28575 h 41"/>
              <a:gd name="T6" fmla="*/ 55563 w 364"/>
              <a:gd name="T7" fmla="*/ 42862 h 41"/>
              <a:gd name="T8" fmla="*/ 68263 w 364"/>
              <a:gd name="T9" fmla="*/ 42862 h 41"/>
              <a:gd name="T10" fmla="*/ 76200 w 364"/>
              <a:gd name="T11" fmla="*/ 36512 h 41"/>
              <a:gd name="T12" fmla="*/ 82550 w 364"/>
              <a:gd name="T13" fmla="*/ 50800 h 41"/>
              <a:gd name="T14" fmla="*/ 96837 w 364"/>
              <a:gd name="T15" fmla="*/ 57150 h 41"/>
              <a:gd name="T16" fmla="*/ 111125 w 364"/>
              <a:gd name="T17" fmla="*/ 50800 h 41"/>
              <a:gd name="T18" fmla="*/ 125413 w 364"/>
              <a:gd name="T19" fmla="*/ 42862 h 41"/>
              <a:gd name="T20" fmla="*/ 146050 w 364"/>
              <a:gd name="T21" fmla="*/ 42862 h 41"/>
              <a:gd name="T22" fmla="*/ 166687 w 364"/>
              <a:gd name="T23" fmla="*/ 50800 h 41"/>
              <a:gd name="T24" fmla="*/ 180975 w 364"/>
              <a:gd name="T25" fmla="*/ 50800 h 41"/>
              <a:gd name="T26" fmla="*/ 193675 w 364"/>
              <a:gd name="T27" fmla="*/ 57150 h 41"/>
              <a:gd name="T28" fmla="*/ 201612 w 364"/>
              <a:gd name="T29" fmla="*/ 14287 h 41"/>
              <a:gd name="T30" fmla="*/ 215900 w 364"/>
              <a:gd name="T31" fmla="*/ 36512 h 41"/>
              <a:gd name="T32" fmla="*/ 228600 w 364"/>
              <a:gd name="T33" fmla="*/ 36512 h 41"/>
              <a:gd name="T34" fmla="*/ 257175 w 364"/>
              <a:gd name="T35" fmla="*/ 28575 h 41"/>
              <a:gd name="T36" fmla="*/ 263525 w 364"/>
              <a:gd name="T37" fmla="*/ 28575 h 41"/>
              <a:gd name="T38" fmla="*/ 284163 w 364"/>
              <a:gd name="T39" fmla="*/ 28575 h 41"/>
              <a:gd name="T40" fmla="*/ 292100 w 364"/>
              <a:gd name="T41" fmla="*/ 42862 h 41"/>
              <a:gd name="T42" fmla="*/ 306387 w 364"/>
              <a:gd name="T43" fmla="*/ 36512 h 41"/>
              <a:gd name="T44" fmla="*/ 327025 w 364"/>
              <a:gd name="T45" fmla="*/ 28575 h 41"/>
              <a:gd name="T46" fmla="*/ 339725 w 364"/>
              <a:gd name="T47" fmla="*/ 28575 h 41"/>
              <a:gd name="T48" fmla="*/ 354012 w 364"/>
              <a:gd name="T49" fmla="*/ 14287 h 41"/>
              <a:gd name="T50" fmla="*/ 361950 w 364"/>
              <a:gd name="T51" fmla="*/ 22225 h 41"/>
              <a:gd name="T52" fmla="*/ 382587 w 364"/>
              <a:gd name="T53" fmla="*/ 28575 h 41"/>
              <a:gd name="T54" fmla="*/ 396875 w 364"/>
              <a:gd name="T55" fmla="*/ 22225 h 41"/>
              <a:gd name="T56" fmla="*/ 403225 w 364"/>
              <a:gd name="T57" fmla="*/ 22225 h 41"/>
              <a:gd name="T58" fmla="*/ 417513 w 364"/>
              <a:gd name="T59" fmla="*/ 28575 h 41"/>
              <a:gd name="T60" fmla="*/ 430213 w 364"/>
              <a:gd name="T61" fmla="*/ 36512 h 41"/>
              <a:gd name="T62" fmla="*/ 444500 w 364"/>
              <a:gd name="T63" fmla="*/ 28575 h 41"/>
              <a:gd name="T64" fmla="*/ 465138 w 364"/>
              <a:gd name="T65" fmla="*/ 28575 h 41"/>
              <a:gd name="T66" fmla="*/ 473075 w 364"/>
              <a:gd name="T67" fmla="*/ 7937 h 41"/>
              <a:gd name="T68" fmla="*/ 487363 w 364"/>
              <a:gd name="T69" fmla="*/ 14287 h 41"/>
              <a:gd name="T70" fmla="*/ 500063 w 364"/>
              <a:gd name="T71" fmla="*/ 22225 h 41"/>
              <a:gd name="T72" fmla="*/ 514350 w 364"/>
              <a:gd name="T73" fmla="*/ 28575 h 41"/>
              <a:gd name="T74" fmla="*/ 528638 w 364"/>
              <a:gd name="T75" fmla="*/ 36512 h 41"/>
              <a:gd name="T76" fmla="*/ 542925 w 364"/>
              <a:gd name="T77" fmla="*/ 28575 h 41"/>
              <a:gd name="T78" fmla="*/ 549275 w 364"/>
              <a:gd name="T79" fmla="*/ 22225 h 41"/>
              <a:gd name="T80" fmla="*/ 555625 w 364"/>
              <a:gd name="T81" fmla="*/ 7937 h 41"/>
              <a:gd name="T82" fmla="*/ 569913 w 364"/>
              <a:gd name="T83" fmla="*/ 14287 h 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64"/>
              <a:gd name="T127" fmla="*/ 0 h 41"/>
              <a:gd name="T128" fmla="*/ 364 w 364"/>
              <a:gd name="T129" fmla="*/ 41 h 4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64" h="41">
                <a:moveTo>
                  <a:pt x="0" y="41"/>
                </a:moveTo>
                <a:lnTo>
                  <a:pt x="0" y="32"/>
                </a:lnTo>
                <a:lnTo>
                  <a:pt x="4" y="36"/>
                </a:lnTo>
                <a:lnTo>
                  <a:pt x="8" y="32"/>
                </a:lnTo>
                <a:lnTo>
                  <a:pt x="13" y="36"/>
                </a:lnTo>
                <a:lnTo>
                  <a:pt x="22" y="32"/>
                </a:lnTo>
                <a:lnTo>
                  <a:pt x="22" y="23"/>
                </a:lnTo>
                <a:lnTo>
                  <a:pt x="22" y="36"/>
                </a:lnTo>
                <a:lnTo>
                  <a:pt x="26" y="18"/>
                </a:lnTo>
                <a:lnTo>
                  <a:pt x="26" y="36"/>
                </a:lnTo>
                <a:lnTo>
                  <a:pt x="30" y="32"/>
                </a:lnTo>
                <a:lnTo>
                  <a:pt x="35" y="27"/>
                </a:lnTo>
                <a:lnTo>
                  <a:pt x="39" y="36"/>
                </a:lnTo>
                <a:lnTo>
                  <a:pt x="39" y="27"/>
                </a:lnTo>
                <a:lnTo>
                  <a:pt x="43" y="27"/>
                </a:lnTo>
                <a:lnTo>
                  <a:pt x="43" y="36"/>
                </a:lnTo>
                <a:lnTo>
                  <a:pt x="48" y="32"/>
                </a:lnTo>
                <a:lnTo>
                  <a:pt x="48" y="23"/>
                </a:lnTo>
                <a:lnTo>
                  <a:pt x="52" y="23"/>
                </a:lnTo>
                <a:lnTo>
                  <a:pt x="52" y="41"/>
                </a:lnTo>
                <a:lnTo>
                  <a:pt x="52" y="32"/>
                </a:lnTo>
                <a:lnTo>
                  <a:pt x="57" y="32"/>
                </a:lnTo>
                <a:lnTo>
                  <a:pt x="61" y="27"/>
                </a:lnTo>
                <a:lnTo>
                  <a:pt x="61" y="36"/>
                </a:lnTo>
                <a:lnTo>
                  <a:pt x="61" y="32"/>
                </a:lnTo>
                <a:lnTo>
                  <a:pt x="65" y="32"/>
                </a:lnTo>
                <a:lnTo>
                  <a:pt x="70" y="32"/>
                </a:lnTo>
                <a:lnTo>
                  <a:pt x="74" y="27"/>
                </a:lnTo>
                <a:lnTo>
                  <a:pt x="83" y="27"/>
                </a:lnTo>
                <a:lnTo>
                  <a:pt x="79" y="27"/>
                </a:lnTo>
                <a:lnTo>
                  <a:pt x="83" y="27"/>
                </a:lnTo>
                <a:lnTo>
                  <a:pt x="87" y="32"/>
                </a:lnTo>
                <a:lnTo>
                  <a:pt x="92" y="27"/>
                </a:lnTo>
                <a:lnTo>
                  <a:pt x="96" y="32"/>
                </a:lnTo>
                <a:lnTo>
                  <a:pt x="100" y="27"/>
                </a:lnTo>
                <a:lnTo>
                  <a:pt x="105" y="32"/>
                </a:lnTo>
                <a:lnTo>
                  <a:pt x="109" y="14"/>
                </a:lnTo>
                <a:lnTo>
                  <a:pt x="109" y="32"/>
                </a:lnTo>
                <a:lnTo>
                  <a:pt x="114" y="32"/>
                </a:lnTo>
                <a:lnTo>
                  <a:pt x="118" y="36"/>
                </a:lnTo>
                <a:lnTo>
                  <a:pt x="118" y="32"/>
                </a:lnTo>
                <a:lnTo>
                  <a:pt x="122" y="36"/>
                </a:lnTo>
                <a:lnTo>
                  <a:pt x="122" y="27"/>
                </a:lnTo>
                <a:lnTo>
                  <a:pt x="127" y="27"/>
                </a:lnTo>
                <a:lnTo>
                  <a:pt x="127" y="9"/>
                </a:lnTo>
                <a:lnTo>
                  <a:pt x="131" y="14"/>
                </a:lnTo>
                <a:lnTo>
                  <a:pt x="136" y="18"/>
                </a:lnTo>
                <a:lnTo>
                  <a:pt x="136" y="23"/>
                </a:lnTo>
                <a:lnTo>
                  <a:pt x="144" y="14"/>
                </a:lnTo>
                <a:lnTo>
                  <a:pt x="140" y="14"/>
                </a:lnTo>
                <a:lnTo>
                  <a:pt x="144" y="23"/>
                </a:lnTo>
                <a:lnTo>
                  <a:pt x="149" y="23"/>
                </a:lnTo>
                <a:lnTo>
                  <a:pt x="153" y="27"/>
                </a:lnTo>
                <a:lnTo>
                  <a:pt x="162" y="18"/>
                </a:lnTo>
                <a:lnTo>
                  <a:pt x="157" y="18"/>
                </a:lnTo>
                <a:lnTo>
                  <a:pt x="162" y="23"/>
                </a:lnTo>
                <a:lnTo>
                  <a:pt x="166" y="18"/>
                </a:lnTo>
                <a:lnTo>
                  <a:pt x="171" y="23"/>
                </a:lnTo>
                <a:lnTo>
                  <a:pt x="175" y="23"/>
                </a:lnTo>
                <a:lnTo>
                  <a:pt x="179" y="18"/>
                </a:lnTo>
                <a:lnTo>
                  <a:pt x="179" y="9"/>
                </a:lnTo>
                <a:lnTo>
                  <a:pt x="184" y="14"/>
                </a:lnTo>
                <a:lnTo>
                  <a:pt x="184" y="27"/>
                </a:lnTo>
                <a:lnTo>
                  <a:pt x="193" y="18"/>
                </a:lnTo>
                <a:lnTo>
                  <a:pt x="188" y="18"/>
                </a:lnTo>
                <a:lnTo>
                  <a:pt x="193" y="23"/>
                </a:lnTo>
                <a:lnTo>
                  <a:pt x="197" y="18"/>
                </a:lnTo>
                <a:lnTo>
                  <a:pt x="201" y="23"/>
                </a:lnTo>
                <a:lnTo>
                  <a:pt x="206" y="18"/>
                </a:lnTo>
                <a:lnTo>
                  <a:pt x="214" y="18"/>
                </a:lnTo>
                <a:lnTo>
                  <a:pt x="210" y="18"/>
                </a:lnTo>
                <a:lnTo>
                  <a:pt x="214" y="18"/>
                </a:lnTo>
                <a:lnTo>
                  <a:pt x="219" y="14"/>
                </a:lnTo>
                <a:lnTo>
                  <a:pt x="219" y="18"/>
                </a:lnTo>
                <a:lnTo>
                  <a:pt x="223" y="9"/>
                </a:lnTo>
                <a:lnTo>
                  <a:pt x="223" y="23"/>
                </a:lnTo>
                <a:lnTo>
                  <a:pt x="223" y="18"/>
                </a:lnTo>
                <a:lnTo>
                  <a:pt x="228" y="14"/>
                </a:lnTo>
                <a:lnTo>
                  <a:pt x="232" y="18"/>
                </a:lnTo>
                <a:lnTo>
                  <a:pt x="236" y="14"/>
                </a:lnTo>
                <a:lnTo>
                  <a:pt x="241" y="18"/>
                </a:lnTo>
                <a:lnTo>
                  <a:pt x="245" y="14"/>
                </a:lnTo>
                <a:lnTo>
                  <a:pt x="245" y="9"/>
                </a:lnTo>
                <a:lnTo>
                  <a:pt x="250" y="14"/>
                </a:lnTo>
                <a:lnTo>
                  <a:pt x="250" y="9"/>
                </a:lnTo>
                <a:lnTo>
                  <a:pt x="250" y="18"/>
                </a:lnTo>
                <a:lnTo>
                  <a:pt x="254" y="14"/>
                </a:lnTo>
                <a:lnTo>
                  <a:pt x="254" y="9"/>
                </a:lnTo>
                <a:lnTo>
                  <a:pt x="258" y="14"/>
                </a:lnTo>
                <a:lnTo>
                  <a:pt x="263" y="18"/>
                </a:lnTo>
                <a:lnTo>
                  <a:pt x="267" y="14"/>
                </a:lnTo>
                <a:lnTo>
                  <a:pt x="271" y="18"/>
                </a:lnTo>
                <a:lnTo>
                  <a:pt x="271" y="23"/>
                </a:lnTo>
                <a:lnTo>
                  <a:pt x="271" y="18"/>
                </a:lnTo>
                <a:lnTo>
                  <a:pt x="276" y="14"/>
                </a:lnTo>
                <a:lnTo>
                  <a:pt x="280" y="18"/>
                </a:lnTo>
                <a:lnTo>
                  <a:pt x="280" y="14"/>
                </a:lnTo>
                <a:lnTo>
                  <a:pt x="285" y="9"/>
                </a:lnTo>
                <a:lnTo>
                  <a:pt x="293" y="18"/>
                </a:lnTo>
                <a:lnTo>
                  <a:pt x="289" y="18"/>
                </a:lnTo>
                <a:lnTo>
                  <a:pt x="293" y="0"/>
                </a:lnTo>
                <a:lnTo>
                  <a:pt x="298" y="5"/>
                </a:lnTo>
                <a:lnTo>
                  <a:pt x="302" y="14"/>
                </a:lnTo>
                <a:lnTo>
                  <a:pt x="302" y="5"/>
                </a:lnTo>
                <a:lnTo>
                  <a:pt x="307" y="9"/>
                </a:lnTo>
                <a:lnTo>
                  <a:pt x="311" y="18"/>
                </a:lnTo>
                <a:lnTo>
                  <a:pt x="315" y="9"/>
                </a:lnTo>
                <a:lnTo>
                  <a:pt x="315" y="14"/>
                </a:lnTo>
                <a:lnTo>
                  <a:pt x="324" y="18"/>
                </a:lnTo>
                <a:lnTo>
                  <a:pt x="320" y="18"/>
                </a:lnTo>
                <a:lnTo>
                  <a:pt x="324" y="18"/>
                </a:lnTo>
                <a:lnTo>
                  <a:pt x="328" y="23"/>
                </a:lnTo>
                <a:lnTo>
                  <a:pt x="333" y="18"/>
                </a:lnTo>
                <a:lnTo>
                  <a:pt x="333" y="23"/>
                </a:lnTo>
                <a:lnTo>
                  <a:pt x="337" y="18"/>
                </a:lnTo>
                <a:lnTo>
                  <a:pt x="337" y="23"/>
                </a:lnTo>
                <a:lnTo>
                  <a:pt x="342" y="18"/>
                </a:lnTo>
                <a:lnTo>
                  <a:pt x="342" y="14"/>
                </a:lnTo>
                <a:lnTo>
                  <a:pt x="342" y="18"/>
                </a:lnTo>
                <a:lnTo>
                  <a:pt x="346" y="14"/>
                </a:lnTo>
                <a:lnTo>
                  <a:pt x="346" y="18"/>
                </a:lnTo>
                <a:lnTo>
                  <a:pt x="350" y="23"/>
                </a:lnTo>
                <a:lnTo>
                  <a:pt x="350" y="5"/>
                </a:lnTo>
                <a:lnTo>
                  <a:pt x="355" y="9"/>
                </a:lnTo>
                <a:lnTo>
                  <a:pt x="359" y="18"/>
                </a:lnTo>
                <a:lnTo>
                  <a:pt x="359" y="9"/>
                </a:lnTo>
                <a:lnTo>
                  <a:pt x="364" y="5"/>
                </a:lnTo>
                <a:lnTo>
                  <a:pt x="364" y="14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2" name="Freeform 203"/>
          <p:cNvSpPr>
            <a:spLocks/>
          </p:cNvSpPr>
          <p:nvPr/>
        </p:nvSpPr>
        <p:spPr bwMode="auto">
          <a:xfrm>
            <a:off x="3586163" y="4532313"/>
            <a:ext cx="458787" cy="85725"/>
          </a:xfrm>
          <a:custGeom>
            <a:avLst/>
            <a:gdLst>
              <a:gd name="T0" fmla="*/ 12700 w 289"/>
              <a:gd name="T1" fmla="*/ 14288 h 54"/>
              <a:gd name="T2" fmla="*/ 20637 w 289"/>
              <a:gd name="T3" fmla="*/ 22225 h 54"/>
              <a:gd name="T4" fmla="*/ 26987 w 289"/>
              <a:gd name="T5" fmla="*/ 0 h 54"/>
              <a:gd name="T6" fmla="*/ 33337 w 289"/>
              <a:gd name="T7" fmla="*/ 14288 h 54"/>
              <a:gd name="T8" fmla="*/ 47625 w 289"/>
              <a:gd name="T9" fmla="*/ 14288 h 54"/>
              <a:gd name="T10" fmla="*/ 61912 w 289"/>
              <a:gd name="T11" fmla="*/ 14288 h 54"/>
              <a:gd name="T12" fmla="*/ 68262 w 289"/>
              <a:gd name="T13" fmla="*/ 22225 h 54"/>
              <a:gd name="T14" fmla="*/ 76200 w 289"/>
              <a:gd name="T15" fmla="*/ 7938 h 54"/>
              <a:gd name="T16" fmla="*/ 96837 w 289"/>
              <a:gd name="T17" fmla="*/ 28575 h 54"/>
              <a:gd name="T18" fmla="*/ 111125 w 289"/>
              <a:gd name="T19" fmla="*/ 28575 h 54"/>
              <a:gd name="T20" fmla="*/ 123825 w 289"/>
              <a:gd name="T21" fmla="*/ 28575 h 54"/>
              <a:gd name="T22" fmla="*/ 131762 w 289"/>
              <a:gd name="T23" fmla="*/ 50800 h 54"/>
              <a:gd name="T24" fmla="*/ 146050 w 289"/>
              <a:gd name="T25" fmla="*/ 42863 h 54"/>
              <a:gd name="T26" fmla="*/ 158750 w 289"/>
              <a:gd name="T27" fmla="*/ 42863 h 54"/>
              <a:gd name="T28" fmla="*/ 173037 w 289"/>
              <a:gd name="T29" fmla="*/ 42863 h 54"/>
              <a:gd name="T30" fmla="*/ 179387 w 289"/>
              <a:gd name="T31" fmla="*/ 50800 h 54"/>
              <a:gd name="T32" fmla="*/ 193675 w 289"/>
              <a:gd name="T33" fmla="*/ 50800 h 54"/>
              <a:gd name="T34" fmla="*/ 214312 w 289"/>
              <a:gd name="T35" fmla="*/ 36513 h 54"/>
              <a:gd name="T36" fmla="*/ 222250 w 289"/>
              <a:gd name="T37" fmla="*/ 50800 h 54"/>
              <a:gd name="T38" fmla="*/ 236537 w 289"/>
              <a:gd name="T39" fmla="*/ 42863 h 54"/>
              <a:gd name="T40" fmla="*/ 249237 w 289"/>
              <a:gd name="T41" fmla="*/ 28575 h 54"/>
              <a:gd name="T42" fmla="*/ 257175 w 289"/>
              <a:gd name="T43" fmla="*/ 28575 h 54"/>
              <a:gd name="T44" fmla="*/ 269875 w 289"/>
              <a:gd name="T45" fmla="*/ 42863 h 54"/>
              <a:gd name="T46" fmla="*/ 284162 w 289"/>
              <a:gd name="T47" fmla="*/ 57150 h 54"/>
              <a:gd name="T48" fmla="*/ 292100 w 289"/>
              <a:gd name="T49" fmla="*/ 28575 h 54"/>
              <a:gd name="T50" fmla="*/ 298450 w 289"/>
              <a:gd name="T51" fmla="*/ 28575 h 54"/>
              <a:gd name="T52" fmla="*/ 312737 w 289"/>
              <a:gd name="T53" fmla="*/ 65088 h 54"/>
              <a:gd name="T54" fmla="*/ 319087 w 289"/>
              <a:gd name="T55" fmla="*/ 57150 h 54"/>
              <a:gd name="T56" fmla="*/ 333375 w 289"/>
              <a:gd name="T57" fmla="*/ 79375 h 54"/>
              <a:gd name="T58" fmla="*/ 339725 w 289"/>
              <a:gd name="T59" fmla="*/ 36513 h 54"/>
              <a:gd name="T60" fmla="*/ 354012 w 289"/>
              <a:gd name="T61" fmla="*/ 7938 h 54"/>
              <a:gd name="T62" fmla="*/ 360362 w 289"/>
              <a:gd name="T63" fmla="*/ 42863 h 54"/>
              <a:gd name="T64" fmla="*/ 374650 w 289"/>
              <a:gd name="T65" fmla="*/ 36513 h 54"/>
              <a:gd name="T66" fmla="*/ 382587 w 289"/>
              <a:gd name="T67" fmla="*/ 14288 h 54"/>
              <a:gd name="T68" fmla="*/ 388937 w 289"/>
              <a:gd name="T69" fmla="*/ 65088 h 54"/>
              <a:gd name="T70" fmla="*/ 395287 w 289"/>
              <a:gd name="T71" fmla="*/ 65088 h 54"/>
              <a:gd name="T72" fmla="*/ 409575 w 289"/>
              <a:gd name="T73" fmla="*/ 14288 h 54"/>
              <a:gd name="T74" fmla="*/ 417512 w 289"/>
              <a:gd name="T75" fmla="*/ 28575 h 54"/>
              <a:gd name="T76" fmla="*/ 423862 w 289"/>
              <a:gd name="T77" fmla="*/ 22225 h 54"/>
              <a:gd name="T78" fmla="*/ 438150 w 289"/>
              <a:gd name="T79" fmla="*/ 57150 h 54"/>
              <a:gd name="T80" fmla="*/ 444500 w 289"/>
              <a:gd name="T81" fmla="*/ 65088 h 54"/>
              <a:gd name="T82" fmla="*/ 450850 w 289"/>
              <a:gd name="T83" fmla="*/ 28575 h 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9"/>
              <a:gd name="T127" fmla="*/ 0 h 54"/>
              <a:gd name="T128" fmla="*/ 289 w 289"/>
              <a:gd name="T129" fmla="*/ 54 h 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9" h="54">
                <a:moveTo>
                  <a:pt x="0" y="14"/>
                </a:moveTo>
                <a:lnTo>
                  <a:pt x="4" y="14"/>
                </a:lnTo>
                <a:lnTo>
                  <a:pt x="8" y="9"/>
                </a:lnTo>
                <a:lnTo>
                  <a:pt x="8" y="5"/>
                </a:lnTo>
                <a:lnTo>
                  <a:pt x="8" y="9"/>
                </a:lnTo>
                <a:lnTo>
                  <a:pt x="13" y="14"/>
                </a:lnTo>
                <a:lnTo>
                  <a:pt x="13" y="18"/>
                </a:lnTo>
                <a:lnTo>
                  <a:pt x="17" y="14"/>
                </a:lnTo>
                <a:lnTo>
                  <a:pt x="17" y="0"/>
                </a:lnTo>
                <a:lnTo>
                  <a:pt x="17" y="9"/>
                </a:lnTo>
                <a:lnTo>
                  <a:pt x="21" y="18"/>
                </a:lnTo>
                <a:lnTo>
                  <a:pt x="21" y="9"/>
                </a:lnTo>
                <a:lnTo>
                  <a:pt x="26" y="5"/>
                </a:lnTo>
                <a:lnTo>
                  <a:pt x="30" y="14"/>
                </a:lnTo>
                <a:lnTo>
                  <a:pt x="30" y="9"/>
                </a:lnTo>
                <a:lnTo>
                  <a:pt x="35" y="23"/>
                </a:lnTo>
                <a:lnTo>
                  <a:pt x="35" y="14"/>
                </a:lnTo>
                <a:lnTo>
                  <a:pt x="39" y="9"/>
                </a:lnTo>
                <a:lnTo>
                  <a:pt x="39" y="5"/>
                </a:lnTo>
                <a:lnTo>
                  <a:pt x="39" y="9"/>
                </a:lnTo>
                <a:lnTo>
                  <a:pt x="43" y="14"/>
                </a:lnTo>
                <a:lnTo>
                  <a:pt x="43" y="23"/>
                </a:lnTo>
                <a:lnTo>
                  <a:pt x="48" y="18"/>
                </a:lnTo>
                <a:lnTo>
                  <a:pt x="48" y="5"/>
                </a:lnTo>
                <a:lnTo>
                  <a:pt x="52" y="18"/>
                </a:lnTo>
                <a:lnTo>
                  <a:pt x="56" y="14"/>
                </a:lnTo>
                <a:lnTo>
                  <a:pt x="61" y="18"/>
                </a:lnTo>
                <a:lnTo>
                  <a:pt x="65" y="14"/>
                </a:lnTo>
                <a:lnTo>
                  <a:pt x="70" y="9"/>
                </a:lnTo>
                <a:lnTo>
                  <a:pt x="70" y="18"/>
                </a:lnTo>
                <a:lnTo>
                  <a:pt x="78" y="27"/>
                </a:lnTo>
                <a:lnTo>
                  <a:pt x="74" y="27"/>
                </a:lnTo>
                <a:lnTo>
                  <a:pt x="78" y="18"/>
                </a:lnTo>
                <a:lnTo>
                  <a:pt x="78" y="23"/>
                </a:lnTo>
                <a:lnTo>
                  <a:pt x="83" y="18"/>
                </a:lnTo>
                <a:lnTo>
                  <a:pt x="83" y="32"/>
                </a:lnTo>
                <a:lnTo>
                  <a:pt x="87" y="32"/>
                </a:lnTo>
                <a:lnTo>
                  <a:pt x="87" y="23"/>
                </a:lnTo>
                <a:lnTo>
                  <a:pt x="92" y="27"/>
                </a:lnTo>
                <a:lnTo>
                  <a:pt x="96" y="32"/>
                </a:lnTo>
                <a:lnTo>
                  <a:pt x="96" y="23"/>
                </a:lnTo>
                <a:lnTo>
                  <a:pt x="100" y="27"/>
                </a:lnTo>
                <a:lnTo>
                  <a:pt x="105" y="32"/>
                </a:lnTo>
                <a:lnTo>
                  <a:pt x="105" y="23"/>
                </a:lnTo>
                <a:lnTo>
                  <a:pt x="109" y="27"/>
                </a:lnTo>
                <a:lnTo>
                  <a:pt x="109" y="32"/>
                </a:lnTo>
                <a:lnTo>
                  <a:pt x="113" y="36"/>
                </a:lnTo>
                <a:lnTo>
                  <a:pt x="113" y="32"/>
                </a:lnTo>
                <a:lnTo>
                  <a:pt x="118" y="27"/>
                </a:lnTo>
                <a:lnTo>
                  <a:pt x="122" y="36"/>
                </a:lnTo>
                <a:lnTo>
                  <a:pt x="122" y="32"/>
                </a:lnTo>
                <a:lnTo>
                  <a:pt x="127" y="27"/>
                </a:lnTo>
                <a:lnTo>
                  <a:pt x="131" y="32"/>
                </a:lnTo>
                <a:lnTo>
                  <a:pt x="135" y="23"/>
                </a:lnTo>
                <a:lnTo>
                  <a:pt x="135" y="18"/>
                </a:lnTo>
                <a:lnTo>
                  <a:pt x="140" y="23"/>
                </a:lnTo>
                <a:lnTo>
                  <a:pt x="140" y="32"/>
                </a:lnTo>
                <a:lnTo>
                  <a:pt x="144" y="32"/>
                </a:lnTo>
                <a:lnTo>
                  <a:pt x="144" y="23"/>
                </a:lnTo>
                <a:lnTo>
                  <a:pt x="149" y="27"/>
                </a:lnTo>
                <a:lnTo>
                  <a:pt x="153" y="32"/>
                </a:lnTo>
                <a:lnTo>
                  <a:pt x="153" y="23"/>
                </a:lnTo>
                <a:lnTo>
                  <a:pt x="157" y="18"/>
                </a:lnTo>
                <a:lnTo>
                  <a:pt x="157" y="32"/>
                </a:lnTo>
                <a:lnTo>
                  <a:pt x="162" y="27"/>
                </a:lnTo>
                <a:lnTo>
                  <a:pt x="162" y="18"/>
                </a:lnTo>
                <a:lnTo>
                  <a:pt x="166" y="9"/>
                </a:lnTo>
                <a:lnTo>
                  <a:pt x="166" y="36"/>
                </a:lnTo>
                <a:lnTo>
                  <a:pt x="170" y="27"/>
                </a:lnTo>
                <a:lnTo>
                  <a:pt x="175" y="23"/>
                </a:lnTo>
                <a:lnTo>
                  <a:pt x="175" y="18"/>
                </a:lnTo>
                <a:lnTo>
                  <a:pt x="179" y="36"/>
                </a:lnTo>
                <a:lnTo>
                  <a:pt x="179" y="41"/>
                </a:lnTo>
                <a:lnTo>
                  <a:pt x="179" y="32"/>
                </a:lnTo>
                <a:lnTo>
                  <a:pt x="184" y="18"/>
                </a:lnTo>
                <a:lnTo>
                  <a:pt x="184" y="36"/>
                </a:lnTo>
                <a:lnTo>
                  <a:pt x="188" y="50"/>
                </a:lnTo>
                <a:lnTo>
                  <a:pt x="188" y="18"/>
                </a:lnTo>
                <a:lnTo>
                  <a:pt x="192" y="36"/>
                </a:lnTo>
                <a:lnTo>
                  <a:pt x="192" y="54"/>
                </a:lnTo>
                <a:lnTo>
                  <a:pt x="197" y="41"/>
                </a:lnTo>
                <a:lnTo>
                  <a:pt x="197" y="27"/>
                </a:lnTo>
                <a:lnTo>
                  <a:pt x="201" y="50"/>
                </a:lnTo>
                <a:lnTo>
                  <a:pt x="201" y="36"/>
                </a:lnTo>
                <a:lnTo>
                  <a:pt x="206" y="18"/>
                </a:lnTo>
                <a:lnTo>
                  <a:pt x="206" y="23"/>
                </a:lnTo>
                <a:lnTo>
                  <a:pt x="210" y="50"/>
                </a:lnTo>
                <a:lnTo>
                  <a:pt x="210" y="36"/>
                </a:lnTo>
                <a:lnTo>
                  <a:pt x="214" y="27"/>
                </a:lnTo>
                <a:lnTo>
                  <a:pt x="214" y="23"/>
                </a:lnTo>
                <a:lnTo>
                  <a:pt x="219" y="41"/>
                </a:lnTo>
                <a:lnTo>
                  <a:pt x="219" y="27"/>
                </a:lnTo>
                <a:lnTo>
                  <a:pt x="223" y="5"/>
                </a:lnTo>
                <a:lnTo>
                  <a:pt x="227" y="27"/>
                </a:lnTo>
                <a:lnTo>
                  <a:pt x="227" y="41"/>
                </a:lnTo>
                <a:lnTo>
                  <a:pt x="227" y="27"/>
                </a:lnTo>
                <a:lnTo>
                  <a:pt x="232" y="23"/>
                </a:lnTo>
                <a:lnTo>
                  <a:pt x="232" y="9"/>
                </a:lnTo>
                <a:lnTo>
                  <a:pt x="236" y="23"/>
                </a:lnTo>
                <a:lnTo>
                  <a:pt x="236" y="45"/>
                </a:lnTo>
                <a:lnTo>
                  <a:pt x="236" y="32"/>
                </a:lnTo>
                <a:lnTo>
                  <a:pt x="241" y="9"/>
                </a:lnTo>
                <a:lnTo>
                  <a:pt x="241" y="18"/>
                </a:lnTo>
                <a:lnTo>
                  <a:pt x="245" y="54"/>
                </a:lnTo>
                <a:lnTo>
                  <a:pt x="245" y="41"/>
                </a:lnTo>
                <a:lnTo>
                  <a:pt x="249" y="18"/>
                </a:lnTo>
                <a:lnTo>
                  <a:pt x="249" y="5"/>
                </a:lnTo>
                <a:lnTo>
                  <a:pt x="249" y="41"/>
                </a:lnTo>
                <a:lnTo>
                  <a:pt x="254" y="45"/>
                </a:lnTo>
                <a:lnTo>
                  <a:pt x="254" y="32"/>
                </a:lnTo>
                <a:lnTo>
                  <a:pt x="258" y="9"/>
                </a:lnTo>
                <a:lnTo>
                  <a:pt x="258" y="27"/>
                </a:lnTo>
                <a:lnTo>
                  <a:pt x="258" y="23"/>
                </a:lnTo>
                <a:lnTo>
                  <a:pt x="263" y="18"/>
                </a:lnTo>
                <a:lnTo>
                  <a:pt x="263" y="32"/>
                </a:lnTo>
                <a:lnTo>
                  <a:pt x="267" y="27"/>
                </a:lnTo>
                <a:lnTo>
                  <a:pt x="267" y="14"/>
                </a:lnTo>
                <a:lnTo>
                  <a:pt x="271" y="27"/>
                </a:lnTo>
                <a:lnTo>
                  <a:pt x="271" y="45"/>
                </a:lnTo>
                <a:lnTo>
                  <a:pt x="276" y="36"/>
                </a:lnTo>
                <a:lnTo>
                  <a:pt x="276" y="18"/>
                </a:lnTo>
                <a:lnTo>
                  <a:pt x="280" y="36"/>
                </a:lnTo>
                <a:lnTo>
                  <a:pt x="280" y="41"/>
                </a:lnTo>
                <a:lnTo>
                  <a:pt x="280" y="36"/>
                </a:lnTo>
                <a:lnTo>
                  <a:pt x="284" y="27"/>
                </a:lnTo>
                <a:lnTo>
                  <a:pt x="284" y="18"/>
                </a:lnTo>
                <a:lnTo>
                  <a:pt x="289" y="27"/>
                </a:lnTo>
                <a:lnTo>
                  <a:pt x="289" y="41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3" name="Freeform 204"/>
          <p:cNvSpPr>
            <a:spLocks/>
          </p:cNvSpPr>
          <p:nvPr/>
        </p:nvSpPr>
        <p:spPr bwMode="auto">
          <a:xfrm>
            <a:off x="4044950" y="4554538"/>
            <a:ext cx="668338" cy="49212"/>
          </a:xfrm>
          <a:custGeom>
            <a:avLst/>
            <a:gdLst>
              <a:gd name="T0" fmla="*/ 6350 w 421"/>
              <a:gd name="T1" fmla="*/ 20637 h 31"/>
              <a:gd name="T2" fmla="*/ 14288 w 421"/>
              <a:gd name="T3" fmla="*/ 28575 h 31"/>
              <a:gd name="T4" fmla="*/ 41275 w 421"/>
              <a:gd name="T5" fmla="*/ 28575 h 31"/>
              <a:gd name="T6" fmla="*/ 49213 w 421"/>
              <a:gd name="T7" fmla="*/ 0 h 31"/>
              <a:gd name="T8" fmla="*/ 61913 w 421"/>
              <a:gd name="T9" fmla="*/ 49212 h 31"/>
              <a:gd name="T10" fmla="*/ 76200 w 421"/>
              <a:gd name="T11" fmla="*/ 34925 h 31"/>
              <a:gd name="T12" fmla="*/ 90488 w 421"/>
              <a:gd name="T13" fmla="*/ 20637 h 31"/>
              <a:gd name="T14" fmla="*/ 104775 w 421"/>
              <a:gd name="T15" fmla="*/ 6350 h 31"/>
              <a:gd name="T16" fmla="*/ 117475 w 421"/>
              <a:gd name="T17" fmla="*/ 20637 h 31"/>
              <a:gd name="T18" fmla="*/ 131763 w 421"/>
              <a:gd name="T19" fmla="*/ 28575 h 31"/>
              <a:gd name="T20" fmla="*/ 160338 w 421"/>
              <a:gd name="T21" fmla="*/ 28575 h 31"/>
              <a:gd name="T22" fmla="*/ 173038 w 421"/>
              <a:gd name="T23" fmla="*/ 28575 h 31"/>
              <a:gd name="T24" fmla="*/ 180975 w 421"/>
              <a:gd name="T25" fmla="*/ 34925 h 31"/>
              <a:gd name="T26" fmla="*/ 195263 w 421"/>
              <a:gd name="T27" fmla="*/ 42862 h 31"/>
              <a:gd name="T28" fmla="*/ 207963 w 421"/>
              <a:gd name="T29" fmla="*/ 34925 h 31"/>
              <a:gd name="T30" fmla="*/ 230188 w 421"/>
              <a:gd name="T31" fmla="*/ 34925 h 31"/>
              <a:gd name="T32" fmla="*/ 242888 w 421"/>
              <a:gd name="T33" fmla="*/ 49212 h 31"/>
              <a:gd name="T34" fmla="*/ 257175 w 421"/>
              <a:gd name="T35" fmla="*/ 49212 h 31"/>
              <a:gd name="T36" fmla="*/ 277813 w 421"/>
              <a:gd name="T37" fmla="*/ 42862 h 31"/>
              <a:gd name="T38" fmla="*/ 298450 w 421"/>
              <a:gd name="T39" fmla="*/ 34925 h 31"/>
              <a:gd name="T40" fmla="*/ 320675 w 421"/>
              <a:gd name="T41" fmla="*/ 34925 h 31"/>
              <a:gd name="T42" fmla="*/ 327025 w 421"/>
              <a:gd name="T43" fmla="*/ 49212 h 31"/>
              <a:gd name="T44" fmla="*/ 341313 w 421"/>
              <a:gd name="T45" fmla="*/ 42862 h 31"/>
              <a:gd name="T46" fmla="*/ 361950 w 421"/>
              <a:gd name="T47" fmla="*/ 42862 h 31"/>
              <a:gd name="T48" fmla="*/ 376238 w 421"/>
              <a:gd name="T49" fmla="*/ 42862 h 31"/>
              <a:gd name="T50" fmla="*/ 396875 w 421"/>
              <a:gd name="T51" fmla="*/ 34925 h 31"/>
              <a:gd name="T52" fmla="*/ 409575 w 421"/>
              <a:gd name="T53" fmla="*/ 28575 h 31"/>
              <a:gd name="T54" fmla="*/ 438150 w 421"/>
              <a:gd name="T55" fmla="*/ 34925 h 31"/>
              <a:gd name="T56" fmla="*/ 444500 w 421"/>
              <a:gd name="T57" fmla="*/ 28575 h 31"/>
              <a:gd name="T58" fmla="*/ 458788 w 421"/>
              <a:gd name="T59" fmla="*/ 28575 h 31"/>
              <a:gd name="T60" fmla="*/ 473075 w 421"/>
              <a:gd name="T61" fmla="*/ 34925 h 31"/>
              <a:gd name="T62" fmla="*/ 500063 w 421"/>
              <a:gd name="T63" fmla="*/ 28575 h 31"/>
              <a:gd name="T64" fmla="*/ 508000 w 421"/>
              <a:gd name="T65" fmla="*/ 28575 h 31"/>
              <a:gd name="T66" fmla="*/ 522288 w 421"/>
              <a:gd name="T67" fmla="*/ 28575 h 31"/>
              <a:gd name="T68" fmla="*/ 534988 w 421"/>
              <a:gd name="T69" fmla="*/ 28575 h 31"/>
              <a:gd name="T70" fmla="*/ 549275 w 421"/>
              <a:gd name="T71" fmla="*/ 42862 h 31"/>
              <a:gd name="T72" fmla="*/ 563563 w 421"/>
              <a:gd name="T73" fmla="*/ 28575 h 31"/>
              <a:gd name="T74" fmla="*/ 584200 w 421"/>
              <a:gd name="T75" fmla="*/ 34925 h 31"/>
              <a:gd name="T76" fmla="*/ 604838 w 421"/>
              <a:gd name="T77" fmla="*/ 28575 h 31"/>
              <a:gd name="T78" fmla="*/ 625475 w 421"/>
              <a:gd name="T79" fmla="*/ 34925 h 31"/>
              <a:gd name="T80" fmla="*/ 647700 w 421"/>
              <a:gd name="T81" fmla="*/ 34925 h 31"/>
              <a:gd name="T82" fmla="*/ 660400 w 421"/>
              <a:gd name="T83" fmla="*/ 42862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1"/>
              <a:gd name="T127" fmla="*/ 0 h 31"/>
              <a:gd name="T128" fmla="*/ 421 w 421"/>
              <a:gd name="T129" fmla="*/ 31 h 3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1" h="31">
                <a:moveTo>
                  <a:pt x="0" y="27"/>
                </a:moveTo>
                <a:lnTo>
                  <a:pt x="0" y="18"/>
                </a:lnTo>
                <a:lnTo>
                  <a:pt x="4" y="13"/>
                </a:lnTo>
                <a:lnTo>
                  <a:pt x="9" y="18"/>
                </a:lnTo>
                <a:lnTo>
                  <a:pt x="9" y="22"/>
                </a:lnTo>
                <a:lnTo>
                  <a:pt x="9" y="18"/>
                </a:lnTo>
                <a:lnTo>
                  <a:pt x="13" y="22"/>
                </a:lnTo>
                <a:lnTo>
                  <a:pt x="17" y="18"/>
                </a:lnTo>
                <a:lnTo>
                  <a:pt x="26" y="18"/>
                </a:lnTo>
                <a:lnTo>
                  <a:pt x="22" y="18"/>
                </a:lnTo>
                <a:lnTo>
                  <a:pt x="26" y="0"/>
                </a:lnTo>
                <a:lnTo>
                  <a:pt x="31" y="0"/>
                </a:lnTo>
                <a:lnTo>
                  <a:pt x="35" y="4"/>
                </a:lnTo>
                <a:lnTo>
                  <a:pt x="35" y="27"/>
                </a:lnTo>
                <a:lnTo>
                  <a:pt x="39" y="31"/>
                </a:lnTo>
                <a:lnTo>
                  <a:pt x="44" y="27"/>
                </a:lnTo>
                <a:lnTo>
                  <a:pt x="48" y="13"/>
                </a:lnTo>
                <a:lnTo>
                  <a:pt x="48" y="22"/>
                </a:lnTo>
                <a:lnTo>
                  <a:pt x="52" y="22"/>
                </a:lnTo>
                <a:lnTo>
                  <a:pt x="57" y="4"/>
                </a:lnTo>
                <a:lnTo>
                  <a:pt x="57" y="13"/>
                </a:lnTo>
                <a:lnTo>
                  <a:pt x="61" y="22"/>
                </a:lnTo>
                <a:lnTo>
                  <a:pt x="61" y="9"/>
                </a:lnTo>
                <a:lnTo>
                  <a:pt x="66" y="4"/>
                </a:lnTo>
                <a:lnTo>
                  <a:pt x="66" y="13"/>
                </a:lnTo>
                <a:lnTo>
                  <a:pt x="70" y="9"/>
                </a:lnTo>
                <a:lnTo>
                  <a:pt x="74" y="13"/>
                </a:lnTo>
                <a:lnTo>
                  <a:pt x="79" y="13"/>
                </a:lnTo>
                <a:lnTo>
                  <a:pt x="83" y="9"/>
                </a:lnTo>
                <a:lnTo>
                  <a:pt x="83" y="18"/>
                </a:lnTo>
                <a:lnTo>
                  <a:pt x="88" y="13"/>
                </a:lnTo>
                <a:lnTo>
                  <a:pt x="92" y="18"/>
                </a:lnTo>
                <a:lnTo>
                  <a:pt x="101" y="18"/>
                </a:lnTo>
                <a:lnTo>
                  <a:pt x="101" y="13"/>
                </a:lnTo>
                <a:lnTo>
                  <a:pt x="101" y="18"/>
                </a:lnTo>
                <a:lnTo>
                  <a:pt x="109" y="18"/>
                </a:lnTo>
                <a:lnTo>
                  <a:pt x="109" y="13"/>
                </a:lnTo>
                <a:lnTo>
                  <a:pt x="114" y="18"/>
                </a:lnTo>
                <a:lnTo>
                  <a:pt x="114" y="22"/>
                </a:lnTo>
                <a:lnTo>
                  <a:pt x="118" y="18"/>
                </a:lnTo>
                <a:lnTo>
                  <a:pt x="118" y="22"/>
                </a:lnTo>
                <a:lnTo>
                  <a:pt x="123" y="27"/>
                </a:lnTo>
                <a:lnTo>
                  <a:pt x="123" y="31"/>
                </a:lnTo>
                <a:lnTo>
                  <a:pt x="127" y="27"/>
                </a:lnTo>
                <a:lnTo>
                  <a:pt x="131" y="22"/>
                </a:lnTo>
                <a:lnTo>
                  <a:pt x="136" y="18"/>
                </a:lnTo>
                <a:lnTo>
                  <a:pt x="140" y="22"/>
                </a:lnTo>
                <a:lnTo>
                  <a:pt x="145" y="22"/>
                </a:lnTo>
                <a:lnTo>
                  <a:pt x="149" y="18"/>
                </a:lnTo>
                <a:lnTo>
                  <a:pt x="149" y="27"/>
                </a:lnTo>
                <a:lnTo>
                  <a:pt x="153" y="31"/>
                </a:lnTo>
                <a:lnTo>
                  <a:pt x="158" y="27"/>
                </a:lnTo>
                <a:lnTo>
                  <a:pt x="162" y="22"/>
                </a:lnTo>
                <a:lnTo>
                  <a:pt x="162" y="31"/>
                </a:lnTo>
                <a:lnTo>
                  <a:pt x="166" y="27"/>
                </a:lnTo>
                <a:lnTo>
                  <a:pt x="171" y="22"/>
                </a:lnTo>
                <a:lnTo>
                  <a:pt x="175" y="27"/>
                </a:lnTo>
                <a:lnTo>
                  <a:pt x="180" y="22"/>
                </a:lnTo>
                <a:lnTo>
                  <a:pt x="184" y="27"/>
                </a:lnTo>
                <a:lnTo>
                  <a:pt x="188" y="22"/>
                </a:lnTo>
                <a:lnTo>
                  <a:pt x="193" y="27"/>
                </a:lnTo>
                <a:lnTo>
                  <a:pt x="197" y="27"/>
                </a:lnTo>
                <a:lnTo>
                  <a:pt x="202" y="22"/>
                </a:lnTo>
                <a:lnTo>
                  <a:pt x="202" y="13"/>
                </a:lnTo>
                <a:lnTo>
                  <a:pt x="206" y="22"/>
                </a:lnTo>
                <a:lnTo>
                  <a:pt x="206" y="31"/>
                </a:lnTo>
                <a:lnTo>
                  <a:pt x="210" y="27"/>
                </a:lnTo>
                <a:lnTo>
                  <a:pt x="210" y="22"/>
                </a:lnTo>
                <a:lnTo>
                  <a:pt x="215" y="27"/>
                </a:lnTo>
                <a:lnTo>
                  <a:pt x="219" y="22"/>
                </a:lnTo>
                <a:lnTo>
                  <a:pt x="223" y="27"/>
                </a:lnTo>
                <a:lnTo>
                  <a:pt x="228" y="27"/>
                </a:lnTo>
                <a:lnTo>
                  <a:pt x="237" y="27"/>
                </a:lnTo>
                <a:lnTo>
                  <a:pt x="232" y="27"/>
                </a:lnTo>
                <a:lnTo>
                  <a:pt x="237" y="27"/>
                </a:lnTo>
                <a:lnTo>
                  <a:pt x="241" y="22"/>
                </a:lnTo>
                <a:lnTo>
                  <a:pt x="245" y="27"/>
                </a:lnTo>
                <a:lnTo>
                  <a:pt x="250" y="22"/>
                </a:lnTo>
                <a:lnTo>
                  <a:pt x="254" y="27"/>
                </a:lnTo>
                <a:lnTo>
                  <a:pt x="263" y="18"/>
                </a:lnTo>
                <a:lnTo>
                  <a:pt x="258" y="18"/>
                </a:lnTo>
                <a:lnTo>
                  <a:pt x="263" y="22"/>
                </a:lnTo>
                <a:lnTo>
                  <a:pt x="267" y="22"/>
                </a:lnTo>
                <a:lnTo>
                  <a:pt x="276" y="22"/>
                </a:lnTo>
                <a:lnTo>
                  <a:pt x="276" y="27"/>
                </a:lnTo>
                <a:lnTo>
                  <a:pt x="280" y="22"/>
                </a:lnTo>
                <a:lnTo>
                  <a:pt x="280" y="18"/>
                </a:lnTo>
                <a:lnTo>
                  <a:pt x="289" y="27"/>
                </a:lnTo>
                <a:lnTo>
                  <a:pt x="285" y="27"/>
                </a:lnTo>
                <a:lnTo>
                  <a:pt x="289" y="18"/>
                </a:lnTo>
                <a:lnTo>
                  <a:pt x="298" y="27"/>
                </a:lnTo>
                <a:lnTo>
                  <a:pt x="294" y="27"/>
                </a:lnTo>
                <a:lnTo>
                  <a:pt x="298" y="22"/>
                </a:lnTo>
                <a:lnTo>
                  <a:pt x="302" y="18"/>
                </a:lnTo>
                <a:lnTo>
                  <a:pt x="307" y="27"/>
                </a:lnTo>
                <a:lnTo>
                  <a:pt x="315" y="18"/>
                </a:lnTo>
                <a:lnTo>
                  <a:pt x="311" y="18"/>
                </a:lnTo>
                <a:lnTo>
                  <a:pt x="315" y="22"/>
                </a:lnTo>
                <a:lnTo>
                  <a:pt x="320" y="18"/>
                </a:lnTo>
                <a:lnTo>
                  <a:pt x="324" y="22"/>
                </a:lnTo>
                <a:lnTo>
                  <a:pt x="329" y="27"/>
                </a:lnTo>
                <a:lnTo>
                  <a:pt x="329" y="18"/>
                </a:lnTo>
                <a:lnTo>
                  <a:pt x="333" y="22"/>
                </a:lnTo>
                <a:lnTo>
                  <a:pt x="337" y="27"/>
                </a:lnTo>
                <a:lnTo>
                  <a:pt x="337" y="18"/>
                </a:lnTo>
                <a:lnTo>
                  <a:pt x="342" y="18"/>
                </a:lnTo>
                <a:lnTo>
                  <a:pt x="346" y="22"/>
                </a:lnTo>
                <a:lnTo>
                  <a:pt x="346" y="27"/>
                </a:lnTo>
                <a:lnTo>
                  <a:pt x="351" y="18"/>
                </a:lnTo>
                <a:lnTo>
                  <a:pt x="351" y="13"/>
                </a:lnTo>
                <a:lnTo>
                  <a:pt x="355" y="18"/>
                </a:lnTo>
                <a:lnTo>
                  <a:pt x="359" y="13"/>
                </a:lnTo>
                <a:lnTo>
                  <a:pt x="364" y="18"/>
                </a:lnTo>
                <a:lnTo>
                  <a:pt x="368" y="22"/>
                </a:lnTo>
                <a:lnTo>
                  <a:pt x="372" y="18"/>
                </a:lnTo>
                <a:lnTo>
                  <a:pt x="377" y="22"/>
                </a:lnTo>
                <a:lnTo>
                  <a:pt x="381" y="18"/>
                </a:lnTo>
                <a:lnTo>
                  <a:pt x="386" y="22"/>
                </a:lnTo>
                <a:lnTo>
                  <a:pt x="390" y="22"/>
                </a:lnTo>
                <a:lnTo>
                  <a:pt x="394" y="22"/>
                </a:lnTo>
                <a:lnTo>
                  <a:pt x="399" y="22"/>
                </a:lnTo>
                <a:lnTo>
                  <a:pt x="403" y="22"/>
                </a:lnTo>
                <a:lnTo>
                  <a:pt x="408" y="22"/>
                </a:lnTo>
                <a:lnTo>
                  <a:pt x="412" y="9"/>
                </a:lnTo>
                <a:lnTo>
                  <a:pt x="412" y="31"/>
                </a:lnTo>
                <a:lnTo>
                  <a:pt x="416" y="27"/>
                </a:lnTo>
                <a:lnTo>
                  <a:pt x="421" y="31"/>
                </a:lnTo>
                <a:lnTo>
                  <a:pt x="421" y="22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4" name="Freeform 205"/>
          <p:cNvSpPr>
            <a:spLocks/>
          </p:cNvSpPr>
          <p:nvPr/>
        </p:nvSpPr>
        <p:spPr bwMode="auto">
          <a:xfrm>
            <a:off x="4713288" y="4554538"/>
            <a:ext cx="520700" cy="122237"/>
          </a:xfrm>
          <a:custGeom>
            <a:avLst/>
            <a:gdLst>
              <a:gd name="T0" fmla="*/ 12700 w 328"/>
              <a:gd name="T1" fmla="*/ 49212 h 77"/>
              <a:gd name="T2" fmla="*/ 20637 w 328"/>
              <a:gd name="T3" fmla="*/ 42862 h 77"/>
              <a:gd name="T4" fmla="*/ 34925 w 328"/>
              <a:gd name="T5" fmla="*/ 28575 h 77"/>
              <a:gd name="T6" fmla="*/ 41275 w 328"/>
              <a:gd name="T7" fmla="*/ 63500 h 77"/>
              <a:gd name="T8" fmla="*/ 47625 w 328"/>
              <a:gd name="T9" fmla="*/ 0 h 77"/>
              <a:gd name="T10" fmla="*/ 61913 w 328"/>
              <a:gd name="T11" fmla="*/ 34925 h 77"/>
              <a:gd name="T12" fmla="*/ 76200 w 328"/>
              <a:gd name="T13" fmla="*/ 79375 h 77"/>
              <a:gd name="T14" fmla="*/ 82550 w 328"/>
              <a:gd name="T15" fmla="*/ 49212 h 77"/>
              <a:gd name="T16" fmla="*/ 96837 w 328"/>
              <a:gd name="T17" fmla="*/ 34925 h 77"/>
              <a:gd name="T18" fmla="*/ 103188 w 328"/>
              <a:gd name="T19" fmla="*/ 42862 h 77"/>
              <a:gd name="T20" fmla="*/ 117475 w 328"/>
              <a:gd name="T21" fmla="*/ 42862 h 77"/>
              <a:gd name="T22" fmla="*/ 131762 w 328"/>
              <a:gd name="T23" fmla="*/ 85725 h 77"/>
              <a:gd name="T24" fmla="*/ 146050 w 328"/>
              <a:gd name="T25" fmla="*/ 107950 h 77"/>
              <a:gd name="T26" fmla="*/ 160337 w 328"/>
              <a:gd name="T27" fmla="*/ 34925 h 77"/>
              <a:gd name="T28" fmla="*/ 173037 w 328"/>
              <a:gd name="T29" fmla="*/ 34925 h 77"/>
              <a:gd name="T30" fmla="*/ 180975 w 328"/>
              <a:gd name="T31" fmla="*/ 85725 h 77"/>
              <a:gd name="T32" fmla="*/ 187325 w 328"/>
              <a:gd name="T33" fmla="*/ 79375 h 77"/>
              <a:gd name="T34" fmla="*/ 201612 w 328"/>
              <a:gd name="T35" fmla="*/ 20637 h 77"/>
              <a:gd name="T36" fmla="*/ 207963 w 328"/>
              <a:gd name="T37" fmla="*/ 28575 h 77"/>
              <a:gd name="T38" fmla="*/ 222250 w 328"/>
              <a:gd name="T39" fmla="*/ 34925 h 77"/>
              <a:gd name="T40" fmla="*/ 236538 w 328"/>
              <a:gd name="T41" fmla="*/ 107950 h 77"/>
              <a:gd name="T42" fmla="*/ 250825 w 328"/>
              <a:gd name="T43" fmla="*/ 85725 h 77"/>
              <a:gd name="T44" fmla="*/ 257175 w 328"/>
              <a:gd name="T45" fmla="*/ 20637 h 77"/>
              <a:gd name="T46" fmla="*/ 271462 w 328"/>
              <a:gd name="T47" fmla="*/ 34925 h 77"/>
              <a:gd name="T48" fmla="*/ 284162 w 328"/>
              <a:gd name="T49" fmla="*/ 34925 h 77"/>
              <a:gd name="T50" fmla="*/ 298450 w 328"/>
              <a:gd name="T51" fmla="*/ 107950 h 77"/>
              <a:gd name="T52" fmla="*/ 306387 w 328"/>
              <a:gd name="T53" fmla="*/ 85725 h 77"/>
              <a:gd name="T54" fmla="*/ 319087 w 328"/>
              <a:gd name="T55" fmla="*/ 42862 h 77"/>
              <a:gd name="T56" fmla="*/ 333375 w 328"/>
              <a:gd name="T57" fmla="*/ 42862 h 77"/>
              <a:gd name="T58" fmla="*/ 347662 w 328"/>
              <a:gd name="T59" fmla="*/ 34925 h 77"/>
              <a:gd name="T60" fmla="*/ 361950 w 328"/>
              <a:gd name="T61" fmla="*/ 85725 h 77"/>
              <a:gd name="T62" fmla="*/ 368300 w 328"/>
              <a:gd name="T63" fmla="*/ 85725 h 77"/>
              <a:gd name="T64" fmla="*/ 382587 w 328"/>
              <a:gd name="T65" fmla="*/ 6350 h 77"/>
              <a:gd name="T66" fmla="*/ 388937 w 328"/>
              <a:gd name="T67" fmla="*/ 28575 h 77"/>
              <a:gd name="T68" fmla="*/ 403225 w 328"/>
              <a:gd name="T69" fmla="*/ 34925 h 77"/>
              <a:gd name="T70" fmla="*/ 409575 w 328"/>
              <a:gd name="T71" fmla="*/ 57150 h 77"/>
              <a:gd name="T72" fmla="*/ 423863 w 328"/>
              <a:gd name="T73" fmla="*/ 49212 h 77"/>
              <a:gd name="T74" fmla="*/ 431800 w 328"/>
              <a:gd name="T75" fmla="*/ 42862 h 77"/>
              <a:gd name="T76" fmla="*/ 458788 w 328"/>
              <a:gd name="T77" fmla="*/ 57150 h 77"/>
              <a:gd name="T78" fmla="*/ 465138 w 328"/>
              <a:gd name="T79" fmla="*/ 57150 h 77"/>
              <a:gd name="T80" fmla="*/ 487363 w 328"/>
              <a:gd name="T81" fmla="*/ 49212 h 77"/>
              <a:gd name="T82" fmla="*/ 508000 w 328"/>
              <a:gd name="T83" fmla="*/ 49212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8"/>
              <a:gd name="T127" fmla="*/ 0 h 77"/>
              <a:gd name="T128" fmla="*/ 328 w 328"/>
              <a:gd name="T129" fmla="*/ 77 h 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8" h="77">
                <a:moveTo>
                  <a:pt x="0" y="22"/>
                </a:moveTo>
                <a:lnTo>
                  <a:pt x="4" y="22"/>
                </a:lnTo>
                <a:lnTo>
                  <a:pt x="8" y="31"/>
                </a:lnTo>
                <a:lnTo>
                  <a:pt x="8" y="22"/>
                </a:lnTo>
                <a:lnTo>
                  <a:pt x="13" y="18"/>
                </a:lnTo>
                <a:lnTo>
                  <a:pt x="13" y="27"/>
                </a:lnTo>
                <a:lnTo>
                  <a:pt x="17" y="31"/>
                </a:lnTo>
                <a:lnTo>
                  <a:pt x="17" y="22"/>
                </a:lnTo>
                <a:lnTo>
                  <a:pt x="22" y="18"/>
                </a:lnTo>
                <a:lnTo>
                  <a:pt x="22" y="0"/>
                </a:lnTo>
                <a:lnTo>
                  <a:pt x="22" y="31"/>
                </a:lnTo>
                <a:lnTo>
                  <a:pt x="26" y="40"/>
                </a:lnTo>
                <a:lnTo>
                  <a:pt x="26" y="27"/>
                </a:lnTo>
                <a:lnTo>
                  <a:pt x="30" y="13"/>
                </a:lnTo>
                <a:lnTo>
                  <a:pt x="30" y="0"/>
                </a:lnTo>
                <a:lnTo>
                  <a:pt x="35" y="18"/>
                </a:lnTo>
                <a:lnTo>
                  <a:pt x="35" y="27"/>
                </a:lnTo>
                <a:lnTo>
                  <a:pt x="39" y="22"/>
                </a:lnTo>
                <a:lnTo>
                  <a:pt x="44" y="18"/>
                </a:lnTo>
                <a:lnTo>
                  <a:pt x="44" y="27"/>
                </a:lnTo>
                <a:lnTo>
                  <a:pt x="48" y="50"/>
                </a:lnTo>
                <a:lnTo>
                  <a:pt x="48" y="22"/>
                </a:lnTo>
                <a:lnTo>
                  <a:pt x="52" y="18"/>
                </a:lnTo>
                <a:lnTo>
                  <a:pt x="52" y="31"/>
                </a:lnTo>
                <a:lnTo>
                  <a:pt x="57" y="36"/>
                </a:lnTo>
                <a:lnTo>
                  <a:pt x="57" y="22"/>
                </a:lnTo>
                <a:lnTo>
                  <a:pt x="61" y="22"/>
                </a:lnTo>
                <a:lnTo>
                  <a:pt x="61" y="36"/>
                </a:lnTo>
                <a:lnTo>
                  <a:pt x="65" y="59"/>
                </a:lnTo>
                <a:lnTo>
                  <a:pt x="65" y="27"/>
                </a:lnTo>
                <a:lnTo>
                  <a:pt x="70" y="13"/>
                </a:lnTo>
                <a:lnTo>
                  <a:pt x="70" y="18"/>
                </a:lnTo>
                <a:lnTo>
                  <a:pt x="74" y="27"/>
                </a:lnTo>
                <a:lnTo>
                  <a:pt x="79" y="22"/>
                </a:lnTo>
                <a:lnTo>
                  <a:pt x="83" y="45"/>
                </a:lnTo>
                <a:lnTo>
                  <a:pt x="83" y="54"/>
                </a:lnTo>
                <a:lnTo>
                  <a:pt x="87" y="18"/>
                </a:lnTo>
                <a:lnTo>
                  <a:pt x="92" y="59"/>
                </a:lnTo>
                <a:lnTo>
                  <a:pt x="92" y="68"/>
                </a:lnTo>
                <a:lnTo>
                  <a:pt x="92" y="31"/>
                </a:lnTo>
                <a:lnTo>
                  <a:pt x="101" y="13"/>
                </a:lnTo>
                <a:lnTo>
                  <a:pt x="101" y="22"/>
                </a:lnTo>
                <a:lnTo>
                  <a:pt x="101" y="18"/>
                </a:lnTo>
                <a:lnTo>
                  <a:pt x="105" y="18"/>
                </a:lnTo>
                <a:lnTo>
                  <a:pt x="109" y="22"/>
                </a:lnTo>
                <a:lnTo>
                  <a:pt x="109" y="63"/>
                </a:lnTo>
                <a:lnTo>
                  <a:pt x="114" y="68"/>
                </a:lnTo>
                <a:lnTo>
                  <a:pt x="114" y="54"/>
                </a:lnTo>
                <a:lnTo>
                  <a:pt x="118" y="50"/>
                </a:lnTo>
                <a:lnTo>
                  <a:pt x="118" y="63"/>
                </a:lnTo>
                <a:lnTo>
                  <a:pt x="118" y="50"/>
                </a:lnTo>
                <a:lnTo>
                  <a:pt x="122" y="27"/>
                </a:lnTo>
                <a:lnTo>
                  <a:pt x="122" y="4"/>
                </a:lnTo>
                <a:lnTo>
                  <a:pt x="127" y="13"/>
                </a:lnTo>
                <a:lnTo>
                  <a:pt x="127" y="40"/>
                </a:lnTo>
                <a:lnTo>
                  <a:pt x="131" y="54"/>
                </a:lnTo>
                <a:lnTo>
                  <a:pt x="131" y="18"/>
                </a:lnTo>
                <a:lnTo>
                  <a:pt x="136" y="18"/>
                </a:lnTo>
                <a:lnTo>
                  <a:pt x="144" y="22"/>
                </a:lnTo>
                <a:lnTo>
                  <a:pt x="140" y="22"/>
                </a:lnTo>
                <a:lnTo>
                  <a:pt x="144" y="22"/>
                </a:lnTo>
                <a:lnTo>
                  <a:pt x="149" y="27"/>
                </a:lnTo>
                <a:lnTo>
                  <a:pt x="149" y="68"/>
                </a:lnTo>
                <a:lnTo>
                  <a:pt x="153" y="31"/>
                </a:lnTo>
                <a:lnTo>
                  <a:pt x="153" y="18"/>
                </a:lnTo>
                <a:lnTo>
                  <a:pt x="158" y="54"/>
                </a:lnTo>
                <a:lnTo>
                  <a:pt x="158" y="68"/>
                </a:lnTo>
                <a:lnTo>
                  <a:pt x="162" y="50"/>
                </a:lnTo>
                <a:lnTo>
                  <a:pt x="162" y="13"/>
                </a:lnTo>
                <a:lnTo>
                  <a:pt x="166" y="18"/>
                </a:lnTo>
                <a:lnTo>
                  <a:pt x="175" y="22"/>
                </a:lnTo>
                <a:lnTo>
                  <a:pt x="171" y="22"/>
                </a:lnTo>
                <a:lnTo>
                  <a:pt x="175" y="27"/>
                </a:lnTo>
                <a:lnTo>
                  <a:pt x="179" y="50"/>
                </a:lnTo>
                <a:lnTo>
                  <a:pt x="179" y="22"/>
                </a:lnTo>
                <a:lnTo>
                  <a:pt x="184" y="22"/>
                </a:lnTo>
                <a:lnTo>
                  <a:pt x="184" y="36"/>
                </a:lnTo>
                <a:lnTo>
                  <a:pt x="188" y="68"/>
                </a:lnTo>
                <a:lnTo>
                  <a:pt x="188" y="18"/>
                </a:lnTo>
                <a:lnTo>
                  <a:pt x="193" y="27"/>
                </a:lnTo>
                <a:lnTo>
                  <a:pt x="193" y="54"/>
                </a:lnTo>
                <a:lnTo>
                  <a:pt x="197" y="31"/>
                </a:lnTo>
                <a:lnTo>
                  <a:pt x="197" y="22"/>
                </a:lnTo>
                <a:lnTo>
                  <a:pt x="201" y="27"/>
                </a:lnTo>
                <a:lnTo>
                  <a:pt x="206" y="27"/>
                </a:lnTo>
                <a:lnTo>
                  <a:pt x="215" y="27"/>
                </a:lnTo>
                <a:lnTo>
                  <a:pt x="210" y="27"/>
                </a:lnTo>
                <a:lnTo>
                  <a:pt x="215" y="31"/>
                </a:lnTo>
                <a:lnTo>
                  <a:pt x="219" y="54"/>
                </a:lnTo>
                <a:lnTo>
                  <a:pt x="219" y="22"/>
                </a:lnTo>
                <a:lnTo>
                  <a:pt x="223" y="27"/>
                </a:lnTo>
                <a:lnTo>
                  <a:pt x="223" y="63"/>
                </a:lnTo>
                <a:lnTo>
                  <a:pt x="228" y="54"/>
                </a:lnTo>
                <a:lnTo>
                  <a:pt x="228" y="22"/>
                </a:lnTo>
                <a:lnTo>
                  <a:pt x="232" y="27"/>
                </a:lnTo>
                <a:lnTo>
                  <a:pt x="232" y="54"/>
                </a:lnTo>
                <a:lnTo>
                  <a:pt x="236" y="59"/>
                </a:lnTo>
                <a:lnTo>
                  <a:pt x="236" y="18"/>
                </a:lnTo>
                <a:lnTo>
                  <a:pt x="241" y="4"/>
                </a:lnTo>
                <a:lnTo>
                  <a:pt x="241" y="77"/>
                </a:lnTo>
                <a:lnTo>
                  <a:pt x="245" y="36"/>
                </a:lnTo>
                <a:lnTo>
                  <a:pt x="245" y="18"/>
                </a:lnTo>
                <a:lnTo>
                  <a:pt x="250" y="22"/>
                </a:lnTo>
                <a:lnTo>
                  <a:pt x="250" y="63"/>
                </a:lnTo>
                <a:lnTo>
                  <a:pt x="254" y="22"/>
                </a:lnTo>
                <a:lnTo>
                  <a:pt x="254" y="18"/>
                </a:lnTo>
                <a:lnTo>
                  <a:pt x="258" y="22"/>
                </a:lnTo>
                <a:lnTo>
                  <a:pt x="258" y="36"/>
                </a:lnTo>
                <a:lnTo>
                  <a:pt x="263" y="45"/>
                </a:lnTo>
                <a:lnTo>
                  <a:pt x="263" y="22"/>
                </a:lnTo>
                <a:lnTo>
                  <a:pt x="267" y="31"/>
                </a:lnTo>
                <a:lnTo>
                  <a:pt x="267" y="40"/>
                </a:lnTo>
                <a:lnTo>
                  <a:pt x="272" y="31"/>
                </a:lnTo>
                <a:lnTo>
                  <a:pt x="272" y="27"/>
                </a:lnTo>
                <a:lnTo>
                  <a:pt x="280" y="31"/>
                </a:lnTo>
                <a:lnTo>
                  <a:pt x="280" y="27"/>
                </a:lnTo>
                <a:lnTo>
                  <a:pt x="289" y="36"/>
                </a:lnTo>
                <a:lnTo>
                  <a:pt x="285" y="36"/>
                </a:lnTo>
                <a:lnTo>
                  <a:pt x="289" y="31"/>
                </a:lnTo>
                <a:lnTo>
                  <a:pt x="293" y="36"/>
                </a:lnTo>
                <a:lnTo>
                  <a:pt x="298" y="31"/>
                </a:lnTo>
                <a:lnTo>
                  <a:pt x="302" y="36"/>
                </a:lnTo>
                <a:lnTo>
                  <a:pt x="307" y="31"/>
                </a:lnTo>
                <a:lnTo>
                  <a:pt x="311" y="31"/>
                </a:lnTo>
                <a:lnTo>
                  <a:pt x="315" y="36"/>
                </a:lnTo>
                <a:lnTo>
                  <a:pt x="320" y="31"/>
                </a:lnTo>
                <a:lnTo>
                  <a:pt x="324" y="36"/>
                </a:lnTo>
                <a:lnTo>
                  <a:pt x="328" y="31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5" name="Freeform 206"/>
          <p:cNvSpPr>
            <a:spLocks/>
          </p:cNvSpPr>
          <p:nvPr/>
        </p:nvSpPr>
        <p:spPr bwMode="auto">
          <a:xfrm>
            <a:off x="5233988" y="4540250"/>
            <a:ext cx="509587" cy="85725"/>
          </a:xfrm>
          <a:custGeom>
            <a:avLst/>
            <a:gdLst>
              <a:gd name="T0" fmla="*/ 7937 w 321"/>
              <a:gd name="T1" fmla="*/ 63500 h 54"/>
              <a:gd name="T2" fmla="*/ 14287 w 321"/>
              <a:gd name="T3" fmla="*/ 63500 h 54"/>
              <a:gd name="T4" fmla="*/ 22225 w 321"/>
              <a:gd name="T5" fmla="*/ 71438 h 54"/>
              <a:gd name="T6" fmla="*/ 42862 w 321"/>
              <a:gd name="T7" fmla="*/ 71438 h 54"/>
              <a:gd name="T8" fmla="*/ 57150 w 321"/>
              <a:gd name="T9" fmla="*/ 85725 h 54"/>
              <a:gd name="T10" fmla="*/ 69850 w 321"/>
              <a:gd name="T11" fmla="*/ 63500 h 54"/>
              <a:gd name="T12" fmla="*/ 84137 w 321"/>
              <a:gd name="T13" fmla="*/ 63500 h 54"/>
              <a:gd name="T14" fmla="*/ 90487 w 321"/>
              <a:gd name="T15" fmla="*/ 71438 h 54"/>
              <a:gd name="T16" fmla="*/ 98425 w 321"/>
              <a:gd name="T17" fmla="*/ 63500 h 54"/>
              <a:gd name="T18" fmla="*/ 112712 w 321"/>
              <a:gd name="T19" fmla="*/ 57150 h 54"/>
              <a:gd name="T20" fmla="*/ 125412 w 321"/>
              <a:gd name="T21" fmla="*/ 71438 h 54"/>
              <a:gd name="T22" fmla="*/ 133350 w 321"/>
              <a:gd name="T23" fmla="*/ 71438 h 54"/>
              <a:gd name="T24" fmla="*/ 147637 w 321"/>
              <a:gd name="T25" fmla="*/ 71438 h 54"/>
              <a:gd name="T26" fmla="*/ 160337 w 321"/>
              <a:gd name="T27" fmla="*/ 63500 h 54"/>
              <a:gd name="T28" fmla="*/ 174625 w 321"/>
              <a:gd name="T29" fmla="*/ 57150 h 54"/>
              <a:gd name="T30" fmla="*/ 195262 w 321"/>
              <a:gd name="T31" fmla="*/ 57150 h 54"/>
              <a:gd name="T32" fmla="*/ 203200 w 321"/>
              <a:gd name="T33" fmla="*/ 57150 h 54"/>
              <a:gd name="T34" fmla="*/ 215900 w 321"/>
              <a:gd name="T35" fmla="*/ 63500 h 54"/>
              <a:gd name="T36" fmla="*/ 238125 w 321"/>
              <a:gd name="T37" fmla="*/ 57150 h 54"/>
              <a:gd name="T38" fmla="*/ 244475 w 321"/>
              <a:gd name="T39" fmla="*/ 63500 h 54"/>
              <a:gd name="T40" fmla="*/ 258762 w 321"/>
              <a:gd name="T41" fmla="*/ 71438 h 54"/>
              <a:gd name="T42" fmla="*/ 271462 w 321"/>
              <a:gd name="T43" fmla="*/ 49212 h 54"/>
              <a:gd name="T44" fmla="*/ 279400 w 321"/>
              <a:gd name="T45" fmla="*/ 57150 h 54"/>
              <a:gd name="T46" fmla="*/ 293687 w 321"/>
              <a:gd name="T47" fmla="*/ 63500 h 54"/>
              <a:gd name="T48" fmla="*/ 300037 w 321"/>
              <a:gd name="T49" fmla="*/ 42863 h 54"/>
              <a:gd name="T50" fmla="*/ 314325 w 321"/>
              <a:gd name="T51" fmla="*/ 49212 h 54"/>
              <a:gd name="T52" fmla="*/ 334962 w 321"/>
              <a:gd name="T53" fmla="*/ 42863 h 54"/>
              <a:gd name="T54" fmla="*/ 341312 w 321"/>
              <a:gd name="T55" fmla="*/ 57150 h 54"/>
              <a:gd name="T56" fmla="*/ 349250 w 321"/>
              <a:gd name="T57" fmla="*/ 49212 h 54"/>
              <a:gd name="T58" fmla="*/ 361950 w 321"/>
              <a:gd name="T59" fmla="*/ 42863 h 54"/>
              <a:gd name="T60" fmla="*/ 369887 w 321"/>
              <a:gd name="T61" fmla="*/ 49212 h 54"/>
              <a:gd name="T62" fmla="*/ 384175 w 321"/>
              <a:gd name="T63" fmla="*/ 57150 h 54"/>
              <a:gd name="T64" fmla="*/ 396875 w 321"/>
              <a:gd name="T65" fmla="*/ 14288 h 54"/>
              <a:gd name="T66" fmla="*/ 404812 w 321"/>
              <a:gd name="T67" fmla="*/ 6350 h 54"/>
              <a:gd name="T68" fmla="*/ 411162 w 321"/>
              <a:gd name="T69" fmla="*/ 34925 h 54"/>
              <a:gd name="T70" fmla="*/ 431800 w 321"/>
              <a:gd name="T71" fmla="*/ 49212 h 54"/>
              <a:gd name="T72" fmla="*/ 446087 w 321"/>
              <a:gd name="T73" fmla="*/ 42863 h 54"/>
              <a:gd name="T74" fmla="*/ 452437 w 321"/>
              <a:gd name="T75" fmla="*/ 28575 h 54"/>
              <a:gd name="T76" fmla="*/ 460375 w 321"/>
              <a:gd name="T77" fmla="*/ 57150 h 54"/>
              <a:gd name="T78" fmla="*/ 474662 w 321"/>
              <a:gd name="T79" fmla="*/ 42863 h 54"/>
              <a:gd name="T80" fmla="*/ 495300 w 321"/>
              <a:gd name="T81" fmla="*/ 49212 h 54"/>
              <a:gd name="T82" fmla="*/ 501650 w 321"/>
              <a:gd name="T83" fmla="*/ 34925 h 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1"/>
              <a:gd name="T127" fmla="*/ 0 h 54"/>
              <a:gd name="T128" fmla="*/ 321 w 321"/>
              <a:gd name="T129" fmla="*/ 54 h 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1" h="54">
                <a:moveTo>
                  <a:pt x="0" y="40"/>
                </a:moveTo>
                <a:lnTo>
                  <a:pt x="0" y="45"/>
                </a:lnTo>
                <a:lnTo>
                  <a:pt x="5" y="40"/>
                </a:lnTo>
                <a:lnTo>
                  <a:pt x="5" y="45"/>
                </a:lnTo>
                <a:lnTo>
                  <a:pt x="9" y="36"/>
                </a:lnTo>
                <a:lnTo>
                  <a:pt x="9" y="40"/>
                </a:lnTo>
                <a:lnTo>
                  <a:pt x="14" y="45"/>
                </a:lnTo>
                <a:lnTo>
                  <a:pt x="14" y="40"/>
                </a:lnTo>
                <a:lnTo>
                  <a:pt x="14" y="45"/>
                </a:lnTo>
                <a:lnTo>
                  <a:pt x="18" y="40"/>
                </a:lnTo>
                <a:lnTo>
                  <a:pt x="22" y="45"/>
                </a:lnTo>
                <a:lnTo>
                  <a:pt x="27" y="45"/>
                </a:lnTo>
                <a:lnTo>
                  <a:pt x="31" y="40"/>
                </a:lnTo>
                <a:lnTo>
                  <a:pt x="31" y="45"/>
                </a:lnTo>
                <a:lnTo>
                  <a:pt x="36" y="54"/>
                </a:lnTo>
                <a:lnTo>
                  <a:pt x="36" y="49"/>
                </a:lnTo>
                <a:lnTo>
                  <a:pt x="40" y="45"/>
                </a:lnTo>
                <a:lnTo>
                  <a:pt x="44" y="40"/>
                </a:lnTo>
                <a:lnTo>
                  <a:pt x="44" y="49"/>
                </a:lnTo>
                <a:lnTo>
                  <a:pt x="49" y="45"/>
                </a:lnTo>
                <a:lnTo>
                  <a:pt x="53" y="40"/>
                </a:lnTo>
                <a:lnTo>
                  <a:pt x="53" y="36"/>
                </a:lnTo>
                <a:lnTo>
                  <a:pt x="53" y="40"/>
                </a:lnTo>
                <a:lnTo>
                  <a:pt x="57" y="45"/>
                </a:lnTo>
                <a:lnTo>
                  <a:pt x="57" y="40"/>
                </a:lnTo>
                <a:lnTo>
                  <a:pt x="62" y="36"/>
                </a:lnTo>
                <a:lnTo>
                  <a:pt x="62" y="40"/>
                </a:lnTo>
                <a:lnTo>
                  <a:pt x="66" y="45"/>
                </a:lnTo>
                <a:lnTo>
                  <a:pt x="71" y="40"/>
                </a:lnTo>
                <a:lnTo>
                  <a:pt x="71" y="36"/>
                </a:lnTo>
                <a:lnTo>
                  <a:pt x="75" y="40"/>
                </a:lnTo>
                <a:lnTo>
                  <a:pt x="75" y="49"/>
                </a:lnTo>
                <a:lnTo>
                  <a:pt x="79" y="45"/>
                </a:lnTo>
                <a:lnTo>
                  <a:pt x="79" y="36"/>
                </a:lnTo>
                <a:lnTo>
                  <a:pt x="88" y="45"/>
                </a:lnTo>
                <a:lnTo>
                  <a:pt x="84" y="45"/>
                </a:lnTo>
                <a:lnTo>
                  <a:pt x="88" y="36"/>
                </a:lnTo>
                <a:lnTo>
                  <a:pt x="97" y="45"/>
                </a:lnTo>
                <a:lnTo>
                  <a:pt x="93" y="45"/>
                </a:lnTo>
                <a:lnTo>
                  <a:pt x="97" y="40"/>
                </a:lnTo>
                <a:lnTo>
                  <a:pt x="101" y="36"/>
                </a:lnTo>
                <a:lnTo>
                  <a:pt x="101" y="40"/>
                </a:lnTo>
                <a:lnTo>
                  <a:pt x="106" y="45"/>
                </a:lnTo>
                <a:lnTo>
                  <a:pt x="106" y="40"/>
                </a:lnTo>
                <a:lnTo>
                  <a:pt x="110" y="36"/>
                </a:lnTo>
                <a:lnTo>
                  <a:pt x="114" y="40"/>
                </a:lnTo>
                <a:lnTo>
                  <a:pt x="114" y="45"/>
                </a:lnTo>
                <a:lnTo>
                  <a:pt x="123" y="36"/>
                </a:lnTo>
                <a:lnTo>
                  <a:pt x="119" y="36"/>
                </a:lnTo>
                <a:lnTo>
                  <a:pt x="123" y="40"/>
                </a:lnTo>
                <a:lnTo>
                  <a:pt x="128" y="36"/>
                </a:lnTo>
                <a:lnTo>
                  <a:pt x="132" y="31"/>
                </a:lnTo>
                <a:lnTo>
                  <a:pt x="132" y="45"/>
                </a:lnTo>
                <a:lnTo>
                  <a:pt x="136" y="40"/>
                </a:lnTo>
                <a:lnTo>
                  <a:pt x="141" y="36"/>
                </a:lnTo>
                <a:lnTo>
                  <a:pt x="145" y="40"/>
                </a:lnTo>
                <a:lnTo>
                  <a:pt x="150" y="36"/>
                </a:lnTo>
                <a:lnTo>
                  <a:pt x="150" y="31"/>
                </a:lnTo>
                <a:lnTo>
                  <a:pt x="154" y="36"/>
                </a:lnTo>
                <a:lnTo>
                  <a:pt x="154" y="40"/>
                </a:lnTo>
                <a:lnTo>
                  <a:pt x="158" y="36"/>
                </a:lnTo>
                <a:lnTo>
                  <a:pt x="163" y="40"/>
                </a:lnTo>
                <a:lnTo>
                  <a:pt x="163" y="45"/>
                </a:lnTo>
                <a:lnTo>
                  <a:pt x="167" y="40"/>
                </a:lnTo>
                <a:lnTo>
                  <a:pt x="167" y="36"/>
                </a:lnTo>
                <a:lnTo>
                  <a:pt x="171" y="31"/>
                </a:lnTo>
                <a:lnTo>
                  <a:pt x="171" y="36"/>
                </a:lnTo>
                <a:lnTo>
                  <a:pt x="176" y="40"/>
                </a:lnTo>
                <a:lnTo>
                  <a:pt x="176" y="36"/>
                </a:lnTo>
                <a:lnTo>
                  <a:pt x="180" y="31"/>
                </a:lnTo>
                <a:lnTo>
                  <a:pt x="185" y="36"/>
                </a:lnTo>
                <a:lnTo>
                  <a:pt x="185" y="40"/>
                </a:lnTo>
                <a:lnTo>
                  <a:pt x="185" y="36"/>
                </a:lnTo>
                <a:lnTo>
                  <a:pt x="189" y="31"/>
                </a:lnTo>
                <a:lnTo>
                  <a:pt x="189" y="27"/>
                </a:lnTo>
                <a:lnTo>
                  <a:pt x="193" y="31"/>
                </a:lnTo>
                <a:lnTo>
                  <a:pt x="193" y="36"/>
                </a:lnTo>
                <a:lnTo>
                  <a:pt x="198" y="31"/>
                </a:lnTo>
                <a:lnTo>
                  <a:pt x="202" y="36"/>
                </a:lnTo>
                <a:lnTo>
                  <a:pt x="202" y="40"/>
                </a:lnTo>
                <a:lnTo>
                  <a:pt x="211" y="27"/>
                </a:lnTo>
                <a:lnTo>
                  <a:pt x="207" y="27"/>
                </a:lnTo>
                <a:lnTo>
                  <a:pt x="211" y="31"/>
                </a:lnTo>
                <a:lnTo>
                  <a:pt x="215" y="36"/>
                </a:lnTo>
                <a:lnTo>
                  <a:pt x="215" y="31"/>
                </a:lnTo>
                <a:lnTo>
                  <a:pt x="220" y="27"/>
                </a:lnTo>
                <a:lnTo>
                  <a:pt x="220" y="31"/>
                </a:lnTo>
                <a:lnTo>
                  <a:pt x="224" y="36"/>
                </a:lnTo>
                <a:lnTo>
                  <a:pt x="224" y="31"/>
                </a:lnTo>
                <a:lnTo>
                  <a:pt x="228" y="27"/>
                </a:lnTo>
                <a:lnTo>
                  <a:pt x="233" y="31"/>
                </a:lnTo>
                <a:lnTo>
                  <a:pt x="233" y="36"/>
                </a:lnTo>
                <a:lnTo>
                  <a:pt x="233" y="31"/>
                </a:lnTo>
                <a:lnTo>
                  <a:pt x="237" y="27"/>
                </a:lnTo>
                <a:lnTo>
                  <a:pt x="242" y="31"/>
                </a:lnTo>
                <a:lnTo>
                  <a:pt x="242" y="36"/>
                </a:lnTo>
                <a:lnTo>
                  <a:pt x="246" y="13"/>
                </a:lnTo>
                <a:lnTo>
                  <a:pt x="246" y="0"/>
                </a:lnTo>
                <a:lnTo>
                  <a:pt x="250" y="9"/>
                </a:lnTo>
                <a:lnTo>
                  <a:pt x="250" y="27"/>
                </a:lnTo>
                <a:lnTo>
                  <a:pt x="255" y="9"/>
                </a:lnTo>
                <a:lnTo>
                  <a:pt x="255" y="4"/>
                </a:lnTo>
                <a:lnTo>
                  <a:pt x="255" y="9"/>
                </a:lnTo>
                <a:lnTo>
                  <a:pt x="264" y="22"/>
                </a:lnTo>
                <a:lnTo>
                  <a:pt x="259" y="22"/>
                </a:lnTo>
                <a:lnTo>
                  <a:pt x="264" y="18"/>
                </a:lnTo>
                <a:lnTo>
                  <a:pt x="272" y="27"/>
                </a:lnTo>
                <a:lnTo>
                  <a:pt x="272" y="31"/>
                </a:lnTo>
                <a:lnTo>
                  <a:pt x="272" y="27"/>
                </a:lnTo>
                <a:lnTo>
                  <a:pt x="277" y="22"/>
                </a:lnTo>
                <a:lnTo>
                  <a:pt x="281" y="27"/>
                </a:lnTo>
                <a:lnTo>
                  <a:pt x="281" y="31"/>
                </a:lnTo>
                <a:lnTo>
                  <a:pt x="285" y="22"/>
                </a:lnTo>
                <a:lnTo>
                  <a:pt x="285" y="18"/>
                </a:lnTo>
                <a:lnTo>
                  <a:pt x="285" y="27"/>
                </a:lnTo>
                <a:lnTo>
                  <a:pt x="290" y="27"/>
                </a:lnTo>
                <a:lnTo>
                  <a:pt x="290" y="36"/>
                </a:lnTo>
                <a:lnTo>
                  <a:pt x="294" y="27"/>
                </a:lnTo>
                <a:lnTo>
                  <a:pt x="294" y="22"/>
                </a:lnTo>
                <a:lnTo>
                  <a:pt x="299" y="27"/>
                </a:lnTo>
                <a:lnTo>
                  <a:pt x="303" y="27"/>
                </a:lnTo>
                <a:lnTo>
                  <a:pt x="303" y="18"/>
                </a:lnTo>
                <a:lnTo>
                  <a:pt x="312" y="31"/>
                </a:lnTo>
                <a:lnTo>
                  <a:pt x="307" y="31"/>
                </a:lnTo>
                <a:lnTo>
                  <a:pt x="312" y="18"/>
                </a:lnTo>
                <a:lnTo>
                  <a:pt x="316" y="22"/>
                </a:lnTo>
                <a:lnTo>
                  <a:pt x="321" y="22"/>
                </a:lnTo>
                <a:lnTo>
                  <a:pt x="321" y="31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6" name="Freeform 207"/>
          <p:cNvSpPr>
            <a:spLocks/>
          </p:cNvSpPr>
          <p:nvPr/>
        </p:nvSpPr>
        <p:spPr bwMode="auto">
          <a:xfrm>
            <a:off x="5743575" y="4560888"/>
            <a:ext cx="450850" cy="93662"/>
          </a:xfrm>
          <a:custGeom>
            <a:avLst/>
            <a:gdLst>
              <a:gd name="T0" fmla="*/ 6350 w 284"/>
              <a:gd name="T1" fmla="*/ 0 h 59"/>
              <a:gd name="T2" fmla="*/ 20637 w 284"/>
              <a:gd name="T3" fmla="*/ 0 h 59"/>
              <a:gd name="T4" fmla="*/ 33337 w 284"/>
              <a:gd name="T5" fmla="*/ 28575 h 59"/>
              <a:gd name="T6" fmla="*/ 41275 w 284"/>
              <a:gd name="T7" fmla="*/ 22225 h 59"/>
              <a:gd name="T8" fmla="*/ 55563 w 284"/>
              <a:gd name="T9" fmla="*/ 28575 h 59"/>
              <a:gd name="T10" fmla="*/ 68262 w 284"/>
              <a:gd name="T11" fmla="*/ 36512 h 59"/>
              <a:gd name="T12" fmla="*/ 76200 w 284"/>
              <a:gd name="T13" fmla="*/ 50800 h 59"/>
              <a:gd name="T14" fmla="*/ 82550 w 284"/>
              <a:gd name="T15" fmla="*/ 14287 h 59"/>
              <a:gd name="T16" fmla="*/ 96837 w 284"/>
              <a:gd name="T17" fmla="*/ 22225 h 59"/>
              <a:gd name="T18" fmla="*/ 103188 w 284"/>
              <a:gd name="T19" fmla="*/ 22225 h 59"/>
              <a:gd name="T20" fmla="*/ 117475 w 284"/>
              <a:gd name="T21" fmla="*/ 7937 h 59"/>
              <a:gd name="T22" fmla="*/ 131762 w 284"/>
              <a:gd name="T23" fmla="*/ 28575 h 59"/>
              <a:gd name="T24" fmla="*/ 138112 w 284"/>
              <a:gd name="T25" fmla="*/ 36512 h 59"/>
              <a:gd name="T26" fmla="*/ 152400 w 284"/>
              <a:gd name="T27" fmla="*/ 57150 h 59"/>
              <a:gd name="T28" fmla="*/ 158750 w 284"/>
              <a:gd name="T29" fmla="*/ 28575 h 59"/>
              <a:gd name="T30" fmla="*/ 173037 w 284"/>
              <a:gd name="T31" fmla="*/ 42862 h 59"/>
              <a:gd name="T32" fmla="*/ 179387 w 284"/>
              <a:gd name="T33" fmla="*/ 36512 h 59"/>
              <a:gd name="T34" fmla="*/ 193675 w 284"/>
              <a:gd name="T35" fmla="*/ 36512 h 59"/>
              <a:gd name="T36" fmla="*/ 201612 w 284"/>
              <a:gd name="T37" fmla="*/ 50800 h 59"/>
              <a:gd name="T38" fmla="*/ 214313 w 284"/>
              <a:gd name="T39" fmla="*/ 36512 h 59"/>
              <a:gd name="T40" fmla="*/ 222250 w 284"/>
              <a:gd name="T41" fmla="*/ 36512 h 59"/>
              <a:gd name="T42" fmla="*/ 228600 w 284"/>
              <a:gd name="T43" fmla="*/ 50800 h 59"/>
              <a:gd name="T44" fmla="*/ 242887 w 284"/>
              <a:gd name="T45" fmla="*/ 36512 h 59"/>
              <a:gd name="T46" fmla="*/ 249237 w 284"/>
              <a:gd name="T47" fmla="*/ 65087 h 59"/>
              <a:gd name="T48" fmla="*/ 263525 w 284"/>
              <a:gd name="T49" fmla="*/ 87312 h 59"/>
              <a:gd name="T50" fmla="*/ 277812 w 284"/>
              <a:gd name="T51" fmla="*/ 79375 h 59"/>
              <a:gd name="T52" fmla="*/ 284162 w 284"/>
              <a:gd name="T53" fmla="*/ 65087 h 59"/>
              <a:gd name="T54" fmla="*/ 298450 w 284"/>
              <a:gd name="T55" fmla="*/ 50800 h 59"/>
              <a:gd name="T56" fmla="*/ 304800 w 284"/>
              <a:gd name="T57" fmla="*/ 42862 h 59"/>
              <a:gd name="T58" fmla="*/ 327025 w 284"/>
              <a:gd name="T59" fmla="*/ 50800 h 59"/>
              <a:gd name="T60" fmla="*/ 333375 w 284"/>
              <a:gd name="T61" fmla="*/ 42862 h 59"/>
              <a:gd name="T62" fmla="*/ 339725 w 284"/>
              <a:gd name="T63" fmla="*/ 28575 h 59"/>
              <a:gd name="T64" fmla="*/ 354012 w 284"/>
              <a:gd name="T65" fmla="*/ 73025 h 59"/>
              <a:gd name="T66" fmla="*/ 360362 w 284"/>
              <a:gd name="T67" fmla="*/ 87312 h 59"/>
              <a:gd name="T68" fmla="*/ 374650 w 284"/>
              <a:gd name="T69" fmla="*/ 36512 h 59"/>
              <a:gd name="T70" fmla="*/ 382587 w 284"/>
              <a:gd name="T71" fmla="*/ 50800 h 59"/>
              <a:gd name="T72" fmla="*/ 395287 w 284"/>
              <a:gd name="T73" fmla="*/ 36512 h 59"/>
              <a:gd name="T74" fmla="*/ 403225 w 284"/>
              <a:gd name="T75" fmla="*/ 22225 h 59"/>
              <a:gd name="T76" fmla="*/ 417513 w 284"/>
              <a:gd name="T77" fmla="*/ 50800 h 59"/>
              <a:gd name="T78" fmla="*/ 423863 w 284"/>
              <a:gd name="T79" fmla="*/ 87312 h 59"/>
              <a:gd name="T80" fmla="*/ 430213 w 284"/>
              <a:gd name="T81" fmla="*/ 28575 h 59"/>
              <a:gd name="T82" fmla="*/ 438150 w 284"/>
              <a:gd name="T83" fmla="*/ 57150 h 5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4"/>
              <a:gd name="T127" fmla="*/ 0 h 59"/>
              <a:gd name="T128" fmla="*/ 284 w 284"/>
              <a:gd name="T129" fmla="*/ 59 h 5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4" h="59">
                <a:moveTo>
                  <a:pt x="0" y="18"/>
                </a:moveTo>
                <a:lnTo>
                  <a:pt x="4" y="9"/>
                </a:lnTo>
                <a:lnTo>
                  <a:pt x="4" y="0"/>
                </a:lnTo>
                <a:lnTo>
                  <a:pt x="13" y="9"/>
                </a:lnTo>
                <a:lnTo>
                  <a:pt x="8" y="9"/>
                </a:lnTo>
                <a:lnTo>
                  <a:pt x="13" y="0"/>
                </a:lnTo>
                <a:lnTo>
                  <a:pt x="17" y="5"/>
                </a:lnTo>
                <a:lnTo>
                  <a:pt x="17" y="9"/>
                </a:lnTo>
                <a:lnTo>
                  <a:pt x="21" y="18"/>
                </a:lnTo>
                <a:lnTo>
                  <a:pt x="21" y="0"/>
                </a:lnTo>
                <a:lnTo>
                  <a:pt x="26" y="9"/>
                </a:lnTo>
                <a:lnTo>
                  <a:pt x="26" y="14"/>
                </a:lnTo>
                <a:lnTo>
                  <a:pt x="30" y="18"/>
                </a:lnTo>
                <a:lnTo>
                  <a:pt x="35" y="9"/>
                </a:lnTo>
                <a:lnTo>
                  <a:pt x="35" y="18"/>
                </a:lnTo>
                <a:lnTo>
                  <a:pt x="39" y="23"/>
                </a:lnTo>
                <a:lnTo>
                  <a:pt x="39" y="32"/>
                </a:lnTo>
                <a:lnTo>
                  <a:pt x="43" y="23"/>
                </a:lnTo>
                <a:lnTo>
                  <a:pt x="43" y="14"/>
                </a:lnTo>
                <a:lnTo>
                  <a:pt x="48" y="46"/>
                </a:lnTo>
                <a:lnTo>
                  <a:pt x="48" y="32"/>
                </a:lnTo>
                <a:lnTo>
                  <a:pt x="52" y="18"/>
                </a:lnTo>
                <a:lnTo>
                  <a:pt x="52" y="5"/>
                </a:lnTo>
                <a:lnTo>
                  <a:pt x="52" y="9"/>
                </a:lnTo>
                <a:lnTo>
                  <a:pt x="57" y="18"/>
                </a:lnTo>
                <a:lnTo>
                  <a:pt x="57" y="32"/>
                </a:lnTo>
                <a:lnTo>
                  <a:pt x="61" y="14"/>
                </a:lnTo>
                <a:lnTo>
                  <a:pt x="61" y="5"/>
                </a:lnTo>
                <a:lnTo>
                  <a:pt x="70" y="14"/>
                </a:lnTo>
                <a:lnTo>
                  <a:pt x="65" y="14"/>
                </a:lnTo>
                <a:lnTo>
                  <a:pt x="70" y="14"/>
                </a:lnTo>
                <a:lnTo>
                  <a:pt x="74" y="14"/>
                </a:lnTo>
                <a:lnTo>
                  <a:pt x="74" y="5"/>
                </a:lnTo>
                <a:lnTo>
                  <a:pt x="74" y="14"/>
                </a:lnTo>
                <a:lnTo>
                  <a:pt x="78" y="18"/>
                </a:lnTo>
                <a:lnTo>
                  <a:pt x="83" y="18"/>
                </a:lnTo>
                <a:lnTo>
                  <a:pt x="83" y="9"/>
                </a:lnTo>
                <a:lnTo>
                  <a:pt x="83" y="18"/>
                </a:lnTo>
                <a:lnTo>
                  <a:pt x="87" y="23"/>
                </a:lnTo>
                <a:lnTo>
                  <a:pt x="92" y="27"/>
                </a:lnTo>
                <a:lnTo>
                  <a:pt x="92" y="18"/>
                </a:lnTo>
                <a:lnTo>
                  <a:pt x="96" y="36"/>
                </a:lnTo>
                <a:lnTo>
                  <a:pt x="96" y="14"/>
                </a:lnTo>
                <a:lnTo>
                  <a:pt x="100" y="23"/>
                </a:lnTo>
                <a:lnTo>
                  <a:pt x="100" y="18"/>
                </a:lnTo>
                <a:lnTo>
                  <a:pt x="105" y="14"/>
                </a:lnTo>
                <a:lnTo>
                  <a:pt x="105" y="18"/>
                </a:lnTo>
                <a:lnTo>
                  <a:pt x="109" y="27"/>
                </a:lnTo>
                <a:lnTo>
                  <a:pt x="109" y="23"/>
                </a:lnTo>
                <a:lnTo>
                  <a:pt x="113" y="18"/>
                </a:lnTo>
                <a:lnTo>
                  <a:pt x="113" y="23"/>
                </a:lnTo>
                <a:lnTo>
                  <a:pt x="118" y="27"/>
                </a:lnTo>
                <a:lnTo>
                  <a:pt x="118" y="32"/>
                </a:lnTo>
                <a:lnTo>
                  <a:pt x="122" y="23"/>
                </a:lnTo>
                <a:lnTo>
                  <a:pt x="122" y="27"/>
                </a:lnTo>
                <a:lnTo>
                  <a:pt x="127" y="23"/>
                </a:lnTo>
                <a:lnTo>
                  <a:pt x="127" y="32"/>
                </a:lnTo>
                <a:lnTo>
                  <a:pt x="131" y="36"/>
                </a:lnTo>
                <a:lnTo>
                  <a:pt x="131" y="23"/>
                </a:lnTo>
                <a:lnTo>
                  <a:pt x="135" y="23"/>
                </a:lnTo>
                <a:lnTo>
                  <a:pt x="135" y="32"/>
                </a:lnTo>
                <a:lnTo>
                  <a:pt x="140" y="32"/>
                </a:lnTo>
                <a:lnTo>
                  <a:pt x="140" y="23"/>
                </a:lnTo>
                <a:lnTo>
                  <a:pt x="144" y="18"/>
                </a:lnTo>
                <a:lnTo>
                  <a:pt x="144" y="14"/>
                </a:lnTo>
                <a:lnTo>
                  <a:pt x="144" y="32"/>
                </a:lnTo>
                <a:lnTo>
                  <a:pt x="149" y="41"/>
                </a:lnTo>
                <a:lnTo>
                  <a:pt x="149" y="32"/>
                </a:lnTo>
                <a:lnTo>
                  <a:pt x="153" y="23"/>
                </a:lnTo>
                <a:lnTo>
                  <a:pt x="153" y="18"/>
                </a:lnTo>
                <a:lnTo>
                  <a:pt x="157" y="59"/>
                </a:lnTo>
                <a:lnTo>
                  <a:pt x="157" y="41"/>
                </a:lnTo>
                <a:lnTo>
                  <a:pt x="162" y="32"/>
                </a:lnTo>
                <a:lnTo>
                  <a:pt x="162" y="36"/>
                </a:lnTo>
                <a:lnTo>
                  <a:pt x="166" y="55"/>
                </a:lnTo>
                <a:lnTo>
                  <a:pt x="166" y="41"/>
                </a:lnTo>
                <a:lnTo>
                  <a:pt x="170" y="18"/>
                </a:lnTo>
                <a:lnTo>
                  <a:pt x="175" y="50"/>
                </a:lnTo>
                <a:lnTo>
                  <a:pt x="175" y="23"/>
                </a:lnTo>
                <a:lnTo>
                  <a:pt x="179" y="23"/>
                </a:lnTo>
                <a:lnTo>
                  <a:pt x="179" y="41"/>
                </a:lnTo>
                <a:lnTo>
                  <a:pt x="184" y="50"/>
                </a:lnTo>
                <a:lnTo>
                  <a:pt x="184" y="18"/>
                </a:lnTo>
                <a:lnTo>
                  <a:pt x="188" y="32"/>
                </a:lnTo>
                <a:lnTo>
                  <a:pt x="188" y="46"/>
                </a:lnTo>
                <a:lnTo>
                  <a:pt x="192" y="36"/>
                </a:lnTo>
                <a:lnTo>
                  <a:pt x="192" y="27"/>
                </a:lnTo>
                <a:lnTo>
                  <a:pt x="197" y="27"/>
                </a:lnTo>
                <a:lnTo>
                  <a:pt x="201" y="18"/>
                </a:lnTo>
                <a:lnTo>
                  <a:pt x="206" y="32"/>
                </a:lnTo>
                <a:lnTo>
                  <a:pt x="206" y="46"/>
                </a:lnTo>
                <a:lnTo>
                  <a:pt x="206" y="36"/>
                </a:lnTo>
                <a:lnTo>
                  <a:pt x="210" y="27"/>
                </a:lnTo>
                <a:lnTo>
                  <a:pt x="210" y="46"/>
                </a:lnTo>
                <a:lnTo>
                  <a:pt x="214" y="41"/>
                </a:lnTo>
                <a:lnTo>
                  <a:pt x="214" y="18"/>
                </a:lnTo>
                <a:lnTo>
                  <a:pt x="219" y="18"/>
                </a:lnTo>
                <a:lnTo>
                  <a:pt x="219" y="55"/>
                </a:lnTo>
                <a:lnTo>
                  <a:pt x="223" y="46"/>
                </a:lnTo>
                <a:lnTo>
                  <a:pt x="223" y="18"/>
                </a:lnTo>
                <a:lnTo>
                  <a:pt x="227" y="18"/>
                </a:lnTo>
                <a:lnTo>
                  <a:pt x="227" y="55"/>
                </a:lnTo>
                <a:lnTo>
                  <a:pt x="232" y="46"/>
                </a:lnTo>
                <a:lnTo>
                  <a:pt x="232" y="23"/>
                </a:lnTo>
                <a:lnTo>
                  <a:pt x="236" y="23"/>
                </a:lnTo>
                <a:lnTo>
                  <a:pt x="236" y="50"/>
                </a:lnTo>
                <a:lnTo>
                  <a:pt x="241" y="41"/>
                </a:lnTo>
                <a:lnTo>
                  <a:pt x="241" y="32"/>
                </a:lnTo>
                <a:lnTo>
                  <a:pt x="245" y="32"/>
                </a:lnTo>
                <a:lnTo>
                  <a:pt x="245" y="14"/>
                </a:lnTo>
                <a:lnTo>
                  <a:pt x="249" y="23"/>
                </a:lnTo>
                <a:lnTo>
                  <a:pt x="249" y="46"/>
                </a:lnTo>
                <a:lnTo>
                  <a:pt x="254" y="36"/>
                </a:lnTo>
                <a:lnTo>
                  <a:pt x="254" y="14"/>
                </a:lnTo>
                <a:lnTo>
                  <a:pt x="258" y="46"/>
                </a:lnTo>
                <a:lnTo>
                  <a:pt x="258" y="55"/>
                </a:lnTo>
                <a:lnTo>
                  <a:pt x="263" y="32"/>
                </a:lnTo>
                <a:lnTo>
                  <a:pt x="263" y="9"/>
                </a:lnTo>
                <a:lnTo>
                  <a:pt x="263" y="41"/>
                </a:lnTo>
                <a:lnTo>
                  <a:pt x="267" y="55"/>
                </a:lnTo>
                <a:lnTo>
                  <a:pt x="267" y="41"/>
                </a:lnTo>
                <a:lnTo>
                  <a:pt x="271" y="32"/>
                </a:lnTo>
                <a:lnTo>
                  <a:pt x="271" y="18"/>
                </a:lnTo>
                <a:lnTo>
                  <a:pt x="276" y="36"/>
                </a:lnTo>
                <a:lnTo>
                  <a:pt x="276" y="41"/>
                </a:lnTo>
                <a:lnTo>
                  <a:pt x="276" y="36"/>
                </a:lnTo>
                <a:lnTo>
                  <a:pt x="280" y="36"/>
                </a:lnTo>
                <a:lnTo>
                  <a:pt x="284" y="32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7" name="Freeform 208"/>
          <p:cNvSpPr>
            <a:spLocks/>
          </p:cNvSpPr>
          <p:nvPr/>
        </p:nvSpPr>
        <p:spPr bwMode="auto">
          <a:xfrm>
            <a:off x="6194425" y="4583113"/>
            <a:ext cx="495300" cy="85725"/>
          </a:xfrm>
          <a:custGeom>
            <a:avLst/>
            <a:gdLst>
              <a:gd name="T0" fmla="*/ 14288 w 312"/>
              <a:gd name="T1" fmla="*/ 50800 h 54"/>
              <a:gd name="T2" fmla="*/ 22225 w 312"/>
              <a:gd name="T3" fmla="*/ 42863 h 54"/>
              <a:gd name="T4" fmla="*/ 34925 w 312"/>
              <a:gd name="T5" fmla="*/ 50800 h 54"/>
              <a:gd name="T6" fmla="*/ 42862 w 312"/>
              <a:gd name="T7" fmla="*/ 42863 h 54"/>
              <a:gd name="T8" fmla="*/ 57150 w 312"/>
              <a:gd name="T9" fmla="*/ 14288 h 54"/>
              <a:gd name="T10" fmla="*/ 69850 w 312"/>
              <a:gd name="T11" fmla="*/ 28575 h 54"/>
              <a:gd name="T12" fmla="*/ 84137 w 312"/>
              <a:gd name="T13" fmla="*/ 50800 h 54"/>
              <a:gd name="T14" fmla="*/ 98425 w 312"/>
              <a:gd name="T15" fmla="*/ 0 h 54"/>
              <a:gd name="T16" fmla="*/ 112713 w 312"/>
              <a:gd name="T17" fmla="*/ 34925 h 54"/>
              <a:gd name="T18" fmla="*/ 119063 w 312"/>
              <a:gd name="T19" fmla="*/ 14288 h 54"/>
              <a:gd name="T20" fmla="*/ 125412 w 312"/>
              <a:gd name="T21" fmla="*/ 71438 h 54"/>
              <a:gd name="T22" fmla="*/ 133350 w 312"/>
              <a:gd name="T23" fmla="*/ 34925 h 54"/>
              <a:gd name="T24" fmla="*/ 147637 w 312"/>
              <a:gd name="T25" fmla="*/ 34925 h 54"/>
              <a:gd name="T26" fmla="*/ 160337 w 312"/>
              <a:gd name="T27" fmla="*/ 50800 h 54"/>
              <a:gd name="T28" fmla="*/ 174625 w 312"/>
              <a:gd name="T29" fmla="*/ 50800 h 54"/>
              <a:gd name="T30" fmla="*/ 180975 w 312"/>
              <a:gd name="T31" fmla="*/ 57150 h 54"/>
              <a:gd name="T32" fmla="*/ 195262 w 312"/>
              <a:gd name="T33" fmla="*/ 57150 h 54"/>
              <a:gd name="T34" fmla="*/ 209550 w 312"/>
              <a:gd name="T35" fmla="*/ 34925 h 54"/>
              <a:gd name="T36" fmla="*/ 230188 w 312"/>
              <a:gd name="T37" fmla="*/ 42863 h 54"/>
              <a:gd name="T38" fmla="*/ 238125 w 312"/>
              <a:gd name="T39" fmla="*/ 34925 h 54"/>
              <a:gd name="T40" fmla="*/ 250825 w 312"/>
              <a:gd name="T41" fmla="*/ 34925 h 54"/>
              <a:gd name="T42" fmla="*/ 258762 w 312"/>
              <a:gd name="T43" fmla="*/ 57150 h 54"/>
              <a:gd name="T44" fmla="*/ 271462 w 312"/>
              <a:gd name="T45" fmla="*/ 50800 h 54"/>
              <a:gd name="T46" fmla="*/ 285750 w 312"/>
              <a:gd name="T47" fmla="*/ 50800 h 54"/>
              <a:gd name="T48" fmla="*/ 293687 w 312"/>
              <a:gd name="T49" fmla="*/ 34925 h 54"/>
              <a:gd name="T50" fmla="*/ 300037 w 312"/>
              <a:gd name="T51" fmla="*/ 57150 h 54"/>
              <a:gd name="T52" fmla="*/ 314325 w 312"/>
              <a:gd name="T53" fmla="*/ 50800 h 54"/>
              <a:gd name="T54" fmla="*/ 328612 w 312"/>
              <a:gd name="T55" fmla="*/ 50800 h 54"/>
              <a:gd name="T56" fmla="*/ 334962 w 312"/>
              <a:gd name="T57" fmla="*/ 42863 h 54"/>
              <a:gd name="T58" fmla="*/ 349250 w 312"/>
              <a:gd name="T59" fmla="*/ 42863 h 54"/>
              <a:gd name="T60" fmla="*/ 361950 w 312"/>
              <a:gd name="T61" fmla="*/ 65088 h 54"/>
              <a:gd name="T62" fmla="*/ 376237 w 312"/>
              <a:gd name="T63" fmla="*/ 65088 h 54"/>
              <a:gd name="T64" fmla="*/ 384175 w 312"/>
              <a:gd name="T65" fmla="*/ 57150 h 54"/>
              <a:gd name="T66" fmla="*/ 404812 w 312"/>
              <a:gd name="T67" fmla="*/ 34925 h 54"/>
              <a:gd name="T68" fmla="*/ 411163 w 312"/>
              <a:gd name="T69" fmla="*/ 71438 h 54"/>
              <a:gd name="T70" fmla="*/ 419100 w 312"/>
              <a:gd name="T71" fmla="*/ 65088 h 54"/>
              <a:gd name="T72" fmla="*/ 425450 w 312"/>
              <a:gd name="T73" fmla="*/ 57150 h 54"/>
              <a:gd name="T74" fmla="*/ 439738 w 312"/>
              <a:gd name="T75" fmla="*/ 42863 h 54"/>
              <a:gd name="T76" fmla="*/ 452438 w 312"/>
              <a:gd name="T77" fmla="*/ 42863 h 54"/>
              <a:gd name="T78" fmla="*/ 460375 w 312"/>
              <a:gd name="T79" fmla="*/ 71438 h 54"/>
              <a:gd name="T80" fmla="*/ 474663 w 312"/>
              <a:gd name="T81" fmla="*/ 42863 h 54"/>
              <a:gd name="T82" fmla="*/ 487363 w 312"/>
              <a:gd name="T83" fmla="*/ 65088 h 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2"/>
              <a:gd name="T127" fmla="*/ 0 h 54"/>
              <a:gd name="T128" fmla="*/ 312 w 312"/>
              <a:gd name="T129" fmla="*/ 54 h 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2" h="54">
                <a:moveTo>
                  <a:pt x="0" y="18"/>
                </a:moveTo>
                <a:lnTo>
                  <a:pt x="0" y="41"/>
                </a:lnTo>
                <a:lnTo>
                  <a:pt x="9" y="32"/>
                </a:lnTo>
                <a:lnTo>
                  <a:pt x="5" y="32"/>
                </a:lnTo>
                <a:lnTo>
                  <a:pt x="9" y="36"/>
                </a:lnTo>
                <a:lnTo>
                  <a:pt x="14" y="27"/>
                </a:lnTo>
                <a:lnTo>
                  <a:pt x="18" y="4"/>
                </a:lnTo>
                <a:lnTo>
                  <a:pt x="18" y="41"/>
                </a:lnTo>
                <a:lnTo>
                  <a:pt x="22" y="32"/>
                </a:lnTo>
                <a:lnTo>
                  <a:pt x="22" y="27"/>
                </a:lnTo>
                <a:lnTo>
                  <a:pt x="27" y="32"/>
                </a:lnTo>
                <a:lnTo>
                  <a:pt x="27" y="27"/>
                </a:lnTo>
                <a:lnTo>
                  <a:pt x="31" y="32"/>
                </a:lnTo>
                <a:lnTo>
                  <a:pt x="31" y="13"/>
                </a:lnTo>
                <a:lnTo>
                  <a:pt x="36" y="9"/>
                </a:lnTo>
                <a:lnTo>
                  <a:pt x="36" y="18"/>
                </a:lnTo>
                <a:lnTo>
                  <a:pt x="40" y="22"/>
                </a:lnTo>
                <a:lnTo>
                  <a:pt x="44" y="18"/>
                </a:lnTo>
                <a:lnTo>
                  <a:pt x="49" y="27"/>
                </a:lnTo>
                <a:lnTo>
                  <a:pt x="49" y="22"/>
                </a:lnTo>
                <a:lnTo>
                  <a:pt x="53" y="32"/>
                </a:lnTo>
                <a:lnTo>
                  <a:pt x="57" y="27"/>
                </a:lnTo>
                <a:lnTo>
                  <a:pt x="57" y="9"/>
                </a:lnTo>
                <a:lnTo>
                  <a:pt x="62" y="0"/>
                </a:lnTo>
                <a:lnTo>
                  <a:pt x="62" y="36"/>
                </a:lnTo>
                <a:lnTo>
                  <a:pt x="66" y="18"/>
                </a:lnTo>
                <a:lnTo>
                  <a:pt x="71" y="22"/>
                </a:lnTo>
                <a:lnTo>
                  <a:pt x="71" y="41"/>
                </a:lnTo>
                <a:lnTo>
                  <a:pt x="71" y="32"/>
                </a:lnTo>
                <a:lnTo>
                  <a:pt x="75" y="9"/>
                </a:lnTo>
                <a:lnTo>
                  <a:pt x="75" y="0"/>
                </a:lnTo>
                <a:lnTo>
                  <a:pt x="79" y="13"/>
                </a:lnTo>
                <a:lnTo>
                  <a:pt x="79" y="45"/>
                </a:lnTo>
                <a:lnTo>
                  <a:pt x="79" y="36"/>
                </a:lnTo>
                <a:lnTo>
                  <a:pt x="88" y="22"/>
                </a:lnTo>
                <a:lnTo>
                  <a:pt x="84" y="22"/>
                </a:lnTo>
                <a:lnTo>
                  <a:pt x="88" y="22"/>
                </a:lnTo>
                <a:lnTo>
                  <a:pt x="97" y="22"/>
                </a:lnTo>
                <a:lnTo>
                  <a:pt x="93" y="22"/>
                </a:lnTo>
                <a:lnTo>
                  <a:pt x="97" y="22"/>
                </a:lnTo>
                <a:lnTo>
                  <a:pt x="101" y="22"/>
                </a:lnTo>
                <a:lnTo>
                  <a:pt x="101" y="32"/>
                </a:lnTo>
                <a:lnTo>
                  <a:pt x="106" y="27"/>
                </a:lnTo>
                <a:lnTo>
                  <a:pt x="106" y="36"/>
                </a:lnTo>
                <a:lnTo>
                  <a:pt x="110" y="32"/>
                </a:lnTo>
                <a:lnTo>
                  <a:pt x="110" y="27"/>
                </a:lnTo>
                <a:lnTo>
                  <a:pt x="114" y="22"/>
                </a:lnTo>
                <a:lnTo>
                  <a:pt x="114" y="36"/>
                </a:lnTo>
                <a:lnTo>
                  <a:pt x="119" y="32"/>
                </a:lnTo>
                <a:lnTo>
                  <a:pt x="119" y="22"/>
                </a:lnTo>
                <a:lnTo>
                  <a:pt x="123" y="36"/>
                </a:lnTo>
                <a:lnTo>
                  <a:pt x="128" y="27"/>
                </a:lnTo>
                <a:lnTo>
                  <a:pt x="128" y="18"/>
                </a:lnTo>
                <a:lnTo>
                  <a:pt x="132" y="22"/>
                </a:lnTo>
                <a:lnTo>
                  <a:pt x="136" y="27"/>
                </a:lnTo>
                <a:lnTo>
                  <a:pt x="141" y="22"/>
                </a:lnTo>
                <a:lnTo>
                  <a:pt x="145" y="27"/>
                </a:lnTo>
                <a:lnTo>
                  <a:pt x="145" y="41"/>
                </a:lnTo>
                <a:lnTo>
                  <a:pt x="150" y="32"/>
                </a:lnTo>
                <a:lnTo>
                  <a:pt x="150" y="22"/>
                </a:lnTo>
                <a:lnTo>
                  <a:pt x="154" y="36"/>
                </a:lnTo>
                <a:lnTo>
                  <a:pt x="154" y="32"/>
                </a:lnTo>
                <a:lnTo>
                  <a:pt x="158" y="22"/>
                </a:lnTo>
                <a:lnTo>
                  <a:pt x="158" y="36"/>
                </a:lnTo>
                <a:lnTo>
                  <a:pt x="163" y="32"/>
                </a:lnTo>
                <a:lnTo>
                  <a:pt x="163" y="36"/>
                </a:lnTo>
                <a:lnTo>
                  <a:pt x="167" y="22"/>
                </a:lnTo>
                <a:lnTo>
                  <a:pt x="171" y="27"/>
                </a:lnTo>
                <a:lnTo>
                  <a:pt x="171" y="32"/>
                </a:lnTo>
                <a:lnTo>
                  <a:pt x="176" y="27"/>
                </a:lnTo>
                <a:lnTo>
                  <a:pt x="176" y="22"/>
                </a:lnTo>
                <a:lnTo>
                  <a:pt x="180" y="32"/>
                </a:lnTo>
                <a:lnTo>
                  <a:pt x="180" y="50"/>
                </a:lnTo>
                <a:lnTo>
                  <a:pt x="180" y="41"/>
                </a:lnTo>
                <a:lnTo>
                  <a:pt x="185" y="22"/>
                </a:lnTo>
                <a:lnTo>
                  <a:pt x="185" y="32"/>
                </a:lnTo>
                <a:lnTo>
                  <a:pt x="189" y="45"/>
                </a:lnTo>
                <a:lnTo>
                  <a:pt x="189" y="36"/>
                </a:lnTo>
                <a:lnTo>
                  <a:pt x="193" y="36"/>
                </a:lnTo>
                <a:lnTo>
                  <a:pt x="193" y="27"/>
                </a:lnTo>
                <a:lnTo>
                  <a:pt x="198" y="32"/>
                </a:lnTo>
                <a:lnTo>
                  <a:pt x="202" y="36"/>
                </a:lnTo>
                <a:lnTo>
                  <a:pt x="202" y="27"/>
                </a:lnTo>
                <a:lnTo>
                  <a:pt x="207" y="32"/>
                </a:lnTo>
                <a:lnTo>
                  <a:pt x="207" y="27"/>
                </a:lnTo>
                <a:lnTo>
                  <a:pt x="211" y="22"/>
                </a:lnTo>
                <a:lnTo>
                  <a:pt x="211" y="27"/>
                </a:lnTo>
                <a:lnTo>
                  <a:pt x="220" y="27"/>
                </a:lnTo>
                <a:lnTo>
                  <a:pt x="220" y="22"/>
                </a:lnTo>
                <a:lnTo>
                  <a:pt x="220" y="27"/>
                </a:lnTo>
                <a:lnTo>
                  <a:pt x="224" y="41"/>
                </a:lnTo>
                <a:lnTo>
                  <a:pt x="224" y="36"/>
                </a:lnTo>
                <a:lnTo>
                  <a:pt x="228" y="41"/>
                </a:lnTo>
                <a:lnTo>
                  <a:pt x="228" y="32"/>
                </a:lnTo>
                <a:lnTo>
                  <a:pt x="233" y="36"/>
                </a:lnTo>
                <a:lnTo>
                  <a:pt x="237" y="41"/>
                </a:lnTo>
                <a:lnTo>
                  <a:pt x="242" y="36"/>
                </a:lnTo>
                <a:lnTo>
                  <a:pt x="242" y="32"/>
                </a:lnTo>
                <a:lnTo>
                  <a:pt x="242" y="36"/>
                </a:lnTo>
                <a:lnTo>
                  <a:pt x="246" y="41"/>
                </a:lnTo>
                <a:lnTo>
                  <a:pt x="246" y="32"/>
                </a:lnTo>
                <a:lnTo>
                  <a:pt x="255" y="22"/>
                </a:lnTo>
                <a:lnTo>
                  <a:pt x="250" y="22"/>
                </a:lnTo>
                <a:lnTo>
                  <a:pt x="255" y="22"/>
                </a:lnTo>
                <a:lnTo>
                  <a:pt x="259" y="45"/>
                </a:lnTo>
                <a:lnTo>
                  <a:pt x="259" y="41"/>
                </a:lnTo>
                <a:lnTo>
                  <a:pt x="259" y="45"/>
                </a:lnTo>
                <a:lnTo>
                  <a:pt x="264" y="41"/>
                </a:lnTo>
                <a:lnTo>
                  <a:pt x="264" y="27"/>
                </a:lnTo>
                <a:lnTo>
                  <a:pt x="268" y="22"/>
                </a:lnTo>
                <a:lnTo>
                  <a:pt x="268" y="36"/>
                </a:lnTo>
                <a:lnTo>
                  <a:pt x="272" y="41"/>
                </a:lnTo>
                <a:lnTo>
                  <a:pt x="272" y="32"/>
                </a:lnTo>
                <a:lnTo>
                  <a:pt x="277" y="27"/>
                </a:lnTo>
                <a:lnTo>
                  <a:pt x="277" y="36"/>
                </a:lnTo>
                <a:lnTo>
                  <a:pt x="281" y="41"/>
                </a:lnTo>
                <a:lnTo>
                  <a:pt x="285" y="27"/>
                </a:lnTo>
                <a:lnTo>
                  <a:pt x="285" y="45"/>
                </a:lnTo>
                <a:lnTo>
                  <a:pt x="290" y="41"/>
                </a:lnTo>
                <a:lnTo>
                  <a:pt x="290" y="45"/>
                </a:lnTo>
                <a:lnTo>
                  <a:pt x="294" y="32"/>
                </a:lnTo>
                <a:lnTo>
                  <a:pt x="294" y="22"/>
                </a:lnTo>
                <a:lnTo>
                  <a:pt x="299" y="27"/>
                </a:lnTo>
                <a:lnTo>
                  <a:pt x="303" y="27"/>
                </a:lnTo>
                <a:lnTo>
                  <a:pt x="307" y="27"/>
                </a:lnTo>
                <a:lnTo>
                  <a:pt x="307" y="41"/>
                </a:lnTo>
                <a:lnTo>
                  <a:pt x="312" y="54"/>
                </a:lnTo>
                <a:lnTo>
                  <a:pt x="312" y="45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8" name="Freeform 209"/>
          <p:cNvSpPr>
            <a:spLocks/>
          </p:cNvSpPr>
          <p:nvPr/>
        </p:nvSpPr>
        <p:spPr bwMode="auto">
          <a:xfrm>
            <a:off x="6689725" y="4597400"/>
            <a:ext cx="542925" cy="57150"/>
          </a:xfrm>
          <a:custGeom>
            <a:avLst/>
            <a:gdLst>
              <a:gd name="T0" fmla="*/ 6350 w 342"/>
              <a:gd name="T1" fmla="*/ 57150 h 36"/>
              <a:gd name="T2" fmla="*/ 20637 w 342"/>
              <a:gd name="T3" fmla="*/ 57150 h 36"/>
              <a:gd name="T4" fmla="*/ 26988 w 342"/>
              <a:gd name="T5" fmla="*/ 14288 h 36"/>
              <a:gd name="T6" fmla="*/ 34925 w 342"/>
              <a:gd name="T7" fmla="*/ 57150 h 36"/>
              <a:gd name="T8" fmla="*/ 47625 w 342"/>
              <a:gd name="T9" fmla="*/ 28575 h 36"/>
              <a:gd name="T10" fmla="*/ 61913 w 342"/>
              <a:gd name="T11" fmla="*/ 42862 h 36"/>
              <a:gd name="T12" fmla="*/ 69850 w 342"/>
              <a:gd name="T13" fmla="*/ 14288 h 36"/>
              <a:gd name="T14" fmla="*/ 82550 w 342"/>
              <a:gd name="T15" fmla="*/ 57150 h 36"/>
              <a:gd name="T16" fmla="*/ 96837 w 342"/>
              <a:gd name="T17" fmla="*/ 50800 h 36"/>
              <a:gd name="T18" fmla="*/ 111125 w 342"/>
              <a:gd name="T19" fmla="*/ 36512 h 36"/>
              <a:gd name="T20" fmla="*/ 125413 w 342"/>
              <a:gd name="T21" fmla="*/ 20637 h 36"/>
              <a:gd name="T22" fmla="*/ 138112 w 342"/>
              <a:gd name="T23" fmla="*/ 36512 h 36"/>
              <a:gd name="T24" fmla="*/ 152400 w 342"/>
              <a:gd name="T25" fmla="*/ 36512 h 36"/>
              <a:gd name="T26" fmla="*/ 166687 w 342"/>
              <a:gd name="T27" fmla="*/ 28575 h 36"/>
              <a:gd name="T28" fmla="*/ 187325 w 342"/>
              <a:gd name="T29" fmla="*/ 28575 h 36"/>
              <a:gd name="T30" fmla="*/ 193675 w 342"/>
              <a:gd name="T31" fmla="*/ 36512 h 36"/>
              <a:gd name="T32" fmla="*/ 207963 w 342"/>
              <a:gd name="T33" fmla="*/ 36512 h 36"/>
              <a:gd name="T34" fmla="*/ 222250 w 342"/>
              <a:gd name="T35" fmla="*/ 36512 h 36"/>
              <a:gd name="T36" fmla="*/ 250825 w 342"/>
              <a:gd name="T37" fmla="*/ 28575 h 36"/>
              <a:gd name="T38" fmla="*/ 257175 w 342"/>
              <a:gd name="T39" fmla="*/ 36512 h 36"/>
              <a:gd name="T40" fmla="*/ 271463 w 342"/>
              <a:gd name="T41" fmla="*/ 36512 h 36"/>
              <a:gd name="T42" fmla="*/ 284162 w 342"/>
              <a:gd name="T43" fmla="*/ 42862 h 36"/>
              <a:gd name="T44" fmla="*/ 298450 w 342"/>
              <a:gd name="T45" fmla="*/ 14288 h 36"/>
              <a:gd name="T46" fmla="*/ 312737 w 342"/>
              <a:gd name="T47" fmla="*/ 20637 h 36"/>
              <a:gd name="T48" fmla="*/ 327025 w 342"/>
              <a:gd name="T49" fmla="*/ 20637 h 36"/>
              <a:gd name="T50" fmla="*/ 341312 w 342"/>
              <a:gd name="T51" fmla="*/ 28575 h 36"/>
              <a:gd name="T52" fmla="*/ 347662 w 342"/>
              <a:gd name="T53" fmla="*/ 20637 h 36"/>
              <a:gd name="T54" fmla="*/ 361950 w 342"/>
              <a:gd name="T55" fmla="*/ 14288 h 36"/>
              <a:gd name="T56" fmla="*/ 374650 w 342"/>
              <a:gd name="T57" fmla="*/ 20637 h 36"/>
              <a:gd name="T58" fmla="*/ 388937 w 342"/>
              <a:gd name="T59" fmla="*/ 28575 h 36"/>
              <a:gd name="T60" fmla="*/ 403225 w 342"/>
              <a:gd name="T61" fmla="*/ 20637 h 36"/>
              <a:gd name="T62" fmla="*/ 409575 w 342"/>
              <a:gd name="T63" fmla="*/ 14288 h 36"/>
              <a:gd name="T64" fmla="*/ 423863 w 342"/>
              <a:gd name="T65" fmla="*/ 14288 h 36"/>
              <a:gd name="T66" fmla="*/ 438150 w 342"/>
              <a:gd name="T67" fmla="*/ 28575 h 36"/>
              <a:gd name="T68" fmla="*/ 452438 w 342"/>
              <a:gd name="T69" fmla="*/ 28575 h 36"/>
              <a:gd name="T70" fmla="*/ 465138 w 342"/>
              <a:gd name="T71" fmla="*/ 20637 h 36"/>
              <a:gd name="T72" fmla="*/ 473075 w 342"/>
              <a:gd name="T73" fmla="*/ 14288 h 36"/>
              <a:gd name="T74" fmla="*/ 487363 w 342"/>
              <a:gd name="T75" fmla="*/ 20637 h 36"/>
              <a:gd name="T76" fmla="*/ 500063 w 342"/>
              <a:gd name="T77" fmla="*/ 36512 h 36"/>
              <a:gd name="T78" fmla="*/ 514350 w 342"/>
              <a:gd name="T79" fmla="*/ 14288 h 36"/>
              <a:gd name="T80" fmla="*/ 522288 w 342"/>
              <a:gd name="T81" fmla="*/ 6350 h 36"/>
              <a:gd name="T82" fmla="*/ 534988 w 342"/>
              <a:gd name="T83" fmla="*/ 14288 h 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42"/>
              <a:gd name="T127" fmla="*/ 0 h 36"/>
              <a:gd name="T128" fmla="*/ 342 w 342"/>
              <a:gd name="T129" fmla="*/ 36 h 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42" h="36">
                <a:moveTo>
                  <a:pt x="0" y="36"/>
                </a:moveTo>
                <a:lnTo>
                  <a:pt x="4" y="32"/>
                </a:lnTo>
                <a:lnTo>
                  <a:pt x="4" y="36"/>
                </a:lnTo>
                <a:lnTo>
                  <a:pt x="8" y="27"/>
                </a:lnTo>
                <a:lnTo>
                  <a:pt x="8" y="32"/>
                </a:lnTo>
                <a:lnTo>
                  <a:pt x="13" y="36"/>
                </a:lnTo>
                <a:lnTo>
                  <a:pt x="13" y="32"/>
                </a:lnTo>
                <a:lnTo>
                  <a:pt x="17" y="23"/>
                </a:lnTo>
                <a:lnTo>
                  <a:pt x="17" y="9"/>
                </a:lnTo>
                <a:lnTo>
                  <a:pt x="17" y="13"/>
                </a:lnTo>
                <a:lnTo>
                  <a:pt x="22" y="18"/>
                </a:lnTo>
                <a:lnTo>
                  <a:pt x="22" y="36"/>
                </a:lnTo>
                <a:lnTo>
                  <a:pt x="26" y="27"/>
                </a:lnTo>
                <a:lnTo>
                  <a:pt x="30" y="27"/>
                </a:lnTo>
                <a:lnTo>
                  <a:pt x="30" y="18"/>
                </a:lnTo>
                <a:lnTo>
                  <a:pt x="30" y="36"/>
                </a:lnTo>
                <a:lnTo>
                  <a:pt x="35" y="27"/>
                </a:lnTo>
                <a:lnTo>
                  <a:pt x="39" y="27"/>
                </a:lnTo>
                <a:lnTo>
                  <a:pt x="39" y="4"/>
                </a:lnTo>
                <a:lnTo>
                  <a:pt x="48" y="9"/>
                </a:lnTo>
                <a:lnTo>
                  <a:pt x="44" y="9"/>
                </a:lnTo>
                <a:lnTo>
                  <a:pt x="48" y="9"/>
                </a:lnTo>
                <a:lnTo>
                  <a:pt x="52" y="18"/>
                </a:lnTo>
                <a:lnTo>
                  <a:pt x="52" y="36"/>
                </a:lnTo>
                <a:lnTo>
                  <a:pt x="57" y="36"/>
                </a:lnTo>
                <a:lnTo>
                  <a:pt x="57" y="9"/>
                </a:lnTo>
                <a:lnTo>
                  <a:pt x="61" y="32"/>
                </a:lnTo>
                <a:lnTo>
                  <a:pt x="65" y="23"/>
                </a:lnTo>
                <a:lnTo>
                  <a:pt x="74" y="23"/>
                </a:lnTo>
                <a:lnTo>
                  <a:pt x="70" y="23"/>
                </a:lnTo>
                <a:lnTo>
                  <a:pt x="74" y="18"/>
                </a:lnTo>
                <a:lnTo>
                  <a:pt x="79" y="23"/>
                </a:lnTo>
                <a:lnTo>
                  <a:pt x="79" y="13"/>
                </a:lnTo>
                <a:lnTo>
                  <a:pt x="83" y="9"/>
                </a:lnTo>
                <a:lnTo>
                  <a:pt x="83" y="13"/>
                </a:lnTo>
                <a:lnTo>
                  <a:pt x="87" y="23"/>
                </a:lnTo>
                <a:lnTo>
                  <a:pt x="87" y="13"/>
                </a:lnTo>
                <a:lnTo>
                  <a:pt x="92" y="13"/>
                </a:lnTo>
                <a:lnTo>
                  <a:pt x="96" y="23"/>
                </a:lnTo>
                <a:lnTo>
                  <a:pt x="96" y="18"/>
                </a:lnTo>
                <a:lnTo>
                  <a:pt x="101" y="13"/>
                </a:lnTo>
                <a:lnTo>
                  <a:pt x="105" y="18"/>
                </a:lnTo>
                <a:lnTo>
                  <a:pt x="109" y="18"/>
                </a:lnTo>
                <a:lnTo>
                  <a:pt x="114" y="23"/>
                </a:lnTo>
                <a:lnTo>
                  <a:pt x="118" y="18"/>
                </a:lnTo>
                <a:lnTo>
                  <a:pt x="118" y="13"/>
                </a:lnTo>
                <a:lnTo>
                  <a:pt x="122" y="18"/>
                </a:lnTo>
                <a:lnTo>
                  <a:pt x="122" y="23"/>
                </a:lnTo>
                <a:lnTo>
                  <a:pt x="131" y="13"/>
                </a:lnTo>
                <a:lnTo>
                  <a:pt x="127" y="13"/>
                </a:lnTo>
                <a:lnTo>
                  <a:pt x="131" y="23"/>
                </a:lnTo>
                <a:lnTo>
                  <a:pt x="136" y="18"/>
                </a:lnTo>
                <a:lnTo>
                  <a:pt x="140" y="13"/>
                </a:lnTo>
                <a:lnTo>
                  <a:pt x="140" y="23"/>
                </a:lnTo>
                <a:lnTo>
                  <a:pt x="144" y="18"/>
                </a:lnTo>
                <a:lnTo>
                  <a:pt x="149" y="13"/>
                </a:lnTo>
                <a:lnTo>
                  <a:pt x="158" y="18"/>
                </a:lnTo>
                <a:lnTo>
                  <a:pt x="158" y="13"/>
                </a:lnTo>
                <a:lnTo>
                  <a:pt x="162" y="13"/>
                </a:lnTo>
                <a:lnTo>
                  <a:pt x="162" y="23"/>
                </a:lnTo>
                <a:lnTo>
                  <a:pt x="166" y="18"/>
                </a:lnTo>
                <a:lnTo>
                  <a:pt x="171" y="13"/>
                </a:lnTo>
                <a:lnTo>
                  <a:pt x="171" y="23"/>
                </a:lnTo>
                <a:lnTo>
                  <a:pt x="175" y="18"/>
                </a:lnTo>
                <a:lnTo>
                  <a:pt x="179" y="13"/>
                </a:lnTo>
                <a:lnTo>
                  <a:pt x="179" y="27"/>
                </a:lnTo>
                <a:lnTo>
                  <a:pt x="184" y="27"/>
                </a:lnTo>
                <a:lnTo>
                  <a:pt x="188" y="18"/>
                </a:lnTo>
                <a:lnTo>
                  <a:pt x="188" y="9"/>
                </a:lnTo>
                <a:lnTo>
                  <a:pt x="193" y="13"/>
                </a:lnTo>
                <a:lnTo>
                  <a:pt x="193" y="18"/>
                </a:lnTo>
                <a:lnTo>
                  <a:pt x="197" y="13"/>
                </a:lnTo>
                <a:lnTo>
                  <a:pt x="201" y="9"/>
                </a:lnTo>
                <a:lnTo>
                  <a:pt x="201" y="18"/>
                </a:lnTo>
                <a:lnTo>
                  <a:pt x="206" y="13"/>
                </a:lnTo>
                <a:lnTo>
                  <a:pt x="210" y="9"/>
                </a:lnTo>
                <a:lnTo>
                  <a:pt x="210" y="13"/>
                </a:lnTo>
                <a:lnTo>
                  <a:pt x="215" y="18"/>
                </a:lnTo>
                <a:lnTo>
                  <a:pt x="219" y="13"/>
                </a:lnTo>
                <a:lnTo>
                  <a:pt x="219" y="9"/>
                </a:lnTo>
                <a:lnTo>
                  <a:pt x="219" y="13"/>
                </a:lnTo>
                <a:lnTo>
                  <a:pt x="223" y="18"/>
                </a:lnTo>
                <a:lnTo>
                  <a:pt x="228" y="13"/>
                </a:lnTo>
                <a:lnTo>
                  <a:pt x="228" y="9"/>
                </a:lnTo>
                <a:lnTo>
                  <a:pt x="236" y="18"/>
                </a:lnTo>
                <a:lnTo>
                  <a:pt x="232" y="18"/>
                </a:lnTo>
                <a:lnTo>
                  <a:pt x="236" y="13"/>
                </a:lnTo>
                <a:lnTo>
                  <a:pt x="241" y="9"/>
                </a:lnTo>
                <a:lnTo>
                  <a:pt x="241" y="13"/>
                </a:lnTo>
                <a:lnTo>
                  <a:pt x="245" y="18"/>
                </a:lnTo>
                <a:lnTo>
                  <a:pt x="245" y="13"/>
                </a:lnTo>
                <a:lnTo>
                  <a:pt x="250" y="9"/>
                </a:lnTo>
                <a:lnTo>
                  <a:pt x="254" y="13"/>
                </a:lnTo>
                <a:lnTo>
                  <a:pt x="254" y="18"/>
                </a:lnTo>
                <a:lnTo>
                  <a:pt x="258" y="13"/>
                </a:lnTo>
                <a:lnTo>
                  <a:pt x="258" y="9"/>
                </a:lnTo>
                <a:lnTo>
                  <a:pt x="267" y="18"/>
                </a:lnTo>
                <a:lnTo>
                  <a:pt x="263" y="18"/>
                </a:lnTo>
                <a:lnTo>
                  <a:pt x="267" y="9"/>
                </a:lnTo>
                <a:lnTo>
                  <a:pt x="272" y="9"/>
                </a:lnTo>
                <a:lnTo>
                  <a:pt x="272" y="23"/>
                </a:lnTo>
                <a:lnTo>
                  <a:pt x="276" y="18"/>
                </a:lnTo>
                <a:lnTo>
                  <a:pt x="276" y="9"/>
                </a:lnTo>
                <a:lnTo>
                  <a:pt x="280" y="13"/>
                </a:lnTo>
                <a:lnTo>
                  <a:pt x="285" y="18"/>
                </a:lnTo>
                <a:lnTo>
                  <a:pt x="289" y="13"/>
                </a:lnTo>
                <a:lnTo>
                  <a:pt x="289" y="9"/>
                </a:lnTo>
                <a:lnTo>
                  <a:pt x="293" y="13"/>
                </a:lnTo>
                <a:lnTo>
                  <a:pt x="293" y="18"/>
                </a:lnTo>
                <a:lnTo>
                  <a:pt x="302" y="9"/>
                </a:lnTo>
                <a:lnTo>
                  <a:pt x="298" y="9"/>
                </a:lnTo>
                <a:lnTo>
                  <a:pt x="302" y="13"/>
                </a:lnTo>
                <a:lnTo>
                  <a:pt x="307" y="18"/>
                </a:lnTo>
                <a:lnTo>
                  <a:pt x="307" y="13"/>
                </a:lnTo>
                <a:lnTo>
                  <a:pt x="311" y="9"/>
                </a:lnTo>
                <a:lnTo>
                  <a:pt x="311" y="27"/>
                </a:lnTo>
                <a:lnTo>
                  <a:pt x="315" y="23"/>
                </a:lnTo>
                <a:lnTo>
                  <a:pt x="315" y="13"/>
                </a:lnTo>
                <a:lnTo>
                  <a:pt x="320" y="4"/>
                </a:lnTo>
                <a:lnTo>
                  <a:pt x="324" y="9"/>
                </a:lnTo>
                <a:lnTo>
                  <a:pt x="324" y="18"/>
                </a:lnTo>
                <a:lnTo>
                  <a:pt x="329" y="13"/>
                </a:lnTo>
                <a:lnTo>
                  <a:pt x="329" y="4"/>
                </a:lnTo>
                <a:lnTo>
                  <a:pt x="333" y="4"/>
                </a:lnTo>
                <a:lnTo>
                  <a:pt x="333" y="13"/>
                </a:lnTo>
                <a:lnTo>
                  <a:pt x="337" y="9"/>
                </a:lnTo>
                <a:lnTo>
                  <a:pt x="342" y="4"/>
                </a:lnTo>
                <a:lnTo>
                  <a:pt x="342" y="0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19" name="Freeform 210"/>
          <p:cNvSpPr>
            <a:spLocks/>
          </p:cNvSpPr>
          <p:nvPr/>
        </p:nvSpPr>
        <p:spPr bwMode="auto">
          <a:xfrm>
            <a:off x="7232650" y="4568825"/>
            <a:ext cx="528638" cy="71438"/>
          </a:xfrm>
          <a:custGeom>
            <a:avLst/>
            <a:gdLst>
              <a:gd name="T0" fmla="*/ 6350 w 333"/>
              <a:gd name="T1" fmla="*/ 65088 h 45"/>
              <a:gd name="T2" fmla="*/ 20638 w 333"/>
              <a:gd name="T3" fmla="*/ 42863 h 45"/>
              <a:gd name="T4" fmla="*/ 26988 w 333"/>
              <a:gd name="T5" fmla="*/ 14288 h 45"/>
              <a:gd name="T6" fmla="*/ 41275 w 333"/>
              <a:gd name="T7" fmla="*/ 34925 h 45"/>
              <a:gd name="T8" fmla="*/ 47625 w 333"/>
              <a:gd name="T9" fmla="*/ 57150 h 45"/>
              <a:gd name="T10" fmla="*/ 55563 w 333"/>
              <a:gd name="T11" fmla="*/ 0 h 45"/>
              <a:gd name="T12" fmla="*/ 61913 w 333"/>
              <a:gd name="T13" fmla="*/ 20638 h 45"/>
              <a:gd name="T14" fmla="*/ 76200 w 333"/>
              <a:gd name="T15" fmla="*/ 6350 h 45"/>
              <a:gd name="T16" fmla="*/ 82550 w 333"/>
              <a:gd name="T17" fmla="*/ 20638 h 45"/>
              <a:gd name="T18" fmla="*/ 96838 w 333"/>
              <a:gd name="T19" fmla="*/ 49213 h 45"/>
              <a:gd name="T20" fmla="*/ 103188 w 333"/>
              <a:gd name="T21" fmla="*/ 14288 h 45"/>
              <a:gd name="T22" fmla="*/ 117475 w 333"/>
              <a:gd name="T23" fmla="*/ 28575 h 45"/>
              <a:gd name="T24" fmla="*/ 131763 w 333"/>
              <a:gd name="T25" fmla="*/ 49213 h 45"/>
              <a:gd name="T26" fmla="*/ 138113 w 333"/>
              <a:gd name="T27" fmla="*/ 49213 h 45"/>
              <a:gd name="T28" fmla="*/ 152400 w 333"/>
              <a:gd name="T29" fmla="*/ 42863 h 45"/>
              <a:gd name="T30" fmla="*/ 166688 w 333"/>
              <a:gd name="T31" fmla="*/ 42863 h 45"/>
              <a:gd name="T32" fmla="*/ 180975 w 333"/>
              <a:gd name="T33" fmla="*/ 49213 h 45"/>
              <a:gd name="T34" fmla="*/ 187325 w 333"/>
              <a:gd name="T35" fmla="*/ 42863 h 45"/>
              <a:gd name="T36" fmla="*/ 201613 w 333"/>
              <a:gd name="T37" fmla="*/ 6350 h 45"/>
              <a:gd name="T38" fmla="*/ 215900 w 333"/>
              <a:gd name="T39" fmla="*/ 28575 h 45"/>
              <a:gd name="T40" fmla="*/ 222250 w 333"/>
              <a:gd name="T41" fmla="*/ 65088 h 45"/>
              <a:gd name="T42" fmla="*/ 236538 w 333"/>
              <a:gd name="T43" fmla="*/ 28575 h 45"/>
              <a:gd name="T44" fmla="*/ 242888 w 333"/>
              <a:gd name="T45" fmla="*/ 20638 h 45"/>
              <a:gd name="T46" fmla="*/ 249238 w 333"/>
              <a:gd name="T47" fmla="*/ 57150 h 45"/>
              <a:gd name="T48" fmla="*/ 271463 w 333"/>
              <a:gd name="T49" fmla="*/ 49213 h 45"/>
              <a:gd name="T50" fmla="*/ 298450 w 333"/>
              <a:gd name="T51" fmla="*/ 42863 h 45"/>
              <a:gd name="T52" fmla="*/ 306388 w 333"/>
              <a:gd name="T53" fmla="*/ 49213 h 45"/>
              <a:gd name="T54" fmla="*/ 319088 w 333"/>
              <a:gd name="T55" fmla="*/ 42863 h 45"/>
              <a:gd name="T56" fmla="*/ 333375 w 333"/>
              <a:gd name="T57" fmla="*/ 49213 h 45"/>
              <a:gd name="T58" fmla="*/ 347663 w 333"/>
              <a:gd name="T59" fmla="*/ 65088 h 45"/>
              <a:gd name="T60" fmla="*/ 361950 w 333"/>
              <a:gd name="T61" fmla="*/ 49213 h 45"/>
              <a:gd name="T62" fmla="*/ 374650 w 333"/>
              <a:gd name="T63" fmla="*/ 65088 h 45"/>
              <a:gd name="T64" fmla="*/ 382588 w 333"/>
              <a:gd name="T65" fmla="*/ 57150 h 45"/>
              <a:gd name="T66" fmla="*/ 396875 w 333"/>
              <a:gd name="T67" fmla="*/ 42863 h 45"/>
              <a:gd name="T68" fmla="*/ 409575 w 333"/>
              <a:gd name="T69" fmla="*/ 49213 h 45"/>
              <a:gd name="T70" fmla="*/ 423863 w 333"/>
              <a:gd name="T71" fmla="*/ 49213 h 45"/>
              <a:gd name="T72" fmla="*/ 438150 w 333"/>
              <a:gd name="T73" fmla="*/ 49213 h 45"/>
              <a:gd name="T74" fmla="*/ 452438 w 333"/>
              <a:gd name="T75" fmla="*/ 57150 h 45"/>
              <a:gd name="T76" fmla="*/ 458788 w 333"/>
              <a:gd name="T77" fmla="*/ 57150 h 45"/>
              <a:gd name="T78" fmla="*/ 479425 w 333"/>
              <a:gd name="T79" fmla="*/ 49213 h 45"/>
              <a:gd name="T80" fmla="*/ 493713 w 333"/>
              <a:gd name="T81" fmla="*/ 65088 h 45"/>
              <a:gd name="T82" fmla="*/ 508000 w 333"/>
              <a:gd name="T83" fmla="*/ 49213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45"/>
              <a:gd name="T128" fmla="*/ 333 w 333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45">
                <a:moveTo>
                  <a:pt x="0" y="18"/>
                </a:moveTo>
                <a:lnTo>
                  <a:pt x="0" y="31"/>
                </a:lnTo>
                <a:lnTo>
                  <a:pt x="4" y="41"/>
                </a:lnTo>
                <a:lnTo>
                  <a:pt x="4" y="31"/>
                </a:lnTo>
                <a:lnTo>
                  <a:pt x="8" y="22"/>
                </a:lnTo>
                <a:lnTo>
                  <a:pt x="13" y="27"/>
                </a:lnTo>
                <a:lnTo>
                  <a:pt x="13" y="31"/>
                </a:lnTo>
                <a:lnTo>
                  <a:pt x="17" y="22"/>
                </a:lnTo>
                <a:lnTo>
                  <a:pt x="17" y="9"/>
                </a:lnTo>
                <a:lnTo>
                  <a:pt x="17" y="13"/>
                </a:lnTo>
                <a:lnTo>
                  <a:pt x="22" y="18"/>
                </a:lnTo>
                <a:lnTo>
                  <a:pt x="26" y="22"/>
                </a:lnTo>
                <a:lnTo>
                  <a:pt x="26" y="13"/>
                </a:lnTo>
                <a:lnTo>
                  <a:pt x="26" y="31"/>
                </a:lnTo>
                <a:lnTo>
                  <a:pt x="30" y="36"/>
                </a:lnTo>
                <a:lnTo>
                  <a:pt x="30" y="22"/>
                </a:lnTo>
                <a:lnTo>
                  <a:pt x="35" y="13"/>
                </a:lnTo>
                <a:lnTo>
                  <a:pt x="35" y="0"/>
                </a:lnTo>
                <a:lnTo>
                  <a:pt x="39" y="13"/>
                </a:lnTo>
                <a:lnTo>
                  <a:pt x="39" y="9"/>
                </a:lnTo>
                <a:lnTo>
                  <a:pt x="39" y="13"/>
                </a:lnTo>
                <a:lnTo>
                  <a:pt x="44" y="18"/>
                </a:lnTo>
                <a:lnTo>
                  <a:pt x="44" y="13"/>
                </a:lnTo>
                <a:lnTo>
                  <a:pt x="48" y="4"/>
                </a:lnTo>
                <a:lnTo>
                  <a:pt x="48" y="22"/>
                </a:lnTo>
                <a:lnTo>
                  <a:pt x="52" y="27"/>
                </a:lnTo>
                <a:lnTo>
                  <a:pt x="52" y="13"/>
                </a:lnTo>
                <a:lnTo>
                  <a:pt x="57" y="13"/>
                </a:lnTo>
                <a:lnTo>
                  <a:pt x="57" y="22"/>
                </a:lnTo>
                <a:lnTo>
                  <a:pt x="61" y="31"/>
                </a:lnTo>
                <a:lnTo>
                  <a:pt x="61" y="22"/>
                </a:lnTo>
                <a:lnTo>
                  <a:pt x="65" y="18"/>
                </a:lnTo>
                <a:lnTo>
                  <a:pt x="65" y="9"/>
                </a:lnTo>
                <a:lnTo>
                  <a:pt x="74" y="22"/>
                </a:lnTo>
                <a:lnTo>
                  <a:pt x="70" y="22"/>
                </a:lnTo>
                <a:lnTo>
                  <a:pt x="74" y="18"/>
                </a:lnTo>
                <a:lnTo>
                  <a:pt x="79" y="13"/>
                </a:lnTo>
                <a:lnTo>
                  <a:pt x="79" y="22"/>
                </a:lnTo>
                <a:lnTo>
                  <a:pt x="83" y="31"/>
                </a:lnTo>
                <a:lnTo>
                  <a:pt x="83" y="22"/>
                </a:lnTo>
                <a:lnTo>
                  <a:pt x="87" y="18"/>
                </a:lnTo>
                <a:lnTo>
                  <a:pt x="87" y="31"/>
                </a:lnTo>
                <a:lnTo>
                  <a:pt x="92" y="36"/>
                </a:lnTo>
                <a:lnTo>
                  <a:pt x="96" y="31"/>
                </a:lnTo>
                <a:lnTo>
                  <a:pt x="96" y="27"/>
                </a:lnTo>
                <a:lnTo>
                  <a:pt x="100" y="41"/>
                </a:lnTo>
                <a:lnTo>
                  <a:pt x="100" y="36"/>
                </a:lnTo>
                <a:lnTo>
                  <a:pt x="105" y="27"/>
                </a:lnTo>
                <a:lnTo>
                  <a:pt x="109" y="22"/>
                </a:lnTo>
                <a:lnTo>
                  <a:pt x="109" y="45"/>
                </a:lnTo>
                <a:lnTo>
                  <a:pt x="114" y="31"/>
                </a:lnTo>
                <a:lnTo>
                  <a:pt x="114" y="22"/>
                </a:lnTo>
                <a:lnTo>
                  <a:pt x="118" y="18"/>
                </a:lnTo>
                <a:lnTo>
                  <a:pt x="118" y="27"/>
                </a:lnTo>
                <a:lnTo>
                  <a:pt x="122" y="31"/>
                </a:lnTo>
                <a:lnTo>
                  <a:pt x="127" y="27"/>
                </a:lnTo>
                <a:lnTo>
                  <a:pt x="127" y="4"/>
                </a:lnTo>
                <a:lnTo>
                  <a:pt x="131" y="45"/>
                </a:lnTo>
                <a:lnTo>
                  <a:pt x="131" y="36"/>
                </a:lnTo>
                <a:lnTo>
                  <a:pt x="136" y="18"/>
                </a:lnTo>
                <a:lnTo>
                  <a:pt x="136" y="4"/>
                </a:lnTo>
                <a:lnTo>
                  <a:pt x="140" y="36"/>
                </a:lnTo>
                <a:lnTo>
                  <a:pt x="140" y="41"/>
                </a:lnTo>
                <a:lnTo>
                  <a:pt x="140" y="22"/>
                </a:lnTo>
                <a:lnTo>
                  <a:pt x="144" y="13"/>
                </a:lnTo>
                <a:lnTo>
                  <a:pt x="149" y="18"/>
                </a:lnTo>
                <a:lnTo>
                  <a:pt x="149" y="27"/>
                </a:lnTo>
                <a:lnTo>
                  <a:pt x="149" y="18"/>
                </a:lnTo>
                <a:lnTo>
                  <a:pt x="153" y="13"/>
                </a:lnTo>
                <a:lnTo>
                  <a:pt x="153" y="18"/>
                </a:lnTo>
                <a:lnTo>
                  <a:pt x="157" y="22"/>
                </a:lnTo>
                <a:lnTo>
                  <a:pt x="157" y="36"/>
                </a:lnTo>
                <a:lnTo>
                  <a:pt x="162" y="27"/>
                </a:lnTo>
                <a:lnTo>
                  <a:pt x="166" y="31"/>
                </a:lnTo>
                <a:lnTo>
                  <a:pt x="171" y="31"/>
                </a:lnTo>
                <a:lnTo>
                  <a:pt x="175" y="31"/>
                </a:lnTo>
                <a:lnTo>
                  <a:pt x="179" y="27"/>
                </a:lnTo>
                <a:lnTo>
                  <a:pt x="188" y="27"/>
                </a:lnTo>
                <a:lnTo>
                  <a:pt x="184" y="27"/>
                </a:lnTo>
                <a:lnTo>
                  <a:pt x="188" y="31"/>
                </a:lnTo>
                <a:lnTo>
                  <a:pt x="193" y="31"/>
                </a:lnTo>
                <a:lnTo>
                  <a:pt x="197" y="36"/>
                </a:lnTo>
                <a:lnTo>
                  <a:pt x="197" y="31"/>
                </a:lnTo>
                <a:lnTo>
                  <a:pt x="201" y="27"/>
                </a:lnTo>
                <a:lnTo>
                  <a:pt x="206" y="36"/>
                </a:lnTo>
                <a:lnTo>
                  <a:pt x="206" y="41"/>
                </a:lnTo>
                <a:lnTo>
                  <a:pt x="210" y="31"/>
                </a:lnTo>
                <a:lnTo>
                  <a:pt x="210" y="22"/>
                </a:lnTo>
                <a:lnTo>
                  <a:pt x="214" y="41"/>
                </a:lnTo>
                <a:lnTo>
                  <a:pt x="219" y="41"/>
                </a:lnTo>
                <a:lnTo>
                  <a:pt x="223" y="27"/>
                </a:lnTo>
                <a:lnTo>
                  <a:pt x="228" y="36"/>
                </a:lnTo>
                <a:lnTo>
                  <a:pt x="228" y="31"/>
                </a:lnTo>
                <a:lnTo>
                  <a:pt x="232" y="27"/>
                </a:lnTo>
                <a:lnTo>
                  <a:pt x="232" y="31"/>
                </a:lnTo>
                <a:lnTo>
                  <a:pt x="236" y="41"/>
                </a:lnTo>
                <a:lnTo>
                  <a:pt x="236" y="27"/>
                </a:lnTo>
                <a:lnTo>
                  <a:pt x="241" y="22"/>
                </a:lnTo>
                <a:lnTo>
                  <a:pt x="241" y="36"/>
                </a:lnTo>
                <a:lnTo>
                  <a:pt x="245" y="36"/>
                </a:lnTo>
                <a:lnTo>
                  <a:pt x="254" y="27"/>
                </a:lnTo>
                <a:lnTo>
                  <a:pt x="250" y="27"/>
                </a:lnTo>
                <a:lnTo>
                  <a:pt x="254" y="31"/>
                </a:lnTo>
                <a:lnTo>
                  <a:pt x="258" y="36"/>
                </a:lnTo>
                <a:lnTo>
                  <a:pt x="258" y="31"/>
                </a:lnTo>
                <a:lnTo>
                  <a:pt x="263" y="22"/>
                </a:lnTo>
                <a:lnTo>
                  <a:pt x="263" y="31"/>
                </a:lnTo>
                <a:lnTo>
                  <a:pt x="267" y="31"/>
                </a:lnTo>
                <a:lnTo>
                  <a:pt x="267" y="41"/>
                </a:lnTo>
                <a:lnTo>
                  <a:pt x="271" y="36"/>
                </a:lnTo>
                <a:lnTo>
                  <a:pt x="276" y="31"/>
                </a:lnTo>
                <a:lnTo>
                  <a:pt x="280" y="36"/>
                </a:lnTo>
                <a:lnTo>
                  <a:pt x="280" y="22"/>
                </a:lnTo>
                <a:lnTo>
                  <a:pt x="285" y="36"/>
                </a:lnTo>
                <a:lnTo>
                  <a:pt x="285" y="27"/>
                </a:lnTo>
                <a:lnTo>
                  <a:pt x="289" y="4"/>
                </a:lnTo>
                <a:lnTo>
                  <a:pt x="289" y="36"/>
                </a:lnTo>
                <a:lnTo>
                  <a:pt x="293" y="41"/>
                </a:lnTo>
                <a:lnTo>
                  <a:pt x="298" y="36"/>
                </a:lnTo>
                <a:lnTo>
                  <a:pt x="302" y="31"/>
                </a:lnTo>
                <a:lnTo>
                  <a:pt x="302" y="41"/>
                </a:lnTo>
                <a:lnTo>
                  <a:pt x="307" y="36"/>
                </a:lnTo>
                <a:lnTo>
                  <a:pt x="311" y="41"/>
                </a:lnTo>
                <a:lnTo>
                  <a:pt x="315" y="36"/>
                </a:lnTo>
                <a:lnTo>
                  <a:pt x="315" y="41"/>
                </a:lnTo>
                <a:lnTo>
                  <a:pt x="320" y="31"/>
                </a:lnTo>
                <a:lnTo>
                  <a:pt x="324" y="31"/>
                </a:lnTo>
                <a:lnTo>
                  <a:pt x="333" y="41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0" name="Freeform 211"/>
          <p:cNvSpPr>
            <a:spLocks/>
          </p:cNvSpPr>
          <p:nvPr/>
        </p:nvSpPr>
        <p:spPr bwMode="auto">
          <a:xfrm>
            <a:off x="7753350" y="4611688"/>
            <a:ext cx="522288" cy="36512"/>
          </a:xfrm>
          <a:custGeom>
            <a:avLst/>
            <a:gdLst>
              <a:gd name="T0" fmla="*/ 7938 w 329"/>
              <a:gd name="T1" fmla="*/ 6350 h 23"/>
              <a:gd name="T2" fmla="*/ 14288 w 329"/>
              <a:gd name="T3" fmla="*/ 22225 h 23"/>
              <a:gd name="T4" fmla="*/ 34925 w 329"/>
              <a:gd name="T5" fmla="*/ 22225 h 23"/>
              <a:gd name="T6" fmla="*/ 49213 w 329"/>
              <a:gd name="T7" fmla="*/ 6350 h 23"/>
              <a:gd name="T8" fmla="*/ 57150 w 329"/>
              <a:gd name="T9" fmla="*/ 22225 h 23"/>
              <a:gd name="T10" fmla="*/ 69850 w 329"/>
              <a:gd name="T11" fmla="*/ 6350 h 23"/>
              <a:gd name="T12" fmla="*/ 84138 w 329"/>
              <a:gd name="T13" fmla="*/ 28575 h 23"/>
              <a:gd name="T14" fmla="*/ 90488 w 329"/>
              <a:gd name="T15" fmla="*/ 28575 h 23"/>
              <a:gd name="T16" fmla="*/ 98425 w 329"/>
              <a:gd name="T17" fmla="*/ 0 h 23"/>
              <a:gd name="T18" fmla="*/ 119063 w 329"/>
              <a:gd name="T19" fmla="*/ 14287 h 23"/>
              <a:gd name="T20" fmla="*/ 133350 w 329"/>
              <a:gd name="T21" fmla="*/ 28575 h 23"/>
              <a:gd name="T22" fmla="*/ 147638 w 329"/>
              <a:gd name="T23" fmla="*/ 6350 h 23"/>
              <a:gd name="T24" fmla="*/ 168275 w 329"/>
              <a:gd name="T25" fmla="*/ 6350 h 23"/>
              <a:gd name="T26" fmla="*/ 180975 w 329"/>
              <a:gd name="T27" fmla="*/ 14287 h 23"/>
              <a:gd name="T28" fmla="*/ 195263 w 329"/>
              <a:gd name="T29" fmla="*/ 28575 h 23"/>
              <a:gd name="T30" fmla="*/ 203200 w 329"/>
              <a:gd name="T31" fmla="*/ 6350 h 23"/>
              <a:gd name="T32" fmla="*/ 209550 w 329"/>
              <a:gd name="T33" fmla="*/ 22225 h 23"/>
              <a:gd name="T34" fmla="*/ 223838 w 329"/>
              <a:gd name="T35" fmla="*/ 0 h 23"/>
              <a:gd name="T36" fmla="*/ 238125 w 329"/>
              <a:gd name="T37" fmla="*/ 6350 h 23"/>
              <a:gd name="T38" fmla="*/ 250825 w 329"/>
              <a:gd name="T39" fmla="*/ 22225 h 23"/>
              <a:gd name="T40" fmla="*/ 258763 w 329"/>
              <a:gd name="T41" fmla="*/ 6350 h 23"/>
              <a:gd name="T42" fmla="*/ 271463 w 329"/>
              <a:gd name="T43" fmla="*/ 22225 h 23"/>
              <a:gd name="T44" fmla="*/ 285750 w 329"/>
              <a:gd name="T45" fmla="*/ 14287 h 23"/>
              <a:gd name="T46" fmla="*/ 293688 w 329"/>
              <a:gd name="T47" fmla="*/ 6350 h 23"/>
              <a:gd name="T48" fmla="*/ 306388 w 329"/>
              <a:gd name="T49" fmla="*/ 22225 h 23"/>
              <a:gd name="T50" fmla="*/ 320675 w 329"/>
              <a:gd name="T51" fmla="*/ 14287 h 23"/>
              <a:gd name="T52" fmla="*/ 334963 w 329"/>
              <a:gd name="T53" fmla="*/ 6350 h 23"/>
              <a:gd name="T54" fmla="*/ 349250 w 329"/>
              <a:gd name="T55" fmla="*/ 14287 h 23"/>
              <a:gd name="T56" fmla="*/ 369888 w 329"/>
              <a:gd name="T57" fmla="*/ 28575 h 23"/>
              <a:gd name="T58" fmla="*/ 369888 w 329"/>
              <a:gd name="T59" fmla="*/ 22225 h 23"/>
              <a:gd name="T60" fmla="*/ 384175 w 329"/>
              <a:gd name="T61" fmla="*/ 6350 h 23"/>
              <a:gd name="T62" fmla="*/ 390525 w 329"/>
              <a:gd name="T63" fmla="*/ 22225 h 23"/>
              <a:gd name="T64" fmla="*/ 404813 w 329"/>
              <a:gd name="T65" fmla="*/ 28575 h 23"/>
              <a:gd name="T66" fmla="*/ 417513 w 329"/>
              <a:gd name="T67" fmla="*/ 14287 h 23"/>
              <a:gd name="T68" fmla="*/ 425450 w 329"/>
              <a:gd name="T69" fmla="*/ 6350 h 23"/>
              <a:gd name="T70" fmla="*/ 439738 w 329"/>
              <a:gd name="T71" fmla="*/ 6350 h 23"/>
              <a:gd name="T72" fmla="*/ 446088 w 329"/>
              <a:gd name="T73" fmla="*/ 6350 h 23"/>
              <a:gd name="T74" fmla="*/ 460375 w 329"/>
              <a:gd name="T75" fmla="*/ 22225 h 23"/>
              <a:gd name="T76" fmla="*/ 474663 w 329"/>
              <a:gd name="T77" fmla="*/ 6350 h 23"/>
              <a:gd name="T78" fmla="*/ 481013 w 329"/>
              <a:gd name="T79" fmla="*/ 0 h 23"/>
              <a:gd name="T80" fmla="*/ 495300 w 329"/>
              <a:gd name="T81" fmla="*/ 0 h 23"/>
              <a:gd name="T82" fmla="*/ 508000 w 329"/>
              <a:gd name="T83" fmla="*/ 6350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9"/>
              <a:gd name="T127" fmla="*/ 0 h 23"/>
              <a:gd name="T128" fmla="*/ 329 w 329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9" h="23">
                <a:moveTo>
                  <a:pt x="5" y="14"/>
                </a:moveTo>
                <a:lnTo>
                  <a:pt x="0" y="14"/>
                </a:lnTo>
                <a:lnTo>
                  <a:pt x="5" y="4"/>
                </a:lnTo>
                <a:lnTo>
                  <a:pt x="9" y="9"/>
                </a:lnTo>
                <a:lnTo>
                  <a:pt x="9" y="18"/>
                </a:lnTo>
                <a:lnTo>
                  <a:pt x="9" y="14"/>
                </a:lnTo>
                <a:lnTo>
                  <a:pt x="14" y="18"/>
                </a:lnTo>
                <a:lnTo>
                  <a:pt x="18" y="14"/>
                </a:lnTo>
                <a:lnTo>
                  <a:pt x="22" y="14"/>
                </a:lnTo>
                <a:lnTo>
                  <a:pt x="22" y="4"/>
                </a:lnTo>
                <a:lnTo>
                  <a:pt x="27" y="0"/>
                </a:lnTo>
                <a:lnTo>
                  <a:pt x="31" y="4"/>
                </a:lnTo>
                <a:lnTo>
                  <a:pt x="31" y="0"/>
                </a:lnTo>
                <a:lnTo>
                  <a:pt x="31" y="4"/>
                </a:lnTo>
                <a:lnTo>
                  <a:pt x="36" y="14"/>
                </a:lnTo>
                <a:lnTo>
                  <a:pt x="36" y="9"/>
                </a:lnTo>
                <a:lnTo>
                  <a:pt x="40" y="4"/>
                </a:lnTo>
                <a:lnTo>
                  <a:pt x="44" y="4"/>
                </a:lnTo>
                <a:lnTo>
                  <a:pt x="49" y="0"/>
                </a:lnTo>
                <a:lnTo>
                  <a:pt x="49" y="14"/>
                </a:lnTo>
                <a:lnTo>
                  <a:pt x="53" y="18"/>
                </a:lnTo>
                <a:lnTo>
                  <a:pt x="53" y="4"/>
                </a:lnTo>
                <a:lnTo>
                  <a:pt x="57" y="4"/>
                </a:lnTo>
                <a:lnTo>
                  <a:pt x="57" y="18"/>
                </a:lnTo>
                <a:lnTo>
                  <a:pt x="62" y="0"/>
                </a:lnTo>
                <a:lnTo>
                  <a:pt x="62" y="4"/>
                </a:lnTo>
                <a:lnTo>
                  <a:pt x="62" y="0"/>
                </a:lnTo>
                <a:lnTo>
                  <a:pt x="66" y="0"/>
                </a:lnTo>
                <a:lnTo>
                  <a:pt x="71" y="4"/>
                </a:lnTo>
                <a:lnTo>
                  <a:pt x="75" y="9"/>
                </a:lnTo>
                <a:lnTo>
                  <a:pt x="79" y="4"/>
                </a:lnTo>
                <a:lnTo>
                  <a:pt x="84" y="9"/>
                </a:lnTo>
                <a:lnTo>
                  <a:pt x="84" y="18"/>
                </a:lnTo>
                <a:lnTo>
                  <a:pt x="88" y="23"/>
                </a:lnTo>
                <a:lnTo>
                  <a:pt x="93" y="14"/>
                </a:lnTo>
                <a:lnTo>
                  <a:pt x="93" y="4"/>
                </a:lnTo>
                <a:lnTo>
                  <a:pt x="97" y="9"/>
                </a:lnTo>
                <a:lnTo>
                  <a:pt x="101" y="4"/>
                </a:lnTo>
                <a:lnTo>
                  <a:pt x="106" y="4"/>
                </a:lnTo>
                <a:lnTo>
                  <a:pt x="110" y="14"/>
                </a:lnTo>
                <a:lnTo>
                  <a:pt x="110" y="4"/>
                </a:lnTo>
                <a:lnTo>
                  <a:pt x="114" y="9"/>
                </a:lnTo>
                <a:lnTo>
                  <a:pt x="119" y="9"/>
                </a:lnTo>
                <a:lnTo>
                  <a:pt x="123" y="14"/>
                </a:lnTo>
                <a:lnTo>
                  <a:pt x="123" y="18"/>
                </a:lnTo>
                <a:lnTo>
                  <a:pt x="123" y="14"/>
                </a:lnTo>
                <a:lnTo>
                  <a:pt x="128" y="9"/>
                </a:lnTo>
                <a:lnTo>
                  <a:pt x="128" y="4"/>
                </a:lnTo>
                <a:lnTo>
                  <a:pt x="132" y="9"/>
                </a:lnTo>
                <a:lnTo>
                  <a:pt x="132" y="18"/>
                </a:lnTo>
                <a:lnTo>
                  <a:pt x="132" y="14"/>
                </a:lnTo>
                <a:lnTo>
                  <a:pt x="136" y="18"/>
                </a:lnTo>
                <a:lnTo>
                  <a:pt x="141" y="14"/>
                </a:lnTo>
                <a:lnTo>
                  <a:pt x="141" y="0"/>
                </a:lnTo>
                <a:lnTo>
                  <a:pt x="145" y="4"/>
                </a:lnTo>
                <a:lnTo>
                  <a:pt x="145" y="9"/>
                </a:lnTo>
                <a:lnTo>
                  <a:pt x="150" y="4"/>
                </a:lnTo>
                <a:lnTo>
                  <a:pt x="150" y="0"/>
                </a:lnTo>
                <a:lnTo>
                  <a:pt x="154" y="4"/>
                </a:lnTo>
                <a:lnTo>
                  <a:pt x="158" y="14"/>
                </a:lnTo>
                <a:lnTo>
                  <a:pt x="158" y="18"/>
                </a:lnTo>
                <a:lnTo>
                  <a:pt x="163" y="14"/>
                </a:lnTo>
                <a:lnTo>
                  <a:pt x="163" y="4"/>
                </a:lnTo>
                <a:lnTo>
                  <a:pt x="167" y="14"/>
                </a:lnTo>
                <a:lnTo>
                  <a:pt x="167" y="9"/>
                </a:lnTo>
                <a:lnTo>
                  <a:pt x="171" y="14"/>
                </a:lnTo>
                <a:lnTo>
                  <a:pt x="171" y="18"/>
                </a:lnTo>
                <a:lnTo>
                  <a:pt x="176" y="14"/>
                </a:lnTo>
                <a:lnTo>
                  <a:pt x="180" y="9"/>
                </a:lnTo>
                <a:lnTo>
                  <a:pt x="180" y="0"/>
                </a:lnTo>
                <a:lnTo>
                  <a:pt x="180" y="4"/>
                </a:lnTo>
                <a:lnTo>
                  <a:pt x="185" y="4"/>
                </a:lnTo>
                <a:lnTo>
                  <a:pt x="189" y="0"/>
                </a:lnTo>
                <a:lnTo>
                  <a:pt x="189" y="4"/>
                </a:lnTo>
                <a:lnTo>
                  <a:pt x="193" y="14"/>
                </a:lnTo>
                <a:lnTo>
                  <a:pt x="198" y="18"/>
                </a:lnTo>
                <a:lnTo>
                  <a:pt x="202" y="23"/>
                </a:lnTo>
                <a:lnTo>
                  <a:pt x="202" y="9"/>
                </a:lnTo>
                <a:lnTo>
                  <a:pt x="207" y="14"/>
                </a:lnTo>
                <a:lnTo>
                  <a:pt x="211" y="9"/>
                </a:lnTo>
                <a:lnTo>
                  <a:pt x="211" y="4"/>
                </a:lnTo>
                <a:lnTo>
                  <a:pt x="211" y="9"/>
                </a:lnTo>
                <a:lnTo>
                  <a:pt x="215" y="4"/>
                </a:lnTo>
                <a:lnTo>
                  <a:pt x="220" y="9"/>
                </a:lnTo>
                <a:lnTo>
                  <a:pt x="224" y="14"/>
                </a:lnTo>
                <a:lnTo>
                  <a:pt x="224" y="9"/>
                </a:lnTo>
                <a:lnTo>
                  <a:pt x="233" y="18"/>
                </a:lnTo>
                <a:lnTo>
                  <a:pt x="228" y="18"/>
                </a:lnTo>
                <a:lnTo>
                  <a:pt x="233" y="9"/>
                </a:lnTo>
                <a:lnTo>
                  <a:pt x="233" y="14"/>
                </a:lnTo>
                <a:lnTo>
                  <a:pt x="237" y="18"/>
                </a:lnTo>
                <a:lnTo>
                  <a:pt x="242" y="14"/>
                </a:lnTo>
                <a:lnTo>
                  <a:pt x="242" y="4"/>
                </a:lnTo>
                <a:lnTo>
                  <a:pt x="242" y="9"/>
                </a:lnTo>
                <a:lnTo>
                  <a:pt x="246" y="18"/>
                </a:lnTo>
                <a:lnTo>
                  <a:pt x="246" y="14"/>
                </a:lnTo>
                <a:lnTo>
                  <a:pt x="250" y="4"/>
                </a:lnTo>
                <a:lnTo>
                  <a:pt x="250" y="9"/>
                </a:lnTo>
                <a:lnTo>
                  <a:pt x="255" y="18"/>
                </a:lnTo>
                <a:lnTo>
                  <a:pt x="255" y="9"/>
                </a:lnTo>
                <a:lnTo>
                  <a:pt x="259" y="9"/>
                </a:lnTo>
                <a:lnTo>
                  <a:pt x="263" y="9"/>
                </a:lnTo>
                <a:lnTo>
                  <a:pt x="263" y="18"/>
                </a:lnTo>
                <a:lnTo>
                  <a:pt x="263" y="9"/>
                </a:lnTo>
                <a:lnTo>
                  <a:pt x="268" y="4"/>
                </a:lnTo>
                <a:lnTo>
                  <a:pt x="272" y="0"/>
                </a:lnTo>
                <a:lnTo>
                  <a:pt x="272" y="9"/>
                </a:lnTo>
                <a:lnTo>
                  <a:pt x="277" y="4"/>
                </a:lnTo>
                <a:lnTo>
                  <a:pt x="277" y="0"/>
                </a:lnTo>
                <a:lnTo>
                  <a:pt x="281" y="9"/>
                </a:lnTo>
                <a:lnTo>
                  <a:pt x="281" y="4"/>
                </a:lnTo>
                <a:lnTo>
                  <a:pt x="285" y="0"/>
                </a:lnTo>
                <a:lnTo>
                  <a:pt x="290" y="9"/>
                </a:lnTo>
                <a:lnTo>
                  <a:pt x="290" y="14"/>
                </a:lnTo>
                <a:lnTo>
                  <a:pt x="290" y="4"/>
                </a:lnTo>
                <a:lnTo>
                  <a:pt x="294" y="0"/>
                </a:lnTo>
                <a:lnTo>
                  <a:pt x="299" y="4"/>
                </a:lnTo>
                <a:lnTo>
                  <a:pt x="299" y="9"/>
                </a:lnTo>
                <a:lnTo>
                  <a:pt x="307" y="0"/>
                </a:lnTo>
                <a:lnTo>
                  <a:pt x="303" y="0"/>
                </a:lnTo>
                <a:lnTo>
                  <a:pt x="307" y="9"/>
                </a:lnTo>
                <a:lnTo>
                  <a:pt x="316" y="0"/>
                </a:lnTo>
                <a:lnTo>
                  <a:pt x="312" y="0"/>
                </a:lnTo>
                <a:lnTo>
                  <a:pt x="316" y="9"/>
                </a:lnTo>
                <a:lnTo>
                  <a:pt x="320" y="14"/>
                </a:lnTo>
                <a:lnTo>
                  <a:pt x="320" y="4"/>
                </a:lnTo>
                <a:lnTo>
                  <a:pt x="325" y="0"/>
                </a:lnTo>
                <a:lnTo>
                  <a:pt x="329" y="4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1" name="Freeform 212"/>
          <p:cNvSpPr>
            <a:spLocks/>
          </p:cNvSpPr>
          <p:nvPr/>
        </p:nvSpPr>
        <p:spPr bwMode="auto">
          <a:xfrm>
            <a:off x="8275638" y="4575175"/>
            <a:ext cx="487362" cy="65088"/>
          </a:xfrm>
          <a:custGeom>
            <a:avLst/>
            <a:gdLst>
              <a:gd name="T0" fmla="*/ 7937 w 307"/>
              <a:gd name="T1" fmla="*/ 42863 h 41"/>
              <a:gd name="T2" fmla="*/ 28575 w 307"/>
              <a:gd name="T3" fmla="*/ 36513 h 41"/>
              <a:gd name="T4" fmla="*/ 34925 w 307"/>
              <a:gd name="T5" fmla="*/ 50800 h 41"/>
              <a:gd name="T6" fmla="*/ 49212 w 307"/>
              <a:gd name="T7" fmla="*/ 42863 h 41"/>
              <a:gd name="T8" fmla="*/ 55562 w 307"/>
              <a:gd name="T9" fmla="*/ 36513 h 41"/>
              <a:gd name="T10" fmla="*/ 76200 w 307"/>
              <a:gd name="T11" fmla="*/ 36513 h 41"/>
              <a:gd name="T12" fmla="*/ 84137 w 307"/>
              <a:gd name="T13" fmla="*/ 50800 h 41"/>
              <a:gd name="T14" fmla="*/ 90487 w 307"/>
              <a:gd name="T15" fmla="*/ 28575 h 41"/>
              <a:gd name="T16" fmla="*/ 98425 w 307"/>
              <a:gd name="T17" fmla="*/ 42863 h 41"/>
              <a:gd name="T18" fmla="*/ 111125 w 307"/>
              <a:gd name="T19" fmla="*/ 42863 h 41"/>
              <a:gd name="T20" fmla="*/ 125412 w 307"/>
              <a:gd name="T21" fmla="*/ 36513 h 41"/>
              <a:gd name="T22" fmla="*/ 139700 w 307"/>
              <a:gd name="T23" fmla="*/ 36513 h 41"/>
              <a:gd name="T24" fmla="*/ 160337 w 307"/>
              <a:gd name="T25" fmla="*/ 36513 h 41"/>
              <a:gd name="T26" fmla="*/ 174625 w 307"/>
              <a:gd name="T27" fmla="*/ 42863 h 41"/>
              <a:gd name="T28" fmla="*/ 180975 w 307"/>
              <a:gd name="T29" fmla="*/ 50800 h 41"/>
              <a:gd name="T30" fmla="*/ 195262 w 307"/>
              <a:gd name="T31" fmla="*/ 50800 h 41"/>
              <a:gd name="T32" fmla="*/ 209550 w 307"/>
              <a:gd name="T33" fmla="*/ 42863 h 41"/>
              <a:gd name="T34" fmla="*/ 223837 w 307"/>
              <a:gd name="T35" fmla="*/ 36513 h 41"/>
              <a:gd name="T36" fmla="*/ 236537 w 307"/>
              <a:gd name="T37" fmla="*/ 42863 h 41"/>
              <a:gd name="T38" fmla="*/ 250825 w 307"/>
              <a:gd name="T39" fmla="*/ 58738 h 41"/>
              <a:gd name="T40" fmla="*/ 257175 w 307"/>
              <a:gd name="T41" fmla="*/ 28575 h 41"/>
              <a:gd name="T42" fmla="*/ 265112 w 307"/>
              <a:gd name="T43" fmla="*/ 50800 h 41"/>
              <a:gd name="T44" fmla="*/ 279400 w 307"/>
              <a:gd name="T45" fmla="*/ 42863 h 41"/>
              <a:gd name="T46" fmla="*/ 285750 w 307"/>
              <a:gd name="T47" fmla="*/ 42863 h 41"/>
              <a:gd name="T48" fmla="*/ 300037 w 307"/>
              <a:gd name="T49" fmla="*/ 42863 h 41"/>
              <a:gd name="T50" fmla="*/ 306387 w 307"/>
              <a:gd name="T51" fmla="*/ 50800 h 41"/>
              <a:gd name="T52" fmla="*/ 320675 w 307"/>
              <a:gd name="T53" fmla="*/ 22225 h 41"/>
              <a:gd name="T54" fmla="*/ 341312 w 307"/>
              <a:gd name="T55" fmla="*/ 14288 h 41"/>
              <a:gd name="T56" fmla="*/ 347662 w 307"/>
              <a:gd name="T57" fmla="*/ 7938 h 41"/>
              <a:gd name="T58" fmla="*/ 361950 w 307"/>
              <a:gd name="T59" fmla="*/ 36513 h 41"/>
              <a:gd name="T60" fmla="*/ 369887 w 307"/>
              <a:gd name="T61" fmla="*/ 14288 h 41"/>
              <a:gd name="T62" fmla="*/ 376237 w 307"/>
              <a:gd name="T63" fmla="*/ 22225 h 41"/>
              <a:gd name="T64" fmla="*/ 382587 w 307"/>
              <a:gd name="T65" fmla="*/ 22225 h 41"/>
              <a:gd name="T66" fmla="*/ 396875 w 307"/>
              <a:gd name="T67" fmla="*/ 28575 h 41"/>
              <a:gd name="T68" fmla="*/ 404812 w 307"/>
              <a:gd name="T69" fmla="*/ 22225 h 41"/>
              <a:gd name="T70" fmla="*/ 411162 w 307"/>
              <a:gd name="T71" fmla="*/ 50800 h 41"/>
              <a:gd name="T72" fmla="*/ 425450 w 307"/>
              <a:gd name="T73" fmla="*/ 28575 h 41"/>
              <a:gd name="T74" fmla="*/ 431800 w 307"/>
              <a:gd name="T75" fmla="*/ 22225 h 41"/>
              <a:gd name="T76" fmla="*/ 446087 w 307"/>
              <a:gd name="T77" fmla="*/ 50800 h 41"/>
              <a:gd name="T78" fmla="*/ 460375 w 307"/>
              <a:gd name="T79" fmla="*/ 50800 h 41"/>
              <a:gd name="T80" fmla="*/ 473075 w 307"/>
              <a:gd name="T81" fmla="*/ 28575 h 41"/>
              <a:gd name="T82" fmla="*/ 481012 w 307"/>
              <a:gd name="T83" fmla="*/ 28575 h 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7"/>
              <a:gd name="T127" fmla="*/ 0 h 41"/>
              <a:gd name="T128" fmla="*/ 307 w 307"/>
              <a:gd name="T129" fmla="*/ 41 h 4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7" h="41">
                <a:moveTo>
                  <a:pt x="0" y="27"/>
                </a:moveTo>
                <a:lnTo>
                  <a:pt x="0" y="32"/>
                </a:lnTo>
                <a:lnTo>
                  <a:pt x="5" y="27"/>
                </a:lnTo>
                <a:lnTo>
                  <a:pt x="5" y="41"/>
                </a:lnTo>
                <a:lnTo>
                  <a:pt x="9" y="32"/>
                </a:lnTo>
                <a:lnTo>
                  <a:pt x="18" y="23"/>
                </a:lnTo>
                <a:lnTo>
                  <a:pt x="13" y="23"/>
                </a:lnTo>
                <a:lnTo>
                  <a:pt x="18" y="23"/>
                </a:lnTo>
                <a:lnTo>
                  <a:pt x="22" y="32"/>
                </a:lnTo>
                <a:lnTo>
                  <a:pt x="22" y="27"/>
                </a:lnTo>
                <a:lnTo>
                  <a:pt x="27" y="23"/>
                </a:lnTo>
                <a:lnTo>
                  <a:pt x="31" y="27"/>
                </a:lnTo>
                <a:lnTo>
                  <a:pt x="31" y="32"/>
                </a:lnTo>
                <a:lnTo>
                  <a:pt x="31" y="27"/>
                </a:lnTo>
                <a:lnTo>
                  <a:pt x="35" y="23"/>
                </a:lnTo>
                <a:lnTo>
                  <a:pt x="40" y="23"/>
                </a:lnTo>
                <a:lnTo>
                  <a:pt x="40" y="32"/>
                </a:lnTo>
                <a:lnTo>
                  <a:pt x="48" y="23"/>
                </a:lnTo>
                <a:lnTo>
                  <a:pt x="44" y="23"/>
                </a:lnTo>
                <a:lnTo>
                  <a:pt x="48" y="23"/>
                </a:lnTo>
                <a:lnTo>
                  <a:pt x="53" y="32"/>
                </a:lnTo>
                <a:lnTo>
                  <a:pt x="53" y="27"/>
                </a:lnTo>
                <a:lnTo>
                  <a:pt x="57" y="23"/>
                </a:lnTo>
                <a:lnTo>
                  <a:pt x="57" y="18"/>
                </a:lnTo>
                <a:lnTo>
                  <a:pt x="62" y="23"/>
                </a:lnTo>
                <a:lnTo>
                  <a:pt x="62" y="32"/>
                </a:lnTo>
                <a:lnTo>
                  <a:pt x="62" y="27"/>
                </a:lnTo>
                <a:lnTo>
                  <a:pt x="66" y="23"/>
                </a:lnTo>
                <a:lnTo>
                  <a:pt x="70" y="18"/>
                </a:lnTo>
                <a:lnTo>
                  <a:pt x="70" y="27"/>
                </a:lnTo>
                <a:lnTo>
                  <a:pt x="75" y="32"/>
                </a:lnTo>
                <a:lnTo>
                  <a:pt x="75" y="27"/>
                </a:lnTo>
                <a:lnTo>
                  <a:pt x="79" y="23"/>
                </a:lnTo>
                <a:lnTo>
                  <a:pt x="84" y="27"/>
                </a:lnTo>
                <a:lnTo>
                  <a:pt x="84" y="32"/>
                </a:lnTo>
                <a:lnTo>
                  <a:pt x="88" y="23"/>
                </a:lnTo>
                <a:lnTo>
                  <a:pt x="92" y="27"/>
                </a:lnTo>
                <a:lnTo>
                  <a:pt x="92" y="32"/>
                </a:lnTo>
                <a:lnTo>
                  <a:pt x="101" y="23"/>
                </a:lnTo>
                <a:lnTo>
                  <a:pt x="101" y="18"/>
                </a:lnTo>
                <a:lnTo>
                  <a:pt x="101" y="27"/>
                </a:lnTo>
                <a:lnTo>
                  <a:pt x="110" y="27"/>
                </a:lnTo>
                <a:lnTo>
                  <a:pt x="110" y="23"/>
                </a:lnTo>
                <a:lnTo>
                  <a:pt x="114" y="23"/>
                </a:lnTo>
                <a:lnTo>
                  <a:pt x="114" y="32"/>
                </a:lnTo>
                <a:lnTo>
                  <a:pt x="123" y="23"/>
                </a:lnTo>
                <a:lnTo>
                  <a:pt x="119" y="23"/>
                </a:lnTo>
                <a:lnTo>
                  <a:pt x="123" y="32"/>
                </a:lnTo>
                <a:lnTo>
                  <a:pt x="127" y="32"/>
                </a:lnTo>
                <a:lnTo>
                  <a:pt x="127" y="23"/>
                </a:lnTo>
                <a:lnTo>
                  <a:pt x="132" y="27"/>
                </a:lnTo>
                <a:lnTo>
                  <a:pt x="136" y="37"/>
                </a:lnTo>
                <a:lnTo>
                  <a:pt x="136" y="32"/>
                </a:lnTo>
                <a:lnTo>
                  <a:pt x="141" y="23"/>
                </a:lnTo>
                <a:lnTo>
                  <a:pt x="145" y="18"/>
                </a:lnTo>
                <a:lnTo>
                  <a:pt x="145" y="32"/>
                </a:lnTo>
                <a:lnTo>
                  <a:pt x="149" y="27"/>
                </a:lnTo>
                <a:lnTo>
                  <a:pt x="154" y="23"/>
                </a:lnTo>
                <a:lnTo>
                  <a:pt x="154" y="27"/>
                </a:lnTo>
                <a:lnTo>
                  <a:pt x="158" y="37"/>
                </a:lnTo>
                <a:lnTo>
                  <a:pt x="158" y="27"/>
                </a:lnTo>
                <a:lnTo>
                  <a:pt x="162" y="23"/>
                </a:lnTo>
                <a:lnTo>
                  <a:pt x="162" y="18"/>
                </a:lnTo>
                <a:lnTo>
                  <a:pt x="162" y="23"/>
                </a:lnTo>
                <a:lnTo>
                  <a:pt x="167" y="27"/>
                </a:lnTo>
                <a:lnTo>
                  <a:pt x="167" y="32"/>
                </a:lnTo>
                <a:lnTo>
                  <a:pt x="171" y="27"/>
                </a:lnTo>
                <a:lnTo>
                  <a:pt x="171" y="23"/>
                </a:lnTo>
                <a:lnTo>
                  <a:pt x="176" y="27"/>
                </a:lnTo>
                <a:lnTo>
                  <a:pt x="176" y="32"/>
                </a:lnTo>
                <a:lnTo>
                  <a:pt x="180" y="37"/>
                </a:lnTo>
                <a:lnTo>
                  <a:pt x="180" y="27"/>
                </a:lnTo>
                <a:lnTo>
                  <a:pt x="184" y="18"/>
                </a:lnTo>
                <a:lnTo>
                  <a:pt x="184" y="23"/>
                </a:lnTo>
                <a:lnTo>
                  <a:pt x="189" y="27"/>
                </a:lnTo>
                <a:lnTo>
                  <a:pt x="189" y="23"/>
                </a:lnTo>
                <a:lnTo>
                  <a:pt x="193" y="18"/>
                </a:lnTo>
                <a:lnTo>
                  <a:pt x="193" y="32"/>
                </a:lnTo>
                <a:lnTo>
                  <a:pt x="198" y="32"/>
                </a:lnTo>
                <a:lnTo>
                  <a:pt x="202" y="23"/>
                </a:lnTo>
                <a:lnTo>
                  <a:pt x="202" y="14"/>
                </a:lnTo>
                <a:lnTo>
                  <a:pt x="206" y="9"/>
                </a:lnTo>
                <a:lnTo>
                  <a:pt x="211" y="5"/>
                </a:lnTo>
                <a:lnTo>
                  <a:pt x="215" y="9"/>
                </a:lnTo>
                <a:lnTo>
                  <a:pt x="215" y="18"/>
                </a:lnTo>
                <a:lnTo>
                  <a:pt x="215" y="14"/>
                </a:lnTo>
                <a:lnTo>
                  <a:pt x="219" y="5"/>
                </a:lnTo>
                <a:lnTo>
                  <a:pt x="224" y="5"/>
                </a:lnTo>
                <a:lnTo>
                  <a:pt x="224" y="27"/>
                </a:lnTo>
                <a:lnTo>
                  <a:pt x="228" y="23"/>
                </a:lnTo>
                <a:lnTo>
                  <a:pt x="228" y="18"/>
                </a:lnTo>
                <a:lnTo>
                  <a:pt x="233" y="14"/>
                </a:lnTo>
                <a:lnTo>
                  <a:pt x="233" y="9"/>
                </a:lnTo>
                <a:lnTo>
                  <a:pt x="233" y="14"/>
                </a:lnTo>
                <a:lnTo>
                  <a:pt x="237" y="18"/>
                </a:lnTo>
                <a:lnTo>
                  <a:pt x="237" y="14"/>
                </a:lnTo>
                <a:lnTo>
                  <a:pt x="241" y="5"/>
                </a:lnTo>
                <a:lnTo>
                  <a:pt x="241" y="0"/>
                </a:lnTo>
                <a:lnTo>
                  <a:pt x="241" y="14"/>
                </a:lnTo>
                <a:lnTo>
                  <a:pt x="246" y="18"/>
                </a:lnTo>
                <a:lnTo>
                  <a:pt x="246" y="23"/>
                </a:lnTo>
                <a:lnTo>
                  <a:pt x="250" y="18"/>
                </a:lnTo>
                <a:lnTo>
                  <a:pt x="250" y="14"/>
                </a:lnTo>
                <a:lnTo>
                  <a:pt x="255" y="18"/>
                </a:lnTo>
                <a:lnTo>
                  <a:pt x="255" y="14"/>
                </a:lnTo>
                <a:lnTo>
                  <a:pt x="255" y="18"/>
                </a:lnTo>
                <a:lnTo>
                  <a:pt x="259" y="37"/>
                </a:lnTo>
                <a:lnTo>
                  <a:pt x="259" y="32"/>
                </a:lnTo>
                <a:lnTo>
                  <a:pt x="263" y="14"/>
                </a:lnTo>
                <a:lnTo>
                  <a:pt x="263" y="5"/>
                </a:lnTo>
                <a:lnTo>
                  <a:pt x="268" y="18"/>
                </a:lnTo>
                <a:lnTo>
                  <a:pt x="268" y="32"/>
                </a:lnTo>
                <a:lnTo>
                  <a:pt x="272" y="23"/>
                </a:lnTo>
                <a:lnTo>
                  <a:pt x="272" y="14"/>
                </a:lnTo>
                <a:lnTo>
                  <a:pt x="276" y="18"/>
                </a:lnTo>
                <a:lnTo>
                  <a:pt x="276" y="32"/>
                </a:lnTo>
                <a:lnTo>
                  <a:pt x="281" y="32"/>
                </a:lnTo>
                <a:lnTo>
                  <a:pt x="285" y="27"/>
                </a:lnTo>
                <a:lnTo>
                  <a:pt x="285" y="23"/>
                </a:lnTo>
                <a:lnTo>
                  <a:pt x="290" y="32"/>
                </a:lnTo>
                <a:lnTo>
                  <a:pt x="290" y="27"/>
                </a:lnTo>
                <a:lnTo>
                  <a:pt x="294" y="14"/>
                </a:lnTo>
                <a:lnTo>
                  <a:pt x="298" y="18"/>
                </a:lnTo>
                <a:lnTo>
                  <a:pt x="298" y="41"/>
                </a:lnTo>
                <a:lnTo>
                  <a:pt x="303" y="32"/>
                </a:lnTo>
                <a:lnTo>
                  <a:pt x="303" y="18"/>
                </a:lnTo>
                <a:lnTo>
                  <a:pt x="307" y="18"/>
                </a:lnTo>
                <a:lnTo>
                  <a:pt x="307" y="27"/>
                </a:lnTo>
              </a:path>
            </a:pathLst>
          </a:custGeom>
          <a:noFill/>
          <a:ln w="0">
            <a:solidFill>
              <a:srgbClr val="BF00B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3" name="Freeform 214"/>
          <p:cNvSpPr>
            <a:spLocks/>
          </p:cNvSpPr>
          <p:nvPr/>
        </p:nvSpPr>
        <p:spPr bwMode="auto">
          <a:xfrm>
            <a:off x="320675" y="3509963"/>
            <a:ext cx="396875" cy="388937"/>
          </a:xfrm>
          <a:custGeom>
            <a:avLst/>
            <a:gdLst>
              <a:gd name="T0" fmla="*/ 7938 w 250"/>
              <a:gd name="T1" fmla="*/ 280987 h 245"/>
              <a:gd name="T2" fmla="*/ 14288 w 250"/>
              <a:gd name="T3" fmla="*/ 301625 h 245"/>
              <a:gd name="T4" fmla="*/ 22225 w 250"/>
              <a:gd name="T5" fmla="*/ 352425 h 245"/>
              <a:gd name="T6" fmla="*/ 28575 w 250"/>
              <a:gd name="T7" fmla="*/ 374650 h 245"/>
              <a:gd name="T8" fmla="*/ 42863 w 250"/>
              <a:gd name="T9" fmla="*/ 381000 h 245"/>
              <a:gd name="T10" fmla="*/ 49213 w 250"/>
              <a:gd name="T11" fmla="*/ 346075 h 245"/>
              <a:gd name="T12" fmla="*/ 63500 w 250"/>
              <a:gd name="T13" fmla="*/ 301625 h 245"/>
              <a:gd name="T14" fmla="*/ 69850 w 250"/>
              <a:gd name="T15" fmla="*/ 295275 h 245"/>
              <a:gd name="T16" fmla="*/ 77788 w 250"/>
              <a:gd name="T17" fmla="*/ 258762 h 245"/>
              <a:gd name="T18" fmla="*/ 84138 w 250"/>
              <a:gd name="T19" fmla="*/ 258762 h 245"/>
              <a:gd name="T20" fmla="*/ 98425 w 250"/>
              <a:gd name="T21" fmla="*/ 266700 h 245"/>
              <a:gd name="T22" fmla="*/ 104775 w 250"/>
              <a:gd name="T23" fmla="*/ 223837 h 245"/>
              <a:gd name="T24" fmla="*/ 112713 w 250"/>
              <a:gd name="T25" fmla="*/ 187325 h 245"/>
              <a:gd name="T26" fmla="*/ 125413 w 250"/>
              <a:gd name="T27" fmla="*/ 122237 h 245"/>
              <a:gd name="T28" fmla="*/ 133350 w 250"/>
              <a:gd name="T29" fmla="*/ 115887 h 245"/>
              <a:gd name="T30" fmla="*/ 139700 w 250"/>
              <a:gd name="T31" fmla="*/ 130175 h 245"/>
              <a:gd name="T32" fmla="*/ 153988 w 250"/>
              <a:gd name="T33" fmla="*/ 136525 h 245"/>
              <a:gd name="T34" fmla="*/ 160338 w 250"/>
              <a:gd name="T35" fmla="*/ 122237 h 245"/>
              <a:gd name="T36" fmla="*/ 174625 w 250"/>
              <a:gd name="T37" fmla="*/ 130175 h 245"/>
              <a:gd name="T38" fmla="*/ 180975 w 250"/>
              <a:gd name="T39" fmla="*/ 100012 h 245"/>
              <a:gd name="T40" fmla="*/ 195263 w 250"/>
              <a:gd name="T41" fmla="*/ 136525 h 245"/>
              <a:gd name="T42" fmla="*/ 203200 w 250"/>
              <a:gd name="T43" fmla="*/ 85725 h 245"/>
              <a:gd name="T44" fmla="*/ 209550 w 250"/>
              <a:gd name="T45" fmla="*/ 122237 h 245"/>
              <a:gd name="T46" fmla="*/ 223838 w 250"/>
              <a:gd name="T47" fmla="*/ 179387 h 245"/>
              <a:gd name="T48" fmla="*/ 230188 w 250"/>
              <a:gd name="T49" fmla="*/ 201612 h 245"/>
              <a:gd name="T50" fmla="*/ 238125 w 250"/>
              <a:gd name="T51" fmla="*/ 215900 h 245"/>
              <a:gd name="T52" fmla="*/ 244475 w 250"/>
              <a:gd name="T53" fmla="*/ 150812 h 245"/>
              <a:gd name="T54" fmla="*/ 258763 w 250"/>
              <a:gd name="T55" fmla="*/ 207962 h 245"/>
              <a:gd name="T56" fmla="*/ 265113 w 250"/>
              <a:gd name="T57" fmla="*/ 100012 h 245"/>
              <a:gd name="T58" fmla="*/ 271463 w 250"/>
              <a:gd name="T59" fmla="*/ 93662 h 245"/>
              <a:gd name="T60" fmla="*/ 285750 w 250"/>
              <a:gd name="T61" fmla="*/ 173037 h 245"/>
              <a:gd name="T62" fmla="*/ 293688 w 250"/>
              <a:gd name="T63" fmla="*/ 79375 h 245"/>
              <a:gd name="T64" fmla="*/ 306388 w 250"/>
              <a:gd name="T65" fmla="*/ 36512 h 245"/>
              <a:gd name="T66" fmla="*/ 314325 w 250"/>
              <a:gd name="T67" fmla="*/ 22225 h 245"/>
              <a:gd name="T68" fmla="*/ 320675 w 250"/>
              <a:gd name="T69" fmla="*/ 42862 h 245"/>
              <a:gd name="T70" fmla="*/ 334963 w 250"/>
              <a:gd name="T71" fmla="*/ 79375 h 245"/>
              <a:gd name="T72" fmla="*/ 341313 w 250"/>
              <a:gd name="T73" fmla="*/ 71437 h 245"/>
              <a:gd name="T74" fmla="*/ 349250 w 250"/>
              <a:gd name="T75" fmla="*/ 28575 h 245"/>
              <a:gd name="T76" fmla="*/ 361950 w 250"/>
              <a:gd name="T77" fmla="*/ 42862 h 245"/>
              <a:gd name="T78" fmla="*/ 369888 w 250"/>
              <a:gd name="T79" fmla="*/ 65087 h 245"/>
              <a:gd name="T80" fmla="*/ 376238 w 250"/>
              <a:gd name="T81" fmla="*/ 144462 h 245"/>
              <a:gd name="T82" fmla="*/ 390525 w 250"/>
              <a:gd name="T83" fmla="*/ 150812 h 2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0"/>
              <a:gd name="T127" fmla="*/ 0 h 245"/>
              <a:gd name="T128" fmla="*/ 250 w 250"/>
              <a:gd name="T129" fmla="*/ 245 h 2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0" h="245">
                <a:moveTo>
                  <a:pt x="0" y="204"/>
                </a:moveTo>
                <a:lnTo>
                  <a:pt x="0" y="200"/>
                </a:lnTo>
                <a:lnTo>
                  <a:pt x="5" y="177"/>
                </a:lnTo>
                <a:lnTo>
                  <a:pt x="5" y="227"/>
                </a:lnTo>
                <a:lnTo>
                  <a:pt x="9" y="227"/>
                </a:lnTo>
                <a:lnTo>
                  <a:pt x="9" y="190"/>
                </a:lnTo>
                <a:lnTo>
                  <a:pt x="9" y="209"/>
                </a:lnTo>
                <a:lnTo>
                  <a:pt x="14" y="240"/>
                </a:lnTo>
                <a:lnTo>
                  <a:pt x="14" y="222"/>
                </a:lnTo>
                <a:lnTo>
                  <a:pt x="18" y="204"/>
                </a:lnTo>
                <a:lnTo>
                  <a:pt x="18" y="245"/>
                </a:lnTo>
                <a:lnTo>
                  <a:pt x="18" y="236"/>
                </a:lnTo>
                <a:lnTo>
                  <a:pt x="22" y="209"/>
                </a:lnTo>
                <a:lnTo>
                  <a:pt x="22" y="213"/>
                </a:lnTo>
                <a:lnTo>
                  <a:pt x="27" y="240"/>
                </a:lnTo>
                <a:lnTo>
                  <a:pt x="27" y="186"/>
                </a:lnTo>
                <a:lnTo>
                  <a:pt x="31" y="227"/>
                </a:lnTo>
                <a:lnTo>
                  <a:pt x="31" y="218"/>
                </a:lnTo>
                <a:lnTo>
                  <a:pt x="36" y="168"/>
                </a:lnTo>
                <a:lnTo>
                  <a:pt x="36" y="186"/>
                </a:lnTo>
                <a:lnTo>
                  <a:pt x="40" y="190"/>
                </a:lnTo>
                <a:lnTo>
                  <a:pt x="40" y="150"/>
                </a:lnTo>
                <a:lnTo>
                  <a:pt x="40" y="159"/>
                </a:lnTo>
                <a:lnTo>
                  <a:pt x="44" y="186"/>
                </a:lnTo>
                <a:lnTo>
                  <a:pt x="44" y="150"/>
                </a:lnTo>
                <a:lnTo>
                  <a:pt x="49" y="118"/>
                </a:lnTo>
                <a:lnTo>
                  <a:pt x="49" y="163"/>
                </a:lnTo>
                <a:lnTo>
                  <a:pt x="49" y="159"/>
                </a:lnTo>
                <a:lnTo>
                  <a:pt x="53" y="150"/>
                </a:lnTo>
                <a:lnTo>
                  <a:pt x="53" y="163"/>
                </a:lnTo>
                <a:lnTo>
                  <a:pt x="57" y="186"/>
                </a:lnTo>
                <a:lnTo>
                  <a:pt x="57" y="118"/>
                </a:lnTo>
                <a:lnTo>
                  <a:pt x="62" y="168"/>
                </a:lnTo>
                <a:lnTo>
                  <a:pt x="62" y="145"/>
                </a:lnTo>
                <a:lnTo>
                  <a:pt x="66" y="109"/>
                </a:lnTo>
                <a:lnTo>
                  <a:pt x="66" y="141"/>
                </a:lnTo>
                <a:lnTo>
                  <a:pt x="71" y="150"/>
                </a:lnTo>
                <a:lnTo>
                  <a:pt x="71" y="113"/>
                </a:lnTo>
                <a:lnTo>
                  <a:pt x="71" y="118"/>
                </a:lnTo>
                <a:lnTo>
                  <a:pt x="75" y="141"/>
                </a:lnTo>
                <a:lnTo>
                  <a:pt x="75" y="104"/>
                </a:lnTo>
                <a:lnTo>
                  <a:pt x="79" y="77"/>
                </a:lnTo>
                <a:lnTo>
                  <a:pt x="79" y="141"/>
                </a:lnTo>
                <a:lnTo>
                  <a:pt x="79" y="118"/>
                </a:lnTo>
                <a:lnTo>
                  <a:pt x="84" y="73"/>
                </a:lnTo>
                <a:lnTo>
                  <a:pt x="84" y="109"/>
                </a:lnTo>
                <a:lnTo>
                  <a:pt x="88" y="118"/>
                </a:lnTo>
                <a:lnTo>
                  <a:pt x="88" y="82"/>
                </a:lnTo>
                <a:lnTo>
                  <a:pt x="93" y="141"/>
                </a:lnTo>
                <a:lnTo>
                  <a:pt x="93" y="113"/>
                </a:lnTo>
                <a:lnTo>
                  <a:pt x="97" y="86"/>
                </a:lnTo>
                <a:lnTo>
                  <a:pt x="97" y="154"/>
                </a:lnTo>
                <a:lnTo>
                  <a:pt x="101" y="122"/>
                </a:lnTo>
                <a:lnTo>
                  <a:pt x="101" y="77"/>
                </a:lnTo>
                <a:lnTo>
                  <a:pt x="106" y="136"/>
                </a:lnTo>
                <a:lnTo>
                  <a:pt x="106" y="122"/>
                </a:lnTo>
                <a:lnTo>
                  <a:pt x="110" y="82"/>
                </a:lnTo>
                <a:lnTo>
                  <a:pt x="110" y="136"/>
                </a:lnTo>
                <a:lnTo>
                  <a:pt x="114" y="104"/>
                </a:lnTo>
                <a:lnTo>
                  <a:pt x="114" y="63"/>
                </a:lnTo>
                <a:lnTo>
                  <a:pt x="119" y="118"/>
                </a:lnTo>
                <a:lnTo>
                  <a:pt x="119" y="63"/>
                </a:lnTo>
                <a:lnTo>
                  <a:pt x="123" y="86"/>
                </a:lnTo>
                <a:lnTo>
                  <a:pt x="123" y="122"/>
                </a:lnTo>
                <a:lnTo>
                  <a:pt x="128" y="91"/>
                </a:lnTo>
                <a:lnTo>
                  <a:pt x="128" y="54"/>
                </a:lnTo>
                <a:lnTo>
                  <a:pt x="128" y="109"/>
                </a:lnTo>
                <a:lnTo>
                  <a:pt x="132" y="113"/>
                </a:lnTo>
                <a:lnTo>
                  <a:pt x="132" y="77"/>
                </a:lnTo>
                <a:lnTo>
                  <a:pt x="136" y="82"/>
                </a:lnTo>
                <a:lnTo>
                  <a:pt x="136" y="145"/>
                </a:lnTo>
                <a:lnTo>
                  <a:pt x="141" y="113"/>
                </a:lnTo>
                <a:lnTo>
                  <a:pt x="141" y="68"/>
                </a:lnTo>
                <a:lnTo>
                  <a:pt x="141" y="100"/>
                </a:lnTo>
                <a:lnTo>
                  <a:pt x="145" y="127"/>
                </a:lnTo>
                <a:lnTo>
                  <a:pt x="145" y="95"/>
                </a:lnTo>
                <a:lnTo>
                  <a:pt x="150" y="68"/>
                </a:lnTo>
                <a:lnTo>
                  <a:pt x="150" y="136"/>
                </a:lnTo>
                <a:lnTo>
                  <a:pt x="150" y="104"/>
                </a:lnTo>
                <a:lnTo>
                  <a:pt x="154" y="50"/>
                </a:lnTo>
                <a:lnTo>
                  <a:pt x="154" y="95"/>
                </a:lnTo>
                <a:lnTo>
                  <a:pt x="158" y="127"/>
                </a:lnTo>
                <a:lnTo>
                  <a:pt x="158" y="73"/>
                </a:lnTo>
                <a:lnTo>
                  <a:pt x="163" y="131"/>
                </a:lnTo>
                <a:lnTo>
                  <a:pt x="163" y="100"/>
                </a:lnTo>
                <a:lnTo>
                  <a:pt x="167" y="73"/>
                </a:lnTo>
                <a:lnTo>
                  <a:pt x="167" y="63"/>
                </a:lnTo>
                <a:lnTo>
                  <a:pt x="167" y="109"/>
                </a:lnTo>
                <a:lnTo>
                  <a:pt x="171" y="82"/>
                </a:lnTo>
                <a:lnTo>
                  <a:pt x="171" y="59"/>
                </a:lnTo>
                <a:lnTo>
                  <a:pt x="176" y="41"/>
                </a:lnTo>
                <a:lnTo>
                  <a:pt x="176" y="77"/>
                </a:lnTo>
                <a:lnTo>
                  <a:pt x="180" y="109"/>
                </a:lnTo>
                <a:lnTo>
                  <a:pt x="180" y="41"/>
                </a:lnTo>
                <a:lnTo>
                  <a:pt x="185" y="68"/>
                </a:lnTo>
                <a:lnTo>
                  <a:pt x="185" y="50"/>
                </a:lnTo>
                <a:lnTo>
                  <a:pt x="189" y="23"/>
                </a:lnTo>
                <a:lnTo>
                  <a:pt x="189" y="50"/>
                </a:lnTo>
                <a:lnTo>
                  <a:pt x="193" y="23"/>
                </a:lnTo>
                <a:lnTo>
                  <a:pt x="193" y="45"/>
                </a:lnTo>
                <a:lnTo>
                  <a:pt x="198" y="32"/>
                </a:lnTo>
                <a:lnTo>
                  <a:pt x="198" y="14"/>
                </a:lnTo>
                <a:lnTo>
                  <a:pt x="198" y="32"/>
                </a:lnTo>
                <a:lnTo>
                  <a:pt x="202" y="45"/>
                </a:lnTo>
                <a:lnTo>
                  <a:pt x="202" y="27"/>
                </a:lnTo>
                <a:lnTo>
                  <a:pt x="207" y="63"/>
                </a:lnTo>
                <a:lnTo>
                  <a:pt x="207" y="54"/>
                </a:lnTo>
                <a:lnTo>
                  <a:pt x="211" y="50"/>
                </a:lnTo>
                <a:lnTo>
                  <a:pt x="211" y="32"/>
                </a:lnTo>
                <a:lnTo>
                  <a:pt x="215" y="59"/>
                </a:lnTo>
                <a:lnTo>
                  <a:pt x="215" y="45"/>
                </a:lnTo>
                <a:lnTo>
                  <a:pt x="220" y="32"/>
                </a:lnTo>
                <a:lnTo>
                  <a:pt x="220" y="41"/>
                </a:lnTo>
                <a:lnTo>
                  <a:pt x="220" y="18"/>
                </a:lnTo>
                <a:lnTo>
                  <a:pt x="224" y="4"/>
                </a:lnTo>
                <a:lnTo>
                  <a:pt x="224" y="0"/>
                </a:lnTo>
                <a:lnTo>
                  <a:pt x="228" y="27"/>
                </a:lnTo>
                <a:lnTo>
                  <a:pt x="228" y="14"/>
                </a:lnTo>
                <a:lnTo>
                  <a:pt x="233" y="27"/>
                </a:lnTo>
                <a:lnTo>
                  <a:pt x="233" y="41"/>
                </a:lnTo>
                <a:lnTo>
                  <a:pt x="237" y="91"/>
                </a:lnTo>
                <a:lnTo>
                  <a:pt x="237" y="86"/>
                </a:lnTo>
                <a:lnTo>
                  <a:pt x="237" y="91"/>
                </a:lnTo>
                <a:lnTo>
                  <a:pt x="242" y="109"/>
                </a:lnTo>
                <a:lnTo>
                  <a:pt x="246" y="91"/>
                </a:lnTo>
                <a:lnTo>
                  <a:pt x="246" y="95"/>
                </a:lnTo>
                <a:lnTo>
                  <a:pt x="250" y="91"/>
                </a:lnTo>
                <a:lnTo>
                  <a:pt x="250" y="86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4" name="Freeform 215"/>
          <p:cNvSpPr>
            <a:spLocks/>
          </p:cNvSpPr>
          <p:nvPr/>
        </p:nvSpPr>
        <p:spPr bwMode="auto">
          <a:xfrm>
            <a:off x="717550" y="3575050"/>
            <a:ext cx="396875" cy="207963"/>
          </a:xfrm>
          <a:custGeom>
            <a:avLst/>
            <a:gdLst>
              <a:gd name="T0" fmla="*/ 7938 w 250"/>
              <a:gd name="T1" fmla="*/ 71438 h 131"/>
              <a:gd name="T2" fmla="*/ 14288 w 250"/>
              <a:gd name="T3" fmla="*/ 57150 h 131"/>
              <a:gd name="T4" fmla="*/ 20638 w 250"/>
              <a:gd name="T5" fmla="*/ 93663 h 131"/>
              <a:gd name="T6" fmla="*/ 28575 w 250"/>
              <a:gd name="T7" fmla="*/ 114300 h 131"/>
              <a:gd name="T8" fmla="*/ 42863 w 250"/>
              <a:gd name="T9" fmla="*/ 107950 h 131"/>
              <a:gd name="T10" fmla="*/ 49213 w 250"/>
              <a:gd name="T11" fmla="*/ 65088 h 131"/>
              <a:gd name="T12" fmla="*/ 63500 w 250"/>
              <a:gd name="T13" fmla="*/ 71438 h 131"/>
              <a:gd name="T14" fmla="*/ 69850 w 250"/>
              <a:gd name="T15" fmla="*/ 57150 h 131"/>
              <a:gd name="T16" fmla="*/ 77788 w 250"/>
              <a:gd name="T17" fmla="*/ 71438 h 131"/>
              <a:gd name="T18" fmla="*/ 84138 w 250"/>
              <a:gd name="T19" fmla="*/ 128588 h 131"/>
              <a:gd name="T20" fmla="*/ 90488 w 250"/>
              <a:gd name="T21" fmla="*/ 114300 h 131"/>
              <a:gd name="T22" fmla="*/ 104775 w 250"/>
              <a:gd name="T23" fmla="*/ 142875 h 131"/>
              <a:gd name="T24" fmla="*/ 111125 w 250"/>
              <a:gd name="T25" fmla="*/ 114300 h 131"/>
              <a:gd name="T26" fmla="*/ 125413 w 250"/>
              <a:gd name="T27" fmla="*/ 79375 h 131"/>
              <a:gd name="T28" fmla="*/ 133350 w 250"/>
              <a:gd name="T29" fmla="*/ 100013 h 131"/>
              <a:gd name="T30" fmla="*/ 139700 w 250"/>
              <a:gd name="T31" fmla="*/ 57150 h 131"/>
              <a:gd name="T32" fmla="*/ 153988 w 250"/>
              <a:gd name="T33" fmla="*/ 93663 h 131"/>
              <a:gd name="T34" fmla="*/ 160338 w 250"/>
              <a:gd name="T35" fmla="*/ 93663 h 131"/>
              <a:gd name="T36" fmla="*/ 174625 w 250"/>
              <a:gd name="T37" fmla="*/ 107950 h 131"/>
              <a:gd name="T38" fmla="*/ 180975 w 250"/>
              <a:gd name="T39" fmla="*/ 107950 h 131"/>
              <a:gd name="T40" fmla="*/ 188913 w 250"/>
              <a:gd name="T41" fmla="*/ 128588 h 131"/>
              <a:gd name="T42" fmla="*/ 195263 w 250"/>
              <a:gd name="T43" fmla="*/ 71438 h 131"/>
              <a:gd name="T44" fmla="*/ 209550 w 250"/>
              <a:gd name="T45" fmla="*/ 65088 h 131"/>
              <a:gd name="T46" fmla="*/ 215900 w 250"/>
              <a:gd name="T47" fmla="*/ 128588 h 131"/>
              <a:gd name="T48" fmla="*/ 230188 w 250"/>
              <a:gd name="T49" fmla="*/ 57150 h 131"/>
              <a:gd name="T50" fmla="*/ 244475 w 250"/>
              <a:gd name="T51" fmla="*/ 79375 h 131"/>
              <a:gd name="T52" fmla="*/ 250825 w 250"/>
              <a:gd name="T53" fmla="*/ 93663 h 131"/>
              <a:gd name="T54" fmla="*/ 265113 w 250"/>
              <a:gd name="T55" fmla="*/ 100013 h 131"/>
              <a:gd name="T56" fmla="*/ 271463 w 250"/>
              <a:gd name="T57" fmla="*/ 128588 h 131"/>
              <a:gd name="T58" fmla="*/ 285750 w 250"/>
              <a:gd name="T59" fmla="*/ 122238 h 131"/>
              <a:gd name="T60" fmla="*/ 292100 w 250"/>
              <a:gd name="T61" fmla="*/ 85725 h 131"/>
              <a:gd name="T62" fmla="*/ 300038 w 250"/>
              <a:gd name="T63" fmla="*/ 20638 h 131"/>
              <a:gd name="T64" fmla="*/ 314325 w 250"/>
              <a:gd name="T65" fmla="*/ 85725 h 131"/>
              <a:gd name="T66" fmla="*/ 320675 w 250"/>
              <a:gd name="T67" fmla="*/ 100013 h 131"/>
              <a:gd name="T68" fmla="*/ 334963 w 250"/>
              <a:gd name="T69" fmla="*/ 50800 h 131"/>
              <a:gd name="T70" fmla="*/ 341313 w 250"/>
              <a:gd name="T71" fmla="*/ 71438 h 131"/>
              <a:gd name="T72" fmla="*/ 349250 w 250"/>
              <a:gd name="T73" fmla="*/ 142875 h 131"/>
              <a:gd name="T74" fmla="*/ 361950 w 250"/>
              <a:gd name="T75" fmla="*/ 136525 h 131"/>
              <a:gd name="T76" fmla="*/ 369888 w 250"/>
              <a:gd name="T77" fmla="*/ 165100 h 131"/>
              <a:gd name="T78" fmla="*/ 376238 w 250"/>
              <a:gd name="T79" fmla="*/ 207963 h 131"/>
              <a:gd name="T80" fmla="*/ 382588 w 250"/>
              <a:gd name="T81" fmla="*/ 173038 h 131"/>
              <a:gd name="T82" fmla="*/ 396875 w 250"/>
              <a:gd name="T83" fmla="*/ 201613 h 1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0"/>
              <a:gd name="T127" fmla="*/ 0 h 131"/>
              <a:gd name="T128" fmla="*/ 250 w 250"/>
              <a:gd name="T129" fmla="*/ 131 h 13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0" h="131">
                <a:moveTo>
                  <a:pt x="0" y="45"/>
                </a:moveTo>
                <a:lnTo>
                  <a:pt x="0" y="54"/>
                </a:lnTo>
                <a:lnTo>
                  <a:pt x="5" y="45"/>
                </a:lnTo>
                <a:lnTo>
                  <a:pt x="5" y="54"/>
                </a:lnTo>
                <a:lnTo>
                  <a:pt x="9" y="54"/>
                </a:lnTo>
                <a:lnTo>
                  <a:pt x="9" y="36"/>
                </a:lnTo>
                <a:lnTo>
                  <a:pt x="9" y="54"/>
                </a:lnTo>
                <a:lnTo>
                  <a:pt x="13" y="72"/>
                </a:lnTo>
                <a:lnTo>
                  <a:pt x="13" y="59"/>
                </a:lnTo>
                <a:lnTo>
                  <a:pt x="18" y="77"/>
                </a:lnTo>
                <a:lnTo>
                  <a:pt x="18" y="104"/>
                </a:lnTo>
                <a:lnTo>
                  <a:pt x="18" y="72"/>
                </a:lnTo>
                <a:lnTo>
                  <a:pt x="22" y="95"/>
                </a:lnTo>
                <a:lnTo>
                  <a:pt x="22" y="113"/>
                </a:lnTo>
                <a:lnTo>
                  <a:pt x="27" y="68"/>
                </a:lnTo>
                <a:lnTo>
                  <a:pt x="27" y="59"/>
                </a:lnTo>
                <a:lnTo>
                  <a:pt x="31" y="109"/>
                </a:lnTo>
                <a:lnTo>
                  <a:pt x="31" y="41"/>
                </a:lnTo>
                <a:lnTo>
                  <a:pt x="35" y="81"/>
                </a:lnTo>
                <a:lnTo>
                  <a:pt x="35" y="54"/>
                </a:lnTo>
                <a:lnTo>
                  <a:pt x="40" y="45"/>
                </a:lnTo>
                <a:lnTo>
                  <a:pt x="40" y="81"/>
                </a:lnTo>
                <a:lnTo>
                  <a:pt x="40" y="63"/>
                </a:lnTo>
                <a:lnTo>
                  <a:pt x="44" y="36"/>
                </a:lnTo>
                <a:lnTo>
                  <a:pt x="44" y="81"/>
                </a:lnTo>
                <a:lnTo>
                  <a:pt x="49" y="77"/>
                </a:lnTo>
                <a:lnTo>
                  <a:pt x="49" y="45"/>
                </a:lnTo>
                <a:lnTo>
                  <a:pt x="49" y="90"/>
                </a:lnTo>
                <a:lnTo>
                  <a:pt x="53" y="113"/>
                </a:lnTo>
                <a:lnTo>
                  <a:pt x="53" y="81"/>
                </a:lnTo>
                <a:lnTo>
                  <a:pt x="57" y="100"/>
                </a:lnTo>
                <a:lnTo>
                  <a:pt x="57" y="109"/>
                </a:lnTo>
                <a:lnTo>
                  <a:pt x="57" y="72"/>
                </a:lnTo>
                <a:lnTo>
                  <a:pt x="62" y="63"/>
                </a:lnTo>
                <a:lnTo>
                  <a:pt x="62" y="104"/>
                </a:lnTo>
                <a:lnTo>
                  <a:pt x="66" y="90"/>
                </a:lnTo>
                <a:lnTo>
                  <a:pt x="66" y="59"/>
                </a:lnTo>
                <a:lnTo>
                  <a:pt x="70" y="104"/>
                </a:lnTo>
                <a:lnTo>
                  <a:pt x="70" y="72"/>
                </a:lnTo>
                <a:lnTo>
                  <a:pt x="75" y="72"/>
                </a:lnTo>
                <a:lnTo>
                  <a:pt x="75" y="86"/>
                </a:lnTo>
                <a:lnTo>
                  <a:pt x="79" y="50"/>
                </a:lnTo>
                <a:lnTo>
                  <a:pt x="79" y="45"/>
                </a:lnTo>
                <a:lnTo>
                  <a:pt x="79" y="86"/>
                </a:lnTo>
                <a:lnTo>
                  <a:pt x="84" y="63"/>
                </a:lnTo>
                <a:lnTo>
                  <a:pt x="84" y="36"/>
                </a:lnTo>
                <a:lnTo>
                  <a:pt x="88" y="81"/>
                </a:lnTo>
                <a:lnTo>
                  <a:pt x="88" y="36"/>
                </a:lnTo>
                <a:lnTo>
                  <a:pt x="92" y="72"/>
                </a:lnTo>
                <a:lnTo>
                  <a:pt x="92" y="77"/>
                </a:lnTo>
                <a:lnTo>
                  <a:pt x="97" y="59"/>
                </a:lnTo>
                <a:lnTo>
                  <a:pt x="97" y="45"/>
                </a:lnTo>
                <a:lnTo>
                  <a:pt x="101" y="86"/>
                </a:lnTo>
                <a:lnTo>
                  <a:pt x="101" y="59"/>
                </a:lnTo>
                <a:lnTo>
                  <a:pt x="106" y="100"/>
                </a:lnTo>
                <a:lnTo>
                  <a:pt x="106" y="90"/>
                </a:lnTo>
                <a:lnTo>
                  <a:pt x="110" y="68"/>
                </a:lnTo>
                <a:lnTo>
                  <a:pt x="110" y="36"/>
                </a:lnTo>
                <a:lnTo>
                  <a:pt x="110" y="72"/>
                </a:lnTo>
                <a:lnTo>
                  <a:pt x="114" y="68"/>
                </a:lnTo>
                <a:lnTo>
                  <a:pt x="114" y="50"/>
                </a:lnTo>
                <a:lnTo>
                  <a:pt x="119" y="63"/>
                </a:lnTo>
                <a:lnTo>
                  <a:pt x="119" y="81"/>
                </a:lnTo>
                <a:lnTo>
                  <a:pt x="119" y="68"/>
                </a:lnTo>
                <a:lnTo>
                  <a:pt x="123" y="50"/>
                </a:lnTo>
                <a:lnTo>
                  <a:pt x="123" y="45"/>
                </a:lnTo>
                <a:lnTo>
                  <a:pt x="127" y="77"/>
                </a:lnTo>
                <a:lnTo>
                  <a:pt x="127" y="45"/>
                </a:lnTo>
                <a:lnTo>
                  <a:pt x="132" y="41"/>
                </a:lnTo>
                <a:lnTo>
                  <a:pt x="132" y="27"/>
                </a:lnTo>
                <a:lnTo>
                  <a:pt x="136" y="36"/>
                </a:lnTo>
                <a:lnTo>
                  <a:pt x="136" y="81"/>
                </a:lnTo>
                <a:lnTo>
                  <a:pt x="141" y="77"/>
                </a:lnTo>
                <a:lnTo>
                  <a:pt x="141" y="50"/>
                </a:lnTo>
                <a:lnTo>
                  <a:pt x="145" y="36"/>
                </a:lnTo>
                <a:lnTo>
                  <a:pt x="149" y="32"/>
                </a:lnTo>
                <a:lnTo>
                  <a:pt x="149" y="27"/>
                </a:lnTo>
                <a:lnTo>
                  <a:pt x="154" y="50"/>
                </a:lnTo>
                <a:lnTo>
                  <a:pt x="154" y="59"/>
                </a:lnTo>
                <a:lnTo>
                  <a:pt x="158" y="68"/>
                </a:lnTo>
                <a:lnTo>
                  <a:pt x="158" y="59"/>
                </a:lnTo>
                <a:lnTo>
                  <a:pt x="163" y="68"/>
                </a:lnTo>
                <a:lnTo>
                  <a:pt x="163" y="72"/>
                </a:lnTo>
                <a:lnTo>
                  <a:pt x="167" y="63"/>
                </a:lnTo>
                <a:lnTo>
                  <a:pt x="167" y="86"/>
                </a:lnTo>
                <a:lnTo>
                  <a:pt x="171" y="100"/>
                </a:lnTo>
                <a:lnTo>
                  <a:pt x="171" y="81"/>
                </a:lnTo>
                <a:lnTo>
                  <a:pt x="176" y="68"/>
                </a:lnTo>
                <a:lnTo>
                  <a:pt x="176" y="90"/>
                </a:lnTo>
                <a:lnTo>
                  <a:pt x="180" y="77"/>
                </a:lnTo>
                <a:lnTo>
                  <a:pt x="180" y="45"/>
                </a:lnTo>
                <a:lnTo>
                  <a:pt x="180" y="63"/>
                </a:lnTo>
                <a:lnTo>
                  <a:pt x="184" y="54"/>
                </a:lnTo>
                <a:lnTo>
                  <a:pt x="184" y="45"/>
                </a:lnTo>
                <a:lnTo>
                  <a:pt x="189" y="54"/>
                </a:lnTo>
                <a:lnTo>
                  <a:pt x="189" y="13"/>
                </a:lnTo>
                <a:lnTo>
                  <a:pt x="193" y="0"/>
                </a:lnTo>
                <a:lnTo>
                  <a:pt x="193" y="32"/>
                </a:lnTo>
                <a:lnTo>
                  <a:pt x="198" y="54"/>
                </a:lnTo>
                <a:lnTo>
                  <a:pt x="198" y="36"/>
                </a:lnTo>
                <a:lnTo>
                  <a:pt x="198" y="59"/>
                </a:lnTo>
                <a:lnTo>
                  <a:pt x="202" y="63"/>
                </a:lnTo>
                <a:lnTo>
                  <a:pt x="206" y="63"/>
                </a:lnTo>
                <a:lnTo>
                  <a:pt x="206" y="54"/>
                </a:lnTo>
                <a:lnTo>
                  <a:pt x="211" y="32"/>
                </a:lnTo>
                <a:lnTo>
                  <a:pt x="211" y="68"/>
                </a:lnTo>
                <a:lnTo>
                  <a:pt x="211" y="45"/>
                </a:lnTo>
                <a:lnTo>
                  <a:pt x="215" y="45"/>
                </a:lnTo>
                <a:lnTo>
                  <a:pt x="215" y="90"/>
                </a:lnTo>
                <a:lnTo>
                  <a:pt x="220" y="95"/>
                </a:lnTo>
                <a:lnTo>
                  <a:pt x="220" y="90"/>
                </a:lnTo>
                <a:lnTo>
                  <a:pt x="224" y="45"/>
                </a:lnTo>
                <a:lnTo>
                  <a:pt x="224" y="50"/>
                </a:lnTo>
                <a:lnTo>
                  <a:pt x="228" y="86"/>
                </a:lnTo>
                <a:lnTo>
                  <a:pt x="228" y="41"/>
                </a:lnTo>
                <a:lnTo>
                  <a:pt x="228" y="86"/>
                </a:lnTo>
                <a:lnTo>
                  <a:pt x="233" y="104"/>
                </a:lnTo>
                <a:lnTo>
                  <a:pt x="233" y="45"/>
                </a:lnTo>
                <a:lnTo>
                  <a:pt x="237" y="95"/>
                </a:lnTo>
                <a:lnTo>
                  <a:pt x="237" y="131"/>
                </a:lnTo>
                <a:lnTo>
                  <a:pt x="241" y="113"/>
                </a:lnTo>
                <a:lnTo>
                  <a:pt x="241" y="77"/>
                </a:lnTo>
                <a:lnTo>
                  <a:pt x="241" y="109"/>
                </a:lnTo>
                <a:lnTo>
                  <a:pt x="246" y="118"/>
                </a:lnTo>
                <a:lnTo>
                  <a:pt x="246" y="122"/>
                </a:lnTo>
                <a:lnTo>
                  <a:pt x="250" y="127"/>
                </a:lnTo>
                <a:lnTo>
                  <a:pt x="250" y="90"/>
                </a:lnTo>
                <a:lnTo>
                  <a:pt x="250" y="109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5" name="Freeform 216"/>
          <p:cNvSpPr>
            <a:spLocks/>
          </p:cNvSpPr>
          <p:nvPr/>
        </p:nvSpPr>
        <p:spPr bwMode="auto">
          <a:xfrm>
            <a:off x="1114425" y="3740150"/>
            <a:ext cx="473075" cy="417513"/>
          </a:xfrm>
          <a:custGeom>
            <a:avLst/>
            <a:gdLst>
              <a:gd name="T0" fmla="*/ 7937 w 298"/>
              <a:gd name="T1" fmla="*/ 71438 h 263"/>
              <a:gd name="T2" fmla="*/ 14288 w 298"/>
              <a:gd name="T3" fmla="*/ 65088 h 263"/>
              <a:gd name="T4" fmla="*/ 28575 w 298"/>
              <a:gd name="T5" fmla="*/ 22225 h 263"/>
              <a:gd name="T6" fmla="*/ 34925 w 298"/>
              <a:gd name="T7" fmla="*/ 28575 h 263"/>
              <a:gd name="T8" fmla="*/ 49212 w 298"/>
              <a:gd name="T9" fmla="*/ 65088 h 263"/>
              <a:gd name="T10" fmla="*/ 55563 w 298"/>
              <a:gd name="T11" fmla="*/ 79375 h 263"/>
              <a:gd name="T12" fmla="*/ 63500 w 298"/>
              <a:gd name="T13" fmla="*/ 65088 h 263"/>
              <a:gd name="T14" fmla="*/ 76200 w 298"/>
              <a:gd name="T15" fmla="*/ 101600 h 263"/>
              <a:gd name="T16" fmla="*/ 84137 w 298"/>
              <a:gd name="T17" fmla="*/ 115888 h 263"/>
              <a:gd name="T18" fmla="*/ 104775 w 298"/>
              <a:gd name="T19" fmla="*/ 158750 h 263"/>
              <a:gd name="T20" fmla="*/ 111125 w 298"/>
              <a:gd name="T21" fmla="*/ 209550 h 263"/>
              <a:gd name="T22" fmla="*/ 125412 w 298"/>
              <a:gd name="T23" fmla="*/ 173038 h 263"/>
              <a:gd name="T24" fmla="*/ 133350 w 298"/>
              <a:gd name="T25" fmla="*/ 215900 h 263"/>
              <a:gd name="T26" fmla="*/ 139700 w 298"/>
              <a:gd name="T27" fmla="*/ 209550 h 263"/>
              <a:gd name="T28" fmla="*/ 153987 w 298"/>
              <a:gd name="T29" fmla="*/ 258763 h 263"/>
              <a:gd name="T30" fmla="*/ 160337 w 298"/>
              <a:gd name="T31" fmla="*/ 273050 h 263"/>
              <a:gd name="T32" fmla="*/ 174625 w 298"/>
              <a:gd name="T33" fmla="*/ 295275 h 263"/>
              <a:gd name="T34" fmla="*/ 188912 w 298"/>
              <a:gd name="T35" fmla="*/ 273050 h 263"/>
              <a:gd name="T36" fmla="*/ 195262 w 298"/>
              <a:gd name="T37" fmla="*/ 273050 h 263"/>
              <a:gd name="T38" fmla="*/ 209550 w 298"/>
              <a:gd name="T39" fmla="*/ 317500 h 263"/>
              <a:gd name="T40" fmla="*/ 230188 w 298"/>
              <a:gd name="T41" fmla="*/ 338138 h 263"/>
              <a:gd name="T42" fmla="*/ 244475 w 298"/>
              <a:gd name="T43" fmla="*/ 366713 h 263"/>
              <a:gd name="T44" fmla="*/ 250825 w 298"/>
              <a:gd name="T45" fmla="*/ 374650 h 263"/>
              <a:gd name="T46" fmla="*/ 257175 w 298"/>
              <a:gd name="T47" fmla="*/ 381000 h 263"/>
              <a:gd name="T48" fmla="*/ 271462 w 298"/>
              <a:gd name="T49" fmla="*/ 388938 h 263"/>
              <a:gd name="T50" fmla="*/ 285750 w 298"/>
              <a:gd name="T51" fmla="*/ 403225 h 263"/>
              <a:gd name="T52" fmla="*/ 306387 w 298"/>
              <a:gd name="T53" fmla="*/ 411163 h 263"/>
              <a:gd name="T54" fmla="*/ 314325 w 298"/>
              <a:gd name="T55" fmla="*/ 411163 h 263"/>
              <a:gd name="T56" fmla="*/ 327025 w 298"/>
              <a:gd name="T57" fmla="*/ 352425 h 263"/>
              <a:gd name="T58" fmla="*/ 334962 w 298"/>
              <a:gd name="T59" fmla="*/ 360363 h 263"/>
              <a:gd name="T60" fmla="*/ 347662 w 298"/>
              <a:gd name="T61" fmla="*/ 352425 h 263"/>
              <a:gd name="T62" fmla="*/ 355600 w 298"/>
              <a:gd name="T63" fmla="*/ 346075 h 263"/>
              <a:gd name="T64" fmla="*/ 369887 w 298"/>
              <a:gd name="T65" fmla="*/ 374650 h 263"/>
              <a:gd name="T66" fmla="*/ 382587 w 298"/>
              <a:gd name="T67" fmla="*/ 346075 h 263"/>
              <a:gd name="T68" fmla="*/ 390525 w 298"/>
              <a:gd name="T69" fmla="*/ 338138 h 263"/>
              <a:gd name="T70" fmla="*/ 403225 w 298"/>
              <a:gd name="T71" fmla="*/ 288925 h 263"/>
              <a:gd name="T72" fmla="*/ 411163 w 298"/>
              <a:gd name="T73" fmla="*/ 238125 h 263"/>
              <a:gd name="T74" fmla="*/ 425450 w 298"/>
              <a:gd name="T75" fmla="*/ 179388 h 263"/>
              <a:gd name="T76" fmla="*/ 438150 w 298"/>
              <a:gd name="T77" fmla="*/ 158750 h 263"/>
              <a:gd name="T78" fmla="*/ 446088 w 298"/>
              <a:gd name="T79" fmla="*/ 215900 h 263"/>
              <a:gd name="T80" fmla="*/ 460375 w 298"/>
              <a:gd name="T81" fmla="*/ 165100 h 263"/>
              <a:gd name="T82" fmla="*/ 466725 w 298"/>
              <a:gd name="T83" fmla="*/ 107950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8"/>
              <a:gd name="T127" fmla="*/ 0 h 263"/>
              <a:gd name="T128" fmla="*/ 298 w 298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8" h="263">
                <a:moveTo>
                  <a:pt x="0" y="5"/>
                </a:moveTo>
                <a:lnTo>
                  <a:pt x="5" y="41"/>
                </a:lnTo>
                <a:lnTo>
                  <a:pt x="5" y="45"/>
                </a:lnTo>
                <a:lnTo>
                  <a:pt x="9" y="14"/>
                </a:lnTo>
                <a:lnTo>
                  <a:pt x="9" y="0"/>
                </a:lnTo>
                <a:lnTo>
                  <a:pt x="9" y="41"/>
                </a:lnTo>
                <a:lnTo>
                  <a:pt x="13" y="55"/>
                </a:lnTo>
                <a:lnTo>
                  <a:pt x="13" y="5"/>
                </a:lnTo>
                <a:lnTo>
                  <a:pt x="18" y="14"/>
                </a:lnTo>
                <a:lnTo>
                  <a:pt x="18" y="45"/>
                </a:lnTo>
                <a:lnTo>
                  <a:pt x="22" y="9"/>
                </a:lnTo>
                <a:lnTo>
                  <a:pt x="22" y="18"/>
                </a:lnTo>
                <a:lnTo>
                  <a:pt x="27" y="27"/>
                </a:lnTo>
                <a:lnTo>
                  <a:pt x="27" y="36"/>
                </a:lnTo>
                <a:lnTo>
                  <a:pt x="31" y="41"/>
                </a:lnTo>
                <a:lnTo>
                  <a:pt x="31" y="50"/>
                </a:lnTo>
                <a:lnTo>
                  <a:pt x="31" y="18"/>
                </a:lnTo>
                <a:lnTo>
                  <a:pt x="35" y="50"/>
                </a:lnTo>
                <a:lnTo>
                  <a:pt x="35" y="59"/>
                </a:lnTo>
                <a:lnTo>
                  <a:pt x="40" y="45"/>
                </a:lnTo>
                <a:lnTo>
                  <a:pt x="40" y="41"/>
                </a:lnTo>
                <a:lnTo>
                  <a:pt x="40" y="68"/>
                </a:lnTo>
                <a:lnTo>
                  <a:pt x="44" y="77"/>
                </a:lnTo>
                <a:lnTo>
                  <a:pt x="48" y="64"/>
                </a:lnTo>
                <a:lnTo>
                  <a:pt x="48" y="100"/>
                </a:lnTo>
                <a:lnTo>
                  <a:pt x="53" y="86"/>
                </a:lnTo>
                <a:lnTo>
                  <a:pt x="53" y="73"/>
                </a:lnTo>
                <a:lnTo>
                  <a:pt x="62" y="100"/>
                </a:lnTo>
                <a:lnTo>
                  <a:pt x="62" y="104"/>
                </a:lnTo>
                <a:lnTo>
                  <a:pt x="66" y="100"/>
                </a:lnTo>
                <a:lnTo>
                  <a:pt x="66" y="109"/>
                </a:lnTo>
                <a:lnTo>
                  <a:pt x="70" y="100"/>
                </a:lnTo>
                <a:lnTo>
                  <a:pt x="70" y="132"/>
                </a:lnTo>
                <a:lnTo>
                  <a:pt x="75" y="132"/>
                </a:lnTo>
                <a:lnTo>
                  <a:pt x="75" y="118"/>
                </a:lnTo>
                <a:lnTo>
                  <a:pt x="79" y="109"/>
                </a:lnTo>
                <a:lnTo>
                  <a:pt x="79" y="127"/>
                </a:lnTo>
                <a:lnTo>
                  <a:pt x="84" y="132"/>
                </a:lnTo>
                <a:lnTo>
                  <a:pt x="84" y="136"/>
                </a:lnTo>
                <a:lnTo>
                  <a:pt x="88" y="127"/>
                </a:lnTo>
                <a:lnTo>
                  <a:pt x="88" y="113"/>
                </a:lnTo>
                <a:lnTo>
                  <a:pt x="88" y="132"/>
                </a:lnTo>
                <a:lnTo>
                  <a:pt x="92" y="141"/>
                </a:lnTo>
                <a:lnTo>
                  <a:pt x="92" y="145"/>
                </a:lnTo>
                <a:lnTo>
                  <a:pt x="97" y="163"/>
                </a:lnTo>
                <a:lnTo>
                  <a:pt x="97" y="154"/>
                </a:lnTo>
                <a:lnTo>
                  <a:pt x="101" y="163"/>
                </a:lnTo>
                <a:lnTo>
                  <a:pt x="101" y="172"/>
                </a:lnTo>
                <a:lnTo>
                  <a:pt x="105" y="172"/>
                </a:lnTo>
                <a:lnTo>
                  <a:pt x="110" y="168"/>
                </a:lnTo>
                <a:lnTo>
                  <a:pt x="110" y="186"/>
                </a:lnTo>
                <a:lnTo>
                  <a:pt x="114" y="177"/>
                </a:lnTo>
                <a:lnTo>
                  <a:pt x="114" y="163"/>
                </a:lnTo>
                <a:lnTo>
                  <a:pt x="119" y="172"/>
                </a:lnTo>
                <a:lnTo>
                  <a:pt x="119" y="182"/>
                </a:lnTo>
                <a:lnTo>
                  <a:pt x="123" y="177"/>
                </a:lnTo>
                <a:lnTo>
                  <a:pt x="123" y="172"/>
                </a:lnTo>
                <a:lnTo>
                  <a:pt x="127" y="182"/>
                </a:lnTo>
                <a:lnTo>
                  <a:pt x="132" y="182"/>
                </a:lnTo>
                <a:lnTo>
                  <a:pt x="132" y="200"/>
                </a:lnTo>
                <a:lnTo>
                  <a:pt x="136" y="204"/>
                </a:lnTo>
                <a:lnTo>
                  <a:pt x="141" y="204"/>
                </a:lnTo>
                <a:lnTo>
                  <a:pt x="145" y="213"/>
                </a:lnTo>
                <a:lnTo>
                  <a:pt x="149" y="218"/>
                </a:lnTo>
                <a:lnTo>
                  <a:pt x="149" y="231"/>
                </a:lnTo>
                <a:lnTo>
                  <a:pt x="154" y="231"/>
                </a:lnTo>
                <a:lnTo>
                  <a:pt x="154" y="245"/>
                </a:lnTo>
                <a:lnTo>
                  <a:pt x="158" y="240"/>
                </a:lnTo>
                <a:lnTo>
                  <a:pt x="158" y="236"/>
                </a:lnTo>
                <a:lnTo>
                  <a:pt x="162" y="240"/>
                </a:lnTo>
                <a:lnTo>
                  <a:pt x="162" y="236"/>
                </a:lnTo>
                <a:lnTo>
                  <a:pt x="162" y="240"/>
                </a:lnTo>
                <a:lnTo>
                  <a:pt x="171" y="259"/>
                </a:lnTo>
                <a:lnTo>
                  <a:pt x="167" y="259"/>
                </a:lnTo>
                <a:lnTo>
                  <a:pt x="171" y="245"/>
                </a:lnTo>
                <a:lnTo>
                  <a:pt x="176" y="240"/>
                </a:lnTo>
                <a:lnTo>
                  <a:pt x="180" y="245"/>
                </a:lnTo>
                <a:lnTo>
                  <a:pt x="180" y="254"/>
                </a:lnTo>
                <a:lnTo>
                  <a:pt x="184" y="250"/>
                </a:lnTo>
                <a:lnTo>
                  <a:pt x="189" y="254"/>
                </a:lnTo>
                <a:lnTo>
                  <a:pt x="193" y="259"/>
                </a:lnTo>
                <a:lnTo>
                  <a:pt x="193" y="250"/>
                </a:lnTo>
                <a:lnTo>
                  <a:pt x="198" y="254"/>
                </a:lnTo>
                <a:lnTo>
                  <a:pt x="198" y="259"/>
                </a:lnTo>
                <a:lnTo>
                  <a:pt x="202" y="231"/>
                </a:lnTo>
                <a:lnTo>
                  <a:pt x="202" y="236"/>
                </a:lnTo>
                <a:lnTo>
                  <a:pt x="206" y="222"/>
                </a:lnTo>
                <a:lnTo>
                  <a:pt x="206" y="218"/>
                </a:lnTo>
                <a:lnTo>
                  <a:pt x="211" y="222"/>
                </a:lnTo>
                <a:lnTo>
                  <a:pt x="211" y="227"/>
                </a:lnTo>
                <a:lnTo>
                  <a:pt x="215" y="263"/>
                </a:lnTo>
                <a:lnTo>
                  <a:pt x="215" y="231"/>
                </a:lnTo>
                <a:lnTo>
                  <a:pt x="219" y="222"/>
                </a:lnTo>
                <a:lnTo>
                  <a:pt x="219" y="236"/>
                </a:lnTo>
                <a:lnTo>
                  <a:pt x="219" y="222"/>
                </a:lnTo>
                <a:lnTo>
                  <a:pt x="224" y="218"/>
                </a:lnTo>
                <a:lnTo>
                  <a:pt x="228" y="227"/>
                </a:lnTo>
                <a:lnTo>
                  <a:pt x="233" y="222"/>
                </a:lnTo>
                <a:lnTo>
                  <a:pt x="233" y="236"/>
                </a:lnTo>
                <a:lnTo>
                  <a:pt x="233" y="227"/>
                </a:lnTo>
                <a:lnTo>
                  <a:pt x="237" y="231"/>
                </a:lnTo>
                <a:lnTo>
                  <a:pt x="241" y="218"/>
                </a:lnTo>
                <a:lnTo>
                  <a:pt x="241" y="222"/>
                </a:lnTo>
                <a:lnTo>
                  <a:pt x="246" y="209"/>
                </a:lnTo>
                <a:lnTo>
                  <a:pt x="246" y="213"/>
                </a:lnTo>
                <a:lnTo>
                  <a:pt x="250" y="191"/>
                </a:lnTo>
                <a:lnTo>
                  <a:pt x="250" y="172"/>
                </a:lnTo>
                <a:lnTo>
                  <a:pt x="254" y="182"/>
                </a:lnTo>
                <a:lnTo>
                  <a:pt x="254" y="172"/>
                </a:lnTo>
                <a:lnTo>
                  <a:pt x="259" y="154"/>
                </a:lnTo>
                <a:lnTo>
                  <a:pt x="259" y="150"/>
                </a:lnTo>
                <a:lnTo>
                  <a:pt x="263" y="136"/>
                </a:lnTo>
                <a:lnTo>
                  <a:pt x="268" y="136"/>
                </a:lnTo>
                <a:lnTo>
                  <a:pt x="268" y="113"/>
                </a:lnTo>
                <a:lnTo>
                  <a:pt x="272" y="118"/>
                </a:lnTo>
                <a:lnTo>
                  <a:pt x="272" y="95"/>
                </a:lnTo>
                <a:lnTo>
                  <a:pt x="276" y="100"/>
                </a:lnTo>
                <a:lnTo>
                  <a:pt x="276" y="127"/>
                </a:lnTo>
                <a:lnTo>
                  <a:pt x="281" y="113"/>
                </a:lnTo>
                <a:lnTo>
                  <a:pt x="281" y="136"/>
                </a:lnTo>
                <a:lnTo>
                  <a:pt x="285" y="141"/>
                </a:lnTo>
                <a:lnTo>
                  <a:pt x="285" y="123"/>
                </a:lnTo>
                <a:lnTo>
                  <a:pt x="290" y="104"/>
                </a:lnTo>
                <a:lnTo>
                  <a:pt x="290" y="118"/>
                </a:lnTo>
                <a:lnTo>
                  <a:pt x="290" y="95"/>
                </a:lnTo>
                <a:lnTo>
                  <a:pt x="294" y="68"/>
                </a:lnTo>
                <a:lnTo>
                  <a:pt x="294" y="64"/>
                </a:lnTo>
                <a:lnTo>
                  <a:pt x="298" y="82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6" name="Freeform 217"/>
          <p:cNvSpPr>
            <a:spLocks/>
          </p:cNvSpPr>
          <p:nvPr/>
        </p:nvSpPr>
        <p:spPr bwMode="auto">
          <a:xfrm>
            <a:off x="1587500" y="3797300"/>
            <a:ext cx="439738" cy="368300"/>
          </a:xfrm>
          <a:custGeom>
            <a:avLst/>
            <a:gdLst>
              <a:gd name="T0" fmla="*/ 7938 w 277"/>
              <a:gd name="T1" fmla="*/ 36513 h 232"/>
              <a:gd name="T2" fmla="*/ 14288 w 277"/>
              <a:gd name="T3" fmla="*/ 58738 h 232"/>
              <a:gd name="T4" fmla="*/ 20638 w 277"/>
              <a:gd name="T5" fmla="*/ 87313 h 232"/>
              <a:gd name="T6" fmla="*/ 34925 w 277"/>
              <a:gd name="T7" fmla="*/ 93662 h 232"/>
              <a:gd name="T8" fmla="*/ 49213 w 277"/>
              <a:gd name="T9" fmla="*/ 144463 h 232"/>
              <a:gd name="T10" fmla="*/ 63500 w 277"/>
              <a:gd name="T11" fmla="*/ 107950 h 232"/>
              <a:gd name="T12" fmla="*/ 69850 w 277"/>
              <a:gd name="T13" fmla="*/ 107950 h 232"/>
              <a:gd name="T14" fmla="*/ 90488 w 277"/>
              <a:gd name="T15" fmla="*/ 115888 h 232"/>
              <a:gd name="T16" fmla="*/ 98425 w 277"/>
              <a:gd name="T17" fmla="*/ 115888 h 232"/>
              <a:gd name="T18" fmla="*/ 111125 w 277"/>
              <a:gd name="T19" fmla="*/ 101600 h 232"/>
              <a:gd name="T20" fmla="*/ 125413 w 277"/>
              <a:gd name="T21" fmla="*/ 65088 h 232"/>
              <a:gd name="T22" fmla="*/ 133350 w 277"/>
              <a:gd name="T23" fmla="*/ 107950 h 232"/>
              <a:gd name="T24" fmla="*/ 146050 w 277"/>
              <a:gd name="T25" fmla="*/ 73025 h 232"/>
              <a:gd name="T26" fmla="*/ 153988 w 277"/>
              <a:gd name="T27" fmla="*/ 30163 h 232"/>
              <a:gd name="T28" fmla="*/ 160338 w 277"/>
              <a:gd name="T29" fmla="*/ 79375 h 232"/>
              <a:gd name="T30" fmla="*/ 174625 w 277"/>
              <a:gd name="T31" fmla="*/ 93662 h 232"/>
              <a:gd name="T32" fmla="*/ 180975 w 277"/>
              <a:gd name="T33" fmla="*/ 122238 h 232"/>
              <a:gd name="T34" fmla="*/ 188913 w 277"/>
              <a:gd name="T35" fmla="*/ 180975 h 232"/>
              <a:gd name="T36" fmla="*/ 201613 w 277"/>
              <a:gd name="T37" fmla="*/ 173038 h 232"/>
              <a:gd name="T38" fmla="*/ 209550 w 277"/>
              <a:gd name="T39" fmla="*/ 173038 h 232"/>
              <a:gd name="T40" fmla="*/ 215900 w 277"/>
              <a:gd name="T41" fmla="*/ 195262 h 232"/>
              <a:gd name="T42" fmla="*/ 230188 w 277"/>
              <a:gd name="T43" fmla="*/ 223838 h 232"/>
              <a:gd name="T44" fmla="*/ 244475 w 277"/>
              <a:gd name="T45" fmla="*/ 252413 h 232"/>
              <a:gd name="T46" fmla="*/ 250825 w 277"/>
              <a:gd name="T47" fmla="*/ 223838 h 232"/>
              <a:gd name="T48" fmla="*/ 265113 w 277"/>
              <a:gd name="T49" fmla="*/ 158750 h 232"/>
              <a:gd name="T50" fmla="*/ 271463 w 277"/>
              <a:gd name="T51" fmla="*/ 101600 h 232"/>
              <a:gd name="T52" fmla="*/ 285750 w 277"/>
              <a:gd name="T53" fmla="*/ 152400 h 232"/>
              <a:gd name="T54" fmla="*/ 292100 w 277"/>
              <a:gd name="T55" fmla="*/ 201612 h 232"/>
              <a:gd name="T56" fmla="*/ 306388 w 277"/>
              <a:gd name="T57" fmla="*/ 223838 h 232"/>
              <a:gd name="T58" fmla="*/ 314325 w 277"/>
              <a:gd name="T59" fmla="*/ 201612 h 232"/>
              <a:gd name="T60" fmla="*/ 327025 w 277"/>
              <a:gd name="T61" fmla="*/ 209550 h 232"/>
              <a:gd name="T62" fmla="*/ 334963 w 277"/>
              <a:gd name="T63" fmla="*/ 209550 h 232"/>
              <a:gd name="T64" fmla="*/ 349250 w 277"/>
              <a:gd name="T65" fmla="*/ 246063 h 232"/>
              <a:gd name="T66" fmla="*/ 355600 w 277"/>
              <a:gd name="T67" fmla="*/ 280988 h 232"/>
              <a:gd name="T68" fmla="*/ 369888 w 277"/>
              <a:gd name="T69" fmla="*/ 238125 h 232"/>
              <a:gd name="T70" fmla="*/ 376238 w 277"/>
              <a:gd name="T71" fmla="*/ 252413 h 232"/>
              <a:gd name="T72" fmla="*/ 382588 w 277"/>
              <a:gd name="T73" fmla="*/ 252413 h 232"/>
              <a:gd name="T74" fmla="*/ 390525 w 277"/>
              <a:gd name="T75" fmla="*/ 280988 h 232"/>
              <a:gd name="T76" fmla="*/ 404813 w 277"/>
              <a:gd name="T77" fmla="*/ 323850 h 232"/>
              <a:gd name="T78" fmla="*/ 411163 w 277"/>
              <a:gd name="T79" fmla="*/ 288925 h 232"/>
              <a:gd name="T80" fmla="*/ 425450 w 277"/>
              <a:gd name="T81" fmla="*/ 288925 h 232"/>
              <a:gd name="T82" fmla="*/ 431800 w 277"/>
              <a:gd name="T83" fmla="*/ 323850 h 2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7"/>
              <a:gd name="T127" fmla="*/ 0 h 232"/>
              <a:gd name="T128" fmla="*/ 277 w 277"/>
              <a:gd name="T129" fmla="*/ 232 h 2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7" h="232">
                <a:moveTo>
                  <a:pt x="0" y="46"/>
                </a:moveTo>
                <a:lnTo>
                  <a:pt x="0" y="37"/>
                </a:lnTo>
                <a:lnTo>
                  <a:pt x="5" y="23"/>
                </a:lnTo>
                <a:lnTo>
                  <a:pt x="5" y="46"/>
                </a:lnTo>
                <a:lnTo>
                  <a:pt x="9" y="41"/>
                </a:lnTo>
                <a:lnTo>
                  <a:pt x="9" y="37"/>
                </a:lnTo>
                <a:lnTo>
                  <a:pt x="13" y="64"/>
                </a:lnTo>
                <a:lnTo>
                  <a:pt x="13" y="68"/>
                </a:lnTo>
                <a:lnTo>
                  <a:pt x="13" y="55"/>
                </a:lnTo>
                <a:lnTo>
                  <a:pt x="18" y="32"/>
                </a:lnTo>
                <a:lnTo>
                  <a:pt x="18" y="41"/>
                </a:lnTo>
                <a:lnTo>
                  <a:pt x="22" y="59"/>
                </a:lnTo>
                <a:lnTo>
                  <a:pt x="27" y="82"/>
                </a:lnTo>
                <a:lnTo>
                  <a:pt x="27" y="96"/>
                </a:lnTo>
                <a:lnTo>
                  <a:pt x="31" y="91"/>
                </a:lnTo>
                <a:lnTo>
                  <a:pt x="31" y="77"/>
                </a:lnTo>
                <a:lnTo>
                  <a:pt x="35" y="64"/>
                </a:lnTo>
                <a:lnTo>
                  <a:pt x="40" y="68"/>
                </a:lnTo>
                <a:lnTo>
                  <a:pt x="40" y="73"/>
                </a:lnTo>
                <a:lnTo>
                  <a:pt x="44" y="77"/>
                </a:lnTo>
                <a:lnTo>
                  <a:pt x="44" y="68"/>
                </a:lnTo>
                <a:lnTo>
                  <a:pt x="49" y="73"/>
                </a:lnTo>
                <a:lnTo>
                  <a:pt x="53" y="68"/>
                </a:lnTo>
                <a:lnTo>
                  <a:pt x="57" y="73"/>
                </a:lnTo>
                <a:lnTo>
                  <a:pt x="57" y="77"/>
                </a:lnTo>
                <a:lnTo>
                  <a:pt x="62" y="64"/>
                </a:lnTo>
                <a:lnTo>
                  <a:pt x="62" y="73"/>
                </a:lnTo>
                <a:lnTo>
                  <a:pt x="70" y="82"/>
                </a:lnTo>
                <a:lnTo>
                  <a:pt x="66" y="82"/>
                </a:lnTo>
                <a:lnTo>
                  <a:pt x="70" y="64"/>
                </a:lnTo>
                <a:lnTo>
                  <a:pt x="75" y="73"/>
                </a:lnTo>
                <a:lnTo>
                  <a:pt x="75" y="37"/>
                </a:lnTo>
                <a:lnTo>
                  <a:pt x="79" y="41"/>
                </a:lnTo>
                <a:lnTo>
                  <a:pt x="79" y="50"/>
                </a:lnTo>
                <a:lnTo>
                  <a:pt x="84" y="55"/>
                </a:lnTo>
                <a:lnTo>
                  <a:pt x="84" y="68"/>
                </a:lnTo>
                <a:lnTo>
                  <a:pt x="88" y="32"/>
                </a:lnTo>
                <a:lnTo>
                  <a:pt x="88" y="28"/>
                </a:lnTo>
                <a:lnTo>
                  <a:pt x="92" y="46"/>
                </a:lnTo>
                <a:lnTo>
                  <a:pt x="92" y="50"/>
                </a:lnTo>
                <a:lnTo>
                  <a:pt x="92" y="14"/>
                </a:lnTo>
                <a:lnTo>
                  <a:pt x="97" y="19"/>
                </a:lnTo>
                <a:lnTo>
                  <a:pt x="97" y="37"/>
                </a:lnTo>
                <a:lnTo>
                  <a:pt x="101" y="41"/>
                </a:lnTo>
                <a:lnTo>
                  <a:pt x="101" y="50"/>
                </a:lnTo>
                <a:lnTo>
                  <a:pt x="106" y="0"/>
                </a:lnTo>
                <a:lnTo>
                  <a:pt x="106" y="41"/>
                </a:lnTo>
                <a:lnTo>
                  <a:pt x="110" y="59"/>
                </a:lnTo>
                <a:lnTo>
                  <a:pt x="110" y="64"/>
                </a:lnTo>
                <a:lnTo>
                  <a:pt x="114" y="50"/>
                </a:lnTo>
                <a:lnTo>
                  <a:pt x="114" y="77"/>
                </a:lnTo>
                <a:lnTo>
                  <a:pt x="114" y="64"/>
                </a:lnTo>
                <a:lnTo>
                  <a:pt x="119" y="100"/>
                </a:lnTo>
                <a:lnTo>
                  <a:pt x="119" y="114"/>
                </a:lnTo>
                <a:lnTo>
                  <a:pt x="123" y="118"/>
                </a:lnTo>
                <a:lnTo>
                  <a:pt x="123" y="123"/>
                </a:lnTo>
                <a:lnTo>
                  <a:pt x="127" y="109"/>
                </a:lnTo>
                <a:lnTo>
                  <a:pt x="127" y="127"/>
                </a:lnTo>
                <a:lnTo>
                  <a:pt x="132" y="123"/>
                </a:lnTo>
                <a:lnTo>
                  <a:pt x="132" y="109"/>
                </a:lnTo>
                <a:lnTo>
                  <a:pt x="132" y="132"/>
                </a:lnTo>
                <a:lnTo>
                  <a:pt x="136" y="132"/>
                </a:lnTo>
                <a:lnTo>
                  <a:pt x="136" y="123"/>
                </a:lnTo>
                <a:lnTo>
                  <a:pt x="141" y="150"/>
                </a:lnTo>
                <a:lnTo>
                  <a:pt x="141" y="164"/>
                </a:lnTo>
                <a:lnTo>
                  <a:pt x="145" y="141"/>
                </a:lnTo>
                <a:lnTo>
                  <a:pt x="145" y="150"/>
                </a:lnTo>
                <a:lnTo>
                  <a:pt x="149" y="155"/>
                </a:lnTo>
                <a:lnTo>
                  <a:pt x="154" y="159"/>
                </a:lnTo>
                <a:lnTo>
                  <a:pt x="154" y="127"/>
                </a:lnTo>
                <a:lnTo>
                  <a:pt x="158" y="123"/>
                </a:lnTo>
                <a:lnTo>
                  <a:pt x="158" y="141"/>
                </a:lnTo>
                <a:lnTo>
                  <a:pt x="163" y="118"/>
                </a:lnTo>
                <a:lnTo>
                  <a:pt x="163" y="114"/>
                </a:lnTo>
                <a:lnTo>
                  <a:pt x="167" y="100"/>
                </a:lnTo>
                <a:lnTo>
                  <a:pt x="167" y="82"/>
                </a:lnTo>
                <a:lnTo>
                  <a:pt x="171" y="100"/>
                </a:lnTo>
                <a:lnTo>
                  <a:pt x="171" y="64"/>
                </a:lnTo>
                <a:lnTo>
                  <a:pt x="176" y="73"/>
                </a:lnTo>
                <a:lnTo>
                  <a:pt x="176" y="82"/>
                </a:lnTo>
                <a:lnTo>
                  <a:pt x="180" y="96"/>
                </a:lnTo>
                <a:lnTo>
                  <a:pt x="180" y="118"/>
                </a:lnTo>
                <a:lnTo>
                  <a:pt x="184" y="105"/>
                </a:lnTo>
                <a:lnTo>
                  <a:pt x="184" y="127"/>
                </a:lnTo>
                <a:lnTo>
                  <a:pt x="189" y="114"/>
                </a:lnTo>
                <a:lnTo>
                  <a:pt x="189" y="123"/>
                </a:lnTo>
                <a:lnTo>
                  <a:pt x="193" y="141"/>
                </a:lnTo>
                <a:lnTo>
                  <a:pt x="193" y="114"/>
                </a:lnTo>
                <a:lnTo>
                  <a:pt x="198" y="118"/>
                </a:lnTo>
                <a:lnTo>
                  <a:pt x="198" y="127"/>
                </a:lnTo>
                <a:lnTo>
                  <a:pt x="202" y="132"/>
                </a:lnTo>
                <a:lnTo>
                  <a:pt x="202" y="114"/>
                </a:lnTo>
                <a:lnTo>
                  <a:pt x="206" y="132"/>
                </a:lnTo>
                <a:lnTo>
                  <a:pt x="206" y="114"/>
                </a:lnTo>
                <a:lnTo>
                  <a:pt x="211" y="118"/>
                </a:lnTo>
                <a:lnTo>
                  <a:pt x="211" y="132"/>
                </a:lnTo>
                <a:lnTo>
                  <a:pt x="215" y="132"/>
                </a:lnTo>
                <a:lnTo>
                  <a:pt x="215" y="173"/>
                </a:lnTo>
                <a:lnTo>
                  <a:pt x="220" y="155"/>
                </a:lnTo>
                <a:lnTo>
                  <a:pt x="220" y="168"/>
                </a:lnTo>
                <a:lnTo>
                  <a:pt x="224" y="168"/>
                </a:lnTo>
                <a:lnTo>
                  <a:pt x="224" y="177"/>
                </a:lnTo>
                <a:lnTo>
                  <a:pt x="228" y="136"/>
                </a:lnTo>
                <a:lnTo>
                  <a:pt x="228" y="146"/>
                </a:lnTo>
                <a:lnTo>
                  <a:pt x="233" y="150"/>
                </a:lnTo>
                <a:lnTo>
                  <a:pt x="233" y="146"/>
                </a:lnTo>
                <a:lnTo>
                  <a:pt x="233" y="173"/>
                </a:lnTo>
                <a:lnTo>
                  <a:pt x="237" y="159"/>
                </a:lnTo>
                <a:lnTo>
                  <a:pt x="237" y="141"/>
                </a:lnTo>
                <a:lnTo>
                  <a:pt x="241" y="146"/>
                </a:lnTo>
                <a:lnTo>
                  <a:pt x="241" y="159"/>
                </a:lnTo>
                <a:lnTo>
                  <a:pt x="241" y="146"/>
                </a:lnTo>
                <a:lnTo>
                  <a:pt x="246" y="168"/>
                </a:lnTo>
                <a:lnTo>
                  <a:pt x="246" y="177"/>
                </a:lnTo>
                <a:lnTo>
                  <a:pt x="250" y="177"/>
                </a:lnTo>
                <a:lnTo>
                  <a:pt x="250" y="191"/>
                </a:lnTo>
                <a:lnTo>
                  <a:pt x="255" y="204"/>
                </a:lnTo>
                <a:lnTo>
                  <a:pt x="255" y="186"/>
                </a:lnTo>
                <a:lnTo>
                  <a:pt x="259" y="200"/>
                </a:lnTo>
                <a:lnTo>
                  <a:pt x="259" y="182"/>
                </a:lnTo>
                <a:lnTo>
                  <a:pt x="263" y="159"/>
                </a:lnTo>
                <a:lnTo>
                  <a:pt x="263" y="168"/>
                </a:lnTo>
                <a:lnTo>
                  <a:pt x="268" y="182"/>
                </a:lnTo>
                <a:lnTo>
                  <a:pt x="268" y="173"/>
                </a:lnTo>
                <a:lnTo>
                  <a:pt x="272" y="182"/>
                </a:lnTo>
                <a:lnTo>
                  <a:pt x="272" y="204"/>
                </a:lnTo>
                <a:lnTo>
                  <a:pt x="277" y="214"/>
                </a:lnTo>
                <a:lnTo>
                  <a:pt x="277" y="232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7" name="Freeform 218"/>
          <p:cNvSpPr>
            <a:spLocks/>
          </p:cNvSpPr>
          <p:nvPr/>
        </p:nvSpPr>
        <p:spPr bwMode="auto">
          <a:xfrm>
            <a:off x="2027238" y="3919538"/>
            <a:ext cx="465137" cy="698500"/>
          </a:xfrm>
          <a:custGeom>
            <a:avLst/>
            <a:gdLst>
              <a:gd name="T0" fmla="*/ 12700 w 293"/>
              <a:gd name="T1" fmla="*/ 274638 h 440"/>
              <a:gd name="T2" fmla="*/ 20637 w 293"/>
              <a:gd name="T3" fmla="*/ 433388 h 440"/>
              <a:gd name="T4" fmla="*/ 26987 w 293"/>
              <a:gd name="T5" fmla="*/ 533400 h 440"/>
              <a:gd name="T6" fmla="*/ 41275 w 293"/>
              <a:gd name="T7" fmla="*/ 490538 h 440"/>
              <a:gd name="T8" fmla="*/ 47625 w 293"/>
              <a:gd name="T9" fmla="*/ 482600 h 440"/>
              <a:gd name="T10" fmla="*/ 55562 w 293"/>
              <a:gd name="T11" fmla="*/ 684213 h 440"/>
              <a:gd name="T12" fmla="*/ 68262 w 293"/>
              <a:gd name="T13" fmla="*/ 669925 h 440"/>
              <a:gd name="T14" fmla="*/ 76200 w 293"/>
              <a:gd name="T15" fmla="*/ 476250 h 440"/>
              <a:gd name="T16" fmla="*/ 82550 w 293"/>
              <a:gd name="T17" fmla="*/ 612775 h 440"/>
              <a:gd name="T18" fmla="*/ 90487 w 293"/>
              <a:gd name="T19" fmla="*/ 620713 h 440"/>
              <a:gd name="T20" fmla="*/ 103187 w 293"/>
              <a:gd name="T21" fmla="*/ 604838 h 440"/>
              <a:gd name="T22" fmla="*/ 117475 w 293"/>
              <a:gd name="T23" fmla="*/ 576263 h 440"/>
              <a:gd name="T24" fmla="*/ 131762 w 293"/>
              <a:gd name="T25" fmla="*/ 561975 h 440"/>
              <a:gd name="T26" fmla="*/ 138112 w 293"/>
              <a:gd name="T27" fmla="*/ 547688 h 440"/>
              <a:gd name="T28" fmla="*/ 152400 w 293"/>
              <a:gd name="T29" fmla="*/ 547688 h 440"/>
              <a:gd name="T30" fmla="*/ 166687 w 293"/>
              <a:gd name="T31" fmla="*/ 541338 h 440"/>
              <a:gd name="T32" fmla="*/ 173037 w 293"/>
              <a:gd name="T33" fmla="*/ 504825 h 440"/>
              <a:gd name="T34" fmla="*/ 187325 w 293"/>
              <a:gd name="T35" fmla="*/ 439738 h 440"/>
              <a:gd name="T36" fmla="*/ 193675 w 293"/>
              <a:gd name="T37" fmla="*/ 217488 h 440"/>
              <a:gd name="T38" fmla="*/ 207962 w 293"/>
              <a:gd name="T39" fmla="*/ 44450 h 440"/>
              <a:gd name="T40" fmla="*/ 214312 w 293"/>
              <a:gd name="T41" fmla="*/ 36513 h 440"/>
              <a:gd name="T42" fmla="*/ 228600 w 293"/>
              <a:gd name="T43" fmla="*/ 65088 h 440"/>
              <a:gd name="T44" fmla="*/ 242887 w 293"/>
              <a:gd name="T45" fmla="*/ 65088 h 440"/>
              <a:gd name="T46" fmla="*/ 249237 w 293"/>
              <a:gd name="T47" fmla="*/ 65088 h 440"/>
              <a:gd name="T48" fmla="*/ 263525 w 293"/>
              <a:gd name="T49" fmla="*/ 87313 h 440"/>
              <a:gd name="T50" fmla="*/ 277812 w 293"/>
              <a:gd name="T51" fmla="*/ 93662 h 440"/>
              <a:gd name="T52" fmla="*/ 284162 w 293"/>
              <a:gd name="T53" fmla="*/ 87313 h 440"/>
              <a:gd name="T54" fmla="*/ 298450 w 293"/>
              <a:gd name="T55" fmla="*/ 79375 h 440"/>
              <a:gd name="T56" fmla="*/ 304800 w 293"/>
              <a:gd name="T57" fmla="*/ 73025 h 440"/>
              <a:gd name="T58" fmla="*/ 312737 w 293"/>
              <a:gd name="T59" fmla="*/ 65088 h 440"/>
              <a:gd name="T60" fmla="*/ 327025 w 293"/>
              <a:gd name="T61" fmla="*/ 58738 h 440"/>
              <a:gd name="T62" fmla="*/ 339725 w 293"/>
              <a:gd name="T63" fmla="*/ 79375 h 440"/>
              <a:gd name="T64" fmla="*/ 347662 w 293"/>
              <a:gd name="T65" fmla="*/ 79375 h 440"/>
              <a:gd name="T66" fmla="*/ 354012 w 293"/>
              <a:gd name="T67" fmla="*/ 79375 h 440"/>
              <a:gd name="T68" fmla="*/ 374650 w 293"/>
              <a:gd name="T69" fmla="*/ 73025 h 440"/>
              <a:gd name="T70" fmla="*/ 388937 w 293"/>
              <a:gd name="T71" fmla="*/ 87313 h 440"/>
              <a:gd name="T72" fmla="*/ 395287 w 293"/>
              <a:gd name="T73" fmla="*/ 65088 h 440"/>
              <a:gd name="T74" fmla="*/ 409575 w 293"/>
              <a:gd name="T75" fmla="*/ 93662 h 440"/>
              <a:gd name="T76" fmla="*/ 417512 w 293"/>
              <a:gd name="T77" fmla="*/ 130175 h 440"/>
              <a:gd name="T78" fmla="*/ 423862 w 293"/>
              <a:gd name="T79" fmla="*/ 173038 h 440"/>
              <a:gd name="T80" fmla="*/ 438150 w 293"/>
              <a:gd name="T81" fmla="*/ 173038 h 440"/>
              <a:gd name="T82" fmla="*/ 450850 w 293"/>
              <a:gd name="T83" fmla="*/ 115888 h 4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3"/>
              <a:gd name="T127" fmla="*/ 0 h 440"/>
              <a:gd name="T128" fmla="*/ 293 w 293"/>
              <a:gd name="T129" fmla="*/ 440 h 4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3" h="440">
                <a:moveTo>
                  <a:pt x="0" y="155"/>
                </a:moveTo>
                <a:lnTo>
                  <a:pt x="4" y="200"/>
                </a:lnTo>
                <a:lnTo>
                  <a:pt x="8" y="173"/>
                </a:lnTo>
                <a:lnTo>
                  <a:pt x="8" y="191"/>
                </a:lnTo>
                <a:lnTo>
                  <a:pt x="13" y="209"/>
                </a:lnTo>
                <a:lnTo>
                  <a:pt x="13" y="273"/>
                </a:lnTo>
                <a:lnTo>
                  <a:pt x="17" y="309"/>
                </a:lnTo>
                <a:lnTo>
                  <a:pt x="17" y="350"/>
                </a:lnTo>
                <a:lnTo>
                  <a:pt x="17" y="336"/>
                </a:lnTo>
                <a:lnTo>
                  <a:pt x="21" y="295"/>
                </a:lnTo>
                <a:lnTo>
                  <a:pt x="21" y="313"/>
                </a:lnTo>
                <a:lnTo>
                  <a:pt x="26" y="309"/>
                </a:lnTo>
                <a:lnTo>
                  <a:pt x="26" y="227"/>
                </a:lnTo>
                <a:lnTo>
                  <a:pt x="26" y="282"/>
                </a:lnTo>
                <a:lnTo>
                  <a:pt x="30" y="304"/>
                </a:lnTo>
                <a:lnTo>
                  <a:pt x="30" y="318"/>
                </a:lnTo>
                <a:lnTo>
                  <a:pt x="35" y="327"/>
                </a:lnTo>
                <a:lnTo>
                  <a:pt x="35" y="431"/>
                </a:lnTo>
                <a:lnTo>
                  <a:pt x="39" y="440"/>
                </a:lnTo>
                <a:lnTo>
                  <a:pt x="39" y="422"/>
                </a:lnTo>
                <a:lnTo>
                  <a:pt x="43" y="422"/>
                </a:lnTo>
                <a:lnTo>
                  <a:pt x="43" y="386"/>
                </a:lnTo>
                <a:lnTo>
                  <a:pt x="48" y="345"/>
                </a:lnTo>
                <a:lnTo>
                  <a:pt x="48" y="300"/>
                </a:lnTo>
                <a:lnTo>
                  <a:pt x="48" y="341"/>
                </a:lnTo>
                <a:lnTo>
                  <a:pt x="52" y="363"/>
                </a:lnTo>
                <a:lnTo>
                  <a:pt x="52" y="386"/>
                </a:lnTo>
                <a:lnTo>
                  <a:pt x="57" y="404"/>
                </a:lnTo>
                <a:lnTo>
                  <a:pt x="57" y="386"/>
                </a:lnTo>
                <a:lnTo>
                  <a:pt x="57" y="391"/>
                </a:lnTo>
                <a:lnTo>
                  <a:pt x="61" y="377"/>
                </a:lnTo>
                <a:lnTo>
                  <a:pt x="61" y="372"/>
                </a:lnTo>
                <a:lnTo>
                  <a:pt x="65" y="381"/>
                </a:lnTo>
                <a:lnTo>
                  <a:pt x="65" y="359"/>
                </a:lnTo>
                <a:lnTo>
                  <a:pt x="70" y="363"/>
                </a:lnTo>
                <a:lnTo>
                  <a:pt x="74" y="363"/>
                </a:lnTo>
                <a:lnTo>
                  <a:pt x="78" y="341"/>
                </a:lnTo>
                <a:lnTo>
                  <a:pt x="78" y="354"/>
                </a:lnTo>
                <a:lnTo>
                  <a:pt x="83" y="354"/>
                </a:lnTo>
                <a:lnTo>
                  <a:pt x="87" y="350"/>
                </a:lnTo>
                <a:lnTo>
                  <a:pt x="87" y="336"/>
                </a:lnTo>
                <a:lnTo>
                  <a:pt x="87" y="345"/>
                </a:lnTo>
                <a:lnTo>
                  <a:pt x="92" y="332"/>
                </a:lnTo>
                <a:lnTo>
                  <a:pt x="92" y="336"/>
                </a:lnTo>
                <a:lnTo>
                  <a:pt x="96" y="345"/>
                </a:lnTo>
                <a:lnTo>
                  <a:pt x="96" y="359"/>
                </a:lnTo>
                <a:lnTo>
                  <a:pt x="100" y="336"/>
                </a:lnTo>
                <a:lnTo>
                  <a:pt x="105" y="341"/>
                </a:lnTo>
                <a:lnTo>
                  <a:pt x="105" y="345"/>
                </a:lnTo>
                <a:lnTo>
                  <a:pt x="109" y="336"/>
                </a:lnTo>
                <a:lnTo>
                  <a:pt x="109" y="318"/>
                </a:lnTo>
                <a:lnTo>
                  <a:pt x="113" y="313"/>
                </a:lnTo>
                <a:lnTo>
                  <a:pt x="113" y="282"/>
                </a:lnTo>
                <a:lnTo>
                  <a:pt x="118" y="277"/>
                </a:lnTo>
                <a:lnTo>
                  <a:pt x="118" y="186"/>
                </a:lnTo>
                <a:lnTo>
                  <a:pt x="122" y="168"/>
                </a:lnTo>
                <a:lnTo>
                  <a:pt x="122" y="137"/>
                </a:lnTo>
                <a:lnTo>
                  <a:pt x="127" y="137"/>
                </a:lnTo>
                <a:lnTo>
                  <a:pt x="127" y="59"/>
                </a:lnTo>
                <a:lnTo>
                  <a:pt x="131" y="28"/>
                </a:lnTo>
                <a:lnTo>
                  <a:pt x="131" y="10"/>
                </a:lnTo>
                <a:lnTo>
                  <a:pt x="135" y="0"/>
                </a:lnTo>
                <a:lnTo>
                  <a:pt x="135" y="23"/>
                </a:lnTo>
                <a:lnTo>
                  <a:pt x="140" y="28"/>
                </a:lnTo>
                <a:lnTo>
                  <a:pt x="140" y="23"/>
                </a:lnTo>
                <a:lnTo>
                  <a:pt x="144" y="41"/>
                </a:lnTo>
                <a:lnTo>
                  <a:pt x="149" y="46"/>
                </a:lnTo>
                <a:lnTo>
                  <a:pt x="149" y="32"/>
                </a:lnTo>
                <a:lnTo>
                  <a:pt x="153" y="41"/>
                </a:lnTo>
                <a:lnTo>
                  <a:pt x="153" y="50"/>
                </a:lnTo>
                <a:lnTo>
                  <a:pt x="157" y="46"/>
                </a:lnTo>
                <a:lnTo>
                  <a:pt x="157" y="41"/>
                </a:lnTo>
                <a:lnTo>
                  <a:pt x="162" y="64"/>
                </a:lnTo>
                <a:lnTo>
                  <a:pt x="166" y="59"/>
                </a:lnTo>
                <a:lnTo>
                  <a:pt x="166" y="55"/>
                </a:lnTo>
                <a:lnTo>
                  <a:pt x="170" y="59"/>
                </a:lnTo>
                <a:lnTo>
                  <a:pt x="170" y="64"/>
                </a:lnTo>
                <a:lnTo>
                  <a:pt x="175" y="59"/>
                </a:lnTo>
                <a:lnTo>
                  <a:pt x="175" y="55"/>
                </a:lnTo>
                <a:lnTo>
                  <a:pt x="179" y="50"/>
                </a:lnTo>
                <a:lnTo>
                  <a:pt x="179" y="55"/>
                </a:lnTo>
                <a:lnTo>
                  <a:pt x="184" y="50"/>
                </a:lnTo>
                <a:lnTo>
                  <a:pt x="184" y="41"/>
                </a:lnTo>
                <a:lnTo>
                  <a:pt x="188" y="50"/>
                </a:lnTo>
                <a:lnTo>
                  <a:pt x="188" y="37"/>
                </a:lnTo>
                <a:lnTo>
                  <a:pt x="192" y="32"/>
                </a:lnTo>
                <a:lnTo>
                  <a:pt x="192" y="46"/>
                </a:lnTo>
                <a:lnTo>
                  <a:pt x="197" y="37"/>
                </a:lnTo>
                <a:lnTo>
                  <a:pt x="197" y="28"/>
                </a:lnTo>
                <a:lnTo>
                  <a:pt x="197" y="41"/>
                </a:lnTo>
                <a:lnTo>
                  <a:pt x="201" y="32"/>
                </a:lnTo>
                <a:lnTo>
                  <a:pt x="201" y="19"/>
                </a:lnTo>
                <a:lnTo>
                  <a:pt x="206" y="37"/>
                </a:lnTo>
                <a:lnTo>
                  <a:pt x="206" y="41"/>
                </a:lnTo>
                <a:lnTo>
                  <a:pt x="206" y="37"/>
                </a:lnTo>
                <a:lnTo>
                  <a:pt x="214" y="50"/>
                </a:lnTo>
                <a:lnTo>
                  <a:pt x="210" y="50"/>
                </a:lnTo>
                <a:lnTo>
                  <a:pt x="214" y="46"/>
                </a:lnTo>
                <a:lnTo>
                  <a:pt x="219" y="50"/>
                </a:lnTo>
                <a:lnTo>
                  <a:pt x="219" y="41"/>
                </a:lnTo>
                <a:lnTo>
                  <a:pt x="223" y="41"/>
                </a:lnTo>
                <a:lnTo>
                  <a:pt x="223" y="50"/>
                </a:lnTo>
                <a:lnTo>
                  <a:pt x="227" y="46"/>
                </a:lnTo>
                <a:lnTo>
                  <a:pt x="232" y="41"/>
                </a:lnTo>
                <a:lnTo>
                  <a:pt x="236" y="46"/>
                </a:lnTo>
                <a:lnTo>
                  <a:pt x="236" y="64"/>
                </a:lnTo>
                <a:lnTo>
                  <a:pt x="236" y="59"/>
                </a:lnTo>
                <a:lnTo>
                  <a:pt x="245" y="55"/>
                </a:lnTo>
                <a:lnTo>
                  <a:pt x="241" y="55"/>
                </a:lnTo>
                <a:lnTo>
                  <a:pt x="245" y="50"/>
                </a:lnTo>
                <a:lnTo>
                  <a:pt x="249" y="41"/>
                </a:lnTo>
                <a:lnTo>
                  <a:pt x="249" y="50"/>
                </a:lnTo>
                <a:lnTo>
                  <a:pt x="254" y="55"/>
                </a:lnTo>
                <a:lnTo>
                  <a:pt x="258" y="59"/>
                </a:lnTo>
                <a:lnTo>
                  <a:pt x="258" y="78"/>
                </a:lnTo>
                <a:lnTo>
                  <a:pt x="263" y="64"/>
                </a:lnTo>
                <a:lnTo>
                  <a:pt x="263" y="82"/>
                </a:lnTo>
                <a:lnTo>
                  <a:pt x="267" y="91"/>
                </a:lnTo>
                <a:lnTo>
                  <a:pt x="267" y="114"/>
                </a:lnTo>
                <a:lnTo>
                  <a:pt x="267" y="109"/>
                </a:lnTo>
                <a:lnTo>
                  <a:pt x="271" y="118"/>
                </a:lnTo>
                <a:lnTo>
                  <a:pt x="276" y="105"/>
                </a:lnTo>
                <a:lnTo>
                  <a:pt x="276" y="109"/>
                </a:lnTo>
                <a:lnTo>
                  <a:pt x="276" y="105"/>
                </a:lnTo>
                <a:lnTo>
                  <a:pt x="284" y="87"/>
                </a:lnTo>
                <a:lnTo>
                  <a:pt x="284" y="73"/>
                </a:lnTo>
                <a:lnTo>
                  <a:pt x="289" y="69"/>
                </a:lnTo>
                <a:lnTo>
                  <a:pt x="293" y="64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8" name="Freeform 219"/>
          <p:cNvSpPr>
            <a:spLocks/>
          </p:cNvSpPr>
          <p:nvPr/>
        </p:nvSpPr>
        <p:spPr bwMode="auto">
          <a:xfrm>
            <a:off x="2492375" y="3762375"/>
            <a:ext cx="411163" cy="417513"/>
          </a:xfrm>
          <a:custGeom>
            <a:avLst/>
            <a:gdLst>
              <a:gd name="T0" fmla="*/ 7938 w 259"/>
              <a:gd name="T1" fmla="*/ 273050 h 263"/>
              <a:gd name="T2" fmla="*/ 14288 w 259"/>
              <a:gd name="T3" fmla="*/ 287338 h 263"/>
              <a:gd name="T4" fmla="*/ 20638 w 259"/>
              <a:gd name="T5" fmla="*/ 258763 h 263"/>
              <a:gd name="T6" fmla="*/ 34925 w 259"/>
              <a:gd name="T7" fmla="*/ 266700 h 263"/>
              <a:gd name="T8" fmla="*/ 42863 w 259"/>
              <a:gd name="T9" fmla="*/ 258763 h 263"/>
              <a:gd name="T10" fmla="*/ 55563 w 259"/>
              <a:gd name="T11" fmla="*/ 236538 h 263"/>
              <a:gd name="T12" fmla="*/ 63500 w 259"/>
              <a:gd name="T13" fmla="*/ 250825 h 263"/>
              <a:gd name="T14" fmla="*/ 76200 w 259"/>
              <a:gd name="T15" fmla="*/ 250825 h 263"/>
              <a:gd name="T16" fmla="*/ 84138 w 259"/>
              <a:gd name="T17" fmla="*/ 244475 h 263"/>
              <a:gd name="T18" fmla="*/ 98425 w 259"/>
              <a:gd name="T19" fmla="*/ 250825 h 263"/>
              <a:gd name="T20" fmla="*/ 104775 w 259"/>
              <a:gd name="T21" fmla="*/ 230188 h 263"/>
              <a:gd name="T22" fmla="*/ 111125 w 259"/>
              <a:gd name="T23" fmla="*/ 244475 h 263"/>
              <a:gd name="T24" fmla="*/ 119063 w 259"/>
              <a:gd name="T25" fmla="*/ 222250 h 263"/>
              <a:gd name="T26" fmla="*/ 133350 w 259"/>
              <a:gd name="T27" fmla="*/ 193675 h 263"/>
              <a:gd name="T28" fmla="*/ 146050 w 259"/>
              <a:gd name="T29" fmla="*/ 187325 h 263"/>
              <a:gd name="T30" fmla="*/ 153988 w 259"/>
              <a:gd name="T31" fmla="*/ 173038 h 263"/>
              <a:gd name="T32" fmla="*/ 160338 w 259"/>
              <a:gd name="T33" fmla="*/ 165100 h 263"/>
              <a:gd name="T34" fmla="*/ 166688 w 259"/>
              <a:gd name="T35" fmla="*/ 165100 h 263"/>
              <a:gd name="T36" fmla="*/ 180975 w 259"/>
              <a:gd name="T37" fmla="*/ 301625 h 263"/>
              <a:gd name="T38" fmla="*/ 188913 w 259"/>
              <a:gd name="T39" fmla="*/ 358775 h 263"/>
              <a:gd name="T40" fmla="*/ 195263 w 259"/>
              <a:gd name="T41" fmla="*/ 107950 h 263"/>
              <a:gd name="T42" fmla="*/ 209550 w 259"/>
              <a:gd name="T43" fmla="*/ 173038 h 263"/>
              <a:gd name="T44" fmla="*/ 215900 w 259"/>
              <a:gd name="T45" fmla="*/ 150813 h 263"/>
              <a:gd name="T46" fmla="*/ 230188 w 259"/>
              <a:gd name="T47" fmla="*/ 173038 h 263"/>
              <a:gd name="T48" fmla="*/ 236538 w 259"/>
              <a:gd name="T49" fmla="*/ 187325 h 263"/>
              <a:gd name="T50" fmla="*/ 244475 w 259"/>
              <a:gd name="T51" fmla="*/ 236538 h 263"/>
              <a:gd name="T52" fmla="*/ 257175 w 259"/>
              <a:gd name="T53" fmla="*/ 388938 h 263"/>
              <a:gd name="T54" fmla="*/ 265113 w 259"/>
              <a:gd name="T55" fmla="*/ 395288 h 263"/>
              <a:gd name="T56" fmla="*/ 279400 w 259"/>
              <a:gd name="T57" fmla="*/ 374650 h 263"/>
              <a:gd name="T58" fmla="*/ 285750 w 259"/>
              <a:gd name="T59" fmla="*/ 136525 h 263"/>
              <a:gd name="T60" fmla="*/ 292100 w 259"/>
              <a:gd name="T61" fmla="*/ 128588 h 263"/>
              <a:gd name="T62" fmla="*/ 306388 w 259"/>
              <a:gd name="T63" fmla="*/ 107950 h 263"/>
              <a:gd name="T64" fmla="*/ 314325 w 259"/>
              <a:gd name="T65" fmla="*/ 0 h 263"/>
              <a:gd name="T66" fmla="*/ 327025 w 259"/>
              <a:gd name="T67" fmla="*/ 28575 h 263"/>
              <a:gd name="T68" fmla="*/ 334963 w 259"/>
              <a:gd name="T69" fmla="*/ 71438 h 263"/>
              <a:gd name="T70" fmla="*/ 347663 w 259"/>
              <a:gd name="T71" fmla="*/ 85725 h 263"/>
              <a:gd name="T72" fmla="*/ 355600 w 259"/>
              <a:gd name="T73" fmla="*/ 100013 h 263"/>
              <a:gd name="T74" fmla="*/ 361950 w 259"/>
              <a:gd name="T75" fmla="*/ 114300 h 263"/>
              <a:gd name="T76" fmla="*/ 376238 w 259"/>
              <a:gd name="T77" fmla="*/ 136525 h 263"/>
              <a:gd name="T78" fmla="*/ 382588 w 259"/>
              <a:gd name="T79" fmla="*/ 165100 h 263"/>
              <a:gd name="T80" fmla="*/ 390525 w 259"/>
              <a:gd name="T81" fmla="*/ 165100 h 263"/>
              <a:gd name="T82" fmla="*/ 404813 w 259"/>
              <a:gd name="T83" fmla="*/ 207963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"/>
              <a:gd name="T127" fmla="*/ 0 h 263"/>
              <a:gd name="T128" fmla="*/ 259 w 259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" h="263">
                <a:moveTo>
                  <a:pt x="0" y="163"/>
                </a:moveTo>
                <a:lnTo>
                  <a:pt x="0" y="177"/>
                </a:lnTo>
                <a:lnTo>
                  <a:pt x="5" y="172"/>
                </a:lnTo>
                <a:lnTo>
                  <a:pt x="5" y="158"/>
                </a:lnTo>
                <a:lnTo>
                  <a:pt x="5" y="177"/>
                </a:lnTo>
                <a:lnTo>
                  <a:pt x="9" y="181"/>
                </a:lnTo>
                <a:lnTo>
                  <a:pt x="9" y="163"/>
                </a:lnTo>
                <a:lnTo>
                  <a:pt x="13" y="149"/>
                </a:lnTo>
                <a:lnTo>
                  <a:pt x="13" y="163"/>
                </a:lnTo>
                <a:lnTo>
                  <a:pt x="18" y="154"/>
                </a:lnTo>
                <a:lnTo>
                  <a:pt x="18" y="172"/>
                </a:lnTo>
                <a:lnTo>
                  <a:pt x="22" y="168"/>
                </a:lnTo>
                <a:lnTo>
                  <a:pt x="22" y="158"/>
                </a:lnTo>
                <a:lnTo>
                  <a:pt x="27" y="177"/>
                </a:lnTo>
                <a:lnTo>
                  <a:pt x="27" y="163"/>
                </a:lnTo>
                <a:lnTo>
                  <a:pt x="31" y="168"/>
                </a:lnTo>
                <a:lnTo>
                  <a:pt x="35" y="154"/>
                </a:lnTo>
                <a:lnTo>
                  <a:pt x="35" y="149"/>
                </a:lnTo>
                <a:lnTo>
                  <a:pt x="35" y="163"/>
                </a:lnTo>
                <a:lnTo>
                  <a:pt x="40" y="154"/>
                </a:lnTo>
                <a:lnTo>
                  <a:pt x="40" y="158"/>
                </a:lnTo>
                <a:lnTo>
                  <a:pt x="44" y="172"/>
                </a:lnTo>
                <a:lnTo>
                  <a:pt x="44" y="145"/>
                </a:lnTo>
                <a:lnTo>
                  <a:pt x="48" y="158"/>
                </a:lnTo>
                <a:lnTo>
                  <a:pt x="48" y="145"/>
                </a:lnTo>
                <a:lnTo>
                  <a:pt x="53" y="127"/>
                </a:lnTo>
                <a:lnTo>
                  <a:pt x="53" y="154"/>
                </a:lnTo>
                <a:lnTo>
                  <a:pt x="57" y="140"/>
                </a:lnTo>
                <a:lnTo>
                  <a:pt x="57" y="154"/>
                </a:lnTo>
                <a:lnTo>
                  <a:pt x="62" y="158"/>
                </a:lnTo>
                <a:lnTo>
                  <a:pt x="62" y="136"/>
                </a:lnTo>
                <a:lnTo>
                  <a:pt x="66" y="136"/>
                </a:lnTo>
                <a:lnTo>
                  <a:pt x="66" y="145"/>
                </a:lnTo>
                <a:lnTo>
                  <a:pt x="66" y="131"/>
                </a:lnTo>
                <a:lnTo>
                  <a:pt x="70" y="136"/>
                </a:lnTo>
                <a:lnTo>
                  <a:pt x="70" y="154"/>
                </a:lnTo>
                <a:lnTo>
                  <a:pt x="75" y="140"/>
                </a:lnTo>
                <a:lnTo>
                  <a:pt x="75" y="145"/>
                </a:lnTo>
                <a:lnTo>
                  <a:pt x="75" y="140"/>
                </a:lnTo>
                <a:lnTo>
                  <a:pt x="79" y="118"/>
                </a:lnTo>
                <a:lnTo>
                  <a:pt x="84" y="136"/>
                </a:lnTo>
                <a:lnTo>
                  <a:pt x="84" y="122"/>
                </a:lnTo>
                <a:lnTo>
                  <a:pt x="88" y="140"/>
                </a:lnTo>
                <a:lnTo>
                  <a:pt x="88" y="131"/>
                </a:lnTo>
                <a:lnTo>
                  <a:pt x="92" y="118"/>
                </a:lnTo>
                <a:lnTo>
                  <a:pt x="92" y="136"/>
                </a:lnTo>
                <a:lnTo>
                  <a:pt x="97" y="127"/>
                </a:lnTo>
                <a:lnTo>
                  <a:pt x="97" y="109"/>
                </a:lnTo>
                <a:lnTo>
                  <a:pt x="97" y="136"/>
                </a:lnTo>
                <a:lnTo>
                  <a:pt x="101" y="127"/>
                </a:lnTo>
                <a:lnTo>
                  <a:pt x="101" y="104"/>
                </a:lnTo>
                <a:lnTo>
                  <a:pt x="105" y="122"/>
                </a:lnTo>
                <a:lnTo>
                  <a:pt x="105" y="127"/>
                </a:lnTo>
                <a:lnTo>
                  <a:pt x="105" y="104"/>
                </a:lnTo>
                <a:lnTo>
                  <a:pt x="110" y="168"/>
                </a:lnTo>
                <a:lnTo>
                  <a:pt x="110" y="254"/>
                </a:lnTo>
                <a:lnTo>
                  <a:pt x="114" y="190"/>
                </a:lnTo>
                <a:lnTo>
                  <a:pt x="114" y="172"/>
                </a:lnTo>
                <a:lnTo>
                  <a:pt x="114" y="263"/>
                </a:lnTo>
                <a:lnTo>
                  <a:pt x="119" y="226"/>
                </a:lnTo>
                <a:lnTo>
                  <a:pt x="119" y="177"/>
                </a:lnTo>
                <a:lnTo>
                  <a:pt x="123" y="154"/>
                </a:lnTo>
                <a:lnTo>
                  <a:pt x="123" y="68"/>
                </a:lnTo>
                <a:lnTo>
                  <a:pt x="127" y="104"/>
                </a:lnTo>
                <a:lnTo>
                  <a:pt x="132" y="86"/>
                </a:lnTo>
                <a:lnTo>
                  <a:pt x="132" y="109"/>
                </a:lnTo>
                <a:lnTo>
                  <a:pt x="136" y="109"/>
                </a:lnTo>
                <a:lnTo>
                  <a:pt x="136" y="86"/>
                </a:lnTo>
                <a:lnTo>
                  <a:pt x="136" y="95"/>
                </a:lnTo>
                <a:lnTo>
                  <a:pt x="141" y="199"/>
                </a:lnTo>
                <a:lnTo>
                  <a:pt x="141" y="181"/>
                </a:lnTo>
                <a:lnTo>
                  <a:pt x="145" y="109"/>
                </a:lnTo>
                <a:lnTo>
                  <a:pt x="145" y="186"/>
                </a:lnTo>
                <a:lnTo>
                  <a:pt x="145" y="168"/>
                </a:lnTo>
                <a:lnTo>
                  <a:pt x="149" y="118"/>
                </a:lnTo>
                <a:lnTo>
                  <a:pt x="149" y="163"/>
                </a:lnTo>
                <a:lnTo>
                  <a:pt x="154" y="186"/>
                </a:lnTo>
                <a:lnTo>
                  <a:pt x="154" y="149"/>
                </a:lnTo>
                <a:lnTo>
                  <a:pt x="154" y="154"/>
                </a:lnTo>
                <a:lnTo>
                  <a:pt x="162" y="190"/>
                </a:lnTo>
                <a:lnTo>
                  <a:pt x="162" y="245"/>
                </a:lnTo>
                <a:lnTo>
                  <a:pt x="167" y="217"/>
                </a:lnTo>
                <a:lnTo>
                  <a:pt x="167" y="190"/>
                </a:lnTo>
                <a:lnTo>
                  <a:pt x="167" y="249"/>
                </a:lnTo>
                <a:lnTo>
                  <a:pt x="171" y="208"/>
                </a:lnTo>
                <a:lnTo>
                  <a:pt x="171" y="199"/>
                </a:lnTo>
                <a:lnTo>
                  <a:pt x="176" y="236"/>
                </a:lnTo>
                <a:lnTo>
                  <a:pt x="176" y="81"/>
                </a:lnTo>
                <a:lnTo>
                  <a:pt x="180" y="95"/>
                </a:lnTo>
                <a:lnTo>
                  <a:pt x="180" y="86"/>
                </a:lnTo>
                <a:lnTo>
                  <a:pt x="184" y="90"/>
                </a:lnTo>
                <a:lnTo>
                  <a:pt x="184" y="95"/>
                </a:lnTo>
                <a:lnTo>
                  <a:pt x="184" y="81"/>
                </a:lnTo>
                <a:lnTo>
                  <a:pt x="189" y="77"/>
                </a:lnTo>
                <a:lnTo>
                  <a:pt x="189" y="72"/>
                </a:lnTo>
                <a:lnTo>
                  <a:pt x="193" y="68"/>
                </a:lnTo>
                <a:lnTo>
                  <a:pt x="193" y="27"/>
                </a:lnTo>
                <a:lnTo>
                  <a:pt x="198" y="31"/>
                </a:lnTo>
                <a:lnTo>
                  <a:pt x="198" y="0"/>
                </a:lnTo>
                <a:lnTo>
                  <a:pt x="202" y="0"/>
                </a:lnTo>
                <a:lnTo>
                  <a:pt x="202" y="13"/>
                </a:lnTo>
                <a:lnTo>
                  <a:pt x="206" y="18"/>
                </a:lnTo>
                <a:lnTo>
                  <a:pt x="206" y="22"/>
                </a:lnTo>
                <a:lnTo>
                  <a:pt x="211" y="36"/>
                </a:lnTo>
                <a:lnTo>
                  <a:pt x="211" y="45"/>
                </a:lnTo>
                <a:lnTo>
                  <a:pt x="215" y="41"/>
                </a:lnTo>
                <a:lnTo>
                  <a:pt x="215" y="63"/>
                </a:lnTo>
                <a:lnTo>
                  <a:pt x="219" y="54"/>
                </a:lnTo>
                <a:lnTo>
                  <a:pt x="219" y="63"/>
                </a:lnTo>
                <a:lnTo>
                  <a:pt x="224" y="77"/>
                </a:lnTo>
                <a:lnTo>
                  <a:pt x="224" y="63"/>
                </a:lnTo>
                <a:lnTo>
                  <a:pt x="224" y="86"/>
                </a:lnTo>
                <a:lnTo>
                  <a:pt x="228" y="86"/>
                </a:lnTo>
                <a:lnTo>
                  <a:pt x="228" y="72"/>
                </a:lnTo>
                <a:lnTo>
                  <a:pt x="233" y="77"/>
                </a:lnTo>
                <a:lnTo>
                  <a:pt x="233" y="95"/>
                </a:lnTo>
                <a:lnTo>
                  <a:pt x="237" y="86"/>
                </a:lnTo>
                <a:lnTo>
                  <a:pt x="237" y="77"/>
                </a:lnTo>
                <a:lnTo>
                  <a:pt x="237" y="90"/>
                </a:lnTo>
                <a:lnTo>
                  <a:pt x="241" y="104"/>
                </a:lnTo>
                <a:lnTo>
                  <a:pt x="246" y="99"/>
                </a:lnTo>
                <a:lnTo>
                  <a:pt x="246" y="95"/>
                </a:lnTo>
                <a:lnTo>
                  <a:pt x="246" y="104"/>
                </a:lnTo>
                <a:lnTo>
                  <a:pt x="255" y="109"/>
                </a:lnTo>
                <a:lnTo>
                  <a:pt x="250" y="109"/>
                </a:lnTo>
                <a:lnTo>
                  <a:pt x="255" y="131"/>
                </a:lnTo>
                <a:lnTo>
                  <a:pt x="259" y="127"/>
                </a:lnTo>
                <a:lnTo>
                  <a:pt x="259" y="136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9" name="Freeform 220"/>
          <p:cNvSpPr>
            <a:spLocks/>
          </p:cNvSpPr>
          <p:nvPr/>
        </p:nvSpPr>
        <p:spPr bwMode="auto">
          <a:xfrm>
            <a:off x="2903538" y="3963988"/>
            <a:ext cx="452437" cy="914400"/>
          </a:xfrm>
          <a:custGeom>
            <a:avLst/>
            <a:gdLst>
              <a:gd name="T0" fmla="*/ 14287 w 285"/>
              <a:gd name="T1" fmla="*/ 14288 h 576"/>
              <a:gd name="T2" fmla="*/ 26987 w 285"/>
              <a:gd name="T3" fmla="*/ 20637 h 576"/>
              <a:gd name="T4" fmla="*/ 34925 w 285"/>
              <a:gd name="T5" fmla="*/ 0 h 576"/>
              <a:gd name="T6" fmla="*/ 41275 w 285"/>
              <a:gd name="T7" fmla="*/ 14288 h 576"/>
              <a:gd name="T8" fmla="*/ 55562 w 285"/>
              <a:gd name="T9" fmla="*/ 20637 h 576"/>
              <a:gd name="T10" fmla="*/ 61912 w 285"/>
              <a:gd name="T11" fmla="*/ 93662 h 576"/>
              <a:gd name="T12" fmla="*/ 82550 w 285"/>
              <a:gd name="T13" fmla="*/ 93662 h 576"/>
              <a:gd name="T14" fmla="*/ 90487 w 285"/>
              <a:gd name="T15" fmla="*/ 114300 h 576"/>
              <a:gd name="T16" fmla="*/ 104775 w 285"/>
              <a:gd name="T17" fmla="*/ 150812 h 576"/>
              <a:gd name="T18" fmla="*/ 111125 w 285"/>
              <a:gd name="T19" fmla="*/ 150812 h 576"/>
              <a:gd name="T20" fmla="*/ 131762 w 285"/>
              <a:gd name="T21" fmla="*/ 165100 h 576"/>
              <a:gd name="T22" fmla="*/ 139700 w 285"/>
              <a:gd name="T23" fmla="*/ 187325 h 576"/>
              <a:gd name="T24" fmla="*/ 152400 w 285"/>
              <a:gd name="T25" fmla="*/ 179387 h 576"/>
              <a:gd name="T26" fmla="*/ 160337 w 285"/>
              <a:gd name="T27" fmla="*/ 201612 h 576"/>
              <a:gd name="T28" fmla="*/ 173037 w 285"/>
              <a:gd name="T29" fmla="*/ 207963 h 576"/>
              <a:gd name="T30" fmla="*/ 187325 w 285"/>
              <a:gd name="T31" fmla="*/ 201612 h 576"/>
              <a:gd name="T32" fmla="*/ 201612 w 285"/>
              <a:gd name="T33" fmla="*/ 215900 h 576"/>
              <a:gd name="T34" fmla="*/ 207962 w 285"/>
              <a:gd name="T35" fmla="*/ 222250 h 576"/>
              <a:gd name="T36" fmla="*/ 215900 w 285"/>
              <a:gd name="T37" fmla="*/ 215900 h 576"/>
              <a:gd name="T38" fmla="*/ 222250 w 285"/>
              <a:gd name="T39" fmla="*/ 193675 h 576"/>
              <a:gd name="T40" fmla="*/ 230187 w 285"/>
              <a:gd name="T41" fmla="*/ 193675 h 576"/>
              <a:gd name="T42" fmla="*/ 242887 w 285"/>
              <a:gd name="T43" fmla="*/ 639762 h 576"/>
              <a:gd name="T44" fmla="*/ 250825 w 285"/>
              <a:gd name="T45" fmla="*/ 128587 h 576"/>
              <a:gd name="T46" fmla="*/ 263525 w 285"/>
              <a:gd name="T47" fmla="*/ 179387 h 576"/>
              <a:gd name="T48" fmla="*/ 271462 w 285"/>
              <a:gd name="T49" fmla="*/ 215900 h 576"/>
              <a:gd name="T50" fmla="*/ 285750 w 285"/>
              <a:gd name="T51" fmla="*/ 201612 h 576"/>
              <a:gd name="T52" fmla="*/ 298450 w 285"/>
              <a:gd name="T53" fmla="*/ 230187 h 576"/>
              <a:gd name="T54" fmla="*/ 312737 w 285"/>
              <a:gd name="T55" fmla="*/ 250825 h 576"/>
              <a:gd name="T56" fmla="*/ 320675 w 285"/>
              <a:gd name="T57" fmla="*/ 280987 h 576"/>
              <a:gd name="T58" fmla="*/ 327025 w 285"/>
              <a:gd name="T59" fmla="*/ 258762 h 576"/>
              <a:gd name="T60" fmla="*/ 341312 w 285"/>
              <a:gd name="T61" fmla="*/ 222250 h 576"/>
              <a:gd name="T62" fmla="*/ 354012 w 285"/>
              <a:gd name="T63" fmla="*/ 207963 h 576"/>
              <a:gd name="T64" fmla="*/ 361950 w 285"/>
              <a:gd name="T65" fmla="*/ 187325 h 576"/>
              <a:gd name="T66" fmla="*/ 376237 w 285"/>
              <a:gd name="T67" fmla="*/ 179387 h 576"/>
              <a:gd name="T68" fmla="*/ 382587 w 285"/>
              <a:gd name="T69" fmla="*/ 222250 h 576"/>
              <a:gd name="T70" fmla="*/ 388937 w 285"/>
              <a:gd name="T71" fmla="*/ 222250 h 576"/>
              <a:gd name="T72" fmla="*/ 396874 w 285"/>
              <a:gd name="T73" fmla="*/ 187325 h 576"/>
              <a:gd name="T74" fmla="*/ 411162 w 285"/>
              <a:gd name="T75" fmla="*/ 236537 h 576"/>
              <a:gd name="T76" fmla="*/ 417512 w 285"/>
              <a:gd name="T77" fmla="*/ 173037 h 576"/>
              <a:gd name="T78" fmla="*/ 423862 w 285"/>
              <a:gd name="T79" fmla="*/ 165100 h 576"/>
              <a:gd name="T80" fmla="*/ 431800 w 285"/>
              <a:gd name="T81" fmla="*/ 193675 h 576"/>
              <a:gd name="T82" fmla="*/ 444500 w 285"/>
              <a:gd name="T83" fmla="*/ 287337 h 5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5"/>
              <a:gd name="T127" fmla="*/ 0 h 576"/>
              <a:gd name="T128" fmla="*/ 285 w 285"/>
              <a:gd name="T129" fmla="*/ 576 h 5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5" h="576">
                <a:moveTo>
                  <a:pt x="0" y="9"/>
                </a:moveTo>
                <a:lnTo>
                  <a:pt x="4" y="13"/>
                </a:lnTo>
                <a:lnTo>
                  <a:pt x="9" y="9"/>
                </a:lnTo>
                <a:lnTo>
                  <a:pt x="13" y="18"/>
                </a:lnTo>
                <a:lnTo>
                  <a:pt x="13" y="4"/>
                </a:lnTo>
                <a:lnTo>
                  <a:pt x="17" y="13"/>
                </a:lnTo>
                <a:lnTo>
                  <a:pt x="17" y="22"/>
                </a:lnTo>
                <a:lnTo>
                  <a:pt x="22" y="18"/>
                </a:lnTo>
                <a:lnTo>
                  <a:pt x="22" y="0"/>
                </a:lnTo>
                <a:lnTo>
                  <a:pt x="26" y="9"/>
                </a:lnTo>
                <a:lnTo>
                  <a:pt x="26" y="13"/>
                </a:lnTo>
                <a:lnTo>
                  <a:pt x="26" y="9"/>
                </a:lnTo>
                <a:lnTo>
                  <a:pt x="31" y="22"/>
                </a:lnTo>
                <a:lnTo>
                  <a:pt x="31" y="27"/>
                </a:lnTo>
                <a:lnTo>
                  <a:pt x="35" y="13"/>
                </a:lnTo>
                <a:lnTo>
                  <a:pt x="35" y="36"/>
                </a:lnTo>
                <a:lnTo>
                  <a:pt x="39" y="36"/>
                </a:lnTo>
                <a:lnTo>
                  <a:pt x="39" y="59"/>
                </a:lnTo>
                <a:lnTo>
                  <a:pt x="44" y="63"/>
                </a:lnTo>
                <a:lnTo>
                  <a:pt x="48" y="68"/>
                </a:lnTo>
                <a:lnTo>
                  <a:pt x="52" y="59"/>
                </a:lnTo>
                <a:lnTo>
                  <a:pt x="57" y="68"/>
                </a:lnTo>
                <a:lnTo>
                  <a:pt x="57" y="63"/>
                </a:lnTo>
                <a:lnTo>
                  <a:pt x="57" y="72"/>
                </a:lnTo>
                <a:lnTo>
                  <a:pt x="61" y="81"/>
                </a:lnTo>
                <a:lnTo>
                  <a:pt x="61" y="77"/>
                </a:lnTo>
                <a:lnTo>
                  <a:pt x="66" y="95"/>
                </a:lnTo>
                <a:lnTo>
                  <a:pt x="66" y="104"/>
                </a:lnTo>
                <a:lnTo>
                  <a:pt x="66" y="95"/>
                </a:lnTo>
                <a:lnTo>
                  <a:pt x="70" y="95"/>
                </a:lnTo>
                <a:lnTo>
                  <a:pt x="74" y="99"/>
                </a:lnTo>
                <a:lnTo>
                  <a:pt x="79" y="109"/>
                </a:lnTo>
                <a:lnTo>
                  <a:pt x="83" y="104"/>
                </a:lnTo>
                <a:lnTo>
                  <a:pt x="83" y="99"/>
                </a:lnTo>
                <a:lnTo>
                  <a:pt x="88" y="104"/>
                </a:lnTo>
                <a:lnTo>
                  <a:pt x="88" y="118"/>
                </a:lnTo>
                <a:lnTo>
                  <a:pt x="92" y="127"/>
                </a:lnTo>
                <a:lnTo>
                  <a:pt x="92" y="122"/>
                </a:lnTo>
                <a:lnTo>
                  <a:pt x="96" y="113"/>
                </a:lnTo>
                <a:lnTo>
                  <a:pt x="96" y="118"/>
                </a:lnTo>
                <a:lnTo>
                  <a:pt x="105" y="127"/>
                </a:lnTo>
                <a:lnTo>
                  <a:pt x="101" y="127"/>
                </a:lnTo>
                <a:lnTo>
                  <a:pt x="105" y="118"/>
                </a:lnTo>
                <a:lnTo>
                  <a:pt x="105" y="122"/>
                </a:lnTo>
                <a:lnTo>
                  <a:pt x="109" y="131"/>
                </a:lnTo>
                <a:lnTo>
                  <a:pt x="109" y="127"/>
                </a:lnTo>
                <a:lnTo>
                  <a:pt x="114" y="118"/>
                </a:lnTo>
                <a:lnTo>
                  <a:pt x="118" y="127"/>
                </a:lnTo>
                <a:lnTo>
                  <a:pt x="118" y="136"/>
                </a:lnTo>
                <a:lnTo>
                  <a:pt x="123" y="140"/>
                </a:lnTo>
                <a:lnTo>
                  <a:pt x="127" y="136"/>
                </a:lnTo>
                <a:lnTo>
                  <a:pt x="127" y="127"/>
                </a:lnTo>
                <a:lnTo>
                  <a:pt x="127" y="131"/>
                </a:lnTo>
                <a:lnTo>
                  <a:pt x="131" y="140"/>
                </a:lnTo>
                <a:lnTo>
                  <a:pt x="131" y="127"/>
                </a:lnTo>
                <a:lnTo>
                  <a:pt x="136" y="127"/>
                </a:lnTo>
                <a:lnTo>
                  <a:pt x="136" y="136"/>
                </a:lnTo>
                <a:lnTo>
                  <a:pt x="136" y="122"/>
                </a:lnTo>
                <a:lnTo>
                  <a:pt x="140" y="118"/>
                </a:lnTo>
                <a:lnTo>
                  <a:pt x="140" y="122"/>
                </a:lnTo>
                <a:lnTo>
                  <a:pt x="145" y="485"/>
                </a:lnTo>
                <a:lnTo>
                  <a:pt x="145" y="576"/>
                </a:lnTo>
                <a:lnTo>
                  <a:pt x="145" y="122"/>
                </a:lnTo>
                <a:lnTo>
                  <a:pt x="149" y="90"/>
                </a:lnTo>
                <a:lnTo>
                  <a:pt x="149" y="485"/>
                </a:lnTo>
                <a:lnTo>
                  <a:pt x="153" y="403"/>
                </a:lnTo>
                <a:lnTo>
                  <a:pt x="153" y="54"/>
                </a:lnTo>
                <a:lnTo>
                  <a:pt x="158" y="54"/>
                </a:lnTo>
                <a:lnTo>
                  <a:pt x="158" y="81"/>
                </a:lnTo>
                <a:lnTo>
                  <a:pt x="162" y="95"/>
                </a:lnTo>
                <a:lnTo>
                  <a:pt x="162" y="122"/>
                </a:lnTo>
                <a:lnTo>
                  <a:pt x="166" y="113"/>
                </a:lnTo>
                <a:lnTo>
                  <a:pt x="166" y="136"/>
                </a:lnTo>
                <a:lnTo>
                  <a:pt x="171" y="131"/>
                </a:lnTo>
                <a:lnTo>
                  <a:pt x="171" y="136"/>
                </a:lnTo>
                <a:lnTo>
                  <a:pt x="175" y="145"/>
                </a:lnTo>
                <a:lnTo>
                  <a:pt x="175" y="122"/>
                </a:lnTo>
                <a:lnTo>
                  <a:pt x="180" y="127"/>
                </a:lnTo>
                <a:lnTo>
                  <a:pt x="184" y="140"/>
                </a:lnTo>
                <a:lnTo>
                  <a:pt x="184" y="149"/>
                </a:lnTo>
                <a:lnTo>
                  <a:pt x="188" y="145"/>
                </a:lnTo>
                <a:lnTo>
                  <a:pt x="193" y="131"/>
                </a:lnTo>
                <a:lnTo>
                  <a:pt x="197" y="140"/>
                </a:lnTo>
                <a:lnTo>
                  <a:pt x="197" y="158"/>
                </a:lnTo>
                <a:lnTo>
                  <a:pt x="197" y="149"/>
                </a:lnTo>
                <a:lnTo>
                  <a:pt x="202" y="158"/>
                </a:lnTo>
                <a:lnTo>
                  <a:pt x="202" y="177"/>
                </a:lnTo>
                <a:lnTo>
                  <a:pt x="206" y="168"/>
                </a:lnTo>
                <a:lnTo>
                  <a:pt x="206" y="177"/>
                </a:lnTo>
                <a:lnTo>
                  <a:pt x="206" y="163"/>
                </a:lnTo>
                <a:lnTo>
                  <a:pt x="210" y="127"/>
                </a:lnTo>
                <a:lnTo>
                  <a:pt x="215" y="131"/>
                </a:lnTo>
                <a:lnTo>
                  <a:pt x="215" y="140"/>
                </a:lnTo>
                <a:lnTo>
                  <a:pt x="219" y="149"/>
                </a:lnTo>
                <a:lnTo>
                  <a:pt x="219" y="122"/>
                </a:lnTo>
                <a:lnTo>
                  <a:pt x="223" y="131"/>
                </a:lnTo>
                <a:lnTo>
                  <a:pt x="223" y="109"/>
                </a:lnTo>
                <a:lnTo>
                  <a:pt x="228" y="109"/>
                </a:lnTo>
                <a:lnTo>
                  <a:pt x="228" y="118"/>
                </a:lnTo>
                <a:lnTo>
                  <a:pt x="228" y="104"/>
                </a:lnTo>
                <a:lnTo>
                  <a:pt x="232" y="109"/>
                </a:lnTo>
                <a:lnTo>
                  <a:pt x="237" y="113"/>
                </a:lnTo>
                <a:lnTo>
                  <a:pt x="237" y="131"/>
                </a:lnTo>
                <a:lnTo>
                  <a:pt x="237" y="127"/>
                </a:lnTo>
                <a:lnTo>
                  <a:pt x="241" y="140"/>
                </a:lnTo>
                <a:lnTo>
                  <a:pt x="241" y="145"/>
                </a:lnTo>
                <a:lnTo>
                  <a:pt x="245" y="131"/>
                </a:lnTo>
                <a:lnTo>
                  <a:pt x="245" y="140"/>
                </a:lnTo>
                <a:lnTo>
                  <a:pt x="245" y="95"/>
                </a:lnTo>
                <a:lnTo>
                  <a:pt x="250" y="81"/>
                </a:lnTo>
                <a:lnTo>
                  <a:pt x="250" y="118"/>
                </a:lnTo>
                <a:lnTo>
                  <a:pt x="254" y="158"/>
                </a:lnTo>
                <a:lnTo>
                  <a:pt x="254" y="168"/>
                </a:lnTo>
                <a:lnTo>
                  <a:pt x="259" y="149"/>
                </a:lnTo>
                <a:lnTo>
                  <a:pt x="259" y="154"/>
                </a:lnTo>
                <a:lnTo>
                  <a:pt x="259" y="136"/>
                </a:lnTo>
                <a:lnTo>
                  <a:pt x="263" y="109"/>
                </a:lnTo>
                <a:lnTo>
                  <a:pt x="263" y="122"/>
                </a:lnTo>
                <a:lnTo>
                  <a:pt x="267" y="122"/>
                </a:lnTo>
                <a:lnTo>
                  <a:pt x="267" y="104"/>
                </a:lnTo>
                <a:lnTo>
                  <a:pt x="267" y="113"/>
                </a:lnTo>
                <a:lnTo>
                  <a:pt x="272" y="113"/>
                </a:lnTo>
                <a:lnTo>
                  <a:pt x="272" y="122"/>
                </a:lnTo>
                <a:lnTo>
                  <a:pt x="276" y="149"/>
                </a:lnTo>
                <a:lnTo>
                  <a:pt x="276" y="154"/>
                </a:lnTo>
                <a:lnTo>
                  <a:pt x="280" y="181"/>
                </a:lnTo>
                <a:lnTo>
                  <a:pt x="280" y="154"/>
                </a:lnTo>
                <a:lnTo>
                  <a:pt x="285" y="140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0" name="Freeform 221"/>
          <p:cNvSpPr>
            <a:spLocks/>
          </p:cNvSpPr>
          <p:nvPr/>
        </p:nvSpPr>
        <p:spPr bwMode="auto">
          <a:xfrm>
            <a:off x="3355975" y="3978275"/>
            <a:ext cx="444500" cy="360363"/>
          </a:xfrm>
          <a:custGeom>
            <a:avLst/>
            <a:gdLst>
              <a:gd name="T0" fmla="*/ 6350 w 280"/>
              <a:gd name="T1" fmla="*/ 207963 h 227"/>
              <a:gd name="T2" fmla="*/ 14287 w 280"/>
              <a:gd name="T3" fmla="*/ 287338 h 227"/>
              <a:gd name="T4" fmla="*/ 20637 w 280"/>
              <a:gd name="T5" fmla="*/ 330200 h 227"/>
              <a:gd name="T6" fmla="*/ 34925 w 280"/>
              <a:gd name="T7" fmla="*/ 323850 h 227"/>
              <a:gd name="T8" fmla="*/ 49212 w 280"/>
              <a:gd name="T9" fmla="*/ 252413 h 227"/>
              <a:gd name="T10" fmla="*/ 55563 w 280"/>
              <a:gd name="T11" fmla="*/ 280988 h 227"/>
              <a:gd name="T12" fmla="*/ 69850 w 280"/>
              <a:gd name="T13" fmla="*/ 222250 h 227"/>
              <a:gd name="T14" fmla="*/ 76200 w 280"/>
              <a:gd name="T15" fmla="*/ 252413 h 227"/>
              <a:gd name="T16" fmla="*/ 90487 w 280"/>
              <a:gd name="T17" fmla="*/ 258763 h 227"/>
              <a:gd name="T18" fmla="*/ 96837 w 280"/>
              <a:gd name="T19" fmla="*/ 222250 h 227"/>
              <a:gd name="T20" fmla="*/ 111125 w 280"/>
              <a:gd name="T21" fmla="*/ 179388 h 227"/>
              <a:gd name="T22" fmla="*/ 117475 w 280"/>
              <a:gd name="T23" fmla="*/ 193675 h 227"/>
              <a:gd name="T24" fmla="*/ 131762 w 280"/>
              <a:gd name="T25" fmla="*/ 179388 h 227"/>
              <a:gd name="T26" fmla="*/ 139700 w 280"/>
              <a:gd name="T27" fmla="*/ 122238 h 227"/>
              <a:gd name="T28" fmla="*/ 160337 w 280"/>
              <a:gd name="T29" fmla="*/ 187325 h 227"/>
              <a:gd name="T30" fmla="*/ 166687 w 280"/>
              <a:gd name="T31" fmla="*/ 179388 h 227"/>
              <a:gd name="T32" fmla="*/ 180975 w 280"/>
              <a:gd name="T33" fmla="*/ 222250 h 227"/>
              <a:gd name="T34" fmla="*/ 195262 w 280"/>
              <a:gd name="T35" fmla="*/ 222250 h 227"/>
              <a:gd name="T36" fmla="*/ 201612 w 280"/>
              <a:gd name="T37" fmla="*/ 230188 h 227"/>
              <a:gd name="T38" fmla="*/ 207963 w 280"/>
              <a:gd name="T39" fmla="*/ 230188 h 227"/>
              <a:gd name="T40" fmla="*/ 222250 w 280"/>
              <a:gd name="T41" fmla="*/ 173038 h 227"/>
              <a:gd name="T42" fmla="*/ 230187 w 280"/>
              <a:gd name="T43" fmla="*/ 309563 h 227"/>
              <a:gd name="T44" fmla="*/ 236537 w 280"/>
              <a:gd name="T45" fmla="*/ 301625 h 227"/>
              <a:gd name="T46" fmla="*/ 250825 w 280"/>
              <a:gd name="T47" fmla="*/ 338138 h 227"/>
              <a:gd name="T48" fmla="*/ 257175 w 280"/>
              <a:gd name="T49" fmla="*/ 330200 h 227"/>
              <a:gd name="T50" fmla="*/ 271462 w 280"/>
              <a:gd name="T51" fmla="*/ 295275 h 227"/>
              <a:gd name="T52" fmla="*/ 277812 w 280"/>
              <a:gd name="T53" fmla="*/ 330200 h 227"/>
              <a:gd name="T54" fmla="*/ 292100 w 280"/>
              <a:gd name="T55" fmla="*/ 344488 h 227"/>
              <a:gd name="T56" fmla="*/ 298450 w 280"/>
              <a:gd name="T57" fmla="*/ 280988 h 227"/>
              <a:gd name="T58" fmla="*/ 312737 w 280"/>
              <a:gd name="T59" fmla="*/ 309563 h 227"/>
              <a:gd name="T60" fmla="*/ 327025 w 280"/>
              <a:gd name="T61" fmla="*/ 315913 h 227"/>
              <a:gd name="T62" fmla="*/ 333375 w 280"/>
              <a:gd name="T63" fmla="*/ 295275 h 227"/>
              <a:gd name="T64" fmla="*/ 354012 w 280"/>
              <a:gd name="T65" fmla="*/ 280988 h 227"/>
              <a:gd name="T66" fmla="*/ 361950 w 280"/>
              <a:gd name="T67" fmla="*/ 280988 h 227"/>
              <a:gd name="T68" fmla="*/ 368300 w 280"/>
              <a:gd name="T69" fmla="*/ 258763 h 227"/>
              <a:gd name="T70" fmla="*/ 382587 w 280"/>
              <a:gd name="T71" fmla="*/ 266700 h 227"/>
              <a:gd name="T72" fmla="*/ 388937 w 280"/>
              <a:gd name="T73" fmla="*/ 244475 h 227"/>
              <a:gd name="T74" fmla="*/ 396875 w 280"/>
              <a:gd name="T75" fmla="*/ 301625 h 227"/>
              <a:gd name="T76" fmla="*/ 409575 w 280"/>
              <a:gd name="T77" fmla="*/ 287338 h 227"/>
              <a:gd name="T78" fmla="*/ 417513 w 280"/>
              <a:gd name="T79" fmla="*/ 136525 h 227"/>
              <a:gd name="T80" fmla="*/ 431800 w 280"/>
              <a:gd name="T81" fmla="*/ 179388 h 227"/>
              <a:gd name="T82" fmla="*/ 438150 w 280"/>
              <a:gd name="T83" fmla="*/ 0 h 2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0"/>
              <a:gd name="T127" fmla="*/ 0 h 227"/>
              <a:gd name="T128" fmla="*/ 280 w 280"/>
              <a:gd name="T129" fmla="*/ 227 h 2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0" h="227">
                <a:moveTo>
                  <a:pt x="0" y="131"/>
                </a:moveTo>
                <a:lnTo>
                  <a:pt x="0" y="127"/>
                </a:lnTo>
                <a:lnTo>
                  <a:pt x="4" y="131"/>
                </a:lnTo>
                <a:lnTo>
                  <a:pt x="4" y="181"/>
                </a:lnTo>
                <a:lnTo>
                  <a:pt x="9" y="172"/>
                </a:lnTo>
                <a:lnTo>
                  <a:pt x="9" y="181"/>
                </a:lnTo>
                <a:lnTo>
                  <a:pt x="13" y="195"/>
                </a:lnTo>
                <a:lnTo>
                  <a:pt x="13" y="190"/>
                </a:lnTo>
                <a:lnTo>
                  <a:pt x="13" y="208"/>
                </a:lnTo>
                <a:lnTo>
                  <a:pt x="17" y="199"/>
                </a:lnTo>
                <a:lnTo>
                  <a:pt x="17" y="186"/>
                </a:lnTo>
                <a:lnTo>
                  <a:pt x="22" y="204"/>
                </a:lnTo>
                <a:lnTo>
                  <a:pt x="22" y="154"/>
                </a:lnTo>
                <a:lnTo>
                  <a:pt x="26" y="159"/>
                </a:lnTo>
                <a:lnTo>
                  <a:pt x="31" y="159"/>
                </a:lnTo>
                <a:lnTo>
                  <a:pt x="31" y="186"/>
                </a:lnTo>
                <a:lnTo>
                  <a:pt x="35" y="172"/>
                </a:lnTo>
                <a:lnTo>
                  <a:pt x="35" y="177"/>
                </a:lnTo>
                <a:lnTo>
                  <a:pt x="39" y="172"/>
                </a:lnTo>
                <a:lnTo>
                  <a:pt x="39" y="145"/>
                </a:lnTo>
                <a:lnTo>
                  <a:pt x="44" y="140"/>
                </a:lnTo>
                <a:lnTo>
                  <a:pt x="44" y="168"/>
                </a:lnTo>
                <a:lnTo>
                  <a:pt x="48" y="172"/>
                </a:lnTo>
                <a:lnTo>
                  <a:pt x="48" y="159"/>
                </a:lnTo>
                <a:lnTo>
                  <a:pt x="52" y="163"/>
                </a:lnTo>
                <a:lnTo>
                  <a:pt x="52" y="154"/>
                </a:lnTo>
                <a:lnTo>
                  <a:pt x="57" y="163"/>
                </a:lnTo>
                <a:lnTo>
                  <a:pt x="57" y="154"/>
                </a:lnTo>
                <a:lnTo>
                  <a:pt x="61" y="127"/>
                </a:lnTo>
                <a:lnTo>
                  <a:pt x="61" y="140"/>
                </a:lnTo>
                <a:lnTo>
                  <a:pt x="61" y="136"/>
                </a:lnTo>
                <a:lnTo>
                  <a:pt x="70" y="104"/>
                </a:lnTo>
                <a:lnTo>
                  <a:pt x="70" y="113"/>
                </a:lnTo>
                <a:lnTo>
                  <a:pt x="74" y="136"/>
                </a:lnTo>
                <a:lnTo>
                  <a:pt x="74" y="140"/>
                </a:lnTo>
                <a:lnTo>
                  <a:pt x="74" y="122"/>
                </a:lnTo>
                <a:lnTo>
                  <a:pt x="79" y="122"/>
                </a:lnTo>
                <a:lnTo>
                  <a:pt x="79" y="136"/>
                </a:lnTo>
                <a:lnTo>
                  <a:pt x="83" y="113"/>
                </a:lnTo>
                <a:lnTo>
                  <a:pt x="83" y="95"/>
                </a:lnTo>
                <a:lnTo>
                  <a:pt x="88" y="68"/>
                </a:lnTo>
                <a:lnTo>
                  <a:pt x="88" y="77"/>
                </a:lnTo>
                <a:lnTo>
                  <a:pt x="92" y="90"/>
                </a:lnTo>
                <a:lnTo>
                  <a:pt x="92" y="131"/>
                </a:lnTo>
                <a:lnTo>
                  <a:pt x="101" y="118"/>
                </a:lnTo>
                <a:lnTo>
                  <a:pt x="101" y="136"/>
                </a:lnTo>
                <a:lnTo>
                  <a:pt x="101" y="113"/>
                </a:lnTo>
                <a:lnTo>
                  <a:pt x="105" y="113"/>
                </a:lnTo>
                <a:lnTo>
                  <a:pt x="105" y="122"/>
                </a:lnTo>
                <a:lnTo>
                  <a:pt x="109" y="104"/>
                </a:lnTo>
                <a:lnTo>
                  <a:pt x="114" y="140"/>
                </a:lnTo>
                <a:lnTo>
                  <a:pt x="114" y="127"/>
                </a:lnTo>
                <a:lnTo>
                  <a:pt x="118" y="131"/>
                </a:lnTo>
                <a:lnTo>
                  <a:pt x="123" y="140"/>
                </a:lnTo>
                <a:lnTo>
                  <a:pt x="123" y="163"/>
                </a:lnTo>
                <a:lnTo>
                  <a:pt x="123" y="140"/>
                </a:lnTo>
                <a:lnTo>
                  <a:pt x="127" y="145"/>
                </a:lnTo>
                <a:lnTo>
                  <a:pt x="127" y="159"/>
                </a:lnTo>
                <a:lnTo>
                  <a:pt x="131" y="149"/>
                </a:lnTo>
                <a:lnTo>
                  <a:pt x="131" y="145"/>
                </a:lnTo>
                <a:lnTo>
                  <a:pt x="136" y="149"/>
                </a:lnTo>
                <a:lnTo>
                  <a:pt x="136" y="113"/>
                </a:lnTo>
                <a:lnTo>
                  <a:pt x="140" y="109"/>
                </a:lnTo>
                <a:lnTo>
                  <a:pt x="140" y="113"/>
                </a:lnTo>
                <a:lnTo>
                  <a:pt x="145" y="163"/>
                </a:lnTo>
                <a:lnTo>
                  <a:pt x="145" y="195"/>
                </a:lnTo>
                <a:lnTo>
                  <a:pt x="145" y="177"/>
                </a:lnTo>
                <a:lnTo>
                  <a:pt x="149" y="181"/>
                </a:lnTo>
                <a:lnTo>
                  <a:pt x="149" y="190"/>
                </a:lnTo>
                <a:lnTo>
                  <a:pt x="153" y="181"/>
                </a:lnTo>
                <a:lnTo>
                  <a:pt x="153" y="213"/>
                </a:lnTo>
                <a:lnTo>
                  <a:pt x="158" y="213"/>
                </a:lnTo>
                <a:lnTo>
                  <a:pt x="158" y="204"/>
                </a:lnTo>
                <a:lnTo>
                  <a:pt x="162" y="227"/>
                </a:lnTo>
                <a:lnTo>
                  <a:pt x="162" y="208"/>
                </a:lnTo>
                <a:lnTo>
                  <a:pt x="166" y="213"/>
                </a:lnTo>
                <a:lnTo>
                  <a:pt x="166" y="199"/>
                </a:lnTo>
                <a:lnTo>
                  <a:pt x="171" y="186"/>
                </a:lnTo>
                <a:lnTo>
                  <a:pt x="171" y="199"/>
                </a:lnTo>
                <a:lnTo>
                  <a:pt x="175" y="204"/>
                </a:lnTo>
                <a:lnTo>
                  <a:pt x="175" y="208"/>
                </a:lnTo>
                <a:lnTo>
                  <a:pt x="180" y="199"/>
                </a:lnTo>
                <a:lnTo>
                  <a:pt x="180" y="204"/>
                </a:lnTo>
                <a:lnTo>
                  <a:pt x="184" y="217"/>
                </a:lnTo>
                <a:lnTo>
                  <a:pt x="184" y="208"/>
                </a:lnTo>
                <a:lnTo>
                  <a:pt x="188" y="208"/>
                </a:lnTo>
                <a:lnTo>
                  <a:pt x="188" y="177"/>
                </a:lnTo>
                <a:lnTo>
                  <a:pt x="193" y="172"/>
                </a:lnTo>
                <a:lnTo>
                  <a:pt x="193" y="177"/>
                </a:lnTo>
                <a:lnTo>
                  <a:pt x="197" y="195"/>
                </a:lnTo>
                <a:lnTo>
                  <a:pt x="197" y="213"/>
                </a:lnTo>
                <a:lnTo>
                  <a:pt x="201" y="217"/>
                </a:lnTo>
                <a:lnTo>
                  <a:pt x="206" y="199"/>
                </a:lnTo>
                <a:lnTo>
                  <a:pt x="206" y="204"/>
                </a:lnTo>
                <a:lnTo>
                  <a:pt x="210" y="195"/>
                </a:lnTo>
                <a:lnTo>
                  <a:pt x="210" y="186"/>
                </a:lnTo>
                <a:lnTo>
                  <a:pt x="215" y="195"/>
                </a:lnTo>
                <a:lnTo>
                  <a:pt x="215" y="177"/>
                </a:lnTo>
                <a:lnTo>
                  <a:pt x="223" y="177"/>
                </a:lnTo>
                <a:lnTo>
                  <a:pt x="223" y="186"/>
                </a:lnTo>
                <a:lnTo>
                  <a:pt x="223" y="177"/>
                </a:lnTo>
                <a:lnTo>
                  <a:pt x="228" y="177"/>
                </a:lnTo>
                <a:lnTo>
                  <a:pt x="228" y="190"/>
                </a:lnTo>
                <a:lnTo>
                  <a:pt x="232" y="190"/>
                </a:lnTo>
                <a:lnTo>
                  <a:pt x="232" y="163"/>
                </a:lnTo>
                <a:lnTo>
                  <a:pt x="237" y="163"/>
                </a:lnTo>
                <a:lnTo>
                  <a:pt x="237" y="172"/>
                </a:lnTo>
                <a:lnTo>
                  <a:pt x="241" y="168"/>
                </a:lnTo>
                <a:lnTo>
                  <a:pt x="241" y="145"/>
                </a:lnTo>
                <a:lnTo>
                  <a:pt x="241" y="149"/>
                </a:lnTo>
                <a:lnTo>
                  <a:pt x="245" y="154"/>
                </a:lnTo>
                <a:lnTo>
                  <a:pt x="245" y="159"/>
                </a:lnTo>
                <a:lnTo>
                  <a:pt x="250" y="168"/>
                </a:lnTo>
                <a:lnTo>
                  <a:pt x="250" y="190"/>
                </a:lnTo>
                <a:lnTo>
                  <a:pt x="254" y="195"/>
                </a:lnTo>
                <a:lnTo>
                  <a:pt x="254" y="217"/>
                </a:lnTo>
                <a:lnTo>
                  <a:pt x="258" y="181"/>
                </a:lnTo>
                <a:lnTo>
                  <a:pt x="258" y="136"/>
                </a:lnTo>
                <a:lnTo>
                  <a:pt x="263" y="145"/>
                </a:lnTo>
                <a:lnTo>
                  <a:pt x="263" y="86"/>
                </a:lnTo>
                <a:lnTo>
                  <a:pt x="267" y="95"/>
                </a:lnTo>
                <a:lnTo>
                  <a:pt x="267" y="109"/>
                </a:lnTo>
                <a:lnTo>
                  <a:pt x="272" y="113"/>
                </a:lnTo>
                <a:lnTo>
                  <a:pt x="272" y="41"/>
                </a:lnTo>
                <a:lnTo>
                  <a:pt x="276" y="50"/>
                </a:lnTo>
                <a:lnTo>
                  <a:pt x="276" y="0"/>
                </a:lnTo>
                <a:lnTo>
                  <a:pt x="280" y="13"/>
                </a:lnTo>
                <a:lnTo>
                  <a:pt x="280" y="27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1" name="Freeform 222"/>
          <p:cNvSpPr>
            <a:spLocks/>
          </p:cNvSpPr>
          <p:nvPr/>
        </p:nvSpPr>
        <p:spPr bwMode="auto">
          <a:xfrm>
            <a:off x="3800475" y="3841750"/>
            <a:ext cx="425450" cy="539750"/>
          </a:xfrm>
          <a:custGeom>
            <a:avLst/>
            <a:gdLst>
              <a:gd name="T0" fmla="*/ 7937 w 268"/>
              <a:gd name="T1" fmla="*/ 323850 h 340"/>
              <a:gd name="T2" fmla="*/ 22225 w 268"/>
              <a:gd name="T3" fmla="*/ 315912 h 340"/>
              <a:gd name="T4" fmla="*/ 28575 w 268"/>
              <a:gd name="T5" fmla="*/ 279400 h 340"/>
              <a:gd name="T6" fmla="*/ 34925 w 268"/>
              <a:gd name="T7" fmla="*/ 279400 h 340"/>
              <a:gd name="T8" fmla="*/ 42862 w 268"/>
              <a:gd name="T9" fmla="*/ 279400 h 340"/>
              <a:gd name="T10" fmla="*/ 55562 w 268"/>
              <a:gd name="T11" fmla="*/ 236538 h 340"/>
              <a:gd name="T12" fmla="*/ 69850 w 268"/>
              <a:gd name="T13" fmla="*/ 323850 h 340"/>
              <a:gd name="T14" fmla="*/ 77787 w 268"/>
              <a:gd name="T15" fmla="*/ 315912 h 340"/>
              <a:gd name="T16" fmla="*/ 90487 w 268"/>
              <a:gd name="T17" fmla="*/ 352425 h 340"/>
              <a:gd name="T18" fmla="*/ 98425 w 268"/>
              <a:gd name="T19" fmla="*/ 323850 h 340"/>
              <a:gd name="T20" fmla="*/ 119062 w 268"/>
              <a:gd name="T21" fmla="*/ 352425 h 340"/>
              <a:gd name="T22" fmla="*/ 125412 w 268"/>
              <a:gd name="T23" fmla="*/ 323850 h 340"/>
              <a:gd name="T24" fmla="*/ 133350 w 268"/>
              <a:gd name="T25" fmla="*/ 330200 h 340"/>
              <a:gd name="T26" fmla="*/ 146050 w 268"/>
              <a:gd name="T27" fmla="*/ 358775 h 340"/>
              <a:gd name="T28" fmla="*/ 160337 w 268"/>
              <a:gd name="T29" fmla="*/ 338137 h 340"/>
              <a:gd name="T30" fmla="*/ 168275 w 268"/>
              <a:gd name="T31" fmla="*/ 358775 h 340"/>
              <a:gd name="T32" fmla="*/ 174625 w 268"/>
              <a:gd name="T33" fmla="*/ 358775 h 340"/>
              <a:gd name="T34" fmla="*/ 188912 w 268"/>
              <a:gd name="T35" fmla="*/ 366712 h 340"/>
              <a:gd name="T36" fmla="*/ 195262 w 268"/>
              <a:gd name="T37" fmla="*/ 395287 h 340"/>
              <a:gd name="T38" fmla="*/ 209550 w 268"/>
              <a:gd name="T39" fmla="*/ 409575 h 340"/>
              <a:gd name="T40" fmla="*/ 215900 w 268"/>
              <a:gd name="T41" fmla="*/ 438150 h 340"/>
              <a:gd name="T42" fmla="*/ 223837 w 268"/>
              <a:gd name="T43" fmla="*/ 423863 h 340"/>
              <a:gd name="T44" fmla="*/ 230187 w 268"/>
              <a:gd name="T45" fmla="*/ 452438 h 340"/>
              <a:gd name="T46" fmla="*/ 244475 w 268"/>
              <a:gd name="T47" fmla="*/ 431800 h 340"/>
              <a:gd name="T48" fmla="*/ 250825 w 268"/>
              <a:gd name="T49" fmla="*/ 395287 h 340"/>
              <a:gd name="T50" fmla="*/ 258762 w 268"/>
              <a:gd name="T51" fmla="*/ 403225 h 340"/>
              <a:gd name="T52" fmla="*/ 271462 w 268"/>
              <a:gd name="T53" fmla="*/ 511175 h 340"/>
              <a:gd name="T54" fmla="*/ 279400 w 268"/>
              <a:gd name="T55" fmla="*/ 366712 h 340"/>
              <a:gd name="T56" fmla="*/ 285750 w 268"/>
              <a:gd name="T57" fmla="*/ 381000 h 340"/>
              <a:gd name="T58" fmla="*/ 300037 w 268"/>
              <a:gd name="T59" fmla="*/ 423863 h 340"/>
              <a:gd name="T60" fmla="*/ 314325 w 268"/>
              <a:gd name="T61" fmla="*/ 315912 h 340"/>
              <a:gd name="T62" fmla="*/ 320675 w 268"/>
              <a:gd name="T63" fmla="*/ 395287 h 340"/>
              <a:gd name="T64" fmla="*/ 327025 w 268"/>
              <a:gd name="T65" fmla="*/ 496888 h 340"/>
              <a:gd name="T66" fmla="*/ 341312 w 268"/>
              <a:gd name="T67" fmla="*/ 517525 h 340"/>
              <a:gd name="T68" fmla="*/ 349250 w 268"/>
              <a:gd name="T69" fmla="*/ 344487 h 340"/>
              <a:gd name="T70" fmla="*/ 355600 w 268"/>
              <a:gd name="T71" fmla="*/ 488950 h 340"/>
              <a:gd name="T72" fmla="*/ 369887 w 268"/>
              <a:gd name="T73" fmla="*/ 431800 h 340"/>
              <a:gd name="T74" fmla="*/ 376237 w 268"/>
              <a:gd name="T75" fmla="*/ 539750 h 340"/>
              <a:gd name="T76" fmla="*/ 390525 w 268"/>
              <a:gd name="T77" fmla="*/ 481013 h 340"/>
              <a:gd name="T78" fmla="*/ 396875 w 268"/>
              <a:gd name="T79" fmla="*/ 474663 h 340"/>
              <a:gd name="T80" fmla="*/ 404812 w 268"/>
              <a:gd name="T81" fmla="*/ 446088 h 340"/>
              <a:gd name="T82" fmla="*/ 417513 w 268"/>
              <a:gd name="T83" fmla="*/ 438150 h 3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8"/>
              <a:gd name="T127" fmla="*/ 0 h 340"/>
              <a:gd name="T128" fmla="*/ 268 w 268"/>
              <a:gd name="T129" fmla="*/ 340 h 3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8" h="340">
                <a:moveTo>
                  <a:pt x="0" y="113"/>
                </a:moveTo>
                <a:lnTo>
                  <a:pt x="5" y="154"/>
                </a:lnTo>
                <a:lnTo>
                  <a:pt x="5" y="204"/>
                </a:lnTo>
                <a:lnTo>
                  <a:pt x="9" y="208"/>
                </a:lnTo>
                <a:lnTo>
                  <a:pt x="9" y="204"/>
                </a:lnTo>
                <a:lnTo>
                  <a:pt x="14" y="199"/>
                </a:lnTo>
                <a:lnTo>
                  <a:pt x="14" y="176"/>
                </a:lnTo>
                <a:lnTo>
                  <a:pt x="14" y="190"/>
                </a:lnTo>
                <a:lnTo>
                  <a:pt x="18" y="176"/>
                </a:lnTo>
                <a:lnTo>
                  <a:pt x="18" y="199"/>
                </a:lnTo>
                <a:lnTo>
                  <a:pt x="22" y="163"/>
                </a:lnTo>
                <a:lnTo>
                  <a:pt x="22" y="176"/>
                </a:lnTo>
                <a:lnTo>
                  <a:pt x="22" y="163"/>
                </a:lnTo>
                <a:lnTo>
                  <a:pt x="27" y="167"/>
                </a:lnTo>
                <a:lnTo>
                  <a:pt x="27" y="176"/>
                </a:lnTo>
                <a:lnTo>
                  <a:pt x="31" y="181"/>
                </a:lnTo>
                <a:lnTo>
                  <a:pt x="31" y="163"/>
                </a:lnTo>
                <a:lnTo>
                  <a:pt x="35" y="149"/>
                </a:lnTo>
                <a:lnTo>
                  <a:pt x="35" y="140"/>
                </a:lnTo>
                <a:lnTo>
                  <a:pt x="40" y="167"/>
                </a:lnTo>
                <a:lnTo>
                  <a:pt x="44" y="204"/>
                </a:lnTo>
                <a:lnTo>
                  <a:pt x="44" y="208"/>
                </a:lnTo>
                <a:lnTo>
                  <a:pt x="44" y="204"/>
                </a:lnTo>
                <a:lnTo>
                  <a:pt x="49" y="199"/>
                </a:lnTo>
                <a:lnTo>
                  <a:pt x="53" y="204"/>
                </a:lnTo>
                <a:lnTo>
                  <a:pt x="53" y="213"/>
                </a:lnTo>
                <a:lnTo>
                  <a:pt x="57" y="222"/>
                </a:lnTo>
                <a:lnTo>
                  <a:pt x="57" y="190"/>
                </a:lnTo>
                <a:lnTo>
                  <a:pt x="62" y="195"/>
                </a:lnTo>
                <a:lnTo>
                  <a:pt x="62" y="204"/>
                </a:lnTo>
                <a:lnTo>
                  <a:pt x="66" y="213"/>
                </a:lnTo>
                <a:lnTo>
                  <a:pt x="71" y="208"/>
                </a:lnTo>
                <a:lnTo>
                  <a:pt x="75" y="222"/>
                </a:lnTo>
                <a:lnTo>
                  <a:pt x="75" y="213"/>
                </a:lnTo>
                <a:lnTo>
                  <a:pt x="75" y="231"/>
                </a:lnTo>
                <a:lnTo>
                  <a:pt x="79" y="204"/>
                </a:lnTo>
                <a:lnTo>
                  <a:pt x="79" y="176"/>
                </a:lnTo>
                <a:lnTo>
                  <a:pt x="84" y="190"/>
                </a:lnTo>
                <a:lnTo>
                  <a:pt x="84" y="208"/>
                </a:lnTo>
                <a:lnTo>
                  <a:pt x="88" y="213"/>
                </a:lnTo>
                <a:lnTo>
                  <a:pt x="92" y="222"/>
                </a:lnTo>
                <a:lnTo>
                  <a:pt x="92" y="226"/>
                </a:lnTo>
                <a:lnTo>
                  <a:pt x="97" y="222"/>
                </a:lnTo>
                <a:lnTo>
                  <a:pt x="97" y="199"/>
                </a:lnTo>
                <a:lnTo>
                  <a:pt x="101" y="213"/>
                </a:lnTo>
                <a:lnTo>
                  <a:pt x="101" y="217"/>
                </a:lnTo>
                <a:lnTo>
                  <a:pt x="101" y="208"/>
                </a:lnTo>
                <a:lnTo>
                  <a:pt x="106" y="226"/>
                </a:lnTo>
                <a:lnTo>
                  <a:pt x="106" y="231"/>
                </a:lnTo>
                <a:lnTo>
                  <a:pt x="110" y="235"/>
                </a:lnTo>
                <a:lnTo>
                  <a:pt x="110" y="226"/>
                </a:lnTo>
                <a:lnTo>
                  <a:pt x="114" y="231"/>
                </a:lnTo>
                <a:lnTo>
                  <a:pt x="114" y="222"/>
                </a:lnTo>
                <a:lnTo>
                  <a:pt x="119" y="231"/>
                </a:lnTo>
                <a:lnTo>
                  <a:pt x="119" y="235"/>
                </a:lnTo>
                <a:lnTo>
                  <a:pt x="123" y="226"/>
                </a:lnTo>
                <a:lnTo>
                  <a:pt x="123" y="249"/>
                </a:lnTo>
                <a:lnTo>
                  <a:pt x="128" y="263"/>
                </a:lnTo>
                <a:lnTo>
                  <a:pt x="128" y="267"/>
                </a:lnTo>
                <a:lnTo>
                  <a:pt x="132" y="258"/>
                </a:lnTo>
                <a:lnTo>
                  <a:pt x="132" y="204"/>
                </a:lnTo>
                <a:lnTo>
                  <a:pt x="132" y="235"/>
                </a:lnTo>
                <a:lnTo>
                  <a:pt x="136" y="276"/>
                </a:lnTo>
                <a:lnTo>
                  <a:pt x="136" y="208"/>
                </a:lnTo>
                <a:lnTo>
                  <a:pt x="141" y="231"/>
                </a:lnTo>
                <a:lnTo>
                  <a:pt x="141" y="267"/>
                </a:lnTo>
                <a:lnTo>
                  <a:pt x="145" y="235"/>
                </a:lnTo>
                <a:lnTo>
                  <a:pt x="145" y="231"/>
                </a:lnTo>
                <a:lnTo>
                  <a:pt x="145" y="285"/>
                </a:lnTo>
                <a:lnTo>
                  <a:pt x="149" y="290"/>
                </a:lnTo>
                <a:lnTo>
                  <a:pt x="149" y="299"/>
                </a:lnTo>
                <a:lnTo>
                  <a:pt x="154" y="272"/>
                </a:lnTo>
                <a:lnTo>
                  <a:pt x="154" y="213"/>
                </a:lnTo>
                <a:lnTo>
                  <a:pt x="154" y="263"/>
                </a:lnTo>
                <a:lnTo>
                  <a:pt x="158" y="249"/>
                </a:lnTo>
                <a:lnTo>
                  <a:pt x="158" y="226"/>
                </a:lnTo>
                <a:lnTo>
                  <a:pt x="163" y="235"/>
                </a:lnTo>
                <a:lnTo>
                  <a:pt x="163" y="254"/>
                </a:lnTo>
                <a:lnTo>
                  <a:pt x="167" y="281"/>
                </a:lnTo>
                <a:lnTo>
                  <a:pt x="167" y="313"/>
                </a:lnTo>
                <a:lnTo>
                  <a:pt x="171" y="322"/>
                </a:lnTo>
                <a:lnTo>
                  <a:pt x="171" y="326"/>
                </a:lnTo>
                <a:lnTo>
                  <a:pt x="171" y="249"/>
                </a:lnTo>
                <a:lnTo>
                  <a:pt x="176" y="231"/>
                </a:lnTo>
                <a:lnTo>
                  <a:pt x="176" y="263"/>
                </a:lnTo>
                <a:lnTo>
                  <a:pt x="180" y="303"/>
                </a:lnTo>
                <a:lnTo>
                  <a:pt x="180" y="240"/>
                </a:lnTo>
                <a:lnTo>
                  <a:pt x="185" y="235"/>
                </a:lnTo>
                <a:lnTo>
                  <a:pt x="185" y="317"/>
                </a:lnTo>
                <a:lnTo>
                  <a:pt x="189" y="267"/>
                </a:lnTo>
                <a:lnTo>
                  <a:pt x="189" y="258"/>
                </a:lnTo>
                <a:lnTo>
                  <a:pt x="193" y="263"/>
                </a:lnTo>
                <a:lnTo>
                  <a:pt x="198" y="199"/>
                </a:lnTo>
                <a:lnTo>
                  <a:pt x="198" y="254"/>
                </a:lnTo>
                <a:lnTo>
                  <a:pt x="202" y="313"/>
                </a:lnTo>
                <a:lnTo>
                  <a:pt x="202" y="249"/>
                </a:lnTo>
                <a:lnTo>
                  <a:pt x="202" y="254"/>
                </a:lnTo>
                <a:lnTo>
                  <a:pt x="206" y="290"/>
                </a:lnTo>
                <a:lnTo>
                  <a:pt x="206" y="313"/>
                </a:lnTo>
                <a:lnTo>
                  <a:pt x="211" y="240"/>
                </a:lnTo>
                <a:lnTo>
                  <a:pt x="211" y="258"/>
                </a:lnTo>
                <a:lnTo>
                  <a:pt x="215" y="326"/>
                </a:lnTo>
                <a:lnTo>
                  <a:pt x="215" y="340"/>
                </a:lnTo>
                <a:lnTo>
                  <a:pt x="220" y="340"/>
                </a:lnTo>
                <a:lnTo>
                  <a:pt x="220" y="217"/>
                </a:lnTo>
                <a:lnTo>
                  <a:pt x="224" y="245"/>
                </a:lnTo>
                <a:lnTo>
                  <a:pt x="224" y="317"/>
                </a:lnTo>
                <a:lnTo>
                  <a:pt x="224" y="308"/>
                </a:lnTo>
                <a:lnTo>
                  <a:pt x="228" y="245"/>
                </a:lnTo>
                <a:lnTo>
                  <a:pt x="228" y="258"/>
                </a:lnTo>
                <a:lnTo>
                  <a:pt x="233" y="272"/>
                </a:lnTo>
                <a:lnTo>
                  <a:pt x="233" y="331"/>
                </a:lnTo>
                <a:lnTo>
                  <a:pt x="237" y="331"/>
                </a:lnTo>
                <a:lnTo>
                  <a:pt x="237" y="340"/>
                </a:lnTo>
                <a:lnTo>
                  <a:pt x="242" y="258"/>
                </a:lnTo>
                <a:lnTo>
                  <a:pt x="242" y="222"/>
                </a:lnTo>
                <a:lnTo>
                  <a:pt x="246" y="303"/>
                </a:lnTo>
                <a:lnTo>
                  <a:pt x="246" y="199"/>
                </a:lnTo>
                <a:lnTo>
                  <a:pt x="250" y="281"/>
                </a:lnTo>
                <a:lnTo>
                  <a:pt x="250" y="299"/>
                </a:lnTo>
                <a:lnTo>
                  <a:pt x="255" y="249"/>
                </a:lnTo>
                <a:lnTo>
                  <a:pt x="255" y="235"/>
                </a:lnTo>
                <a:lnTo>
                  <a:pt x="255" y="281"/>
                </a:lnTo>
                <a:lnTo>
                  <a:pt x="259" y="285"/>
                </a:lnTo>
                <a:lnTo>
                  <a:pt x="259" y="290"/>
                </a:lnTo>
                <a:lnTo>
                  <a:pt x="263" y="276"/>
                </a:lnTo>
                <a:lnTo>
                  <a:pt x="263" y="0"/>
                </a:lnTo>
                <a:lnTo>
                  <a:pt x="268" y="95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2" name="Freeform 223"/>
          <p:cNvSpPr>
            <a:spLocks/>
          </p:cNvSpPr>
          <p:nvPr/>
        </p:nvSpPr>
        <p:spPr bwMode="auto">
          <a:xfrm>
            <a:off x="4225925" y="3992563"/>
            <a:ext cx="431800" cy="417512"/>
          </a:xfrm>
          <a:custGeom>
            <a:avLst/>
            <a:gdLst>
              <a:gd name="T0" fmla="*/ 6350 w 272"/>
              <a:gd name="T1" fmla="*/ 0 h 263"/>
              <a:gd name="T2" fmla="*/ 14287 w 272"/>
              <a:gd name="T3" fmla="*/ 287337 h 263"/>
              <a:gd name="T4" fmla="*/ 26988 w 272"/>
              <a:gd name="T5" fmla="*/ 150812 h 263"/>
              <a:gd name="T6" fmla="*/ 34925 w 272"/>
              <a:gd name="T7" fmla="*/ 252412 h 263"/>
              <a:gd name="T8" fmla="*/ 49212 w 272"/>
              <a:gd name="T9" fmla="*/ 273050 h 263"/>
              <a:gd name="T10" fmla="*/ 55562 w 272"/>
              <a:gd name="T11" fmla="*/ 338137 h 263"/>
              <a:gd name="T12" fmla="*/ 69850 w 272"/>
              <a:gd name="T13" fmla="*/ 258762 h 263"/>
              <a:gd name="T14" fmla="*/ 82550 w 272"/>
              <a:gd name="T15" fmla="*/ 366712 h 263"/>
              <a:gd name="T16" fmla="*/ 90487 w 272"/>
              <a:gd name="T17" fmla="*/ 187325 h 263"/>
              <a:gd name="T18" fmla="*/ 104775 w 272"/>
              <a:gd name="T19" fmla="*/ 266700 h 263"/>
              <a:gd name="T20" fmla="*/ 111125 w 272"/>
              <a:gd name="T21" fmla="*/ 280987 h 263"/>
              <a:gd name="T22" fmla="*/ 125412 w 272"/>
              <a:gd name="T23" fmla="*/ 409575 h 263"/>
              <a:gd name="T24" fmla="*/ 131762 w 272"/>
              <a:gd name="T25" fmla="*/ 309562 h 263"/>
              <a:gd name="T26" fmla="*/ 146050 w 272"/>
              <a:gd name="T27" fmla="*/ 252412 h 263"/>
              <a:gd name="T28" fmla="*/ 152400 w 272"/>
              <a:gd name="T29" fmla="*/ 338137 h 263"/>
              <a:gd name="T30" fmla="*/ 166687 w 272"/>
              <a:gd name="T31" fmla="*/ 173037 h 263"/>
              <a:gd name="T32" fmla="*/ 173037 w 272"/>
              <a:gd name="T33" fmla="*/ 258762 h 263"/>
              <a:gd name="T34" fmla="*/ 187325 w 272"/>
              <a:gd name="T35" fmla="*/ 207962 h 263"/>
              <a:gd name="T36" fmla="*/ 195262 w 272"/>
              <a:gd name="T37" fmla="*/ 287337 h 263"/>
              <a:gd name="T38" fmla="*/ 201612 w 272"/>
              <a:gd name="T39" fmla="*/ 258762 h 263"/>
              <a:gd name="T40" fmla="*/ 215900 w 272"/>
              <a:gd name="T41" fmla="*/ 165100 h 263"/>
              <a:gd name="T42" fmla="*/ 222250 w 272"/>
              <a:gd name="T43" fmla="*/ 266700 h 263"/>
              <a:gd name="T44" fmla="*/ 228600 w 272"/>
              <a:gd name="T45" fmla="*/ 330200 h 263"/>
              <a:gd name="T46" fmla="*/ 242887 w 272"/>
              <a:gd name="T47" fmla="*/ 222250 h 263"/>
              <a:gd name="T48" fmla="*/ 250825 w 272"/>
              <a:gd name="T49" fmla="*/ 173037 h 263"/>
              <a:gd name="T50" fmla="*/ 263525 w 272"/>
              <a:gd name="T51" fmla="*/ 395287 h 263"/>
              <a:gd name="T52" fmla="*/ 271462 w 272"/>
              <a:gd name="T53" fmla="*/ 301625 h 263"/>
              <a:gd name="T54" fmla="*/ 285750 w 272"/>
              <a:gd name="T55" fmla="*/ 207962 h 263"/>
              <a:gd name="T56" fmla="*/ 292100 w 272"/>
              <a:gd name="T57" fmla="*/ 273050 h 263"/>
              <a:gd name="T58" fmla="*/ 306387 w 272"/>
              <a:gd name="T59" fmla="*/ 352425 h 263"/>
              <a:gd name="T60" fmla="*/ 312737 w 272"/>
              <a:gd name="T61" fmla="*/ 258762 h 263"/>
              <a:gd name="T62" fmla="*/ 319087 w 272"/>
              <a:gd name="T63" fmla="*/ 258762 h 263"/>
              <a:gd name="T64" fmla="*/ 327025 w 272"/>
              <a:gd name="T65" fmla="*/ 201612 h 263"/>
              <a:gd name="T66" fmla="*/ 341312 w 272"/>
              <a:gd name="T67" fmla="*/ 352425 h 263"/>
              <a:gd name="T68" fmla="*/ 347662 w 272"/>
              <a:gd name="T69" fmla="*/ 230187 h 263"/>
              <a:gd name="T70" fmla="*/ 361950 w 272"/>
              <a:gd name="T71" fmla="*/ 207962 h 263"/>
              <a:gd name="T72" fmla="*/ 368300 w 272"/>
              <a:gd name="T73" fmla="*/ 388937 h 263"/>
              <a:gd name="T74" fmla="*/ 382587 w 272"/>
              <a:gd name="T75" fmla="*/ 85725 h 263"/>
              <a:gd name="T76" fmla="*/ 396875 w 272"/>
              <a:gd name="T77" fmla="*/ 266700 h 263"/>
              <a:gd name="T78" fmla="*/ 403225 w 272"/>
              <a:gd name="T79" fmla="*/ 238125 h 263"/>
              <a:gd name="T80" fmla="*/ 417513 w 272"/>
              <a:gd name="T81" fmla="*/ 417512 h 263"/>
              <a:gd name="T82" fmla="*/ 423863 w 272"/>
              <a:gd name="T83" fmla="*/ 150812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63"/>
              <a:gd name="T128" fmla="*/ 272 w 272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63">
                <a:moveTo>
                  <a:pt x="0" y="0"/>
                </a:moveTo>
                <a:lnTo>
                  <a:pt x="0" y="32"/>
                </a:lnTo>
                <a:lnTo>
                  <a:pt x="4" y="0"/>
                </a:lnTo>
                <a:lnTo>
                  <a:pt x="4" y="195"/>
                </a:lnTo>
                <a:lnTo>
                  <a:pt x="9" y="195"/>
                </a:lnTo>
                <a:lnTo>
                  <a:pt x="9" y="181"/>
                </a:lnTo>
                <a:lnTo>
                  <a:pt x="13" y="177"/>
                </a:lnTo>
                <a:lnTo>
                  <a:pt x="13" y="186"/>
                </a:lnTo>
                <a:lnTo>
                  <a:pt x="17" y="95"/>
                </a:lnTo>
                <a:lnTo>
                  <a:pt x="17" y="163"/>
                </a:lnTo>
                <a:lnTo>
                  <a:pt x="22" y="172"/>
                </a:lnTo>
                <a:lnTo>
                  <a:pt x="22" y="159"/>
                </a:lnTo>
                <a:lnTo>
                  <a:pt x="26" y="168"/>
                </a:lnTo>
                <a:lnTo>
                  <a:pt x="26" y="181"/>
                </a:lnTo>
                <a:lnTo>
                  <a:pt x="31" y="172"/>
                </a:lnTo>
                <a:lnTo>
                  <a:pt x="31" y="227"/>
                </a:lnTo>
                <a:lnTo>
                  <a:pt x="35" y="231"/>
                </a:lnTo>
                <a:lnTo>
                  <a:pt x="35" y="213"/>
                </a:lnTo>
                <a:lnTo>
                  <a:pt x="39" y="150"/>
                </a:lnTo>
                <a:lnTo>
                  <a:pt x="44" y="204"/>
                </a:lnTo>
                <a:lnTo>
                  <a:pt x="44" y="163"/>
                </a:lnTo>
                <a:lnTo>
                  <a:pt x="48" y="140"/>
                </a:lnTo>
                <a:lnTo>
                  <a:pt x="48" y="199"/>
                </a:lnTo>
                <a:lnTo>
                  <a:pt x="52" y="231"/>
                </a:lnTo>
                <a:lnTo>
                  <a:pt x="52" y="236"/>
                </a:lnTo>
                <a:lnTo>
                  <a:pt x="57" y="245"/>
                </a:lnTo>
                <a:lnTo>
                  <a:pt x="57" y="118"/>
                </a:lnTo>
                <a:lnTo>
                  <a:pt x="61" y="109"/>
                </a:lnTo>
                <a:lnTo>
                  <a:pt x="61" y="154"/>
                </a:lnTo>
                <a:lnTo>
                  <a:pt x="66" y="168"/>
                </a:lnTo>
                <a:lnTo>
                  <a:pt x="66" y="145"/>
                </a:lnTo>
                <a:lnTo>
                  <a:pt x="70" y="172"/>
                </a:lnTo>
                <a:lnTo>
                  <a:pt x="70" y="177"/>
                </a:lnTo>
                <a:lnTo>
                  <a:pt x="74" y="236"/>
                </a:lnTo>
                <a:lnTo>
                  <a:pt x="74" y="249"/>
                </a:lnTo>
                <a:lnTo>
                  <a:pt x="79" y="258"/>
                </a:lnTo>
                <a:lnTo>
                  <a:pt x="79" y="136"/>
                </a:lnTo>
                <a:lnTo>
                  <a:pt x="83" y="127"/>
                </a:lnTo>
                <a:lnTo>
                  <a:pt x="83" y="195"/>
                </a:lnTo>
                <a:lnTo>
                  <a:pt x="88" y="199"/>
                </a:lnTo>
                <a:lnTo>
                  <a:pt x="88" y="91"/>
                </a:lnTo>
                <a:lnTo>
                  <a:pt x="92" y="159"/>
                </a:lnTo>
                <a:lnTo>
                  <a:pt x="92" y="204"/>
                </a:lnTo>
                <a:lnTo>
                  <a:pt x="96" y="163"/>
                </a:lnTo>
                <a:lnTo>
                  <a:pt x="96" y="213"/>
                </a:lnTo>
                <a:lnTo>
                  <a:pt x="101" y="208"/>
                </a:lnTo>
                <a:lnTo>
                  <a:pt x="105" y="118"/>
                </a:lnTo>
                <a:lnTo>
                  <a:pt x="105" y="109"/>
                </a:lnTo>
                <a:lnTo>
                  <a:pt x="105" y="172"/>
                </a:lnTo>
                <a:lnTo>
                  <a:pt x="109" y="222"/>
                </a:lnTo>
                <a:lnTo>
                  <a:pt x="109" y="163"/>
                </a:lnTo>
                <a:lnTo>
                  <a:pt x="114" y="109"/>
                </a:lnTo>
                <a:lnTo>
                  <a:pt x="114" y="131"/>
                </a:lnTo>
                <a:lnTo>
                  <a:pt x="118" y="131"/>
                </a:lnTo>
                <a:lnTo>
                  <a:pt x="118" y="172"/>
                </a:lnTo>
                <a:lnTo>
                  <a:pt x="123" y="190"/>
                </a:lnTo>
                <a:lnTo>
                  <a:pt x="123" y="181"/>
                </a:lnTo>
                <a:lnTo>
                  <a:pt x="127" y="131"/>
                </a:lnTo>
                <a:lnTo>
                  <a:pt x="127" y="100"/>
                </a:lnTo>
                <a:lnTo>
                  <a:pt x="127" y="163"/>
                </a:lnTo>
                <a:lnTo>
                  <a:pt x="131" y="213"/>
                </a:lnTo>
                <a:lnTo>
                  <a:pt x="131" y="145"/>
                </a:lnTo>
                <a:lnTo>
                  <a:pt x="136" y="104"/>
                </a:lnTo>
                <a:lnTo>
                  <a:pt x="136" y="136"/>
                </a:lnTo>
                <a:lnTo>
                  <a:pt x="136" y="100"/>
                </a:lnTo>
                <a:lnTo>
                  <a:pt x="140" y="168"/>
                </a:lnTo>
                <a:lnTo>
                  <a:pt x="140" y="222"/>
                </a:lnTo>
                <a:lnTo>
                  <a:pt x="144" y="218"/>
                </a:lnTo>
                <a:lnTo>
                  <a:pt x="144" y="208"/>
                </a:lnTo>
                <a:lnTo>
                  <a:pt x="149" y="163"/>
                </a:lnTo>
                <a:lnTo>
                  <a:pt x="149" y="113"/>
                </a:lnTo>
                <a:lnTo>
                  <a:pt x="153" y="140"/>
                </a:lnTo>
                <a:lnTo>
                  <a:pt x="153" y="190"/>
                </a:lnTo>
                <a:lnTo>
                  <a:pt x="158" y="195"/>
                </a:lnTo>
                <a:lnTo>
                  <a:pt x="158" y="109"/>
                </a:lnTo>
                <a:lnTo>
                  <a:pt x="162" y="190"/>
                </a:lnTo>
                <a:lnTo>
                  <a:pt x="162" y="240"/>
                </a:lnTo>
                <a:lnTo>
                  <a:pt x="166" y="249"/>
                </a:lnTo>
                <a:lnTo>
                  <a:pt x="166" y="263"/>
                </a:lnTo>
                <a:lnTo>
                  <a:pt x="171" y="136"/>
                </a:lnTo>
                <a:lnTo>
                  <a:pt x="171" y="190"/>
                </a:lnTo>
                <a:lnTo>
                  <a:pt x="175" y="236"/>
                </a:lnTo>
                <a:lnTo>
                  <a:pt x="175" y="186"/>
                </a:lnTo>
                <a:lnTo>
                  <a:pt x="180" y="131"/>
                </a:lnTo>
                <a:lnTo>
                  <a:pt x="180" y="118"/>
                </a:lnTo>
                <a:lnTo>
                  <a:pt x="184" y="186"/>
                </a:lnTo>
                <a:lnTo>
                  <a:pt x="184" y="172"/>
                </a:lnTo>
                <a:lnTo>
                  <a:pt x="188" y="227"/>
                </a:lnTo>
                <a:lnTo>
                  <a:pt x="188" y="245"/>
                </a:lnTo>
                <a:lnTo>
                  <a:pt x="193" y="222"/>
                </a:lnTo>
                <a:lnTo>
                  <a:pt x="193" y="145"/>
                </a:lnTo>
                <a:lnTo>
                  <a:pt x="197" y="145"/>
                </a:lnTo>
                <a:lnTo>
                  <a:pt x="197" y="163"/>
                </a:lnTo>
                <a:lnTo>
                  <a:pt x="197" y="136"/>
                </a:lnTo>
                <a:lnTo>
                  <a:pt x="201" y="131"/>
                </a:lnTo>
                <a:lnTo>
                  <a:pt x="201" y="163"/>
                </a:lnTo>
                <a:lnTo>
                  <a:pt x="206" y="145"/>
                </a:lnTo>
                <a:lnTo>
                  <a:pt x="206" y="150"/>
                </a:lnTo>
                <a:lnTo>
                  <a:pt x="206" y="127"/>
                </a:lnTo>
                <a:lnTo>
                  <a:pt x="210" y="172"/>
                </a:lnTo>
                <a:lnTo>
                  <a:pt x="210" y="218"/>
                </a:lnTo>
                <a:lnTo>
                  <a:pt x="215" y="222"/>
                </a:lnTo>
                <a:lnTo>
                  <a:pt x="215" y="195"/>
                </a:lnTo>
                <a:lnTo>
                  <a:pt x="219" y="104"/>
                </a:lnTo>
                <a:lnTo>
                  <a:pt x="219" y="145"/>
                </a:lnTo>
                <a:lnTo>
                  <a:pt x="223" y="195"/>
                </a:lnTo>
                <a:lnTo>
                  <a:pt x="223" y="190"/>
                </a:lnTo>
                <a:lnTo>
                  <a:pt x="228" y="131"/>
                </a:lnTo>
                <a:lnTo>
                  <a:pt x="228" y="86"/>
                </a:lnTo>
                <a:lnTo>
                  <a:pt x="232" y="172"/>
                </a:lnTo>
                <a:lnTo>
                  <a:pt x="232" y="245"/>
                </a:lnTo>
                <a:lnTo>
                  <a:pt x="237" y="240"/>
                </a:lnTo>
                <a:lnTo>
                  <a:pt x="241" y="195"/>
                </a:lnTo>
                <a:lnTo>
                  <a:pt x="241" y="54"/>
                </a:lnTo>
                <a:lnTo>
                  <a:pt x="245" y="41"/>
                </a:lnTo>
                <a:lnTo>
                  <a:pt x="245" y="131"/>
                </a:lnTo>
                <a:lnTo>
                  <a:pt x="250" y="168"/>
                </a:lnTo>
                <a:lnTo>
                  <a:pt x="250" y="163"/>
                </a:lnTo>
                <a:lnTo>
                  <a:pt x="254" y="113"/>
                </a:lnTo>
                <a:lnTo>
                  <a:pt x="254" y="150"/>
                </a:lnTo>
                <a:lnTo>
                  <a:pt x="258" y="236"/>
                </a:lnTo>
                <a:lnTo>
                  <a:pt x="258" y="263"/>
                </a:lnTo>
                <a:lnTo>
                  <a:pt x="263" y="263"/>
                </a:lnTo>
                <a:lnTo>
                  <a:pt x="263" y="204"/>
                </a:lnTo>
                <a:lnTo>
                  <a:pt x="267" y="186"/>
                </a:lnTo>
                <a:lnTo>
                  <a:pt x="267" y="95"/>
                </a:lnTo>
                <a:lnTo>
                  <a:pt x="272" y="159"/>
                </a:lnTo>
                <a:lnTo>
                  <a:pt x="272" y="236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3" name="Freeform 224"/>
          <p:cNvSpPr>
            <a:spLocks/>
          </p:cNvSpPr>
          <p:nvPr/>
        </p:nvSpPr>
        <p:spPr bwMode="auto">
          <a:xfrm>
            <a:off x="4657725" y="4129088"/>
            <a:ext cx="417513" cy="439737"/>
          </a:xfrm>
          <a:custGeom>
            <a:avLst/>
            <a:gdLst>
              <a:gd name="T0" fmla="*/ 6350 w 263"/>
              <a:gd name="T1" fmla="*/ 107950 h 277"/>
              <a:gd name="T2" fmla="*/ 20638 w 263"/>
              <a:gd name="T3" fmla="*/ 266700 h 277"/>
              <a:gd name="T4" fmla="*/ 34925 w 263"/>
              <a:gd name="T5" fmla="*/ 115887 h 277"/>
              <a:gd name="T6" fmla="*/ 41275 w 263"/>
              <a:gd name="T7" fmla="*/ 158750 h 277"/>
              <a:gd name="T8" fmla="*/ 55563 w 263"/>
              <a:gd name="T9" fmla="*/ 439737 h 277"/>
              <a:gd name="T10" fmla="*/ 61913 w 263"/>
              <a:gd name="T11" fmla="*/ 295275 h 277"/>
              <a:gd name="T12" fmla="*/ 68263 w 263"/>
              <a:gd name="T13" fmla="*/ 244475 h 277"/>
              <a:gd name="T14" fmla="*/ 82550 w 263"/>
              <a:gd name="T15" fmla="*/ 266700 h 277"/>
              <a:gd name="T16" fmla="*/ 90488 w 263"/>
              <a:gd name="T17" fmla="*/ 238125 h 277"/>
              <a:gd name="T18" fmla="*/ 96838 w 263"/>
              <a:gd name="T19" fmla="*/ 252412 h 277"/>
              <a:gd name="T20" fmla="*/ 111125 w 263"/>
              <a:gd name="T21" fmla="*/ 201612 h 277"/>
              <a:gd name="T22" fmla="*/ 117475 w 263"/>
              <a:gd name="T23" fmla="*/ 209550 h 277"/>
              <a:gd name="T24" fmla="*/ 125413 w 263"/>
              <a:gd name="T25" fmla="*/ 223837 h 277"/>
              <a:gd name="T26" fmla="*/ 138113 w 263"/>
              <a:gd name="T27" fmla="*/ 280987 h 277"/>
              <a:gd name="T28" fmla="*/ 146050 w 263"/>
              <a:gd name="T29" fmla="*/ 258762 h 277"/>
              <a:gd name="T30" fmla="*/ 158750 w 263"/>
              <a:gd name="T31" fmla="*/ 209550 h 277"/>
              <a:gd name="T32" fmla="*/ 166688 w 263"/>
              <a:gd name="T33" fmla="*/ 215900 h 277"/>
              <a:gd name="T34" fmla="*/ 173038 w 263"/>
              <a:gd name="T35" fmla="*/ 201612 h 277"/>
              <a:gd name="T36" fmla="*/ 187325 w 263"/>
              <a:gd name="T37" fmla="*/ 223837 h 277"/>
              <a:gd name="T38" fmla="*/ 193675 w 263"/>
              <a:gd name="T39" fmla="*/ 223837 h 277"/>
              <a:gd name="T40" fmla="*/ 201613 w 263"/>
              <a:gd name="T41" fmla="*/ 244475 h 277"/>
              <a:gd name="T42" fmla="*/ 215900 w 263"/>
              <a:gd name="T43" fmla="*/ 209550 h 277"/>
              <a:gd name="T44" fmla="*/ 222250 w 263"/>
              <a:gd name="T45" fmla="*/ 193675 h 277"/>
              <a:gd name="T46" fmla="*/ 236538 w 263"/>
              <a:gd name="T47" fmla="*/ 150812 h 277"/>
              <a:gd name="T48" fmla="*/ 242888 w 263"/>
              <a:gd name="T49" fmla="*/ 158750 h 277"/>
              <a:gd name="T50" fmla="*/ 249238 w 263"/>
              <a:gd name="T51" fmla="*/ 165100 h 277"/>
              <a:gd name="T52" fmla="*/ 263525 w 263"/>
              <a:gd name="T53" fmla="*/ 158750 h 277"/>
              <a:gd name="T54" fmla="*/ 271463 w 263"/>
              <a:gd name="T55" fmla="*/ 136525 h 277"/>
              <a:gd name="T56" fmla="*/ 277813 w 263"/>
              <a:gd name="T57" fmla="*/ 130175 h 277"/>
              <a:gd name="T58" fmla="*/ 284163 w 263"/>
              <a:gd name="T59" fmla="*/ 115887 h 277"/>
              <a:gd name="T60" fmla="*/ 298450 w 263"/>
              <a:gd name="T61" fmla="*/ 93662 h 277"/>
              <a:gd name="T62" fmla="*/ 306388 w 263"/>
              <a:gd name="T63" fmla="*/ 101600 h 277"/>
              <a:gd name="T64" fmla="*/ 312738 w 263"/>
              <a:gd name="T65" fmla="*/ 136525 h 277"/>
              <a:gd name="T66" fmla="*/ 327025 w 263"/>
              <a:gd name="T67" fmla="*/ 165100 h 277"/>
              <a:gd name="T68" fmla="*/ 333375 w 263"/>
              <a:gd name="T69" fmla="*/ 173037 h 277"/>
              <a:gd name="T70" fmla="*/ 339725 w 263"/>
              <a:gd name="T71" fmla="*/ 42862 h 277"/>
              <a:gd name="T72" fmla="*/ 354013 w 263"/>
              <a:gd name="T73" fmla="*/ 93662 h 277"/>
              <a:gd name="T74" fmla="*/ 361950 w 263"/>
              <a:gd name="T75" fmla="*/ 173037 h 277"/>
              <a:gd name="T76" fmla="*/ 382588 w 263"/>
              <a:gd name="T77" fmla="*/ 122237 h 277"/>
              <a:gd name="T78" fmla="*/ 388938 w 263"/>
              <a:gd name="T79" fmla="*/ 57150 h 277"/>
              <a:gd name="T80" fmla="*/ 403225 w 263"/>
              <a:gd name="T81" fmla="*/ 71437 h 277"/>
              <a:gd name="T82" fmla="*/ 409575 w 263"/>
              <a:gd name="T83" fmla="*/ 130175 h 2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3"/>
              <a:gd name="T127" fmla="*/ 0 h 277"/>
              <a:gd name="T128" fmla="*/ 263 w 263"/>
              <a:gd name="T129" fmla="*/ 277 h 2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3" h="277">
                <a:moveTo>
                  <a:pt x="0" y="150"/>
                </a:moveTo>
                <a:lnTo>
                  <a:pt x="4" y="159"/>
                </a:lnTo>
                <a:lnTo>
                  <a:pt x="4" y="68"/>
                </a:lnTo>
                <a:lnTo>
                  <a:pt x="8" y="113"/>
                </a:lnTo>
                <a:lnTo>
                  <a:pt x="8" y="150"/>
                </a:lnTo>
                <a:lnTo>
                  <a:pt x="13" y="168"/>
                </a:lnTo>
                <a:lnTo>
                  <a:pt x="17" y="109"/>
                </a:lnTo>
                <a:lnTo>
                  <a:pt x="17" y="64"/>
                </a:lnTo>
                <a:lnTo>
                  <a:pt x="22" y="73"/>
                </a:lnTo>
                <a:lnTo>
                  <a:pt x="22" y="159"/>
                </a:lnTo>
                <a:lnTo>
                  <a:pt x="26" y="177"/>
                </a:lnTo>
                <a:lnTo>
                  <a:pt x="26" y="100"/>
                </a:lnTo>
                <a:lnTo>
                  <a:pt x="30" y="141"/>
                </a:lnTo>
                <a:lnTo>
                  <a:pt x="30" y="186"/>
                </a:lnTo>
                <a:lnTo>
                  <a:pt x="35" y="277"/>
                </a:lnTo>
                <a:lnTo>
                  <a:pt x="35" y="245"/>
                </a:lnTo>
                <a:lnTo>
                  <a:pt x="39" y="200"/>
                </a:lnTo>
                <a:lnTo>
                  <a:pt x="39" y="186"/>
                </a:lnTo>
                <a:lnTo>
                  <a:pt x="43" y="150"/>
                </a:lnTo>
                <a:lnTo>
                  <a:pt x="43" y="127"/>
                </a:lnTo>
                <a:lnTo>
                  <a:pt x="43" y="154"/>
                </a:lnTo>
                <a:lnTo>
                  <a:pt x="48" y="159"/>
                </a:lnTo>
                <a:lnTo>
                  <a:pt x="48" y="136"/>
                </a:lnTo>
                <a:lnTo>
                  <a:pt x="52" y="168"/>
                </a:lnTo>
                <a:lnTo>
                  <a:pt x="52" y="109"/>
                </a:lnTo>
                <a:lnTo>
                  <a:pt x="57" y="122"/>
                </a:lnTo>
                <a:lnTo>
                  <a:pt x="57" y="150"/>
                </a:lnTo>
                <a:lnTo>
                  <a:pt x="57" y="109"/>
                </a:lnTo>
                <a:lnTo>
                  <a:pt x="61" y="136"/>
                </a:lnTo>
                <a:lnTo>
                  <a:pt x="61" y="159"/>
                </a:lnTo>
                <a:lnTo>
                  <a:pt x="65" y="127"/>
                </a:lnTo>
                <a:lnTo>
                  <a:pt x="65" y="163"/>
                </a:lnTo>
                <a:lnTo>
                  <a:pt x="70" y="127"/>
                </a:lnTo>
                <a:lnTo>
                  <a:pt x="70" y="163"/>
                </a:lnTo>
                <a:lnTo>
                  <a:pt x="74" y="145"/>
                </a:lnTo>
                <a:lnTo>
                  <a:pt x="74" y="132"/>
                </a:lnTo>
                <a:lnTo>
                  <a:pt x="74" y="163"/>
                </a:lnTo>
                <a:lnTo>
                  <a:pt x="79" y="127"/>
                </a:lnTo>
                <a:lnTo>
                  <a:pt x="79" y="141"/>
                </a:lnTo>
                <a:lnTo>
                  <a:pt x="83" y="163"/>
                </a:lnTo>
                <a:lnTo>
                  <a:pt x="83" y="145"/>
                </a:lnTo>
                <a:lnTo>
                  <a:pt x="87" y="177"/>
                </a:lnTo>
                <a:lnTo>
                  <a:pt x="87" y="127"/>
                </a:lnTo>
                <a:lnTo>
                  <a:pt x="92" y="136"/>
                </a:lnTo>
                <a:lnTo>
                  <a:pt x="92" y="163"/>
                </a:lnTo>
                <a:lnTo>
                  <a:pt x="96" y="118"/>
                </a:lnTo>
                <a:lnTo>
                  <a:pt x="96" y="163"/>
                </a:lnTo>
                <a:lnTo>
                  <a:pt x="100" y="132"/>
                </a:lnTo>
                <a:lnTo>
                  <a:pt x="100" y="150"/>
                </a:lnTo>
                <a:lnTo>
                  <a:pt x="105" y="159"/>
                </a:lnTo>
                <a:lnTo>
                  <a:pt x="105" y="136"/>
                </a:lnTo>
                <a:lnTo>
                  <a:pt x="105" y="168"/>
                </a:lnTo>
                <a:lnTo>
                  <a:pt x="109" y="136"/>
                </a:lnTo>
                <a:lnTo>
                  <a:pt x="109" y="127"/>
                </a:lnTo>
                <a:lnTo>
                  <a:pt x="114" y="154"/>
                </a:lnTo>
                <a:lnTo>
                  <a:pt x="114" y="122"/>
                </a:lnTo>
                <a:lnTo>
                  <a:pt x="118" y="141"/>
                </a:lnTo>
                <a:lnTo>
                  <a:pt x="118" y="159"/>
                </a:lnTo>
                <a:lnTo>
                  <a:pt x="122" y="122"/>
                </a:lnTo>
                <a:lnTo>
                  <a:pt x="122" y="141"/>
                </a:lnTo>
                <a:lnTo>
                  <a:pt x="127" y="154"/>
                </a:lnTo>
                <a:lnTo>
                  <a:pt x="127" y="122"/>
                </a:lnTo>
                <a:lnTo>
                  <a:pt x="127" y="154"/>
                </a:lnTo>
                <a:lnTo>
                  <a:pt x="131" y="109"/>
                </a:lnTo>
                <a:lnTo>
                  <a:pt x="131" y="104"/>
                </a:lnTo>
                <a:lnTo>
                  <a:pt x="136" y="132"/>
                </a:lnTo>
                <a:lnTo>
                  <a:pt x="136" y="100"/>
                </a:lnTo>
                <a:lnTo>
                  <a:pt x="140" y="132"/>
                </a:lnTo>
                <a:lnTo>
                  <a:pt x="140" y="122"/>
                </a:lnTo>
                <a:lnTo>
                  <a:pt x="144" y="91"/>
                </a:lnTo>
                <a:lnTo>
                  <a:pt x="144" y="122"/>
                </a:lnTo>
                <a:lnTo>
                  <a:pt x="149" y="95"/>
                </a:lnTo>
                <a:lnTo>
                  <a:pt x="149" y="113"/>
                </a:lnTo>
                <a:lnTo>
                  <a:pt x="153" y="122"/>
                </a:lnTo>
                <a:lnTo>
                  <a:pt x="153" y="100"/>
                </a:lnTo>
                <a:lnTo>
                  <a:pt x="153" y="127"/>
                </a:lnTo>
                <a:lnTo>
                  <a:pt x="157" y="122"/>
                </a:lnTo>
                <a:lnTo>
                  <a:pt x="157" y="104"/>
                </a:lnTo>
                <a:lnTo>
                  <a:pt x="162" y="136"/>
                </a:lnTo>
                <a:lnTo>
                  <a:pt x="162" y="118"/>
                </a:lnTo>
                <a:lnTo>
                  <a:pt x="166" y="100"/>
                </a:lnTo>
                <a:lnTo>
                  <a:pt x="166" y="127"/>
                </a:lnTo>
                <a:lnTo>
                  <a:pt x="166" y="118"/>
                </a:lnTo>
                <a:lnTo>
                  <a:pt x="171" y="86"/>
                </a:lnTo>
                <a:lnTo>
                  <a:pt x="171" y="104"/>
                </a:lnTo>
                <a:lnTo>
                  <a:pt x="175" y="109"/>
                </a:lnTo>
                <a:lnTo>
                  <a:pt x="175" y="82"/>
                </a:lnTo>
                <a:lnTo>
                  <a:pt x="175" y="95"/>
                </a:lnTo>
                <a:lnTo>
                  <a:pt x="179" y="104"/>
                </a:lnTo>
                <a:lnTo>
                  <a:pt x="179" y="73"/>
                </a:lnTo>
                <a:lnTo>
                  <a:pt x="184" y="82"/>
                </a:lnTo>
                <a:lnTo>
                  <a:pt x="184" y="45"/>
                </a:lnTo>
                <a:lnTo>
                  <a:pt x="188" y="59"/>
                </a:lnTo>
                <a:lnTo>
                  <a:pt x="188" y="50"/>
                </a:lnTo>
                <a:lnTo>
                  <a:pt x="193" y="41"/>
                </a:lnTo>
                <a:lnTo>
                  <a:pt x="193" y="64"/>
                </a:lnTo>
                <a:lnTo>
                  <a:pt x="197" y="77"/>
                </a:lnTo>
                <a:lnTo>
                  <a:pt x="197" y="73"/>
                </a:lnTo>
                <a:lnTo>
                  <a:pt x="197" y="86"/>
                </a:lnTo>
                <a:lnTo>
                  <a:pt x="201" y="109"/>
                </a:lnTo>
                <a:lnTo>
                  <a:pt x="201" y="95"/>
                </a:lnTo>
                <a:lnTo>
                  <a:pt x="206" y="104"/>
                </a:lnTo>
                <a:lnTo>
                  <a:pt x="206" y="122"/>
                </a:lnTo>
                <a:lnTo>
                  <a:pt x="206" y="100"/>
                </a:lnTo>
                <a:lnTo>
                  <a:pt x="210" y="109"/>
                </a:lnTo>
                <a:lnTo>
                  <a:pt x="210" y="91"/>
                </a:lnTo>
                <a:lnTo>
                  <a:pt x="214" y="50"/>
                </a:lnTo>
                <a:lnTo>
                  <a:pt x="214" y="27"/>
                </a:lnTo>
                <a:lnTo>
                  <a:pt x="219" y="0"/>
                </a:lnTo>
                <a:lnTo>
                  <a:pt x="219" y="23"/>
                </a:lnTo>
                <a:lnTo>
                  <a:pt x="223" y="59"/>
                </a:lnTo>
                <a:lnTo>
                  <a:pt x="223" y="91"/>
                </a:lnTo>
                <a:lnTo>
                  <a:pt x="228" y="100"/>
                </a:lnTo>
                <a:lnTo>
                  <a:pt x="228" y="109"/>
                </a:lnTo>
                <a:lnTo>
                  <a:pt x="232" y="113"/>
                </a:lnTo>
                <a:lnTo>
                  <a:pt x="236" y="104"/>
                </a:lnTo>
                <a:lnTo>
                  <a:pt x="241" y="77"/>
                </a:lnTo>
                <a:lnTo>
                  <a:pt x="245" y="59"/>
                </a:lnTo>
                <a:lnTo>
                  <a:pt x="245" y="32"/>
                </a:lnTo>
                <a:lnTo>
                  <a:pt x="245" y="36"/>
                </a:lnTo>
                <a:lnTo>
                  <a:pt x="250" y="32"/>
                </a:lnTo>
                <a:lnTo>
                  <a:pt x="250" y="27"/>
                </a:lnTo>
                <a:lnTo>
                  <a:pt x="254" y="45"/>
                </a:lnTo>
                <a:lnTo>
                  <a:pt x="254" y="73"/>
                </a:lnTo>
                <a:lnTo>
                  <a:pt x="254" y="68"/>
                </a:lnTo>
                <a:lnTo>
                  <a:pt x="258" y="82"/>
                </a:lnTo>
                <a:lnTo>
                  <a:pt x="258" y="95"/>
                </a:lnTo>
                <a:lnTo>
                  <a:pt x="263" y="104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4" name="Freeform 225"/>
          <p:cNvSpPr>
            <a:spLocks/>
          </p:cNvSpPr>
          <p:nvPr/>
        </p:nvSpPr>
        <p:spPr bwMode="auto">
          <a:xfrm>
            <a:off x="5075238" y="4100513"/>
            <a:ext cx="417512" cy="230187"/>
          </a:xfrm>
          <a:custGeom>
            <a:avLst/>
            <a:gdLst>
              <a:gd name="T0" fmla="*/ 6350 w 263"/>
              <a:gd name="T1" fmla="*/ 201612 h 145"/>
              <a:gd name="T2" fmla="*/ 12700 w 263"/>
              <a:gd name="T3" fmla="*/ 136525 h 145"/>
              <a:gd name="T4" fmla="*/ 20637 w 263"/>
              <a:gd name="T5" fmla="*/ 136525 h 145"/>
              <a:gd name="T6" fmla="*/ 34925 w 263"/>
              <a:gd name="T7" fmla="*/ 158750 h 145"/>
              <a:gd name="T8" fmla="*/ 41275 w 263"/>
              <a:gd name="T9" fmla="*/ 187325 h 145"/>
              <a:gd name="T10" fmla="*/ 55562 w 263"/>
              <a:gd name="T11" fmla="*/ 173037 h 145"/>
              <a:gd name="T12" fmla="*/ 61912 w 263"/>
              <a:gd name="T13" fmla="*/ 165100 h 145"/>
              <a:gd name="T14" fmla="*/ 69850 w 263"/>
              <a:gd name="T15" fmla="*/ 201612 h 145"/>
              <a:gd name="T16" fmla="*/ 82550 w 263"/>
              <a:gd name="T17" fmla="*/ 130175 h 145"/>
              <a:gd name="T18" fmla="*/ 96837 w 263"/>
              <a:gd name="T19" fmla="*/ 158750 h 145"/>
              <a:gd name="T20" fmla="*/ 103187 w 263"/>
              <a:gd name="T21" fmla="*/ 173037 h 145"/>
              <a:gd name="T22" fmla="*/ 117475 w 263"/>
              <a:gd name="T23" fmla="*/ 136525 h 145"/>
              <a:gd name="T24" fmla="*/ 125412 w 263"/>
              <a:gd name="T25" fmla="*/ 144462 h 145"/>
              <a:gd name="T26" fmla="*/ 131762 w 263"/>
              <a:gd name="T27" fmla="*/ 165100 h 145"/>
              <a:gd name="T28" fmla="*/ 138112 w 263"/>
              <a:gd name="T29" fmla="*/ 173037 h 145"/>
              <a:gd name="T30" fmla="*/ 146050 w 263"/>
              <a:gd name="T31" fmla="*/ 150812 h 145"/>
              <a:gd name="T32" fmla="*/ 158750 w 263"/>
              <a:gd name="T33" fmla="*/ 136525 h 145"/>
              <a:gd name="T34" fmla="*/ 166687 w 263"/>
              <a:gd name="T35" fmla="*/ 173037 h 145"/>
              <a:gd name="T36" fmla="*/ 180975 w 263"/>
              <a:gd name="T37" fmla="*/ 173037 h 145"/>
              <a:gd name="T38" fmla="*/ 187325 w 263"/>
              <a:gd name="T39" fmla="*/ 179387 h 145"/>
              <a:gd name="T40" fmla="*/ 193675 w 263"/>
              <a:gd name="T41" fmla="*/ 173037 h 145"/>
              <a:gd name="T42" fmla="*/ 201612 w 263"/>
              <a:gd name="T43" fmla="*/ 165100 h 145"/>
              <a:gd name="T44" fmla="*/ 215900 w 263"/>
              <a:gd name="T45" fmla="*/ 165100 h 145"/>
              <a:gd name="T46" fmla="*/ 222250 w 263"/>
              <a:gd name="T47" fmla="*/ 187325 h 145"/>
              <a:gd name="T48" fmla="*/ 228600 w 263"/>
              <a:gd name="T49" fmla="*/ 150812 h 145"/>
              <a:gd name="T50" fmla="*/ 242887 w 263"/>
              <a:gd name="T51" fmla="*/ 65087 h 145"/>
              <a:gd name="T52" fmla="*/ 249237 w 263"/>
              <a:gd name="T53" fmla="*/ 79375 h 145"/>
              <a:gd name="T54" fmla="*/ 263525 w 263"/>
              <a:gd name="T55" fmla="*/ 79375 h 145"/>
              <a:gd name="T56" fmla="*/ 271462 w 263"/>
              <a:gd name="T57" fmla="*/ 107950 h 145"/>
              <a:gd name="T58" fmla="*/ 292100 w 263"/>
              <a:gd name="T59" fmla="*/ 107950 h 145"/>
              <a:gd name="T60" fmla="*/ 298450 w 263"/>
              <a:gd name="T61" fmla="*/ 100012 h 145"/>
              <a:gd name="T62" fmla="*/ 306387 w 263"/>
              <a:gd name="T63" fmla="*/ 93662 h 145"/>
              <a:gd name="T64" fmla="*/ 319087 w 263"/>
              <a:gd name="T65" fmla="*/ 85725 h 145"/>
              <a:gd name="T66" fmla="*/ 327025 w 263"/>
              <a:gd name="T67" fmla="*/ 65087 h 145"/>
              <a:gd name="T68" fmla="*/ 339725 w 263"/>
              <a:gd name="T69" fmla="*/ 65087 h 145"/>
              <a:gd name="T70" fmla="*/ 347662 w 263"/>
              <a:gd name="T71" fmla="*/ 65087 h 145"/>
              <a:gd name="T72" fmla="*/ 354012 w 263"/>
              <a:gd name="T73" fmla="*/ 50800 h 145"/>
              <a:gd name="T74" fmla="*/ 368299 w 263"/>
              <a:gd name="T75" fmla="*/ 20637 h 145"/>
              <a:gd name="T76" fmla="*/ 374649 w 263"/>
              <a:gd name="T77" fmla="*/ 28575 h 145"/>
              <a:gd name="T78" fmla="*/ 388937 w 263"/>
              <a:gd name="T79" fmla="*/ 42862 h 145"/>
              <a:gd name="T80" fmla="*/ 396874 w 263"/>
              <a:gd name="T81" fmla="*/ 42862 h 145"/>
              <a:gd name="T82" fmla="*/ 409575 w 263"/>
              <a:gd name="T83" fmla="*/ 28575 h 1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3"/>
              <a:gd name="T127" fmla="*/ 0 h 145"/>
              <a:gd name="T128" fmla="*/ 263 w 263"/>
              <a:gd name="T129" fmla="*/ 145 h 1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3" h="145">
                <a:moveTo>
                  <a:pt x="0" y="122"/>
                </a:moveTo>
                <a:lnTo>
                  <a:pt x="4" y="145"/>
                </a:lnTo>
                <a:lnTo>
                  <a:pt x="4" y="127"/>
                </a:lnTo>
                <a:lnTo>
                  <a:pt x="4" y="131"/>
                </a:lnTo>
                <a:lnTo>
                  <a:pt x="8" y="118"/>
                </a:lnTo>
                <a:lnTo>
                  <a:pt x="8" y="86"/>
                </a:lnTo>
                <a:lnTo>
                  <a:pt x="13" y="95"/>
                </a:lnTo>
                <a:lnTo>
                  <a:pt x="13" y="109"/>
                </a:lnTo>
                <a:lnTo>
                  <a:pt x="13" y="86"/>
                </a:lnTo>
                <a:lnTo>
                  <a:pt x="17" y="104"/>
                </a:lnTo>
                <a:lnTo>
                  <a:pt x="17" y="118"/>
                </a:lnTo>
                <a:lnTo>
                  <a:pt x="22" y="100"/>
                </a:lnTo>
                <a:lnTo>
                  <a:pt x="22" y="127"/>
                </a:lnTo>
                <a:lnTo>
                  <a:pt x="26" y="109"/>
                </a:lnTo>
                <a:lnTo>
                  <a:pt x="26" y="118"/>
                </a:lnTo>
                <a:lnTo>
                  <a:pt x="30" y="131"/>
                </a:lnTo>
                <a:lnTo>
                  <a:pt x="30" y="100"/>
                </a:lnTo>
                <a:lnTo>
                  <a:pt x="35" y="109"/>
                </a:lnTo>
                <a:lnTo>
                  <a:pt x="35" y="136"/>
                </a:lnTo>
                <a:lnTo>
                  <a:pt x="35" y="109"/>
                </a:lnTo>
                <a:lnTo>
                  <a:pt x="39" y="104"/>
                </a:lnTo>
                <a:lnTo>
                  <a:pt x="39" y="136"/>
                </a:lnTo>
                <a:lnTo>
                  <a:pt x="44" y="100"/>
                </a:lnTo>
                <a:lnTo>
                  <a:pt x="44" y="127"/>
                </a:lnTo>
                <a:lnTo>
                  <a:pt x="48" y="91"/>
                </a:lnTo>
                <a:lnTo>
                  <a:pt x="52" y="113"/>
                </a:lnTo>
                <a:lnTo>
                  <a:pt x="52" y="82"/>
                </a:lnTo>
                <a:lnTo>
                  <a:pt x="57" y="91"/>
                </a:lnTo>
                <a:lnTo>
                  <a:pt x="57" y="122"/>
                </a:lnTo>
                <a:lnTo>
                  <a:pt x="61" y="100"/>
                </a:lnTo>
                <a:lnTo>
                  <a:pt x="61" y="131"/>
                </a:lnTo>
                <a:lnTo>
                  <a:pt x="65" y="104"/>
                </a:lnTo>
                <a:lnTo>
                  <a:pt x="65" y="109"/>
                </a:lnTo>
                <a:lnTo>
                  <a:pt x="70" y="131"/>
                </a:lnTo>
                <a:lnTo>
                  <a:pt x="70" y="86"/>
                </a:lnTo>
                <a:lnTo>
                  <a:pt x="74" y="86"/>
                </a:lnTo>
                <a:lnTo>
                  <a:pt x="74" y="113"/>
                </a:lnTo>
                <a:lnTo>
                  <a:pt x="74" y="91"/>
                </a:lnTo>
                <a:lnTo>
                  <a:pt x="79" y="91"/>
                </a:lnTo>
                <a:lnTo>
                  <a:pt x="79" y="109"/>
                </a:lnTo>
                <a:lnTo>
                  <a:pt x="83" y="118"/>
                </a:lnTo>
                <a:lnTo>
                  <a:pt x="83" y="104"/>
                </a:lnTo>
                <a:lnTo>
                  <a:pt x="83" y="122"/>
                </a:lnTo>
                <a:lnTo>
                  <a:pt x="87" y="122"/>
                </a:lnTo>
                <a:lnTo>
                  <a:pt x="87" y="109"/>
                </a:lnTo>
                <a:lnTo>
                  <a:pt x="92" y="122"/>
                </a:lnTo>
                <a:lnTo>
                  <a:pt x="92" y="91"/>
                </a:lnTo>
                <a:lnTo>
                  <a:pt x="92" y="95"/>
                </a:lnTo>
                <a:lnTo>
                  <a:pt x="96" y="104"/>
                </a:lnTo>
                <a:lnTo>
                  <a:pt x="96" y="72"/>
                </a:lnTo>
                <a:lnTo>
                  <a:pt x="100" y="86"/>
                </a:lnTo>
                <a:lnTo>
                  <a:pt x="100" y="104"/>
                </a:lnTo>
                <a:lnTo>
                  <a:pt x="105" y="77"/>
                </a:lnTo>
                <a:lnTo>
                  <a:pt x="105" y="109"/>
                </a:lnTo>
                <a:lnTo>
                  <a:pt x="109" y="86"/>
                </a:lnTo>
                <a:lnTo>
                  <a:pt x="109" y="100"/>
                </a:lnTo>
                <a:lnTo>
                  <a:pt x="114" y="109"/>
                </a:lnTo>
                <a:lnTo>
                  <a:pt x="114" y="82"/>
                </a:lnTo>
                <a:lnTo>
                  <a:pt x="114" y="95"/>
                </a:lnTo>
                <a:lnTo>
                  <a:pt x="118" y="113"/>
                </a:lnTo>
                <a:lnTo>
                  <a:pt x="118" y="77"/>
                </a:lnTo>
                <a:lnTo>
                  <a:pt x="122" y="86"/>
                </a:lnTo>
                <a:lnTo>
                  <a:pt x="122" y="109"/>
                </a:lnTo>
                <a:lnTo>
                  <a:pt x="122" y="72"/>
                </a:lnTo>
                <a:lnTo>
                  <a:pt x="127" y="77"/>
                </a:lnTo>
                <a:lnTo>
                  <a:pt x="127" y="104"/>
                </a:lnTo>
                <a:lnTo>
                  <a:pt x="131" y="77"/>
                </a:lnTo>
                <a:lnTo>
                  <a:pt x="131" y="100"/>
                </a:lnTo>
                <a:lnTo>
                  <a:pt x="136" y="104"/>
                </a:lnTo>
                <a:lnTo>
                  <a:pt x="136" y="86"/>
                </a:lnTo>
                <a:lnTo>
                  <a:pt x="140" y="100"/>
                </a:lnTo>
                <a:lnTo>
                  <a:pt x="140" y="118"/>
                </a:lnTo>
                <a:lnTo>
                  <a:pt x="144" y="95"/>
                </a:lnTo>
                <a:lnTo>
                  <a:pt x="144" y="86"/>
                </a:lnTo>
                <a:lnTo>
                  <a:pt x="144" y="95"/>
                </a:lnTo>
                <a:lnTo>
                  <a:pt x="149" y="77"/>
                </a:lnTo>
                <a:lnTo>
                  <a:pt x="149" y="36"/>
                </a:lnTo>
                <a:lnTo>
                  <a:pt x="153" y="41"/>
                </a:lnTo>
                <a:lnTo>
                  <a:pt x="153" y="59"/>
                </a:lnTo>
                <a:lnTo>
                  <a:pt x="157" y="41"/>
                </a:lnTo>
                <a:lnTo>
                  <a:pt x="157" y="50"/>
                </a:lnTo>
                <a:lnTo>
                  <a:pt x="162" y="68"/>
                </a:lnTo>
                <a:lnTo>
                  <a:pt x="162" y="45"/>
                </a:lnTo>
                <a:lnTo>
                  <a:pt x="166" y="50"/>
                </a:lnTo>
                <a:lnTo>
                  <a:pt x="166" y="59"/>
                </a:lnTo>
                <a:lnTo>
                  <a:pt x="175" y="68"/>
                </a:lnTo>
                <a:lnTo>
                  <a:pt x="171" y="68"/>
                </a:lnTo>
                <a:lnTo>
                  <a:pt x="175" y="77"/>
                </a:lnTo>
                <a:lnTo>
                  <a:pt x="179" y="72"/>
                </a:lnTo>
                <a:lnTo>
                  <a:pt x="184" y="68"/>
                </a:lnTo>
                <a:lnTo>
                  <a:pt x="184" y="86"/>
                </a:lnTo>
                <a:lnTo>
                  <a:pt x="184" y="77"/>
                </a:lnTo>
                <a:lnTo>
                  <a:pt x="188" y="63"/>
                </a:lnTo>
                <a:lnTo>
                  <a:pt x="188" y="68"/>
                </a:lnTo>
                <a:lnTo>
                  <a:pt x="193" y="86"/>
                </a:lnTo>
                <a:lnTo>
                  <a:pt x="193" y="59"/>
                </a:lnTo>
                <a:lnTo>
                  <a:pt x="197" y="54"/>
                </a:lnTo>
                <a:lnTo>
                  <a:pt x="197" y="68"/>
                </a:lnTo>
                <a:lnTo>
                  <a:pt x="201" y="54"/>
                </a:lnTo>
                <a:lnTo>
                  <a:pt x="201" y="36"/>
                </a:lnTo>
                <a:lnTo>
                  <a:pt x="206" y="50"/>
                </a:lnTo>
                <a:lnTo>
                  <a:pt x="206" y="41"/>
                </a:lnTo>
                <a:lnTo>
                  <a:pt x="210" y="32"/>
                </a:lnTo>
                <a:lnTo>
                  <a:pt x="210" y="23"/>
                </a:lnTo>
                <a:lnTo>
                  <a:pt x="214" y="41"/>
                </a:lnTo>
                <a:lnTo>
                  <a:pt x="214" y="23"/>
                </a:lnTo>
                <a:lnTo>
                  <a:pt x="219" y="27"/>
                </a:lnTo>
                <a:lnTo>
                  <a:pt x="219" y="41"/>
                </a:lnTo>
                <a:lnTo>
                  <a:pt x="223" y="32"/>
                </a:lnTo>
                <a:lnTo>
                  <a:pt x="223" y="23"/>
                </a:lnTo>
                <a:lnTo>
                  <a:pt x="223" y="32"/>
                </a:lnTo>
                <a:lnTo>
                  <a:pt x="228" y="41"/>
                </a:lnTo>
                <a:lnTo>
                  <a:pt x="228" y="27"/>
                </a:lnTo>
                <a:lnTo>
                  <a:pt x="232" y="13"/>
                </a:lnTo>
                <a:lnTo>
                  <a:pt x="232" y="36"/>
                </a:lnTo>
                <a:lnTo>
                  <a:pt x="236" y="27"/>
                </a:lnTo>
                <a:lnTo>
                  <a:pt x="236" y="18"/>
                </a:lnTo>
                <a:lnTo>
                  <a:pt x="241" y="9"/>
                </a:lnTo>
                <a:lnTo>
                  <a:pt x="241" y="13"/>
                </a:lnTo>
                <a:lnTo>
                  <a:pt x="245" y="27"/>
                </a:lnTo>
                <a:lnTo>
                  <a:pt x="245" y="13"/>
                </a:lnTo>
                <a:lnTo>
                  <a:pt x="250" y="13"/>
                </a:lnTo>
                <a:lnTo>
                  <a:pt x="250" y="27"/>
                </a:lnTo>
                <a:lnTo>
                  <a:pt x="254" y="23"/>
                </a:lnTo>
                <a:lnTo>
                  <a:pt x="254" y="0"/>
                </a:lnTo>
                <a:lnTo>
                  <a:pt x="258" y="18"/>
                </a:lnTo>
                <a:lnTo>
                  <a:pt x="263" y="9"/>
                </a:lnTo>
                <a:lnTo>
                  <a:pt x="263" y="0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5" name="Freeform 226"/>
          <p:cNvSpPr>
            <a:spLocks/>
          </p:cNvSpPr>
          <p:nvPr/>
        </p:nvSpPr>
        <p:spPr bwMode="auto">
          <a:xfrm>
            <a:off x="5492750" y="3898900"/>
            <a:ext cx="423863" cy="244475"/>
          </a:xfrm>
          <a:custGeom>
            <a:avLst/>
            <a:gdLst>
              <a:gd name="T0" fmla="*/ 6350 w 267"/>
              <a:gd name="T1" fmla="*/ 244475 h 154"/>
              <a:gd name="T2" fmla="*/ 12700 w 267"/>
              <a:gd name="T3" fmla="*/ 201612 h 154"/>
              <a:gd name="T4" fmla="*/ 20638 w 267"/>
              <a:gd name="T5" fmla="*/ 207963 h 154"/>
              <a:gd name="T6" fmla="*/ 34925 w 267"/>
              <a:gd name="T7" fmla="*/ 215900 h 154"/>
              <a:gd name="T8" fmla="*/ 41275 w 267"/>
              <a:gd name="T9" fmla="*/ 215900 h 154"/>
              <a:gd name="T10" fmla="*/ 55563 w 267"/>
              <a:gd name="T11" fmla="*/ 222250 h 154"/>
              <a:gd name="T12" fmla="*/ 61913 w 267"/>
              <a:gd name="T13" fmla="*/ 222250 h 154"/>
              <a:gd name="T14" fmla="*/ 76200 w 267"/>
              <a:gd name="T15" fmla="*/ 179387 h 154"/>
              <a:gd name="T16" fmla="*/ 82550 w 267"/>
              <a:gd name="T17" fmla="*/ 179387 h 154"/>
              <a:gd name="T18" fmla="*/ 96838 w 267"/>
              <a:gd name="T19" fmla="*/ 201612 h 154"/>
              <a:gd name="T20" fmla="*/ 103188 w 267"/>
              <a:gd name="T21" fmla="*/ 201612 h 154"/>
              <a:gd name="T22" fmla="*/ 111125 w 267"/>
              <a:gd name="T23" fmla="*/ 193675 h 154"/>
              <a:gd name="T24" fmla="*/ 125413 w 267"/>
              <a:gd name="T25" fmla="*/ 179387 h 154"/>
              <a:gd name="T26" fmla="*/ 131763 w 267"/>
              <a:gd name="T27" fmla="*/ 187325 h 154"/>
              <a:gd name="T28" fmla="*/ 138113 w 267"/>
              <a:gd name="T29" fmla="*/ 201612 h 154"/>
              <a:gd name="T30" fmla="*/ 152400 w 267"/>
              <a:gd name="T31" fmla="*/ 201612 h 154"/>
              <a:gd name="T32" fmla="*/ 160338 w 267"/>
              <a:gd name="T33" fmla="*/ 158750 h 154"/>
              <a:gd name="T34" fmla="*/ 166688 w 267"/>
              <a:gd name="T35" fmla="*/ 179387 h 154"/>
              <a:gd name="T36" fmla="*/ 180975 w 267"/>
              <a:gd name="T37" fmla="*/ 158750 h 154"/>
              <a:gd name="T38" fmla="*/ 187325 w 267"/>
              <a:gd name="T39" fmla="*/ 179387 h 154"/>
              <a:gd name="T40" fmla="*/ 193675 w 267"/>
              <a:gd name="T41" fmla="*/ 173037 h 154"/>
              <a:gd name="T42" fmla="*/ 207963 w 267"/>
              <a:gd name="T43" fmla="*/ 144462 h 154"/>
              <a:gd name="T44" fmla="*/ 215900 w 267"/>
              <a:gd name="T45" fmla="*/ 150812 h 154"/>
              <a:gd name="T46" fmla="*/ 228600 w 267"/>
              <a:gd name="T47" fmla="*/ 150812 h 154"/>
              <a:gd name="T48" fmla="*/ 242888 w 267"/>
              <a:gd name="T49" fmla="*/ 173037 h 154"/>
              <a:gd name="T50" fmla="*/ 250825 w 267"/>
              <a:gd name="T51" fmla="*/ 222250 h 154"/>
              <a:gd name="T52" fmla="*/ 263525 w 267"/>
              <a:gd name="T53" fmla="*/ 173037 h 154"/>
              <a:gd name="T54" fmla="*/ 271463 w 267"/>
              <a:gd name="T55" fmla="*/ 136525 h 154"/>
              <a:gd name="T56" fmla="*/ 277813 w 267"/>
              <a:gd name="T57" fmla="*/ 79375 h 154"/>
              <a:gd name="T58" fmla="*/ 292100 w 267"/>
              <a:gd name="T59" fmla="*/ 20637 h 154"/>
              <a:gd name="T60" fmla="*/ 298450 w 267"/>
              <a:gd name="T61" fmla="*/ 28575 h 154"/>
              <a:gd name="T62" fmla="*/ 312738 w 267"/>
              <a:gd name="T63" fmla="*/ 207963 h 154"/>
              <a:gd name="T64" fmla="*/ 319088 w 267"/>
              <a:gd name="T65" fmla="*/ 136525 h 154"/>
              <a:gd name="T66" fmla="*/ 333375 w 267"/>
              <a:gd name="T67" fmla="*/ 79375 h 154"/>
              <a:gd name="T68" fmla="*/ 341313 w 267"/>
              <a:gd name="T69" fmla="*/ 71437 h 154"/>
              <a:gd name="T70" fmla="*/ 354013 w 267"/>
              <a:gd name="T71" fmla="*/ 93662 h 154"/>
              <a:gd name="T72" fmla="*/ 368300 w 267"/>
              <a:gd name="T73" fmla="*/ 79375 h 154"/>
              <a:gd name="T74" fmla="*/ 374650 w 267"/>
              <a:gd name="T75" fmla="*/ 114300 h 154"/>
              <a:gd name="T76" fmla="*/ 382588 w 267"/>
              <a:gd name="T77" fmla="*/ 100012 h 154"/>
              <a:gd name="T78" fmla="*/ 396875 w 267"/>
              <a:gd name="T79" fmla="*/ 93662 h 154"/>
              <a:gd name="T80" fmla="*/ 403225 w 267"/>
              <a:gd name="T81" fmla="*/ 130175 h 154"/>
              <a:gd name="T82" fmla="*/ 417513 w 267"/>
              <a:gd name="T83" fmla="*/ 114300 h 1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7"/>
              <a:gd name="T127" fmla="*/ 0 h 154"/>
              <a:gd name="T128" fmla="*/ 267 w 267"/>
              <a:gd name="T129" fmla="*/ 154 h 1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7" h="154">
                <a:moveTo>
                  <a:pt x="0" y="127"/>
                </a:moveTo>
                <a:lnTo>
                  <a:pt x="0" y="150"/>
                </a:lnTo>
                <a:lnTo>
                  <a:pt x="4" y="154"/>
                </a:lnTo>
                <a:lnTo>
                  <a:pt x="4" y="140"/>
                </a:lnTo>
                <a:lnTo>
                  <a:pt x="8" y="131"/>
                </a:lnTo>
                <a:lnTo>
                  <a:pt x="8" y="127"/>
                </a:lnTo>
                <a:lnTo>
                  <a:pt x="8" y="145"/>
                </a:lnTo>
                <a:lnTo>
                  <a:pt x="13" y="140"/>
                </a:lnTo>
                <a:lnTo>
                  <a:pt x="13" y="131"/>
                </a:lnTo>
                <a:lnTo>
                  <a:pt x="17" y="122"/>
                </a:lnTo>
                <a:lnTo>
                  <a:pt x="17" y="136"/>
                </a:lnTo>
                <a:lnTo>
                  <a:pt x="22" y="136"/>
                </a:lnTo>
                <a:lnTo>
                  <a:pt x="22" y="118"/>
                </a:lnTo>
                <a:lnTo>
                  <a:pt x="26" y="118"/>
                </a:lnTo>
                <a:lnTo>
                  <a:pt x="26" y="136"/>
                </a:lnTo>
                <a:lnTo>
                  <a:pt x="30" y="136"/>
                </a:lnTo>
                <a:lnTo>
                  <a:pt x="30" y="113"/>
                </a:lnTo>
                <a:lnTo>
                  <a:pt x="35" y="140"/>
                </a:lnTo>
                <a:lnTo>
                  <a:pt x="39" y="127"/>
                </a:lnTo>
                <a:lnTo>
                  <a:pt x="39" y="113"/>
                </a:lnTo>
                <a:lnTo>
                  <a:pt x="39" y="140"/>
                </a:lnTo>
                <a:lnTo>
                  <a:pt x="44" y="145"/>
                </a:lnTo>
                <a:lnTo>
                  <a:pt x="44" y="127"/>
                </a:lnTo>
                <a:lnTo>
                  <a:pt x="48" y="113"/>
                </a:lnTo>
                <a:lnTo>
                  <a:pt x="48" y="150"/>
                </a:lnTo>
                <a:lnTo>
                  <a:pt x="52" y="150"/>
                </a:lnTo>
                <a:lnTo>
                  <a:pt x="52" y="113"/>
                </a:lnTo>
                <a:lnTo>
                  <a:pt x="57" y="122"/>
                </a:lnTo>
                <a:lnTo>
                  <a:pt x="57" y="136"/>
                </a:lnTo>
                <a:lnTo>
                  <a:pt x="61" y="127"/>
                </a:lnTo>
                <a:lnTo>
                  <a:pt x="61" y="109"/>
                </a:lnTo>
                <a:lnTo>
                  <a:pt x="65" y="136"/>
                </a:lnTo>
                <a:lnTo>
                  <a:pt x="65" y="127"/>
                </a:lnTo>
                <a:lnTo>
                  <a:pt x="70" y="113"/>
                </a:lnTo>
                <a:lnTo>
                  <a:pt x="70" y="100"/>
                </a:lnTo>
                <a:lnTo>
                  <a:pt x="70" y="122"/>
                </a:lnTo>
                <a:lnTo>
                  <a:pt x="74" y="131"/>
                </a:lnTo>
                <a:lnTo>
                  <a:pt x="74" y="122"/>
                </a:lnTo>
                <a:lnTo>
                  <a:pt x="79" y="113"/>
                </a:lnTo>
                <a:lnTo>
                  <a:pt x="79" y="109"/>
                </a:lnTo>
                <a:lnTo>
                  <a:pt x="79" y="127"/>
                </a:lnTo>
                <a:lnTo>
                  <a:pt x="83" y="118"/>
                </a:lnTo>
                <a:lnTo>
                  <a:pt x="83" y="104"/>
                </a:lnTo>
                <a:lnTo>
                  <a:pt x="87" y="104"/>
                </a:lnTo>
                <a:lnTo>
                  <a:pt x="87" y="127"/>
                </a:lnTo>
                <a:lnTo>
                  <a:pt x="92" y="118"/>
                </a:lnTo>
                <a:lnTo>
                  <a:pt x="92" y="104"/>
                </a:lnTo>
                <a:lnTo>
                  <a:pt x="96" y="127"/>
                </a:lnTo>
                <a:lnTo>
                  <a:pt x="96" y="122"/>
                </a:lnTo>
                <a:lnTo>
                  <a:pt x="101" y="109"/>
                </a:lnTo>
                <a:lnTo>
                  <a:pt x="101" y="100"/>
                </a:lnTo>
                <a:lnTo>
                  <a:pt x="101" y="122"/>
                </a:lnTo>
                <a:lnTo>
                  <a:pt x="105" y="127"/>
                </a:lnTo>
                <a:lnTo>
                  <a:pt x="105" y="113"/>
                </a:lnTo>
                <a:lnTo>
                  <a:pt x="109" y="100"/>
                </a:lnTo>
                <a:lnTo>
                  <a:pt x="109" y="113"/>
                </a:lnTo>
                <a:lnTo>
                  <a:pt x="114" y="100"/>
                </a:lnTo>
                <a:lnTo>
                  <a:pt x="114" y="86"/>
                </a:lnTo>
                <a:lnTo>
                  <a:pt x="118" y="109"/>
                </a:lnTo>
                <a:lnTo>
                  <a:pt x="118" y="113"/>
                </a:lnTo>
                <a:lnTo>
                  <a:pt x="122" y="100"/>
                </a:lnTo>
                <a:lnTo>
                  <a:pt x="122" y="86"/>
                </a:lnTo>
                <a:lnTo>
                  <a:pt x="122" y="109"/>
                </a:lnTo>
                <a:lnTo>
                  <a:pt x="127" y="118"/>
                </a:lnTo>
                <a:lnTo>
                  <a:pt x="127" y="104"/>
                </a:lnTo>
                <a:lnTo>
                  <a:pt x="131" y="91"/>
                </a:lnTo>
                <a:lnTo>
                  <a:pt x="131" y="118"/>
                </a:lnTo>
                <a:lnTo>
                  <a:pt x="136" y="104"/>
                </a:lnTo>
                <a:lnTo>
                  <a:pt x="136" y="95"/>
                </a:lnTo>
                <a:lnTo>
                  <a:pt x="140" y="86"/>
                </a:lnTo>
                <a:lnTo>
                  <a:pt x="140" y="109"/>
                </a:lnTo>
                <a:lnTo>
                  <a:pt x="144" y="95"/>
                </a:lnTo>
                <a:lnTo>
                  <a:pt x="149" y="86"/>
                </a:lnTo>
                <a:lnTo>
                  <a:pt x="149" y="118"/>
                </a:lnTo>
                <a:lnTo>
                  <a:pt x="153" y="109"/>
                </a:lnTo>
                <a:lnTo>
                  <a:pt x="153" y="100"/>
                </a:lnTo>
                <a:lnTo>
                  <a:pt x="158" y="109"/>
                </a:lnTo>
                <a:lnTo>
                  <a:pt x="158" y="140"/>
                </a:lnTo>
                <a:lnTo>
                  <a:pt x="162" y="113"/>
                </a:lnTo>
                <a:lnTo>
                  <a:pt x="162" y="140"/>
                </a:lnTo>
                <a:lnTo>
                  <a:pt x="166" y="109"/>
                </a:lnTo>
                <a:lnTo>
                  <a:pt x="166" y="113"/>
                </a:lnTo>
                <a:lnTo>
                  <a:pt x="171" y="136"/>
                </a:lnTo>
                <a:lnTo>
                  <a:pt x="171" y="86"/>
                </a:lnTo>
                <a:lnTo>
                  <a:pt x="171" y="91"/>
                </a:lnTo>
                <a:lnTo>
                  <a:pt x="175" y="72"/>
                </a:lnTo>
                <a:lnTo>
                  <a:pt x="175" y="50"/>
                </a:lnTo>
                <a:lnTo>
                  <a:pt x="179" y="63"/>
                </a:lnTo>
                <a:lnTo>
                  <a:pt x="179" y="13"/>
                </a:lnTo>
                <a:lnTo>
                  <a:pt x="184" y="13"/>
                </a:lnTo>
                <a:lnTo>
                  <a:pt x="184" y="0"/>
                </a:lnTo>
                <a:lnTo>
                  <a:pt x="188" y="9"/>
                </a:lnTo>
                <a:lnTo>
                  <a:pt x="188" y="18"/>
                </a:lnTo>
                <a:lnTo>
                  <a:pt x="193" y="36"/>
                </a:lnTo>
                <a:lnTo>
                  <a:pt x="193" y="113"/>
                </a:lnTo>
                <a:lnTo>
                  <a:pt x="197" y="131"/>
                </a:lnTo>
                <a:lnTo>
                  <a:pt x="197" y="127"/>
                </a:lnTo>
                <a:lnTo>
                  <a:pt x="201" y="136"/>
                </a:lnTo>
                <a:lnTo>
                  <a:pt x="201" y="86"/>
                </a:lnTo>
                <a:lnTo>
                  <a:pt x="206" y="91"/>
                </a:lnTo>
                <a:lnTo>
                  <a:pt x="206" y="54"/>
                </a:lnTo>
                <a:lnTo>
                  <a:pt x="210" y="50"/>
                </a:lnTo>
                <a:lnTo>
                  <a:pt x="210" y="27"/>
                </a:lnTo>
                <a:lnTo>
                  <a:pt x="215" y="32"/>
                </a:lnTo>
                <a:lnTo>
                  <a:pt x="215" y="45"/>
                </a:lnTo>
                <a:lnTo>
                  <a:pt x="219" y="27"/>
                </a:lnTo>
                <a:lnTo>
                  <a:pt x="219" y="77"/>
                </a:lnTo>
                <a:lnTo>
                  <a:pt x="223" y="59"/>
                </a:lnTo>
                <a:lnTo>
                  <a:pt x="223" y="45"/>
                </a:lnTo>
                <a:lnTo>
                  <a:pt x="228" y="54"/>
                </a:lnTo>
                <a:lnTo>
                  <a:pt x="232" y="50"/>
                </a:lnTo>
                <a:lnTo>
                  <a:pt x="232" y="68"/>
                </a:lnTo>
                <a:lnTo>
                  <a:pt x="236" y="59"/>
                </a:lnTo>
                <a:lnTo>
                  <a:pt x="236" y="72"/>
                </a:lnTo>
                <a:lnTo>
                  <a:pt x="241" y="63"/>
                </a:lnTo>
                <a:lnTo>
                  <a:pt x="241" y="45"/>
                </a:lnTo>
                <a:lnTo>
                  <a:pt x="241" y="63"/>
                </a:lnTo>
                <a:lnTo>
                  <a:pt x="245" y="50"/>
                </a:lnTo>
                <a:lnTo>
                  <a:pt x="245" y="45"/>
                </a:lnTo>
                <a:lnTo>
                  <a:pt x="250" y="59"/>
                </a:lnTo>
                <a:lnTo>
                  <a:pt x="250" y="72"/>
                </a:lnTo>
                <a:lnTo>
                  <a:pt x="250" y="68"/>
                </a:lnTo>
                <a:lnTo>
                  <a:pt x="254" y="82"/>
                </a:lnTo>
                <a:lnTo>
                  <a:pt x="258" y="63"/>
                </a:lnTo>
                <a:lnTo>
                  <a:pt x="258" y="59"/>
                </a:lnTo>
                <a:lnTo>
                  <a:pt x="263" y="72"/>
                </a:lnTo>
                <a:lnTo>
                  <a:pt x="263" y="50"/>
                </a:lnTo>
                <a:lnTo>
                  <a:pt x="267" y="72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6" name="Freeform 227"/>
          <p:cNvSpPr>
            <a:spLocks/>
          </p:cNvSpPr>
          <p:nvPr/>
        </p:nvSpPr>
        <p:spPr bwMode="auto">
          <a:xfrm>
            <a:off x="5916613" y="3898900"/>
            <a:ext cx="417512" cy="914400"/>
          </a:xfrm>
          <a:custGeom>
            <a:avLst/>
            <a:gdLst>
              <a:gd name="T0" fmla="*/ 6350 w 263"/>
              <a:gd name="T1" fmla="*/ 79375 h 576"/>
              <a:gd name="T2" fmla="*/ 14287 w 263"/>
              <a:gd name="T3" fmla="*/ 71437 h 576"/>
              <a:gd name="T4" fmla="*/ 20637 w 263"/>
              <a:gd name="T5" fmla="*/ 85725 h 576"/>
              <a:gd name="T6" fmla="*/ 28575 w 263"/>
              <a:gd name="T7" fmla="*/ 100012 h 576"/>
              <a:gd name="T8" fmla="*/ 34925 w 263"/>
              <a:gd name="T9" fmla="*/ 100012 h 576"/>
              <a:gd name="T10" fmla="*/ 49212 w 263"/>
              <a:gd name="T11" fmla="*/ 100012 h 576"/>
              <a:gd name="T12" fmla="*/ 55562 w 263"/>
              <a:gd name="T13" fmla="*/ 107950 h 576"/>
              <a:gd name="T14" fmla="*/ 69850 w 263"/>
              <a:gd name="T15" fmla="*/ 144462 h 576"/>
              <a:gd name="T16" fmla="*/ 76200 w 263"/>
              <a:gd name="T17" fmla="*/ 130175 h 576"/>
              <a:gd name="T18" fmla="*/ 84137 w 263"/>
              <a:gd name="T19" fmla="*/ 114300 h 576"/>
              <a:gd name="T20" fmla="*/ 96837 w 263"/>
              <a:gd name="T21" fmla="*/ 85725 h 576"/>
              <a:gd name="T22" fmla="*/ 104775 w 263"/>
              <a:gd name="T23" fmla="*/ 0 h 576"/>
              <a:gd name="T24" fmla="*/ 119062 w 263"/>
              <a:gd name="T25" fmla="*/ 57150 h 576"/>
              <a:gd name="T26" fmla="*/ 125412 w 263"/>
              <a:gd name="T27" fmla="*/ 122237 h 576"/>
              <a:gd name="T28" fmla="*/ 131762 w 263"/>
              <a:gd name="T29" fmla="*/ 165100 h 576"/>
              <a:gd name="T30" fmla="*/ 146050 w 263"/>
              <a:gd name="T31" fmla="*/ 193675 h 576"/>
              <a:gd name="T32" fmla="*/ 153987 w 263"/>
              <a:gd name="T33" fmla="*/ 792162 h 576"/>
              <a:gd name="T34" fmla="*/ 166687 w 263"/>
              <a:gd name="T35" fmla="*/ 215900 h 576"/>
              <a:gd name="T36" fmla="*/ 174625 w 263"/>
              <a:gd name="T37" fmla="*/ 280987 h 576"/>
              <a:gd name="T38" fmla="*/ 187325 w 263"/>
              <a:gd name="T39" fmla="*/ 266700 h 576"/>
              <a:gd name="T40" fmla="*/ 195262 w 263"/>
              <a:gd name="T41" fmla="*/ 914400 h 576"/>
              <a:gd name="T42" fmla="*/ 201612 w 263"/>
              <a:gd name="T43" fmla="*/ 201612 h 576"/>
              <a:gd name="T44" fmla="*/ 215900 w 263"/>
              <a:gd name="T45" fmla="*/ 179387 h 576"/>
              <a:gd name="T46" fmla="*/ 222250 w 263"/>
              <a:gd name="T47" fmla="*/ 215900 h 576"/>
              <a:gd name="T48" fmla="*/ 236537 w 263"/>
              <a:gd name="T49" fmla="*/ 207963 h 576"/>
              <a:gd name="T50" fmla="*/ 244475 w 263"/>
              <a:gd name="T51" fmla="*/ 187325 h 576"/>
              <a:gd name="T52" fmla="*/ 250825 w 263"/>
              <a:gd name="T53" fmla="*/ 173037 h 576"/>
              <a:gd name="T54" fmla="*/ 265112 w 263"/>
              <a:gd name="T55" fmla="*/ 201612 h 576"/>
              <a:gd name="T56" fmla="*/ 271462 w 263"/>
              <a:gd name="T57" fmla="*/ 173037 h 576"/>
              <a:gd name="T58" fmla="*/ 277812 w 263"/>
              <a:gd name="T59" fmla="*/ 165100 h 576"/>
              <a:gd name="T60" fmla="*/ 292100 w 263"/>
              <a:gd name="T61" fmla="*/ 165100 h 576"/>
              <a:gd name="T62" fmla="*/ 306387 w 263"/>
              <a:gd name="T63" fmla="*/ 215900 h 576"/>
              <a:gd name="T64" fmla="*/ 312737 w 263"/>
              <a:gd name="T65" fmla="*/ 173037 h 576"/>
              <a:gd name="T66" fmla="*/ 327025 w 263"/>
              <a:gd name="T67" fmla="*/ 252412 h 576"/>
              <a:gd name="T68" fmla="*/ 334962 w 263"/>
              <a:gd name="T69" fmla="*/ 280987 h 576"/>
              <a:gd name="T70" fmla="*/ 341312 w 263"/>
              <a:gd name="T71" fmla="*/ 287337 h 576"/>
              <a:gd name="T72" fmla="*/ 355600 w 263"/>
              <a:gd name="T73" fmla="*/ 280987 h 576"/>
              <a:gd name="T74" fmla="*/ 361949 w 263"/>
              <a:gd name="T75" fmla="*/ 266700 h 576"/>
              <a:gd name="T76" fmla="*/ 376237 w 263"/>
              <a:gd name="T77" fmla="*/ 266700 h 576"/>
              <a:gd name="T78" fmla="*/ 390524 w 263"/>
              <a:gd name="T79" fmla="*/ 295275 h 576"/>
              <a:gd name="T80" fmla="*/ 396874 w 263"/>
              <a:gd name="T81" fmla="*/ 287337 h 576"/>
              <a:gd name="T82" fmla="*/ 411162 w 263"/>
              <a:gd name="T83" fmla="*/ 287337 h 5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3"/>
              <a:gd name="T127" fmla="*/ 0 h 576"/>
              <a:gd name="T128" fmla="*/ 263 w 263"/>
              <a:gd name="T129" fmla="*/ 576 h 5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3" h="576">
                <a:moveTo>
                  <a:pt x="0" y="72"/>
                </a:moveTo>
                <a:lnTo>
                  <a:pt x="0" y="59"/>
                </a:lnTo>
                <a:lnTo>
                  <a:pt x="4" y="50"/>
                </a:lnTo>
                <a:lnTo>
                  <a:pt x="4" y="86"/>
                </a:lnTo>
                <a:lnTo>
                  <a:pt x="4" y="63"/>
                </a:lnTo>
                <a:lnTo>
                  <a:pt x="9" y="45"/>
                </a:lnTo>
                <a:lnTo>
                  <a:pt x="9" y="63"/>
                </a:lnTo>
                <a:lnTo>
                  <a:pt x="13" y="68"/>
                </a:lnTo>
                <a:lnTo>
                  <a:pt x="13" y="54"/>
                </a:lnTo>
                <a:lnTo>
                  <a:pt x="13" y="68"/>
                </a:lnTo>
                <a:lnTo>
                  <a:pt x="18" y="82"/>
                </a:lnTo>
                <a:lnTo>
                  <a:pt x="18" y="63"/>
                </a:lnTo>
                <a:lnTo>
                  <a:pt x="22" y="50"/>
                </a:lnTo>
                <a:lnTo>
                  <a:pt x="22" y="72"/>
                </a:lnTo>
                <a:lnTo>
                  <a:pt x="22" y="63"/>
                </a:lnTo>
                <a:lnTo>
                  <a:pt x="26" y="54"/>
                </a:lnTo>
                <a:lnTo>
                  <a:pt x="26" y="68"/>
                </a:lnTo>
                <a:lnTo>
                  <a:pt x="31" y="63"/>
                </a:lnTo>
                <a:lnTo>
                  <a:pt x="35" y="59"/>
                </a:lnTo>
                <a:lnTo>
                  <a:pt x="35" y="72"/>
                </a:lnTo>
                <a:lnTo>
                  <a:pt x="35" y="68"/>
                </a:lnTo>
                <a:lnTo>
                  <a:pt x="40" y="63"/>
                </a:lnTo>
                <a:lnTo>
                  <a:pt x="44" y="72"/>
                </a:lnTo>
                <a:lnTo>
                  <a:pt x="44" y="91"/>
                </a:lnTo>
                <a:lnTo>
                  <a:pt x="44" y="72"/>
                </a:lnTo>
                <a:lnTo>
                  <a:pt x="48" y="68"/>
                </a:lnTo>
                <a:lnTo>
                  <a:pt x="48" y="82"/>
                </a:lnTo>
                <a:lnTo>
                  <a:pt x="53" y="68"/>
                </a:lnTo>
                <a:lnTo>
                  <a:pt x="53" y="50"/>
                </a:lnTo>
                <a:lnTo>
                  <a:pt x="53" y="72"/>
                </a:lnTo>
                <a:lnTo>
                  <a:pt x="57" y="50"/>
                </a:lnTo>
                <a:lnTo>
                  <a:pt x="57" y="41"/>
                </a:lnTo>
                <a:lnTo>
                  <a:pt x="61" y="54"/>
                </a:lnTo>
                <a:lnTo>
                  <a:pt x="61" y="77"/>
                </a:lnTo>
                <a:lnTo>
                  <a:pt x="66" y="435"/>
                </a:lnTo>
                <a:lnTo>
                  <a:pt x="66" y="0"/>
                </a:lnTo>
                <a:lnTo>
                  <a:pt x="70" y="18"/>
                </a:lnTo>
                <a:lnTo>
                  <a:pt x="70" y="32"/>
                </a:lnTo>
                <a:lnTo>
                  <a:pt x="75" y="36"/>
                </a:lnTo>
                <a:lnTo>
                  <a:pt x="75" y="50"/>
                </a:lnTo>
                <a:lnTo>
                  <a:pt x="79" y="59"/>
                </a:lnTo>
                <a:lnTo>
                  <a:pt x="79" y="77"/>
                </a:lnTo>
                <a:lnTo>
                  <a:pt x="83" y="95"/>
                </a:lnTo>
                <a:lnTo>
                  <a:pt x="83" y="109"/>
                </a:lnTo>
                <a:lnTo>
                  <a:pt x="83" y="104"/>
                </a:lnTo>
                <a:lnTo>
                  <a:pt x="88" y="113"/>
                </a:lnTo>
                <a:lnTo>
                  <a:pt x="88" y="118"/>
                </a:lnTo>
                <a:lnTo>
                  <a:pt x="92" y="122"/>
                </a:lnTo>
                <a:lnTo>
                  <a:pt x="92" y="127"/>
                </a:lnTo>
                <a:lnTo>
                  <a:pt x="97" y="136"/>
                </a:lnTo>
                <a:lnTo>
                  <a:pt x="97" y="499"/>
                </a:lnTo>
                <a:lnTo>
                  <a:pt x="101" y="227"/>
                </a:lnTo>
                <a:lnTo>
                  <a:pt x="101" y="122"/>
                </a:lnTo>
                <a:lnTo>
                  <a:pt x="105" y="136"/>
                </a:lnTo>
                <a:lnTo>
                  <a:pt x="105" y="154"/>
                </a:lnTo>
                <a:lnTo>
                  <a:pt x="110" y="159"/>
                </a:lnTo>
                <a:lnTo>
                  <a:pt x="110" y="177"/>
                </a:lnTo>
                <a:lnTo>
                  <a:pt x="114" y="181"/>
                </a:lnTo>
                <a:lnTo>
                  <a:pt x="114" y="172"/>
                </a:lnTo>
                <a:lnTo>
                  <a:pt x="118" y="168"/>
                </a:lnTo>
                <a:lnTo>
                  <a:pt x="118" y="163"/>
                </a:lnTo>
                <a:lnTo>
                  <a:pt x="123" y="277"/>
                </a:lnTo>
                <a:lnTo>
                  <a:pt x="123" y="576"/>
                </a:lnTo>
                <a:lnTo>
                  <a:pt x="123" y="195"/>
                </a:lnTo>
                <a:lnTo>
                  <a:pt x="127" y="118"/>
                </a:lnTo>
                <a:lnTo>
                  <a:pt x="127" y="127"/>
                </a:lnTo>
                <a:lnTo>
                  <a:pt x="132" y="113"/>
                </a:lnTo>
                <a:lnTo>
                  <a:pt x="132" y="104"/>
                </a:lnTo>
                <a:lnTo>
                  <a:pt x="136" y="113"/>
                </a:lnTo>
                <a:lnTo>
                  <a:pt x="136" y="131"/>
                </a:lnTo>
                <a:lnTo>
                  <a:pt x="140" y="145"/>
                </a:lnTo>
                <a:lnTo>
                  <a:pt x="140" y="136"/>
                </a:lnTo>
                <a:lnTo>
                  <a:pt x="145" y="131"/>
                </a:lnTo>
                <a:lnTo>
                  <a:pt x="145" y="118"/>
                </a:lnTo>
                <a:lnTo>
                  <a:pt x="149" y="131"/>
                </a:lnTo>
                <a:lnTo>
                  <a:pt x="149" y="118"/>
                </a:lnTo>
                <a:lnTo>
                  <a:pt x="154" y="104"/>
                </a:lnTo>
                <a:lnTo>
                  <a:pt x="154" y="118"/>
                </a:lnTo>
                <a:lnTo>
                  <a:pt x="154" y="109"/>
                </a:lnTo>
                <a:lnTo>
                  <a:pt x="158" y="104"/>
                </a:lnTo>
                <a:lnTo>
                  <a:pt x="158" y="109"/>
                </a:lnTo>
                <a:lnTo>
                  <a:pt x="162" y="118"/>
                </a:lnTo>
                <a:lnTo>
                  <a:pt x="162" y="131"/>
                </a:lnTo>
                <a:lnTo>
                  <a:pt x="167" y="127"/>
                </a:lnTo>
                <a:lnTo>
                  <a:pt x="167" y="136"/>
                </a:lnTo>
                <a:lnTo>
                  <a:pt x="167" y="122"/>
                </a:lnTo>
                <a:lnTo>
                  <a:pt x="171" y="109"/>
                </a:lnTo>
                <a:lnTo>
                  <a:pt x="171" y="118"/>
                </a:lnTo>
                <a:lnTo>
                  <a:pt x="175" y="503"/>
                </a:lnTo>
                <a:lnTo>
                  <a:pt x="175" y="104"/>
                </a:lnTo>
                <a:lnTo>
                  <a:pt x="180" y="95"/>
                </a:lnTo>
                <a:lnTo>
                  <a:pt x="180" y="113"/>
                </a:lnTo>
                <a:lnTo>
                  <a:pt x="184" y="104"/>
                </a:lnTo>
                <a:lnTo>
                  <a:pt x="184" y="118"/>
                </a:lnTo>
                <a:lnTo>
                  <a:pt x="189" y="127"/>
                </a:lnTo>
                <a:lnTo>
                  <a:pt x="193" y="136"/>
                </a:lnTo>
                <a:lnTo>
                  <a:pt x="193" y="131"/>
                </a:lnTo>
                <a:lnTo>
                  <a:pt x="197" y="140"/>
                </a:lnTo>
                <a:lnTo>
                  <a:pt x="197" y="109"/>
                </a:lnTo>
                <a:lnTo>
                  <a:pt x="202" y="150"/>
                </a:lnTo>
                <a:lnTo>
                  <a:pt x="202" y="154"/>
                </a:lnTo>
                <a:lnTo>
                  <a:pt x="206" y="159"/>
                </a:lnTo>
                <a:lnTo>
                  <a:pt x="206" y="190"/>
                </a:lnTo>
                <a:lnTo>
                  <a:pt x="206" y="181"/>
                </a:lnTo>
                <a:lnTo>
                  <a:pt x="211" y="177"/>
                </a:lnTo>
                <a:lnTo>
                  <a:pt x="211" y="186"/>
                </a:lnTo>
                <a:lnTo>
                  <a:pt x="215" y="177"/>
                </a:lnTo>
                <a:lnTo>
                  <a:pt x="215" y="181"/>
                </a:lnTo>
                <a:lnTo>
                  <a:pt x="215" y="168"/>
                </a:lnTo>
                <a:lnTo>
                  <a:pt x="224" y="159"/>
                </a:lnTo>
                <a:lnTo>
                  <a:pt x="224" y="177"/>
                </a:lnTo>
                <a:lnTo>
                  <a:pt x="224" y="172"/>
                </a:lnTo>
                <a:lnTo>
                  <a:pt x="228" y="163"/>
                </a:lnTo>
                <a:lnTo>
                  <a:pt x="228" y="168"/>
                </a:lnTo>
                <a:lnTo>
                  <a:pt x="232" y="159"/>
                </a:lnTo>
                <a:lnTo>
                  <a:pt x="232" y="172"/>
                </a:lnTo>
                <a:lnTo>
                  <a:pt x="237" y="168"/>
                </a:lnTo>
                <a:lnTo>
                  <a:pt x="237" y="154"/>
                </a:lnTo>
                <a:lnTo>
                  <a:pt x="241" y="159"/>
                </a:lnTo>
                <a:lnTo>
                  <a:pt x="246" y="186"/>
                </a:lnTo>
                <a:lnTo>
                  <a:pt x="246" y="190"/>
                </a:lnTo>
                <a:lnTo>
                  <a:pt x="246" y="186"/>
                </a:lnTo>
                <a:lnTo>
                  <a:pt x="250" y="181"/>
                </a:lnTo>
                <a:lnTo>
                  <a:pt x="254" y="190"/>
                </a:lnTo>
                <a:lnTo>
                  <a:pt x="254" y="177"/>
                </a:lnTo>
                <a:lnTo>
                  <a:pt x="259" y="181"/>
                </a:lnTo>
                <a:lnTo>
                  <a:pt x="259" y="199"/>
                </a:lnTo>
                <a:lnTo>
                  <a:pt x="263" y="213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7" name="Freeform 228"/>
          <p:cNvSpPr>
            <a:spLocks/>
          </p:cNvSpPr>
          <p:nvPr/>
        </p:nvSpPr>
        <p:spPr bwMode="auto">
          <a:xfrm>
            <a:off x="6334125" y="3754438"/>
            <a:ext cx="446088" cy="971550"/>
          </a:xfrm>
          <a:custGeom>
            <a:avLst/>
            <a:gdLst>
              <a:gd name="T0" fmla="*/ 0 w 281"/>
              <a:gd name="T1" fmla="*/ 476250 h 612"/>
              <a:gd name="T2" fmla="*/ 14288 w 281"/>
              <a:gd name="T3" fmla="*/ 446088 h 612"/>
              <a:gd name="T4" fmla="*/ 20638 w 281"/>
              <a:gd name="T5" fmla="*/ 439738 h 612"/>
              <a:gd name="T6" fmla="*/ 34925 w 281"/>
              <a:gd name="T7" fmla="*/ 403225 h 612"/>
              <a:gd name="T8" fmla="*/ 41275 w 281"/>
              <a:gd name="T9" fmla="*/ 454025 h 612"/>
              <a:gd name="T10" fmla="*/ 55563 w 281"/>
              <a:gd name="T11" fmla="*/ 431800 h 612"/>
              <a:gd name="T12" fmla="*/ 69850 w 281"/>
              <a:gd name="T13" fmla="*/ 446088 h 612"/>
              <a:gd name="T14" fmla="*/ 76200 w 281"/>
              <a:gd name="T15" fmla="*/ 446088 h 612"/>
              <a:gd name="T16" fmla="*/ 90488 w 281"/>
              <a:gd name="T17" fmla="*/ 511175 h 612"/>
              <a:gd name="T18" fmla="*/ 104775 w 281"/>
              <a:gd name="T19" fmla="*/ 712787 h 612"/>
              <a:gd name="T20" fmla="*/ 111125 w 281"/>
              <a:gd name="T21" fmla="*/ 698500 h 612"/>
              <a:gd name="T22" fmla="*/ 119063 w 281"/>
              <a:gd name="T23" fmla="*/ 763587 h 612"/>
              <a:gd name="T24" fmla="*/ 131763 w 281"/>
              <a:gd name="T25" fmla="*/ 633412 h 612"/>
              <a:gd name="T26" fmla="*/ 139700 w 281"/>
              <a:gd name="T27" fmla="*/ 460375 h 612"/>
              <a:gd name="T28" fmla="*/ 153988 w 281"/>
              <a:gd name="T29" fmla="*/ 612775 h 612"/>
              <a:gd name="T30" fmla="*/ 160338 w 281"/>
              <a:gd name="T31" fmla="*/ 619125 h 612"/>
              <a:gd name="T32" fmla="*/ 166688 w 281"/>
              <a:gd name="T33" fmla="*/ 641350 h 612"/>
              <a:gd name="T34" fmla="*/ 180975 w 281"/>
              <a:gd name="T35" fmla="*/ 669925 h 612"/>
              <a:gd name="T36" fmla="*/ 195263 w 281"/>
              <a:gd name="T37" fmla="*/ 627062 h 612"/>
              <a:gd name="T38" fmla="*/ 201613 w 281"/>
              <a:gd name="T39" fmla="*/ 633412 h 612"/>
              <a:gd name="T40" fmla="*/ 209550 w 281"/>
              <a:gd name="T41" fmla="*/ 568325 h 612"/>
              <a:gd name="T42" fmla="*/ 222250 w 281"/>
              <a:gd name="T43" fmla="*/ 561975 h 612"/>
              <a:gd name="T44" fmla="*/ 230188 w 281"/>
              <a:gd name="T45" fmla="*/ 568325 h 612"/>
              <a:gd name="T46" fmla="*/ 236538 w 281"/>
              <a:gd name="T47" fmla="*/ 619125 h 612"/>
              <a:gd name="T48" fmla="*/ 250825 w 281"/>
              <a:gd name="T49" fmla="*/ 519112 h 612"/>
              <a:gd name="T50" fmla="*/ 257175 w 281"/>
              <a:gd name="T51" fmla="*/ 454025 h 612"/>
              <a:gd name="T52" fmla="*/ 265113 w 281"/>
              <a:gd name="T53" fmla="*/ 338137 h 612"/>
              <a:gd name="T54" fmla="*/ 285750 w 281"/>
              <a:gd name="T55" fmla="*/ 396875 h 612"/>
              <a:gd name="T56" fmla="*/ 292100 w 281"/>
              <a:gd name="T57" fmla="*/ 388937 h 612"/>
              <a:gd name="T58" fmla="*/ 300038 w 281"/>
              <a:gd name="T59" fmla="*/ 411163 h 612"/>
              <a:gd name="T60" fmla="*/ 312738 w 281"/>
              <a:gd name="T61" fmla="*/ 411163 h 612"/>
              <a:gd name="T62" fmla="*/ 327025 w 281"/>
              <a:gd name="T63" fmla="*/ 396875 h 612"/>
              <a:gd name="T64" fmla="*/ 347663 w 281"/>
              <a:gd name="T65" fmla="*/ 388937 h 612"/>
              <a:gd name="T66" fmla="*/ 355600 w 281"/>
              <a:gd name="T67" fmla="*/ 971550 h 612"/>
              <a:gd name="T68" fmla="*/ 368300 w 281"/>
              <a:gd name="T69" fmla="*/ 863600 h 612"/>
              <a:gd name="T70" fmla="*/ 376238 w 281"/>
              <a:gd name="T71" fmla="*/ 792162 h 612"/>
              <a:gd name="T72" fmla="*/ 390525 w 281"/>
              <a:gd name="T73" fmla="*/ 785812 h 612"/>
              <a:gd name="T74" fmla="*/ 403225 w 281"/>
              <a:gd name="T75" fmla="*/ 741362 h 612"/>
              <a:gd name="T76" fmla="*/ 411163 w 281"/>
              <a:gd name="T77" fmla="*/ 720725 h 612"/>
              <a:gd name="T78" fmla="*/ 425450 w 281"/>
              <a:gd name="T79" fmla="*/ 720725 h 612"/>
              <a:gd name="T80" fmla="*/ 431800 w 281"/>
              <a:gd name="T81" fmla="*/ 65087 h 612"/>
              <a:gd name="T82" fmla="*/ 446088 w 281"/>
              <a:gd name="T83" fmla="*/ 266700 h 61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"/>
              <a:gd name="T127" fmla="*/ 0 h 612"/>
              <a:gd name="T128" fmla="*/ 281 w 281"/>
              <a:gd name="T129" fmla="*/ 612 h 61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" h="612">
                <a:moveTo>
                  <a:pt x="0" y="304"/>
                </a:moveTo>
                <a:lnTo>
                  <a:pt x="0" y="290"/>
                </a:lnTo>
                <a:lnTo>
                  <a:pt x="0" y="300"/>
                </a:lnTo>
                <a:lnTo>
                  <a:pt x="5" y="277"/>
                </a:lnTo>
                <a:lnTo>
                  <a:pt x="5" y="286"/>
                </a:lnTo>
                <a:lnTo>
                  <a:pt x="9" y="281"/>
                </a:lnTo>
                <a:lnTo>
                  <a:pt x="13" y="300"/>
                </a:lnTo>
                <a:lnTo>
                  <a:pt x="13" y="272"/>
                </a:lnTo>
                <a:lnTo>
                  <a:pt x="13" y="277"/>
                </a:lnTo>
                <a:lnTo>
                  <a:pt x="18" y="263"/>
                </a:lnTo>
                <a:lnTo>
                  <a:pt x="18" y="227"/>
                </a:lnTo>
                <a:lnTo>
                  <a:pt x="22" y="254"/>
                </a:lnTo>
                <a:lnTo>
                  <a:pt x="22" y="295"/>
                </a:lnTo>
                <a:lnTo>
                  <a:pt x="26" y="304"/>
                </a:lnTo>
                <a:lnTo>
                  <a:pt x="26" y="286"/>
                </a:lnTo>
                <a:lnTo>
                  <a:pt x="31" y="290"/>
                </a:lnTo>
                <a:lnTo>
                  <a:pt x="31" y="268"/>
                </a:lnTo>
                <a:lnTo>
                  <a:pt x="35" y="272"/>
                </a:lnTo>
                <a:lnTo>
                  <a:pt x="40" y="290"/>
                </a:lnTo>
                <a:lnTo>
                  <a:pt x="40" y="286"/>
                </a:lnTo>
                <a:lnTo>
                  <a:pt x="44" y="281"/>
                </a:lnTo>
                <a:lnTo>
                  <a:pt x="44" y="286"/>
                </a:lnTo>
                <a:lnTo>
                  <a:pt x="44" y="268"/>
                </a:lnTo>
                <a:lnTo>
                  <a:pt x="48" y="281"/>
                </a:lnTo>
                <a:lnTo>
                  <a:pt x="48" y="277"/>
                </a:lnTo>
                <a:lnTo>
                  <a:pt x="57" y="277"/>
                </a:lnTo>
                <a:lnTo>
                  <a:pt x="57" y="322"/>
                </a:lnTo>
                <a:lnTo>
                  <a:pt x="62" y="345"/>
                </a:lnTo>
                <a:lnTo>
                  <a:pt x="62" y="458"/>
                </a:lnTo>
                <a:lnTo>
                  <a:pt x="66" y="449"/>
                </a:lnTo>
                <a:lnTo>
                  <a:pt x="66" y="427"/>
                </a:lnTo>
                <a:lnTo>
                  <a:pt x="70" y="436"/>
                </a:lnTo>
                <a:lnTo>
                  <a:pt x="70" y="440"/>
                </a:lnTo>
                <a:lnTo>
                  <a:pt x="70" y="427"/>
                </a:lnTo>
                <a:lnTo>
                  <a:pt x="75" y="463"/>
                </a:lnTo>
                <a:lnTo>
                  <a:pt x="75" y="481"/>
                </a:lnTo>
                <a:lnTo>
                  <a:pt x="79" y="485"/>
                </a:lnTo>
                <a:lnTo>
                  <a:pt x="79" y="499"/>
                </a:lnTo>
                <a:lnTo>
                  <a:pt x="83" y="399"/>
                </a:lnTo>
                <a:lnTo>
                  <a:pt x="83" y="272"/>
                </a:lnTo>
                <a:lnTo>
                  <a:pt x="88" y="313"/>
                </a:lnTo>
                <a:lnTo>
                  <a:pt x="88" y="290"/>
                </a:lnTo>
                <a:lnTo>
                  <a:pt x="92" y="309"/>
                </a:lnTo>
                <a:lnTo>
                  <a:pt x="92" y="368"/>
                </a:lnTo>
                <a:lnTo>
                  <a:pt x="97" y="386"/>
                </a:lnTo>
                <a:lnTo>
                  <a:pt x="97" y="372"/>
                </a:lnTo>
                <a:lnTo>
                  <a:pt x="101" y="399"/>
                </a:lnTo>
                <a:lnTo>
                  <a:pt x="101" y="390"/>
                </a:lnTo>
                <a:lnTo>
                  <a:pt x="101" y="404"/>
                </a:lnTo>
                <a:lnTo>
                  <a:pt x="105" y="436"/>
                </a:lnTo>
                <a:lnTo>
                  <a:pt x="105" y="404"/>
                </a:lnTo>
                <a:lnTo>
                  <a:pt x="110" y="399"/>
                </a:lnTo>
                <a:lnTo>
                  <a:pt x="110" y="417"/>
                </a:lnTo>
                <a:lnTo>
                  <a:pt x="114" y="422"/>
                </a:lnTo>
                <a:lnTo>
                  <a:pt x="114" y="399"/>
                </a:lnTo>
                <a:lnTo>
                  <a:pt x="119" y="408"/>
                </a:lnTo>
                <a:lnTo>
                  <a:pt x="123" y="395"/>
                </a:lnTo>
                <a:lnTo>
                  <a:pt x="123" y="413"/>
                </a:lnTo>
                <a:lnTo>
                  <a:pt x="123" y="386"/>
                </a:lnTo>
                <a:lnTo>
                  <a:pt x="127" y="399"/>
                </a:lnTo>
                <a:lnTo>
                  <a:pt x="132" y="386"/>
                </a:lnTo>
                <a:lnTo>
                  <a:pt x="132" y="395"/>
                </a:lnTo>
                <a:lnTo>
                  <a:pt x="132" y="358"/>
                </a:lnTo>
                <a:lnTo>
                  <a:pt x="136" y="381"/>
                </a:lnTo>
                <a:lnTo>
                  <a:pt x="136" y="363"/>
                </a:lnTo>
                <a:lnTo>
                  <a:pt x="140" y="354"/>
                </a:lnTo>
                <a:lnTo>
                  <a:pt x="140" y="372"/>
                </a:lnTo>
                <a:lnTo>
                  <a:pt x="140" y="349"/>
                </a:lnTo>
                <a:lnTo>
                  <a:pt x="145" y="358"/>
                </a:lnTo>
                <a:lnTo>
                  <a:pt x="145" y="349"/>
                </a:lnTo>
                <a:lnTo>
                  <a:pt x="149" y="354"/>
                </a:lnTo>
                <a:lnTo>
                  <a:pt x="149" y="390"/>
                </a:lnTo>
                <a:lnTo>
                  <a:pt x="154" y="368"/>
                </a:lnTo>
                <a:lnTo>
                  <a:pt x="154" y="354"/>
                </a:lnTo>
                <a:lnTo>
                  <a:pt x="158" y="327"/>
                </a:lnTo>
                <a:lnTo>
                  <a:pt x="158" y="300"/>
                </a:lnTo>
                <a:lnTo>
                  <a:pt x="162" y="277"/>
                </a:lnTo>
                <a:lnTo>
                  <a:pt x="162" y="286"/>
                </a:lnTo>
                <a:lnTo>
                  <a:pt x="162" y="263"/>
                </a:lnTo>
                <a:lnTo>
                  <a:pt x="167" y="236"/>
                </a:lnTo>
                <a:lnTo>
                  <a:pt x="167" y="213"/>
                </a:lnTo>
                <a:lnTo>
                  <a:pt x="171" y="218"/>
                </a:lnTo>
                <a:lnTo>
                  <a:pt x="171" y="231"/>
                </a:lnTo>
                <a:lnTo>
                  <a:pt x="180" y="250"/>
                </a:lnTo>
                <a:lnTo>
                  <a:pt x="176" y="250"/>
                </a:lnTo>
                <a:lnTo>
                  <a:pt x="180" y="250"/>
                </a:lnTo>
                <a:lnTo>
                  <a:pt x="184" y="245"/>
                </a:lnTo>
                <a:lnTo>
                  <a:pt x="184" y="241"/>
                </a:lnTo>
                <a:lnTo>
                  <a:pt x="189" y="250"/>
                </a:lnTo>
                <a:lnTo>
                  <a:pt x="189" y="259"/>
                </a:lnTo>
                <a:lnTo>
                  <a:pt x="193" y="254"/>
                </a:lnTo>
                <a:lnTo>
                  <a:pt x="193" y="277"/>
                </a:lnTo>
                <a:lnTo>
                  <a:pt x="197" y="259"/>
                </a:lnTo>
                <a:lnTo>
                  <a:pt x="197" y="250"/>
                </a:lnTo>
                <a:lnTo>
                  <a:pt x="202" y="245"/>
                </a:lnTo>
                <a:lnTo>
                  <a:pt x="206" y="250"/>
                </a:lnTo>
                <a:lnTo>
                  <a:pt x="211" y="245"/>
                </a:lnTo>
                <a:lnTo>
                  <a:pt x="215" y="245"/>
                </a:lnTo>
                <a:lnTo>
                  <a:pt x="219" y="245"/>
                </a:lnTo>
                <a:lnTo>
                  <a:pt x="219" y="259"/>
                </a:lnTo>
                <a:lnTo>
                  <a:pt x="224" y="517"/>
                </a:lnTo>
                <a:lnTo>
                  <a:pt x="224" y="612"/>
                </a:lnTo>
                <a:lnTo>
                  <a:pt x="228" y="603"/>
                </a:lnTo>
                <a:lnTo>
                  <a:pt x="228" y="572"/>
                </a:lnTo>
                <a:lnTo>
                  <a:pt x="232" y="544"/>
                </a:lnTo>
                <a:lnTo>
                  <a:pt x="232" y="526"/>
                </a:lnTo>
                <a:lnTo>
                  <a:pt x="237" y="508"/>
                </a:lnTo>
                <a:lnTo>
                  <a:pt x="237" y="499"/>
                </a:lnTo>
                <a:lnTo>
                  <a:pt x="241" y="504"/>
                </a:lnTo>
                <a:lnTo>
                  <a:pt x="241" y="476"/>
                </a:lnTo>
                <a:lnTo>
                  <a:pt x="246" y="495"/>
                </a:lnTo>
                <a:lnTo>
                  <a:pt x="246" y="485"/>
                </a:lnTo>
                <a:lnTo>
                  <a:pt x="250" y="463"/>
                </a:lnTo>
                <a:lnTo>
                  <a:pt x="254" y="467"/>
                </a:lnTo>
                <a:lnTo>
                  <a:pt x="254" y="454"/>
                </a:lnTo>
                <a:lnTo>
                  <a:pt x="259" y="467"/>
                </a:lnTo>
                <a:lnTo>
                  <a:pt x="259" y="454"/>
                </a:lnTo>
                <a:lnTo>
                  <a:pt x="263" y="440"/>
                </a:lnTo>
                <a:lnTo>
                  <a:pt x="263" y="458"/>
                </a:lnTo>
                <a:lnTo>
                  <a:pt x="268" y="454"/>
                </a:lnTo>
                <a:lnTo>
                  <a:pt x="272" y="23"/>
                </a:lnTo>
                <a:lnTo>
                  <a:pt x="272" y="0"/>
                </a:lnTo>
                <a:lnTo>
                  <a:pt x="272" y="41"/>
                </a:lnTo>
                <a:lnTo>
                  <a:pt x="276" y="73"/>
                </a:lnTo>
                <a:lnTo>
                  <a:pt x="276" y="123"/>
                </a:lnTo>
                <a:lnTo>
                  <a:pt x="281" y="168"/>
                </a:lnTo>
                <a:lnTo>
                  <a:pt x="281" y="118"/>
                </a:lnTo>
                <a:lnTo>
                  <a:pt x="281" y="145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8" name="Freeform 229"/>
          <p:cNvSpPr>
            <a:spLocks/>
          </p:cNvSpPr>
          <p:nvPr/>
        </p:nvSpPr>
        <p:spPr bwMode="auto">
          <a:xfrm>
            <a:off x="6780213" y="3984625"/>
            <a:ext cx="431800" cy="1073150"/>
          </a:xfrm>
          <a:custGeom>
            <a:avLst/>
            <a:gdLst>
              <a:gd name="T0" fmla="*/ 12700 w 272"/>
              <a:gd name="T1" fmla="*/ 44450 h 676"/>
              <a:gd name="T2" fmla="*/ 26988 w 272"/>
              <a:gd name="T3" fmla="*/ 122238 h 676"/>
              <a:gd name="T4" fmla="*/ 34925 w 272"/>
              <a:gd name="T5" fmla="*/ 166687 h 676"/>
              <a:gd name="T6" fmla="*/ 47625 w 272"/>
              <a:gd name="T7" fmla="*/ 215900 h 676"/>
              <a:gd name="T8" fmla="*/ 61912 w 272"/>
              <a:gd name="T9" fmla="*/ 354012 h 676"/>
              <a:gd name="T10" fmla="*/ 69850 w 272"/>
              <a:gd name="T11" fmla="*/ 346075 h 676"/>
              <a:gd name="T12" fmla="*/ 82550 w 272"/>
              <a:gd name="T13" fmla="*/ 368300 h 676"/>
              <a:gd name="T14" fmla="*/ 96837 w 272"/>
              <a:gd name="T15" fmla="*/ 1073150 h 676"/>
              <a:gd name="T16" fmla="*/ 103188 w 272"/>
              <a:gd name="T17" fmla="*/ 669925 h 676"/>
              <a:gd name="T18" fmla="*/ 111125 w 272"/>
              <a:gd name="T19" fmla="*/ 107950 h 676"/>
              <a:gd name="T20" fmla="*/ 125412 w 272"/>
              <a:gd name="T21" fmla="*/ 800100 h 676"/>
              <a:gd name="T22" fmla="*/ 131762 w 272"/>
              <a:gd name="T23" fmla="*/ 757237 h 676"/>
              <a:gd name="T24" fmla="*/ 138112 w 272"/>
              <a:gd name="T25" fmla="*/ 101600 h 676"/>
              <a:gd name="T26" fmla="*/ 152400 w 272"/>
              <a:gd name="T27" fmla="*/ 79375 h 676"/>
              <a:gd name="T28" fmla="*/ 160337 w 272"/>
              <a:gd name="T29" fmla="*/ 79375 h 676"/>
              <a:gd name="T30" fmla="*/ 166687 w 272"/>
              <a:gd name="T31" fmla="*/ 87312 h 676"/>
              <a:gd name="T32" fmla="*/ 180975 w 272"/>
              <a:gd name="T33" fmla="*/ 122238 h 676"/>
              <a:gd name="T34" fmla="*/ 187325 w 272"/>
              <a:gd name="T35" fmla="*/ 144462 h 676"/>
              <a:gd name="T36" fmla="*/ 193675 w 272"/>
              <a:gd name="T37" fmla="*/ 166687 h 676"/>
              <a:gd name="T38" fmla="*/ 207963 w 272"/>
              <a:gd name="T39" fmla="*/ 215900 h 676"/>
              <a:gd name="T40" fmla="*/ 222250 w 272"/>
              <a:gd name="T41" fmla="*/ 598487 h 676"/>
              <a:gd name="T42" fmla="*/ 228600 w 272"/>
              <a:gd name="T43" fmla="*/ 252413 h 676"/>
              <a:gd name="T44" fmla="*/ 242887 w 272"/>
              <a:gd name="T45" fmla="*/ 238125 h 676"/>
              <a:gd name="T46" fmla="*/ 250825 w 272"/>
              <a:gd name="T47" fmla="*/ 288925 h 676"/>
              <a:gd name="T48" fmla="*/ 263525 w 272"/>
              <a:gd name="T49" fmla="*/ 230188 h 676"/>
              <a:gd name="T50" fmla="*/ 277812 w 272"/>
              <a:gd name="T51" fmla="*/ 280987 h 676"/>
              <a:gd name="T52" fmla="*/ 284162 w 272"/>
              <a:gd name="T53" fmla="*/ 230188 h 676"/>
              <a:gd name="T54" fmla="*/ 292100 w 272"/>
              <a:gd name="T55" fmla="*/ 215900 h 676"/>
              <a:gd name="T56" fmla="*/ 306387 w 272"/>
              <a:gd name="T57" fmla="*/ 173037 h 676"/>
              <a:gd name="T58" fmla="*/ 312737 w 272"/>
              <a:gd name="T59" fmla="*/ 158750 h 676"/>
              <a:gd name="T60" fmla="*/ 319087 w 272"/>
              <a:gd name="T61" fmla="*/ 136525 h 676"/>
              <a:gd name="T62" fmla="*/ 327025 w 272"/>
              <a:gd name="T63" fmla="*/ 130175 h 676"/>
              <a:gd name="T64" fmla="*/ 341312 w 272"/>
              <a:gd name="T65" fmla="*/ 158750 h 676"/>
              <a:gd name="T66" fmla="*/ 347662 w 272"/>
              <a:gd name="T67" fmla="*/ 252413 h 676"/>
              <a:gd name="T68" fmla="*/ 354012 w 272"/>
              <a:gd name="T69" fmla="*/ 209550 h 676"/>
              <a:gd name="T70" fmla="*/ 368300 w 272"/>
              <a:gd name="T71" fmla="*/ 260350 h 676"/>
              <a:gd name="T72" fmla="*/ 374650 w 272"/>
              <a:gd name="T73" fmla="*/ 223838 h 676"/>
              <a:gd name="T74" fmla="*/ 382587 w 272"/>
              <a:gd name="T75" fmla="*/ 209550 h 676"/>
              <a:gd name="T76" fmla="*/ 396875 w 272"/>
              <a:gd name="T77" fmla="*/ 201612 h 676"/>
              <a:gd name="T78" fmla="*/ 409575 w 272"/>
              <a:gd name="T79" fmla="*/ 223838 h 676"/>
              <a:gd name="T80" fmla="*/ 417513 w 272"/>
              <a:gd name="T81" fmla="*/ 180975 h 676"/>
              <a:gd name="T82" fmla="*/ 423863 w 272"/>
              <a:gd name="T83" fmla="*/ 158750 h 6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676"/>
              <a:gd name="T128" fmla="*/ 272 w 272"/>
              <a:gd name="T129" fmla="*/ 676 h 6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676">
                <a:moveTo>
                  <a:pt x="0" y="0"/>
                </a:moveTo>
                <a:lnTo>
                  <a:pt x="4" y="5"/>
                </a:lnTo>
                <a:lnTo>
                  <a:pt x="8" y="28"/>
                </a:lnTo>
                <a:lnTo>
                  <a:pt x="13" y="37"/>
                </a:lnTo>
                <a:lnTo>
                  <a:pt x="13" y="55"/>
                </a:lnTo>
                <a:lnTo>
                  <a:pt x="17" y="77"/>
                </a:lnTo>
                <a:lnTo>
                  <a:pt x="17" y="96"/>
                </a:lnTo>
                <a:lnTo>
                  <a:pt x="22" y="100"/>
                </a:lnTo>
                <a:lnTo>
                  <a:pt x="22" y="105"/>
                </a:lnTo>
                <a:lnTo>
                  <a:pt x="26" y="123"/>
                </a:lnTo>
                <a:lnTo>
                  <a:pt x="30" y="127"/>
                </a:lnTo>
                <a:lnTo>
                  <a:pt x="30" y="136"/>
                </a:lnTo>
                <a:lnTo>
                  <a:pt x="35" y="186"/>
                </a:lnTo>
                <a:lnTo>
                  <a:pt x="35" y="200"/>
                </a:lnTo>
                <a:lnTo>
                  <a:pt x="39" y="223"/>
                </a:lnTo>
                <a:lnTo>
                  <a:pt x="39" y="218"/>
                </a:lnTo>
                <a:lnTo>
                  <a:pt x="44" y="204"/>
                </a:lnTo>
                <a:lnTo>
                  <a:pt x="44" y="218"/>
                </a:lnTo>
                <a:lnTo>
                  <a:pt x="48" y="268"/>
                </a:lnTo>
                <a:lnTo>
                  <a:pt x="48" y="245"/>
                </a:lnTo>
                <a:lnTo>
                  <a:pt x="52" y="232"/>
                </a:lnTo>
                <a:lnTo>
                  <a:pt x="52" y="622"/>
                </a:lnTo>
                <a:lnTo>
                  <a:pt x="57" y="672"/>
                </a:lnTo>
                <a:lnTo>
                  <a:pt x="61" y="676"/>
                </a:lnTo>
                <a:lnTo>
                  <a:pt x="61" y="631"/>
                </a:lnTo>
                <a:lnTo>
                  <a:pt x="65" y="617"/>
                </a:lnTo>
                <a:lnTo>
                  <a:pt x="65" y="422"/>
                </a:lnTo>
                <a:lnTo>
                  <a:pt x="70" y="59"/>
                </a:lnTo>
                <a:lnTo>
                  <a:pt x="70" y="73"/>
                </a:lnTo>
                <a:lnTo>
                  <a:pt x="70" y="68"/>
                </a:lnTo>
                <a:lnTo>
                  <a:pt x="74" y="223"/>
                </a:lnTo>
                <a:lnTo>
                  <a:pt x="74" y="490"/>
                </a:lnTo>
                <a:lnTo>
                  <a:pt x="79" y="504"/>
                </a:lnTo>
                <a:lnTo>
                  <a:pt x="79" y="481"/>
                </a:lnTo>
                <a:lnTo>
                  <a:pt x="83" y="472"/>
                </a:lnTo>
                <a:lnTo>
                  <a:pt x="83" y="477"/>
                </a:lnTo>
                <a:lnTo>
                  <a:pt x="83" y="59"/>
                </a:lnTo>
                <a:lnTo>
                  <a:pt x="87" y="18"/>
                </a:lnTo>
                <a:lnTo>
                  <a:pt x="87" y="64"/>
                </a:lnTo>
                <a:lnTo>
                  <a:pt x="92" y="41"/>
                </a:lnTo>
                <a:lnTo>
                  <a:pt x="92" y="68"/>
                </a:lnTo>
                <a:lnTo>
                  <a:pt x="96" y="50"/>
                </a:lnTo>
                <a:lnTo>
                  <a:pt x="96" y="59"/>
                </a:lnTo>
                <a:lnTo>
                  <a:pt x="101" y="64"/>
                </a:lnTo>
                <a:lnTo>
                  <a:pt x="101" y="50"/>
                </a:lnTo>
                <a:lnTo>
                  <a:pt x="101" y="68"/>
                </a:lnTo>
                <a:lnTo>
                  <a:pt x="105" y="59"/>
                </a:lnTo>
                <a:lnTo>
                  <a:pt x="105" y="55"/>
                </a:lnTo>
                <a:lnTo>
                  <a:pt x="109" y="64"/>
                </a:lnTo>
                <a:lnTo>
                  <a:pt x="109" y="73"/>
                </a:lnTo>
                <a:lnTo>
                  <a:pt x="114" y="77"/>
                </a:lnTo>
                <a:lnTo>
                  <a:pt x="114" y="86"/>
                </a:lnTo>
                <a:lnTo>
                  <a:pt x="114" y="77"/>
                </a:lnTo>
                <a:lnTo>
                  <a:pt x="118" y="91"/>
                </a:lnTo>
                <a:lnTo>
                  <a:pt x="118" y="86"/>
                </a:lnTo>
                <a:lnTo>
                  <a:pt x="122" y="91"/>
                </a:lnTo>
                <a:lnTo>
                  <a:pt x="122" y="105"/>
                </a:lnTo>
                <a:lnTo>
                  <a:pt x="127" y="109"/>
                </a:lnTo>
                <a:lnTo>
                  <a:pt x="131" y="96"/>
                </a:lnTo>
                <a:lnTo>
                  <a:pt x="131" y="136"/>
                </a:lnTo>
                <a:lnTo>
                  <a:pt x="136" y="145"/>
                </a:lnTo>
                <a:lnTo>
                  <a:pt x="136" y="168"/>
                </a:lnTo>
                <a:lnTo>
                  <a:pt x="140" y="377"/>
                </a:lnTo>
                <a:lnTo>
                  <a:pt x="140" y="635"/>
                </a:lnTo>
                <a:lnTo>
                  <a:pt x="144" y="663"/>
                </a:lnTo>
                <a:lnTo>
                  <a:pt x="144" y="159"/>
                </a:lnTo>
                <a:lnTo>
                  <a:pt x="149" y="318"/>
                </a:lnTo>
                <a:lnTo>
                  <a:pt x="149" y="340"/>
                </a:lnTo>
                <a:lnTo>
                  <a:pt x="153" y="150"/>
                </a:lnTo>
                <a:lnTo>
                  <a:pt x="153" y="155"/>
                </a:lnTo>
                <a:lnTo>
                  <a:pt x="158" y="168"/>
                </a:lnTo>
                <a:lnTo>
                  <a:pt x="158" y="182"/>
                </a:lnTo>
                <a:lnTo>
                  <a:pt x="162" y="177"/>
                </a:lnTo>
                <a:lnTo>
                  <a:pt x="166" y="159"/>
                </a:lnTo>
                <a:lnTo>
                  <a:pt x="166" y="145"/>
                </a:lnTo>
                <a:lnTo>
                  <a:pt x="171" y="150"/>
                </a:lnTo>
                <a:lnTo>
                  <a:pt x="171" y="173"/>
                </a:lnTo>
                <a:lnTo>
                  <a:pt x="175" y="177"/>
                </a:lnTo>
                <a:lnTo>
                  <a:pt x="175" y="159"/>
                </a:lnTo>
                <a:lnTo>
                  <a:pt x="179" y="173"/>
                </a:lnTo>
                <a:lnTo>
                  <a:pt x="179" y="145"/>
                </a:lnTo>
                <a:lnTo>
                  <a:pt x="184" y="136"/>
                </a:lnTo>
                <a:lnTo>
                  <a:pt x="184" y="145"/>
                </a:lnTo>
                <a:lnTo>
                  <a:pt x="184" y="136"/>
                </a:lnTo>
                <a:lnTo>
                  <a:pt x="188" y="123"/>
                </a:lnTo>
                <a:lnTo>
                  <a:pt x="188" y="145"/>
                </a:lnTo>
                <a:lnTo>
                  <a:pt x="193" y="109"/>
                </a:lnTo>
                <a:lnTo>
                  <a:pt x="193" y="96"/>
                </a:lnTo>
                <a:lnTo>
                  <a:pt x="193" y="114"/>
                </a:lnTo>
                <a:lnTo>
                  <a:pt x="197" y="100"/>
                </a:lnTo>
                <a:lnTo>
                  <a:pt x="197" y="96"/>
                </a:lnTo>
                <a:lnTo>
                  <a:pt x="201" y="100"/>
                </a:lnTo>
                <a:lnTo>
                  <a:pt x="201" y="86"/>
                </a:lnTo>
                <a:lnTo>
                  <a:pt x="201" y="91"/>
                </a:lnTo>
                <a:lnTo>
                  <a:pt x="206" y="100"/>
                </a:lnTo>
                <a:lnTo>
                  <a:pt x="206" y="82"/>
                </a:lnTo>
                <a:lnTo>
                  <a:pt x="210" y="86"/>
                </a:lnTo>
                <a:lnTo>
                  <a:pt x="210" y="91"/>
                </a:lnTo>
                <a:lnTo>
                  <a:pt x="215" y="100"/>
                </a:lnTo>
                <a:lnTo>
                  <a:pt x="215" y="145"/>
                </a:lnTo>
                <a:lnTo>
                  <a:pt x="219" y="155"/>
                </a:lnTo>
                <a:lnTo>
                  <a:pt x="219" y="159"/>
                </a:lnTo>
                <a:lnTo>
                  <a:pt x="223" y="145"/>
                </a:lnTo>
                <a:lnTo>
                  <a:pt x="223" y="150"/>
                </a:lnTo>
                <a:lnTo>
                  <a:pt x="223" y="132"/>
                </a:lnTo>
                <a:lnTo>
                  <a:pt x="228" y="114"/>
                </a:lnTo>
                <a:lnTo>
                  <a:pt x="228" y="132"/>
                </a:lnTo>
                <a:lnTo>
                  <a:pt x="232" y="164"/>
                </a:lnTo>
                <a:lnTo>
                  <a:pt x="232" y="141"/>
                </a:lnTo>
                <a:lnTo>
                  <a:pt x="232" y="145"/>
                </a:lnTo>
                <a:lnTo>
                  <a:pt x="236" y="141"/>
                </a:lnTo>
                <a:lnTo>
                  <a:pt x="236" y="127"/>
                </a:lnTo>
                <a:lnTo>
                  <a:pt x="241" y="141"/>
                </a:lnTo>
                <a:lnTo>
                  <a:pt x="241" y="132"/>
                </a:lnTo>
                <a:lnTo>
                  <a:pt x="245" y="141"/>
                </a:lnTo>
                <a:lnTo>
                  <a:pt x="245" y="132"/>
                </a:lnTo>
                <a:lnTo>
                  <a:pt x="250" y="127"/>
                </a:lnTo>
                <a:lnTo>
                  <a:pt x="254" y="132"/>
                </a:lnTo>
                <a:lnTo>
                  <a:pt x="254" y="150"/>
                </a:lnTo>
                <a:lnTo>
                  <a:pt x="258" y="141"/>
                </a:lnTo>
                <a:lnTo>
                  <a:pt x="258" y="145"/>
                </a:lnTo>
                <a:lnTo>
                  <a:pt x="263" y="141"/>
                </a:lnTo>
                <a:lnTo>
                  <a:pt x="263" y="114"/>
                </a:lnTo>
                <a:lnTo>
                  <a:pt x="263" y="118"/>
                </a:lnTo>
                <a:lnTo>
                  <a:pt x="267" y="123"/>
                </a:lnTo>
                <a:lnTo>
                  <a:pt x="267" y="100"/>
                </a:lnTo>
                <a:lnTo>
                  <a:pt x="272" y="105"/>
                </a:lnTo>
                <a:lnTo>
                  <a:pt x="272" y="159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39" name="Freeform 230"/>
          <p:cNvSpPr>
            <a:spLocks/>
          </p:cNvSpPr>
          <p:nvPr/>
        </p:nvSpPr>
        <p:spPr bwMode="auto">
          <a:xfrm>
            <a:off x="7212013" y="3949700"/>
            <a:ext cx="417512" cy="1136650"/>
          </a:xfrm>
          <a:custGeom>
            <a:avLst/>
            <a:gdLst>
              <a:gd name="T0" fmla="*/ 6350 w 263"/>
              <a:gd name="T1" fmla="*/ 258763 h 716"/>
              <a:gd name="T2" fmla="*/ 20637 w 263"/>
              <a:gd name="T3" fmla="*/ 287337 h 716"/>
              <a:gd name="T4" fmla="*/ 26987 w 263"/>
              <a:gd name="T5" fmla="*/ 301625 h 716"/>
              <a:gd name="T6" fmla="*/ 41275 w 263"/>
              <a:gd name="T7" fmla="*/ 403225 h 716"/>
              <a:gd name="T8" fmla="*/ 47625 w 263"/>
              <a:gd name="T9" fmla="*/ 373062 h 716"/>
              <a:gd name="T10" fmla="*/ 61912 w 263"/>
              <a:gd name="T11" fmla="*/ 381000 h 716"/>
              <a:gd name="T12" fmla="*/ 68262 w 263"/>
              <a:gd name="T13" fmla="*/ 438150 h 716"/>
              <a:gd name="T14" fmla="*/ 82550 w 263"/>
              <a:gd name="T15" fmla="*/ 431800 h 716"/>
              <a:gd name="T16" fmla="*/ 90487 w 263"/>
              <a:gd name="T17" fmla="*/ 1101725 h 716"/>
              <a:gd name="T18" fmla="*/ 103187 w 263"/>
              <a:gd name="T19" fmla="*/ 295275 h 716"/>
              <a:gd name="T20" fmla="*/ 111125 w 263"/>
              <a:gd name="T21" fmla="*/ 179387 h 716"/>
              <a:gd name="T22" fmla="*/ 123825 w 263"/>
              <a:gd name="T23" fmla="*/ 157162 h 716"/>
              <a:gd name="T24" fmla="*/ 131762 w 263"/>
              <a:gd name="T25" fmla="*/ 179387 h 716"/>
              <a:gd name="T26" fmla="*/ 138112 w 263"/>
              <a:gd name="T27" fmla="*/ 107950 h 716"/>
              <a:gd name="T28" fmla="*/ 146050 w 263"/>
              <a:gd name="T29" fmla="*/ 157162 h 716"/>
              <a:gd name="T30" fmla="*/ 158750 w 263"/>
              <a:gd name="T31" fmla="*/ 230188 h 716"/>
              <a:gd name="T32" fmla="*/ 166687 w 263"/>
              <a:gd name="T33" fmla="*/ 273050 h 716"/>
              <a:gd name="T34" fmla="*/ 173037 w 263"/>
              <a:gd name="T35" fmla="*/ 244475 h 716"/>
              <a:gd name="T36" fmla="*/ 187325 w 263"/>
              <a:gd name="T37" fmla="*/ 258763 h 716"/>
              <a:gd name="T38" fmla="*/ 193675 w 263"/>
              <a:gd name="T39" fmla="*/ 452438 h 716"/>
              <a:gd name="T40" fmla="*/ 201612 w 263"/>
              <a:gd name="T41" fmla="*/ 244475 h 716"/>
              <a:gd name="T42" fmla="*/ 214312 w 263"/>
              <a:gd name="T43" fmla="*/ 1065213 h 716"/>
              <a:gd name="T44" fmla="*/ 222250 w 263"/>
              <a:gd name="T45" fmla="*/ 142875 h 716"/>
              <a:gd name="T46" fmla="*/ 236537 w 263"/>
              <a:gd name="T47" fmla="*/ 1036638 h 716"/>
              <a:gd name="T48" fmla="*/ 242887 w 263"/>
              <a:gd name="T49" fmla="*/ 179387 h 716"/>
              <a:gd name="T50" fmla="*/ 257175 w 263"/>
              <a:gd name="T51" fmla="*/ 1116013 h 716"/>
              <a:gd name="T52" fmla="*/ 263525 w 263"/>
              <a:gd name="T53" fmla="*/ 165100 h 716"/>
              <a:gd name="T54" fmla="*/ 269875 w 263"/>
              <a:gd name="T55" fmla="*/ 236538 h 716"/>
              <a:gd name="T56" fmla="*/ 284162 w 263"/>
              <a:gd name="T57" fmla="*/ 280988 h 716"/>
              <a:gd name="T58" fmla="*/ 292100 w 263"/>
              <a:gd name="T59" fmla="*/ 280988 h 716"/>
              <a:gd name="T60" fmla="*/ 304800 w 263"/>
              <a:gd name="T61" fmla="*/ 280988 h 716"/>
              <a:gd name="T62" fmla="*/ 312737 w 263"/>
              <a:gd name="T63" fmla="*/ 187325 h 716"/>
              <a:gd name="T64" fmla="*/ 319087 w 263"/>
              <a:gd name="T65" fmla="*/ 150812 h 716"/>
              <a:gd name="T66" fmla="*/ 327025 w 263"/>
              <a:gd name="T67" fmla="*/ 165100 h 716"/>
              <a:gd name="T68" fmla="*/ 333375 w 263"/>
              <a:gd name="T69" fmla="*/ 165100 h 716"/>
              <a:gd name="T70" fmla="*/ 347662 w 263"/>
              <a:gd name="T71" fmla="*/ 187325 h 716"/>
              <a:gd name="T72" fmla="*/ 354012 w 263"/>
              <a:gd name="T73" fmla="*/ 207963 h 716"/>
              <a:gd name="T74" fmla="*/ 368299 w 263"/>
              <a:gd name="T75" fmla="*/ 157162 h 716"/>
              <a:gd name="T76" fmla="*/ 382587 w 263"/>
              <a:gd name="T77" fmla="*/ 150812 h 716"/>
              <a:gd name="T78" fmla="*/ 388937 w 263"/>
              <a:gd name="T79" fmla="*/ 49212 h 716"/>
              <a:gd name="T80" fmla="*/ 395287 w 263"/>
              <a:gd name="T81" fmla="*/ 79375 h 716"/>
              <a:gd name="T82" fmla="*/ 409575 w 263"/>
              <a:gd name="T83" fmla="*/ 42862 h 7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3"/>
              <a:gd name="T127" fmla="*/ 0 h 716"/>
              <a:gd name="T128" fmla="*/ 263 w 263"/>
              <a:gd name="T129" fmla="*/ 716 h 7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3" h="716">
                <a:moveTo>
                  <a:pt x="0" y="181"/>
                </a:moveTo>
                <a:lnTo>
                  <a:pt x="4" y="154"/>
                </a:lnTo>
                <a:lnTo>
                  <a:pt x="4" y="163"/>
                </a:lnTo>
                <a:lnTo>
                  <a:pt x="8" y="177"/>
                </a:lnTo>
                <a:lnTo>
                  <a:pt x="8" y="167"/>
                </a:lnTo>
                <a:lnTo>
                  <a:pt x="13" y="181"/>
                </a:lnTo>
                <a:lnTo>
                  <a:pt x="13" y="190"/>
                </a:lnTo>
                <a:lnTo>
                  <a:pt x="13" y="186"/>
                </a:lnTo>
                <a:lnTo>
                  <a:pt x="17" y="190"/>
                </a:lnTo>
                <a:lnTo>
                  <a:pt x="21" y="190"/>
                </a:lnTo>
                <a:lnTo>
                  <a:pt x="21" y="240"/>
                </a:lnTo>
                <a:lnTo>
                  <a:pt x="26" y="254"/>
                </a:lnTo>
                <a:lnTo>
                  <a:pt x="26" y="231"/>
                </a:lnTo>
                <a:lnTo>
                  <a:pt x="30" y="226"/>
                </a:lnTo>
                <a:lnTo>
                  <a:pt x="30" y="235"/>
                </a:lnTo>
                <a:lnTo>
                  <a:pt x="30" y="226"/>
                </a:lnTo>
                <a:lnTo>
                  <a:pt x="35" y="231"/>
                </a:lnTo>
                <a:lnTo>
                  <a:pt x="39" y="240"/>
                </a:lnTo>
                <a:lnTo>
                  <a:pt x="39" y="258"/>
                </a:lnTo>
                <a:lnTo>
                  <a:pt x="43" y="254"/>
                </a:lnTo>
                <a:lnTo>
                  <a:pt x="43" y="276"/>
                </a:lnTo>
                <a:lnTo>
                  <a:pt x="48" y="258"/>
                </a:lnTo>
                <a:lnTo>
                  <a:pt x="52" y="245"/>
                </a:lnTo>
                <a:lnTo>
                  <a:pt x="52" y="272"/>
                </a:lnTo>
                <a:lnTo>
                  <a:pt x="52" y="249"/>
                </a:lnTo>
                <a:lnTo>
                  <a:pt x="57" y="558"/>
                </a:lnTo>
                <a:lnTo>
                  <a:pt x="57" y="694"/>
                </a:lnTo>
                <a:lnTo>
                  <a:pt x="61" y="675"/>
                </a:lnTo>
                <a:lnTo>
                  <a:pt x="61" y="195"/>
                </a:lnTo>
                <a:lnTo>
                  <a:pt x="65" y="186"/>
                </a:lnTo>
                <a:lnTo>
                  <a:pt x="65" y="530"/>
                </a:lnTo>
                <a:lnTo>
                  <a:pt x="70" y="362"/>
                </a:lnTo>
                <a:lnTo>
                  <a:pt x="70" y="113"/>
                </a:lnTo>
                <a:lnTo>
                  <a:pt x="74" y="81"/>
                </a:lnTo>
                <a:lnTo>
                  <a:pt x="74" y="104"/>
                </a:lnTo>
                <a:lnTo>
                  <a:pt x="78" y="99"/>
                </a:lnTo>
                <a:lnTo>
                  <a:pt x="78" y="72"/>
                </a:lnTo>
                <a:lnTo>
                  <a:pt x="83" y="90"/>
                </a:lnTo>
                <a:lnTo>
                  <a:pt x="83" y="113"/>
                </a:lnTo>
                <a:lnTo>
                  <a:pt x="83" y="81"/>
                </a:lnTo>
                <a:lnTo>
                  <a:pt x="87" y="63"/>
                </a:lnTo>
                <a:lnTo>
                  <a:pt x="87" y="68"/>
                </a:lnTo>
                <a:lnTo>
                  <a:pt x="92" y="95"/>
                </a:lnTo>
                <a:lnTo>
                  <a:pt x="92" y="122"/>
                </a:lnTo>
                <a:lnTo>
                  <a:pt x="92" y="99"/>
                </a:lnTo>
                <a:lnTo>
                  <a:pt x="96" y="86"/>
                </a:lnTo>
                <a:lnTo>
                  <a:pt x="96" y="136"/>
                </a:lnTo>
                <a:lnTo>
                  <a:pt x="100" y="145"/>
                </a:lnTo>
                <a:lnTo>
                  <a:pt x="100" y="163"/>
                </a:lnTo>
                <a:lnTo>
                  <a:pt x="105" y="167"/>
                </a:lnTo>
                <a:lnTo>
                  <a:pt x="105" y="172"/>
                </a:lnTo>
                <a:lnTo>
                  <a:pt x="109" y="158"/>
                </a:lnTo>
                <a:lnTo>
                  <a:pt x="109" y="149"/>
                </a:lnTo>
                <a:lnTo>
                  <a:pt x="109" y="154"/>
                </a:lnTo>
                <a:lnTo>
                  <a:pt x="113" y="177"/>
                </a:lnTo>
                <a:lnTo>
                  <a:pt x="113" y="163"/>
                </a:lnTo>
                <a:lnTo>
                  <a:pt x="118" y="163"/>
                </a:lnTo>
                <a:lnTo>
                  <a:pt x="118" y="226"/>
                </a:lnTo>
                <a:lnTo>
                  <a:pt x="122" y="231"/>
                </a:lnTo>
                <a:lnTo>
                  <a:pt x="122" y="285"/>
                </a:lnTo>
                <a:lnTo>
                  <a:pt x="122" y="127"/>
                </a:lnTo>
                <a:lnTo>
                  <a:pt x="127" y="108"/>
                </a:lnTo>
                <a:lnTo>
                  <a:pt x="127" y="154"/>
                </a:lnTo>
                <a:lnTo>
                  <a:pt x="131" y="163"/>
                </a:lnTo>
                <a:lnTo>
                  <a:pt x="131" y="653"/>
                </a:lnTo>
                <a:lnTo>
                  <a:pt x="135" y="671"/>
                </a:lnTo>
                <a:lnTo>
                  <a:pt x="135" y="208"/>
                </a:lnTo>
                <a:lnTo>
                  <a:pt x="140" y="0"/>
                </a:lnTo>
                <a:lnTo>
                  <a:pt x="140" y="90"/>
                </a:lnTo>
                <a:lnTo>
                  <a:pt x="144" y="167"/>
                </a:lnTo>
                <a:lnTo>
                  <a:pt x="144" y="403"/>
                </a:lnTo>
                <a:lnTo>
                  <a:pt x="149" y="653"/>
                </a:lnTo>
                <a:lnTo>
                  <a:pt x="149" y="485"/>
                </a:lnTo>
                <a:lnTo>
                  <a:pt x="153" y="86"/>
                </a:lnTo>
                <a:lnTo>
                  <a:pt x="153" y="113"/>
                </a:lnTo>
                <a:lnTo>
                  <a:pt x="157" y="267"/>
                </a:lnTo>
                <a:lnTo>
                  <a:pt x="157" y="635"/>
                </a:lnTo>
                <a:lnTo>
                  <a:pt x="162" y="703"/>
                </a:lnTo>
                <a:lnTo>
                  <a:pt x="162" y="716"/>
                </a:lnTo>
                <a:lnTo>
                  <a:pt x="162" y="199"/>
                </a:lnTo>
                <a:lnTo>
                  <a:pt x="166" y="104"/>
                </a:lnTo>
                <a:lnTo>
                  <a:pt x="166" y="204"/>
                </a:lnTo>
                <a:lnTo>
                  <a:pt x="170" y="603"/>
                </a:lnTo>
                <a:lnTo>
                  <a:pt x="170" y="149"/>
                </a:lnTo>
                <a:lnTo>
                  <a:pt x="175" y="154"/>
                </a:lnTo>
                <a:lnTo>
                  <a:pt x="175" y="172"/>
                </a:lnTo>
                <a:lnTo>
                  <a:pt x="179" y="177"/>
                </a:lnTo>
                <a:lnTo>
                  <a:pt x="179" y="195"/>
                </a:lnTo>
                <a:lnTo>
                  <a:pt x="184" y="172"/>
                </a:lnTo>
                <a:lnTo>
                  <a:pt x="184" y="177"/>
                </a:lnTo>
                <a:lnTo>
                  <a:pt x="188" y="190"/>
                </a:lnTo>
                <a:lnTo>
                  <a:pt x="188" y="186"/>
                </a:lnTo>
                <a:lnTo>
                  <a:pt x="192" y="177"/>
                </a:lnTo>
                <a:lnTo>
                  <a:pt x="192" y="195"/>
                </a:lnTo>
                <a:lnTo>
                  <a:pt x="192" y="149"/>
                </a:lnTo>
                <a:lnTo>
                  <a:pt x="197" y="118"/>
                </a:lnTo>
                <a:lnTo>
                  <a:pt x="197" y="136"/>
                </a:lnTo>
                <a:lnTo>
                  <a:pt x="201" y="113"/>
                </a:lnTo>
                <a:lnTo>
                  <a:pt x="201" y="95"/>
                </a:lnTo>
                <a:lnTo>
                  <a:pt x="201" y="113"/>
                </a:lnTo>
                <a:lnTo>
                  <a:pt x="206" y="113"/>
                </a:lnTo>
                <a:lnTo>
                  <a:pt x="206" y="104"/>
                </a:lnTo>
                <a:lnTo>
                  <a:pt x="210" y="108"/>
                </a:lnTo>
                <a:lnTo>
                  <a:pt x="210" y="113"/>
                </a:lnTo>
                <a:lnTo>
                  <a:pt x="210" y="104"/>
                </a:lnTo>
                <a:lnTo>
                  <a:pt x="214" y="104"/>
                </a:lnTo>
                <a:lnTo>
                  <a:pt x="214" y="122"/>
                </a:lnTo>
                <a:lnTo>
                  <a:pt x="219" y="118"/>
                </a:lnTo>
                <a:lnTo>
                  <a:pt x="223" y="131"/>
                </a:lnTo>
                <a:lnTo>
                  <a:pt x="223" y="140"/>
                </a:lnTo>
                <a:lnTo>
                  <a:pt x="223" y="131"/>
                </a:lnTo>
                <a:lnTo>
                  <a:pt x="227" y="136"/>
                </a:lnTo>
                <a:lnTo>
                  <a:pt x="232" y="131"/>
                </a:lnTo>
                <a:lnTo>
                  <a:pt x="232" y="99"/>
                </a:lnTo>
                <a:lnTo>
                  <a:pt x="236" y="113"/>
                </a:lnTo>
                <a:lnTo>
                  <a:pt x="236" y="136"/>
                </a:lnTo>
                <a:lnTo>
                  <a:pt x="241" y="95"/>
                </a:lnTo>
                <a:lnTo>
                  <a:pt x="241" y="131"/>
                </a:lnTo>
                <a:lnTo>
                  <a:pt x="245" y="59"/>
                </a:lnTo>
                <a:lnTo>
                  <a:pt x="245" y="31"/>
                </a:lnTo>
                <a:lnTo>
                  <a:pt x="249" y="45"/>
                </a:lnTo>
                <a:lnTo>
                  <a:pt x="249" y="99"/>
                </a:lnTo>
                <a:lnTo>
                  <a:pt x="249" y="50"/>
                </a:lnTo>
                <a:lnTo>
                  <a:pt x="254" y="31"/>
                </a:lnTo>
                <a:lnTo>
                  <a:pt x="254" y="59"/>
                </a:lnTo>
                <a:lnTo>
                  <a:pt x="258" y="27"/>
                </a:lnTo>
                <a:lnTo>
                  <a:pt x="258" y="18"/>
                </a:lnTo>
                <a:lnTo>
                  <a:pt x="263" y="36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40" name="Freeform 231"/>
          <p:cNvSpPr>
            <a:spLocks/>
          </p:cNvSpPr>
          <p:nvPr/>
        </p:nvSpPr>
        <p:spPr bwMode="auto">
          <a:xfrm>
            <a:off x="7629525" y="3998913"/>
            <a:ext cx="438150" cy="541337"/>
          </a:xfrm>
          <a:custGeom>
            <a:avLst/>
            <a:gdLst>
              <a:gd name="T0" fmla="*/ 0 w 276"/>
              <a:gd name="T1" fmla="*/ 30162 h 341"/>
              <a:gd name="T2" fmla="*/ 12700 w 276"/>
              <a:gd name="T3" fmla="*/ 44450 h 341"/>
              <a:gd name="T4" fmla="*/ 20637 w 276"/>
              <a:gd name="T5" fmla="*/ 201612 h 341"/>
              <a:gd name="T6" fmla="*/ 33337 w 276"/>
              <a:gd name="T7" fmla="*/ 317500 h 341"/>
              <a:gd name="T8" fmla="*/ 47625 w 276"/>
              <a:gd name="T9" fmla="*/ 339725 h 341"/>
              <a:gd name="T10" fmla="*/ 61912 w 276"/>
              <a:gd name="T11" fmla="*/ 346075 h 341"/>
              <a:gd name="T12" fmla="*/ 68262 w 276"/>
              <a:gd name="T13" fmla="*/ 323850 h 341"/>
              <a:gd name="T14" fmla="*/ 76200 w 276"/>
              <a:gd name="T15" fmla="*/ 354012 h 341"/>
              <a:gd name="T16" fmla="*/ 90487 w 276"/>
              <a:gd name="T17" fmla="*/ 331787 h 341"/>
              <a:gd name="T18" fmla="*/ 96837 w 276"/>
              <a:gd name="T19" fmla="*/ 288925 h 341"/>
              <a:gd name="T20" fmla="*/ 111125 w 276"/>
              <a:gd name="T21" fmla="*/ 288925 h 341"/>
              <a:gd name="T22" fmla="*/ 117475 w 276"/>
              <a:gd name="T23" fmla="*/ 252412 h 341"/>
              <a:gd name="T24" fmla="*/ 123825 w 276"/>
              <a:gd name="T25" fmla="*/ 215900 h 341"/>
              <a:gd name="T26" fmla="*/ 138112 w 276"/>
              <a:gd name="T27" fmla="*/ 201612 h 341"/>
              <a:gd name="T28" fmla="*/ 152400 w 276"/>
              <a:gd name="T29" fmla="*/ 231775 h 341"/>
              <a:gd name="T30" fmla="*/ 166687 w 276"/>
              <a:gd name="T31" fmla="*/ 238125 h 341"/>
              <a:gd name="T32" fmla="*/ 173037 w 276"/>
              <a:gd name="T33" fmla="*/ 231775 h 341"/>
              <a:gd name="T34" fmla="*/ 187325 w 276"/>
              <a:gd name="T35" fmla="*/ 246062 h 341"/>
              <a:gd name="T36" fmla="*/ 193675 w 276"/>
              <a:gd name="T37" fmla="*/ 201612 h 341"/>
              <a:gd name="T38" fmla="*/ 201612 w 276"/>
              <a:gd name="T39" fmla="*/ 152400 h 341"/>
              <a:gd name="T40" fmla="*/ 214313 w 276"/>
              <a:gd name="T41" fmla="*/ 0 h 341"/>
              <a:gd name="T42" fmla="*/ 222250 w 276"/>
              <a:gd name="T43" fmla="*/ 187325 h 341"/>
              <a:gd name="T44" fmla="*/ 236537 w 276"/>
              <a:gd name="T45" fmla="*/ 187325 h 341"/>
              <a:gd name="T46" fmla="*/ 242887 w 276"/>
              <a:gd name="T47" fmla="*/ 166687 h 341"/>
              <a:gd name="T48" fmla="*/ 249237 w 276"/>
              <a:gd name="T49" fmla="*/ 187325 h 341"/>
              <a:gd name="T50" fmla="*/ 271462 w 276"/>
              <a:gd name="T51" fmla="*/ 187325 h 341"/>
              <a:gd name="T52" fmla="*/ 277812 w 276"/>
              <a:gd name="T53" fmla="*/ 260350 h 341"/>
              <a:gd name="T54" fmla="*/ 292100 w 276"/>
              <a:gd name="T55" fmla="*/ 215900 h 341"/>
              <a:gd name="T56" fmla="*/ 298450 w 276"/>
              <a:gd name="T57" fmla="*/ 144462 h 341"/>
              <a:gd name="T58" fmla="*/ 312737 w 276"/>
              <a:gd name="T59" fmla="*/ 138112 h 341"/>
              <a:gd name="T60" fmla="*/ 319087 w 276"/>
              <a:gd name="T61" fmla="*/ 138112 h 341"/>
              <a:gd name="T62" fmla="*/ 327025 w 276"/>
              <a:gd name="T63" fmla="*/ 173037 h 341"/>
              <a:gd name="T64" fmla="*/ 339725 w 276"/>
              <a:gd name="T65" fmla="*/ 173037 h 341"/>
              <a:gd name="T66" fmla="*/ 347662 w 276"/>
              <a:gd name="T67" fmla="*/ 115887 h 341"/>
              <a:gd name="T68" fmla="*/ 361950 w 276"/>
              <a:gd name="T69" fmla="*/ 187325 h 341"/>
              <a:gd name="T70" fmla="*/ 374650 w 276"/>
              <a:gd name="T71" fmla="*/ 173037 h 341"/>
              <a:gd name="T72" fmla="*/ 382587 w 276"/>
              <a:gd name="T73" fmla="*/ 158750 h 341"/>
              <a:gd name="T74" fmla="*/ 388937 w 276"/>
              <a:gd name="T75" fmla="*/ 144462 h 341"/>
              <a:gd name="T76" fmla="*/ 403225 w 276"/>
              <a:gd name="T77" fmla="*/ 93662 h 341"/>
              <a:gd name="T78" fmla="*/ 409575 w 276"/>
              <a:gd name="T79" fmla="*/ 144462 h 341"/>
              <a:gd name="T80" fmla="*/ 417513 w 276"/>
              <a:gd name="T81" fmla="*/ 173037 h 341"/>
              <a:gd name="T82" fmla="*/ 430213 w 276"/>
              <a:gd name="T83" fmla="*/ 152400 h 3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341"/>
              <a:gd name="T128" fmla="*/ 276 w 276"/>
              <a:gd name="T129" fmla="*/ 341 h 34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341">
                <a:moveTo>
                  <a:pt x="0" y="5"/>
                </a:moveTo>
                <a:lnTo>
                  <a:pt x="0" y="0"/>
                </a:lnTo>
                <a:lnTo>
                  <a:pt x="0" y="19"/>
                </a:lnTo>
                <a:lnTo>
                  <a:pt x="4" y="23"/>
                </a:lnTo>
                <a:lnTo>
                  <a:pt x="4" y="32"/>
                </a:lnTo>
                <a:lnTo>
                  <a:pt x="8" y="28"/>
                </a:lnTo>
                <a:lnTo>
                  <a:pt x="8" y="77"/>
                </a:lnTo>
                <a:lnTo>
                  <a:pt x="13" y="87"/>
                </a:lnTo>
                <a:lnTo>
                  <a:pt x="13" y="127"/>
                </a:lnTo>
                <a:lnTo>
                  <a:pt x="17" y="155"/>
                </a:lnTo>
                <a:lnTo>
                  <a:pt x="17" y="195"/>
                </a:lnTo>
                <a:lnTo>
                  <a:pt x="21" y="200"/>
                </a:lnTo>
                <a:lnTo>
                  <a:pt x="21" y="204"/>
                </a:lnTo>
                <a:lnTo>
                  <a:pt x="26" y="214"/>
                </a:lnTo>
                <a:lnTo>
                  <a:pt x="30" y="214"/>
                </a:lnTo>
                <a:lnTo>
                  <a:pt x="30" y="232"/>
                </a:lnTo>
                <a:lnTo>
                  <a:pt x="35" y="218"/>
                </a:lnTo>
                <a:lnTo>
                  <a:pt x="39" y="218"/>
                </a:lnTo>
                <a:lnTo>
                  <a:pt x="39" y="200"/>
                </a:lnTo>
                <a:lnTo>
                  <a:pt x="39" y="223"/>
                </a:lnTo>
                <a:lnTo>
                  <a:pt x="43" y="204"/>
                </a:lnTo>
                <a:lnTo>
                  <a:pt x="43" y="200"/>
                </a:lnTo>
                <a:lnTo>
                  <a:pt x="48" y="245"/>
                </a:lnTo>
                <a:lnTo>
                  <a:pt x="48" y="223"/>
                </a:lnTo>
                <a:lnTo>
                  <a:pt x="52" y="236"/>
                </a:lnTo>
                <a:lnTo>
                  <a:pt x="52" y="223"/>
                </a:lnTo>
                <a:lnTo>
                  <a:pt x="57" y="209"/>
                </a:lnTo>
                <a:lnTo>
                  <a:pt x="57" y="195"/>
                </a:lnTo>
                <a:lnTo>
                  <a:pt x="61" y="173"/>
                </a:lnTo>
                <a:lnTo>
                  <a:pt x="61" y="182"/>
                </a:lnTo>
                <a:lnTo>
                  <a:pt x="65" y="182"/>
                </a:lnTo>
                <a:lnTo>
                  <a:pt x="65" y="168"/>
                </a:lnTo>
                <a:lnTo>
                  <a:pt x="70" y="182"/>
                </a:lnTo>
                <a:lnTo>
                  <a:pt x="70" y="168"/>
                </a:lnTo>
                <a:lnTo>
                  <a:pt x="74" y="191"/>
                </a:lnTo>
                <a:lnTo>
                  <a:pt x="74" y="159"/>
                </a:lnTo>
                <a:lnTo>
                  <a:pt x="78" y="146"/>
                </a:lnTo>
                <a:lnTo>
                  <a:pt x="78" y="173"/>
                </a:lnTo>
                <a:lnTo>
                  <a:pt x="78" y="136"/>
                </a:lnTo>
                <a:lnTo>
                  <a:pt x="83" y="132"/>
                </a:lnTo>
                <a:lnTo>
                  <a:pt x="83" y="155"/>
                </a:lnTo>
                <a:lnTo>
                  <a:pt x="87" y="127"/>
                </a:lnTo>
                <a:lnTo>
                  <a:pt x="87" y="136"/>
                </a:lnTo>
                <a:lnTo>
                  <a:pt x="92" y="150"/>
                </a:lnTo>
                <a:lnTo>
                  <a:pt x="96" y="146"/>
                </a:lnTo>
                <a:lnTo>
                  <a:pt x="100" y="341"/>
                </a:lnTo>
                <a:lnTo>
                  <a:pt x="100" y="132"/>
                </a:lnTo>
                <a:lnTo>
                  <a:pt x="105" y="150"/>
                </a:lnTo>
                <a:lnTo>
                  <a:pt x="105" y="132"/>
                </a:lnTo>
                <a:lnTo>
                  <a:pt x="109" y="155"/>
                </a:lnTo>
                <a:lnTo>
                  <a:pt x="109" y="146"/>
                </a:lnTo>
                <a:lnTo>
                  <a:pt x="114" y="155"/>
                </a:lnTo>
                <a:lnTo>
                  <a:pt x="114" y="164"/>
                </a:lnTo>
                <a:lnTo>
                  <a:pt x="118" y="155"/>
                </a:lnTo>
                <a:lnTo>
                  <a:pt x="118" y="105"/>
                </a:lnTo>
                <a:lnTo>
                  <a:pt x="122" y="132"/>
                </a:lnTo>
                <a:lnTo>
                  <a:pt x="122" y="127"/>
                </a:lnTo>
                <a:lnTo>
                  <a:pt x="127" y="114"/>
                </a:lnTo>
                <a:lnTo>
                  <a:pt x="127" y="127"/>
                </a:lnTo>
                <a:lnTo>
                  <a:pt x="127" y="96"/>
                </a:lnTo>
                <a:lnTo>
                  <a:pt x="131" y="105"/>
                </a:lnTo>
                <a:lnTo>
                  <a:pt x="131" y="64"/>
                </a:lnTo>
                <a:lnTo>
                  <a:pt x="135" y="0"/>
                </a:lnTo>
                <a:lnTo>
                  <a:pt x="135" y="28"/>
                </a:lnTo>
                <a:lnTo>
                  <a:pt x="140" y="46"/>
                </a:lnTo>
                <a:lnTo>
                  <a:pt x="140" y="118"/>
                </a:lnTo>
                <a:lnTo>
                  <a:pt x="144" y="123"/>
                </a:lnTo>
                <a:lnTo>
                  <a:pt x="144" y="114"/>
                </a:lnTo>
                <a:lnTo>
                  <a:pt x="149" y="118"/>
                </a:lnTo>
                <a:lnTo>
                  <a:pt x="149" y="105"/>
                </a:lnTo>
                <a:lnTo>
                  <a:pt x="149" y="114"/>
                </a:lnTo>
                <a:lnTo>
                  <a:pt x="153" y="105"/>
                </a:lnTo>
                <a:lnTo>
                  <a:pt x="153" y="68"/>
                </a:lnTo>
                <a:lnTo>
                  <a:pt x="157" y="91"/>
                </a:lnTo>
                <a:lnTo>
                  <a:pt x="157" y="118"/>
                </a:lnTo>
                <a:lnTo>
                  <a:pt x="162" y="123"/>
                </a:lnTo>
                <a:lnTo>
                  <a:pt x="166" y="127"/>
                </a:lnTo>
                <a:lnTo>
                  <a:pt x="171" y="118"/>
                </a:lnTo>
                <a:lnTo>
                  <a:pt x="171" y="159"/>
                </a:lnTo>
                <a:lnTo>
                  <a:pt x="175" y="155"/>
                </a:lnTo>
                <a:lnTo>
                  <a:pt x="175" y="164"/>
                </a:lnTo>
                <a:lnTo>
                  <a:pt x="179" y="173"/>
                </a:lnTo>
                <a:lnTo>
                  <a:pt x="179" y="123"/>
                </a:lnTo>
                <a:lnTo>
                  <a:pt x="184" y="136"/>
                </a:lnTo>
                <a:lnTo>
                  <a:pt x="184" y="82"/>
                </a:lnTo>
                <a:lnTo>
                  <a:pt x="188" y="73"/>
                </a:lnTo>
                <a:lnTo>
                  <a:pt x="188" y="91"/>
                </a:lnTo>
                <a:lnTo>
                  <a:pt x="192" y="91"/>
                </a:lnTo>
                <a:lnTo>
                  <a:pt x="192" y="100"/>
                </a:lnTo>
                <a:lnTo>
                  <a:pt x="197" y="87"/>
                </a:lnTo>
                <a:lnTo>
                  <a:pt x="197" y="100"/>
                </a:lnTo>
                <a:lnTo>
                  <a:pt x="201" y="96"/>
                </a:lnTo>
                <a:lnTo>
                  <a:pt x="201" y="87"/>
                </a:lnTo>
                <a:lnTo>
                  <a:pt x="201" y="109"/>
                </a:lnTo>
                <a:lnTo>
                  <a:pt x="206" y="105"/>
                </a:lnTo>
                <a:lnTo>
                  <a:pt x="206" y="109"/>
                </a:lnTo>
                <a:lnTo>
                  <a:pt x="210" y="123"/>
                </a:lnTo>
                <a:lnTo>
                  <a:pt x="210" y="82"/>
                </a:lnTo>
                <a:lnTo>
                  <a:pt x="214" y="109"/>
                </a:lnTo>
                <a:lnTo>
                  <a:pt x="214" y="82"/>
                </a:lnTo>
                <a:lnTo>
                  <a:pt x="219" y="64"/>
                </a:lnTo>
                <a:lnTo>
                  <a:pt x="219" y="73"/>
                </a:lnTo>
                <a:lnTo>
                  <a:pt x="223" y="77"/>
                </a:lnTo>
                <a:lnTo>
                  <a:pt x="228" y="96"/>
                </a:lnTo>
                <a:lnTo>
                  <a:pt x="228" y="118"/>
                </a:lnTo>
                <a:lnTo>
                  <a:pt x="232" y="127"/>
                </a:lnTo>
                <a:lnTo>
                  <a:pt x="232" y="132"/>
                </a:lnTo>
                <a:lnTo>
                  <a:pt x="236" y="109"/>
                </a:lnTo>
                <a:lnTo>
                  <a:pt x="236" y="118"/>
                </a:lnTo>
                <a:lnTo>
                  <a:pt x="241" y="109"/>
                </a:lnTo>
                <a:lnTo>
                  <a:pt x="241" y="100"/>
                </a:lnTo>
                <a:lnTo>
                  <a:pt x="241" y="105"/>
                </a:lnTo>
                <a:lnTo>
                  <a:pt x="245" y="109"/>
                </a:lnTo>
                <a:lnTo>
                  <a:pt x="245" y="91"/>
                </a:lnTo>
                <a:lnTo>
                  <a:pt x="249" y="77"/>
                </a:lnTo>
                <a:lnTo>
                  <a:pt x="249" y="55"/>
                </a:lnTo>
                <a:lnTo>
                  <a:pt x="254" y="59"/>
                </a:lnTo>
                <a:lnTo>
                  <a:pt x="254" y="87"/>
                </a:lnTo>
                <a:lnTo>
                  <a:pt x="258" y="105"/>
                </a:lnTo>
                <a:lnTo>
                  <a:pt x="258" y="91"/>
                </a:lnTo>
                <a:lnTo>
                  <a:pt x="258" y="109"/>
                </a:lnTo>
                <a:lnTo>
                  <a:pt x="263" y="123"/>
                </a:lnTo>
                <a:lnTo>
                  <a:pt x="263" y="109"/>
                </a:lnTo>
                <a:lnTo>
                  <a:pt x="267" y="105"/>
                </a:lnTo>
                <a:lnTo>
                  <a:pt x="271" y="87"/>
                </a:lnTo>
                <a:lnTo>
                  <a:pt x="271" y="96"/>
                </a:lnTo>
                <a:lnTo>
                  <a:pt x="271" y="68"/>
                </a:lnTo>
                <a:lnTo>
                  <a:pt x="276" y="64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41" name="Freeform 232"/>
          <p:cNvSpPr>
            <a:spLocks/>
          </p:cNvSpPr>
          <p:nvPr/>
        </p:nvSpPr>
        <p:spPr bwMode="auto">
          <a:xfrm>
            <a:off x="8067675" y="4043363"/>
            <a:ext cx="431800" cy="330200"/>
          </a:xfrm>
          <a:custGeom>
            <a:avLst/>
            <a:gdLst>
              <a:gd name="T0" fmla="*/ 6350 w 272"/>
              <a:gd name="T1" fmla="*/ 42862 h 208"/>
              <a:gd name="T2" fmla="*/ 14287 w 272"/>
              <a:gd name="T3" fmla="*/ 57150 h 208"/>
              <a:gd name="T4" fmla="*/ 26988 w 272"/>
              <a:gd name="T5" fmla="*/ 42862 h 208"/>
              <a:gd name="T6" fmla="*/ 34925 w 272"/>
              <a:gd name="T7" fmla="*/ 100012 h 208"/>
              <a:gd name="T8" fmla="*/ 47625 w 272"/>
              <a:gd name="T9" fmla="*/ 28575 h 208"/>
              <a:gd name="T10" fmla="*/ 55562 w 272"/>
              <a:gd name="T11" fmla="*/ 0 h 208"/>
              <a:gd name="T12" fmla="*/ 69850 w 272"/>
              <a:gd name="T13" fmla="*/ 77788 h 208"/>
              <a:gd name="T14" fmla="*/ 76200 w 272"/>
              <a:gd name="T15" fmla="*/ 250825 h 208"/>
              <a:gd name="T16" fmla="*/ 82550 w 272"/>
              <a:gd name="T17" fmla="*/ 258763 h 208"/>
              <a:gd name="T18" fmla="*/ 90487 w 272"/>
              <a:gd name="T19" fmla="*/ 142875 h 208"/>
              <a:gd name="T20" fmla="*/ 103188 w 272"/>
              <a:gd name="T21" fmla="*/ 122238 h 208"/>
              <a:gd name="T22" fmla="*/ 111125 w 272"/>
              <a:gd name="T23" fmla="*/ 157163 h 208"/>
              <a:gd name="T24" fmla="*/ 117475 w 272"/>
              <a:gd name="T25" fmla="*/ 165100 h 208"/>
              <a:gd name="T26" fmla="*/ 131762 w 272"/>
              <a:gd name="T27" fmla="*/ 165100 h 208"/>
              <a:gd name="T28" fmla="*/ 138112 w 272"/>
              <a:gd name="T29" fmla="*/ 165100 h 208"/>
              <a:gd name="T30" fmla="*/ 146050 w 272"/>
              <a:gd name="T31" fmla="*/ 107950 h 208"/>
              <a:gd name="T32" fmla="*/ 160337 w 272"/>
              <a:gd name="T33" fmla="*/ 100012 h 208"/>
              <a:gd name="T34" fmla="*/ 166687 w 272"/>
              <a:gd name="T35" fmla="*/ 93662 h 208"/>
              <a:gd name="T36" fmla="*/ 173037 w 272"/>
              <a:gd name="T37" fmla="*/ 77788 h 208"/>
              <a:gd name="T38" fmla="*/ 187325 w 272"/>
              <a:gd name="T39" fmla="*/ 122238 h 208"/>
              <a:gd name="T40" fmla="*/ 193675 w 272"/>
              <a:gd name="T41" fmla="*/ 114300 h 208"/>
              <a:gd name="T42" fmla="*/ 207963 w 272"/>
              <a:gd name="T43" fmla="*/ 107950 h 208"/>
              <a:gd name="T44" fmla="*/ 215900 w 272"/>
              <a:gd name="T45" fmla="*/ 42862 h 208"/>
              <a:gd name="T46" fmla="*/ 228600 w 272"/>
              <a:gd name="T47" fmla="*/ 42862 h 208"/>
              <a:gd name="T48" fmla="*/ 236537 w 272"/>
              <a:gd name="T49" fmla="*/ 42862 h 208"/>
              <a:gd name="T50" fmla="*/ 257175 w 272"/>
              <a:gd name="T51" fmla="*/ 63500 h 208"/>
              <a:gd name="T52" fmla="*/ 263525 w 272"/>
              <a:gd name="T53" fmla="*/ 77788 h 208"/>
              <a:gd name="T54" fmla="*/ 277812 w 272"/>
              <a:gd name="T55" fmla="*/ 100012 h 208"/>
              <a:gd name="T56" fmla="*/ 284162 w 272"/>
              <a:gd name="T57" fmla="*/ 107950 h 208"/>
              <a:gd name="T58" fmla="*/ 298450 w 272"/>
              <a:gd name="T59" fmla="*/ 107950 h 208"/>
              <a:gd name="T60" fmla="*/ 306387 w 272"/>
              <a:gd name="T61" fmla="*/ 128588 h 208"/>
              <a:gd name="T62" fmla="*/ 319087 w 272"/>
              <a:gd name="T63" fmla="*/ 114300 h 208"/>
              <a:gd name="T64" fmla="*/ 327025 w 272"/>
              <a:gd name="T65" fmla="*/ 136525 h 208"/>
              <a:gd name="T66" fmla="*/ 341312 w 272"/>
              <a:gd name="T67" fmla="*/ 128588 h 208"/>
              <a:gd name="T68" fmla="*/ 354012 w 272"/>
              <a:gd name="T69" fmla="*/ 114300 h 208"/>
              <a:gd name="T70" fmla="*/ 361950 w 272"/>
              <a:gd name="T71" fmla="*/ 107950 h 208"/>
              <a:gd name="T72" fmla="*/ 368300 w 272"/>
              <a:gd name="T73" fmla="*/ 107950 h 208"/>
              <a:gd name="T74" fmla="*/ 382587 w 272"/>
              <a:gd name="T75" fmla="*/ 122238 h 208"/>
              <a:gd name="T76" fmla="*/ 388937 w 272"/>
              <a:gd name="T77" fmla="*/ 93662 h 208"/>
              <a:gd name="T78" fmla="*/ 396875 w 272"/>
              <a:gd name="T79" fmla="*/ 114300 h 208"/>
              <a:gd name="T80" fmla="*/ 417513 w 272"/>
              <a:gd name="T81" fmla="*/ 122238 h 208"/>
              <a:gd name="T82" fmla="*/ 423863 w 272"/>
              <a:gd name="T83" fmla="*/ 122238 h 2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08"/>
              <a:gd name="T128" fmla="*/ 272 w 272"/>
              <a:gd name="T129" fmla="*/ 208 h 2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08">
                <a:moveTo>
                  <a:pt x="0" y="36"/>
                </a:moveTo>
                <a:lnTo>
                  <a:pt x="0" y="31"/>
                </a:lnTo>
                <a:lnTo>
                  <a:pt x="4" y="27"/>
                </a:lnTo>
                <a:lnTo>
                  <a:pt x="4" y="59"/>
                </a:lnTo>
                <a:lnTo>
                  <a:pt x="9" y="45"/>
                </a:lnTo>
                <a:lnTo>
                  <a:pt x="9" y="36"/>
                </a:lnTo>
                <a:lnTo>
                  <a:pt x="13" y="36"/>
                </a:lnTo>
                <a:lnTo>
                  <a:pt x="13" y="63"/>
                </a:lnTo>
                <a:lnTo>
                  <a:pt x="17" y="27"/>
                </a:lnTo>
                <a:lnTo>
                  <a:pt x="17" y="36"/>
                </a:lnTo>
                <a:lnTo>
                  <a:pt x="22" y="36"/>
                </a:lnTo>
                <a:lnTo>
                  <a:pt x="22" y="63"/>
                </a:lnTo>
                <a:lnTo>
                  <a:pt x="26" y="72"/>
                </a:lnTo>
                <a:lnTo>
                  <a:pt x="26" y="49"/>
                </a:lnTo>
                <a:lnTo>
                  <a:pt x="30" y="18"/>
                </a:lnTo>
                <a:lnTo>
                  <a:pt x="30" y="45"/>
                </a:lnTo>
                <a:lnTo>
                  <a:pt x="35" y="81"/>
                </a:lnTo>
                <a:lnTo>
                  <a:pt x="35" y="0"/>
                </a:lnTo>
                <a:lnTo>
                  <a:pt x="39" y="27"/>
                </a:lnTo>
                <a:lnTo>
                  <a:pt x="39" y="49"/>
                </a:lnTo>
                <a:lnTo>
                  <a:pt x="44" y="49"/>
                </a:lnTo>
                <a:lnTo>
                  <a:pt x="44" y="18"/>
                </a:lnTo>
                <a:lnTo>
                  <a:pt x="44" y="54"/>
                </a:lnTo>
                <a:lnTo>
                  <a:pt x="48" y="158"/>
                </a:lnTo>
                <a:lnTo>
                  <a:pt x="48" y="208"/>
                </a:lnTo>
                <a:lnTo>
                  <a:pt x="52" y="154"/>
                </a:lnTo>
                <a:lnTo>
                  <a:pt x="52" y="163"/>
                </a:lnTo>
                <a:lnTo>
                  <a:pt x="52" y="81"/>
                </a:lnTo>
                <a:lnTo>
                  <a:pt x="57" y="36"/>
                </a:lnTo>
                <a:lnTo>
                  <a:pt x="57" y="90"/>
                </a:lnTo>
                <a:lnTo>
                  <a:pt x="61" y="95"/>
                </a:lnTo>
                <a:lnTo>
                  <a:pt x="61" y="118"/>
                </a:lnTo>
                <a:lnTo>
                  <a:pt x="65" y="77"/>
                </a:lnTo>
                <a:lnTo>
                  <a:pt x="65" y="99"/>
                </a:lnTo>
                <a:lnTo>
                  <a:pt x="70" y="68"/>
                </a:lnTo>
                <a:lnTo>
                  <a:pt x="70" y="99"/>
                </a:lnTo>
                <a:lnTo>
                  <a:pt x="74" y="81"/>
                </a:lnTo>
                <a:lnTo>
                  <a:pt x="74" y="68"/>
                </a:lnTo>
                <a:lnTo>
                  <a:pt x="74" y="104"/>
                </a:lnTo>
                <a:lnTo>
                  <a:pt x="79" y="72"/>
                </a:lnTo>
                <a:lnTo>
                  <a:pt x="79" y="77"/>
                </a:lnTo>
                <a:lnTo>
                  <a:pt x="83" y="104"/>
                </a:lnTo>
                <a:lnTo>
                  <a:pt x="83" y="63"/>
                </a:lnTo>
                <a:lnTo>
                  <a:pt x="83" y="77"/>
                </a:lnTo>
                <a:lnTo>
                  <a:pt x="87" y="104"/>
                </a:lnTo>
                <a:lnTo>
                  <a:pt x="87" y="63"/>
                </a:lnTo>
                <a:lnTo>
                  <a:pt x="92" y="90"/>
                </a:lnTo>
                <a:lnTo>
                  <a:pt x="92" y="68"/>
                </a:lnTo>
                <a:lnTo>
                  <a:pt x="96" y="90"/>
                </a:lnTo>
                <a:lnTo>
                  <a:pt x="96" y="86"/>
                </a:lnTo>
                <a:lnTo>
                  <a:pt x="101" y="63"/>
                </a:lnTo>
                <a:lnTo>
                  <a:pt x="101" y="86"/>
                </a:lnTo>
                <a:lnTo>
                  <a:pt x="105" y="86"/>
                </a:lnTo>
                <a:lnTo>
                  <a:pt x="105" y="59"/>
                </a:lnTo>
                <a:lnTo>
                  <a:pt x="105" y="86"/>
                </a:lnTo>
                <a:lnTo>
                  <a:pt x="109" y="59"/>
                </a:lnTo>
                <a:lnTo>
                  <a:pt x="109" y="49"/>
                </a:lnTo>
                <a:lnTo>
                  <a:pt x="114" y="77"/>
                </a:lnTo>
                <a:lnTo>
                  <a:pt x="114" y="36"/>
                </a:lnTo>
                <a:lnTo>
                  <a:pt x="118" y="77"/>
                </a:lnTo>
                <a:lnTo>
                  <a:pt x="118" y="49"/>
                </a:lnTo>
                <a:lnTo>
                  <a:pt x="122" y="45"/>
                </a:lnTo>
                <a:lnTo>
                  <a:pt x="122" y="72"/>
                </a:lnTo>
                <a:lnTo>
                  <a:pt x="127" y="49"/>
                </a:lnTo>
                <a:lnTo>
                  <a:pt x="127" y="68"/>
                </a:lnTo>
                <a:lnTo>
                  <a:pt x="131" y="68"/>
                </a:lnTo>
                <a:lnTo>
                  <a:pt x="131" y="45"/>
                </a:lnTo>
                <a:lnTo>
                  <a:pt x="136" y="59"/>
                </a:lnTo>
                <a:lnTo>
                  <a:pt x="136" y="27"/>
                </a:lnTo>
                <a:lnTo>
                  <a:pt x="140" y="31"/>
                </a:lnTo>
                <a:lnTo>
                  <a:pt x="140" y="49"/>
                </a:lnTo>
                <a:lnTo>
                  <a:pt x="144" y="27"/>
                </a:lnTo>
                <a:lnTo>
                  <a:pt x="144" y="36"/>
                </a:lnTo>
                <a:lnTo>
                  <a:pt x="149" y="45"/>
                </a:lnTo>
                <a:lnTo>
                  <a:pt x="149" y="27"/>
                </a:lnTo>
                <a:lnTo>
                  <a:pt x="153" y="31"/>
                </a:lnTo>
                <a:lnTo>
                  <a:pt x="153" y="45"/>
                </a:lnTo>
                <a:lnTo>
                  <a:pt x="162" y="40"/>
                </a:lnTo>
                <a:lnTo>
                  <a:pt x="162" y="49"/>
                </a:lnTo>
                <a:lnTo>
                  <a:pt x="166" y="54"/>
                </a:lnTo>
                <a:lnTo>
                  <a:pt x="166" y="49"/>
                </a:lnTo>
                <a:lnTo>
                  <a:pt x="171" y="45"/>
                </a:lnTo>
                <a:lnTo>
                  <a:pt x="175" y="68"/>
                </a:lnTo>
                <a:lnTo>
                  <a:pt x="175" y="63"/>
                </a:lnTo>
                <a:lnTo>
                  <a:pt x="175" y="68"/>
                </a:lnTo>
                <a:lnTo>
                  <a:pt x="179" y="63"/>
                </a:lnTo>
                <a:lnTo>
                  <a:pt x="179" y="68"/>
                </a:lnTo>
                <a:lnTo>
                  <a:pt x="184" y="86"/>
                </a:lnTo>
                <a:lnTo>
                  <a:pt x="184" y="72"/>
                </a:lnTo>
                <a:lnTo>
                  <a:pt x="188" y="68"/>
                </a:lnTo>
                <a:lnTo>
                  <a:pt x="193" y="81"/>
                </a:lnTo>
                <a:lnTo>
                  <a:pt x="193" y="86"/>
                </a:lnTo>
                <a:lnTo>
                  <a:pt x="193" y="81"/>
                </a:lnTo>
                <a:lnTo>
                  <a:pt x="197" y="81"/>
                </a:lnTo>
                <a:lnTo>
                  <a:pt x="201" y="81"/>
                </a:lnTo>
                <a:lnTo>
                  <a:pt x="201" y="72"/>
                </a:lnTo>
                <a:lnTo>
                  <a:pt x="206" y="86"/>
                </a:lnTo>
                <a:lnTo>
                  <a:pt x="206" y="81"/>
                </a:lnTo>
                <a:lnTo>
                  <a:pt x="206" y="86"/>
                </a:lnTo>
                <a:lnTo>
                  <a:pt x="210" y="81"/>
                </a:lnTo>
                <a:lnTo>
                  <a:pt x="215" y="86"/>
                </a:lnTo>
                <a:lnTo>
                  <a:pt x="215" y="81"/>
                </a:lnTo>
                <a:lnTo>
                  <a:pt x="219" y="72"/>
                </a:lnTo>
                <a:lnTo>
                  <a:pt x="219" y="63"/>
                </a:lnTo>
                <a:lnTo>
                  <a:pt x="223" y="72"/>
                </a:lnTo>
                <a:lnTo>
                  <a:pt x="223" y="81"/>
                </a:lnTo>
                <a:lnTo>
                  <a:pt x="223" y="77"/>
                </a:lnTo>
                <a:lnTo>
                  <a:pt x="228" y="68"/>
                </a:lnTo>
                <a:lnTo>
                  <a:pt x="228" y="63"/>
                </a:lnTo>
                <a:lnTo>
                  <a:pt x="232" y="81"/>
                </a:lnTo>
                <a:lnTo>
                  <a:pt x="232" y="68"/>
                </a:lnTo>
                <a:lnTo>
                  <a:pt x="236" y="68"/>
                </a:lnTo>
                <a:lnTo>
                  <a:pt x="236" y="81"/>
                </a:lnTo>
                <a:lnTo>
                  <a:pt x="241" y="77"/>
                </a:lnTo>
                <a:lnTo>
                  <a:pt x="241" y="68"/>
                </a:lnTo>
                <a:lnTo>
                  <a:pt x="245" y="63"/>
                </a:lnTo>
                <a:lnTo>
                  <a:pt x="245" y="59"/>
                </a:lnTo>
                <a:lnTo>
                  <a:pt x="245" y="72"/>
                </a:lnTo>
                <a:lnTo>
                  <a:pt x="250" y="77"/>
                </a:lnTo>
                <a:lnTo>
                  <a:pt x="250" y="72"/>
                </a:lnTo>
                <a:lnTo>
                  <a:pt x="254" y="68"/>
                </a:lnTo>
                <a:lnTo>
                  <a:pt x="254" y="77"/>
                </a:lnTo>
                <a:lnTo>
                  <a:pt x="263" y="77"/>
                </a:lnTo>
                <a:lnTo>
                  <a:pt x="258" y="77"/>
                </a:lnTo>
                <a:lnTo>
                  <a:pt x="263" y="81"/>
                </a:lnTo>
                <a:lnTo>
                  <a:pt x="267" y="77"/>
                </a:lnTo>
                <a:lnTo>
                  <a:pt x="272" y="72"/>
                </a:lnTo>
                <a:lnTo>
                  <a:pt x="272" y="77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42" name="Freeform 233"/>
          <p:cNvSpPr>
            <a:spLocks/>
          </p:cNvSpPr>
          <p:nvPr/>
        </p:nvSpPr>
        <p:spPr bwMode="auto">
          <a:xfrm>
            <a:off x="8499475" y="3754438"/>
            <a:ext cx="388938" cy="1044575"/>
          </a:xfrm>
          <a:custGeom>
            <a:avLst/>
            <a:gdLst>
              <a:gd name="T0" fmla="*/ 6350 w 245"/>
              <a:gd name="T1" fmla="*/ 425450 h 658"/>
              <a:gd name="T2" fmla="*/ 6350 w 245"/>
              <a:gd name="T3" fmla="*/ 425450 h 658"/>
              <a:gd name="T4" fmla="*/ 12700 w 245"/>
              <a:gd name="T5" fmla="*/ 425450 h 658"/>
              <a:gd name="T6" fmla="*/ 20638 w 245"/>
              <a:gd name="T7" fmla="*/ 425450 h 658"/>
              <a:gd name="T8" fmla="*/ 33338 w 245"/>
              <a:gd name="T9" fmla="*/ 417513 h 658"/>
              <a:gd name="T10" fmla="*/ 41275 w 245"/>
              <a:gd name="T11" fmla="*/ 374650 h 658"/>
              <a:gd name="T12" fmla="*/ 47625 w 245"/>
              <a:gd name="T13" fmla="*/ 360362 h 658"/>
              <a:gd name="T14" fmla="*/ 47625 w 245"/>
              <a:gd name="T15" fmla="*/ 374650 h 658"/>
              <a:gd name="T16" fmla="*/ 55563 w 245"/>
              <a:gd name="T17" fmla="*/ 374650 h 658"/>
              <a:gd name="T18" fmla="*/ 68263 w 245"/>
              <a:gd name="T19" fmla="*/ 417513 h 658"/>
              <a:gd name="T20" fmla="*/ 76200 w 245"/>
              <a:gd name="T21" fmla="*/ 388937 h 658"/>
              <a:gd name="T22" fmla="*/ 82550 w 245"/>
              <a:gd name="T23" fmla="*/ 403225 h 658"/>
              <a:gd name="T24" fmla="*/ 82550 w 245"/>
              <a:gd name="T25" fmla="*/ 411163 h 658"/>
              <a:gd name="T26" fmla="*/ 90488 w 245"/>
              <a:gd name="T27" fmla="*/ 388937 h 658"/>
              <a:gd name="T28" fmla="*/ 96838 w 245"/>
              <a:gd name="T29" fmla="*/ 425450 h 658"/>
              <a:gd name="T30" fmla="*/ 111125 w 245"/>
              <a:gd name="T31" fmla="*/ 446088 h 658"/>
              <a:gd name="T32" fmla="*/ 117475 w 245"/>
              <a:gd name="T33" fmla="*/ 468313 h 658"/>
              <a:gd name="T34" fmla="*/ 123825 w 245"/>
              <a:gd name="T35" fmla="*/ 525462 h 658"/>
              <a:gd name="T36" fmla="*/ 131763 w 245"/>
              <a:gd name="T37" fmla="*/ 496888 h 658"/>
              <a:gd name="T38" fmla="*/ 138113 w 245"/>
              <a:gd name="T39" fmla="*/ 476250 h 658"/>
              <a:gd name="T40" fmla="*/ 146050 w 245"/>
              <a:gd name="T41" fmla="*/ 454025 h 658"/>
              <a:gd name="T42" fmla="*/ 152400 w 245"/>
              <a:gd name="T43" fmla="*/ 806450 h 658"/>
              <a:gd name="T44" fmla="*/ 158750 w 245"/>
              <a:gd name="T45" fmla="*/ 749300 h 658"/>
              <a:gd name="T46" fmla="*/ 166688 w 245"/>
              <a:gd name="T47" fmla="*/ 317500 h 658"/>
              <a:gd name="T48" fmla="*/ 173038 w 245"/>
              <a:gd name="T49" fmla="*/ 584200 h 658"/>
              <a:gd name="T50" fmla="*/ 180975 w 245"/>
              <a:gd name="T51" fmla="*/ 1044575 h 658"/>
              <a:gd name="T52" fmla="*/ 187325 w 245"/>
              <a:gd name="T53" fmla="*/ 957263 h 658"/>
              <a:gd name="T54" fmla="*/ 193675 w 245"/>
              <a:gd name="T55" fmla="*/ 885825 h 658"/>
              <a:gd name="T56" fmla="*/ 201613 w 245"/>
              <a:gd name="T57" fmla="*/ 835025 h 658"/>
              <a:gd name="T58" fmla="*/ 207963 w 245"/>
              <a:gd name="T59" fmla="*/ 828675 h 658"/>
              <a:gd name="T60" fmla="*/ 214313 w 245"/>
              <a:gd name="T61" fmla="*/ 792162 h 658"/>
              <a:gd name="T62" fmla="*/ 222250 w 245"/>
              <a:gd name="T63" fmla="*/ 755650 h 658"/>
              <a:gd name="T64" fmla="*/ 228600 w 245"/>
              <a:gd name="T65" fmla="*/ 749300 h 658"/>
              <a:gd name="T66" fmla="*/ 242888 w 245"/>
              <a:gd name="T67" fmla="*/ 741362 h 658"/>
              <a:gd name="T68" fmla="*/ 242888 w 245"/>
              <a:gd name="T69" fmla="*/ 785812 h 658"/>
              <a:gd name="T70" fmla="*/ 249238 w 245"/>
              <a:gd name="T71" fmla="*/ 763587 h 658"/>
              <a:gd name="T72" fmla="*/ 257175 w 245"/>
              <a:gd name="T73" fmla="*/ 792162 h 658"/>
              <a:gd name="T74" fmla="*/ 263525 w 245"/>
              <a:gd name="T75" fmla="*/ 755650 h 658"/>
              <a:gd name="T76" fmla="*/ 271463 w 245"/>
              <a:gd name="T77" fmla="*/ 777875 h 658"/>
              <a:gd name="T78" fmla="*/ 277813 w 245"/>
              <a:gd name="T79" fmla="*/ 820738 h 658"/>
              <a:gd name="T80" fmla="*/ 292100 w 245"/>
              <a:gd name="T81" fmla="*/ 777875 h 658"/>
              <a:gd name="T82" fmla="*/ 292100 w 245"/>
              <a:gd name="T83" fmla="*/ 727075 h 658"/>
              <a:gd name="T84" fmla="*/ 304800 w 245"/>
              <a:gd name="T85" fmla="*/ 706437 h 658"/>
              <a:gd name="T86" fmla="*/ 312738 w 245"/>
              <a:gd name="T87" fmla="*/ 755650 h 658"/>
              <a:gd name="T88" fmla="*/ 319088 w 245"/>
              <a:gd name="T89" fmla="*/ 712787 h 658"/>
              <a:gd name="T90" fmla="*/ 327025 w 245"/>
              <a:gd name="T91" fmla="*/ 22225 h 658"/>
              <a:gd name="T92" fmla="*/ 333375 w 245"/>
              <a:gd name="T93" fmla="*/ 122238 h 658"/>
              <a:gd name="T94" fmla="*/ 339725 w 245"/>
              <a:gd name="T95" fmla="*/ 180975 h 658"/>
              <a:gd name="T96" fmla="*/ 347663 w 245"/>
              <a:gd name="T97" fmla="*/ 258763 h 658"/>
              <a:gd name="T98" fmla="*/ 354013 w 245"/>
              <a:gd name="T99" fmla="*/ 266700 h 658"/>
              <a:gd name="T100" fmla="*/ 360363 w 245"/>
              <a:gd name="T101" fmla="*/ 274637 h 658"/>
              <a:gd name="T102" fmla="*/ 368300 w 245"/>
              <a:gd name="T103" fmla="*/ 303212 h 658"/>
              <a:gd name="T104" fmla="*/ 374650 w 245"/>
              <a:gd name="T105" fmla="*/ 323850 h 658"/>
              <a:gd name="T106" fmla="*/ 382588 w 245"/>
              <a:gd name="T107" fmla="*/ 598487 h 65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45"/>
              <a:gd name="T163" fmla="*/ 0 h 658"/>
              <a:gd name="T164" fmla="*/ 245 w 245"/>
              <a:gd name="T165" fmla="*/ 658 h 65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45" h="658">
                <a:moveTo>
                  <a:pt x="0" y="259"/>
                </a:moveTo>
                <a:lnTo>
                  <a:pt x="4" y="268"/>
                </a:lnTo>
                <a:lnTo>
                  <a:pt x="4" y="272"/>
                </a:lnTo>
                <a:lnTo>
                  <a:pt x="4" y="268"/>
                </a:lnTo>
                <a:lnTo>
                  <a:pt x="8" y="263"/>
                </a:lnTo>
                <a:lnTo>
                  <a:pt x="8" y="268"/>
                </a:lnTo>
                <a:lnTo>
                  <a:pt x="17" y="268"/>
                </a:lnTo>
                <a:lnTo>
                  <a:pt x="13" y="268"/>
                </a:lnTo>
                <a:lnTo>
                  <a:pt x="17" y="268"/>
                </a:lnTo>
                <a:lnTo>
                  <a:pt x="21" y="263"/>
                </a:lnTo>
                <a:lnTo>
                  <a:pt x="21" y="236"/>
                </a:lnTo>
                <a:lnTo>
                  <a:pt x="26" y="236"/>
                </a:lnTo>
                <a:lnTo>
                  <a:pt x="26" y="245"/>
                </a:lnTo>
                <a:lnTo>
                  <a:pt x="30" y="227"/>
                </a:lnTo>
                <a:lnTo>
                  <a:pt x="30" y="222"/>
                </a:lnTo>
                <a:lnTo>
                  <a:pt x="30" y="236"/>
                </a:lnTo>
                <a:lnTo>
                  <a:pt x="39" y="236"/>
                </a:lnTo>
                <a:lnTo>
                  <a:pt x="35" y="236"/>
                </a:lnTo>
                <a:lnTo>
                  <a:pt x="39" y="236"/>
                </a:lnTo>
                <a:lnTo>
                  <a:pt x="43" y="263"/>
                </a:lnTo>
                <a:lnTo>
                  <a:pt x="43" y="218"/>
                </a:lnTo>
                <a:lnTo>
                  <a:pt x="48" y="245"/>
                </a:lnTo>
                <a:lnTo>
                  <a:pt x="48" y="213"/>
                </a:lnTo>
                <a:lnTo>
                  <a:pt x="52" y="254"/>
                </a:lnTo>
                <a:lnTo>
                  <a:pt x="52" y="231"/>
                </a:lnTo>
                <a:lnTo>
                  <a:pt x="52" y="259"/>
                </a:lnTo>
                <a:lnTo>
                  <a:pt x="57" y="272"/>
                </a:lnTo>
                <a:lnTo>
                  <a:pt x="57" y="245"/>
                </a:lnTo>
                <a:lnTo>
                  <a:pt x="61" y="259"/>
                </a:lnTo>
                <a:lnTo>
                  <a:pt x="61" y="268"/>
                </a:lnTo>
                <a:lnTo>
                  <a:pt x="65" y="272"/>
                </a:lnTo>
                <a:lnTo>
                  <a:pt x="70" y="281"/>
                </a:lnTo>
                <a:lnTo>
                  <a:pt x="70" y="286"/>
                </a:lnTo>
                <a:lnTo>
                  <a:pt x="74" y="295"/>
                </a:lnTo>
                <a:lnTo>
                  <a:pt x="74" y="327"/>
                </a:lnTo>
                <a:lnTo>
                  <a:pt x="78" y="331"/>
                </a:lnTo>
                <a:lnTo>
                  <a:pt x="78" y="309"/>
                </a:lnTo>
                <a:lnTo>
                  <a:pt x="83" y="313"/>
                </a:lnTo>
                <a:lnTo>
                  <a:pt x="83" y="295"/>
                </a:lnTo>
                <a:lnTo>
                  <a:pt x="87" y="300"/>
                </a:lnTo>
                <a:lnTo>
                  <a:pt x="87" y="290"/>
                </a:lnTo>
                <a:lnTo>
                  <a:pt x="92" y="286"/>
                </a:lnTo>
                <a:lnTo>
                  <a:pt x="92" y="309"/>
                </a:lnTo>
                <a:lnTo>
                  <a:pt x="96" y="508"/>
                </a:lnTo>
                <a:lnTo>
                  <a:pt x="96" y="231"/>
                </a:lnTo>
                <a:lnTo>
                  <a:pt x="100" y="472"/>
                </a:lnTo>
                <a:lnTo>
                  <a:pt x="100" y="182"/>
                </a:lnTo>
                <a:lnTo>
                  <a:pt x="105" y="200"/>
                </a:lnTo>
                <a:lnTo>
                  <a:pt x="105" y="218"/>
                </a:lnTo>
                <a:lnTo>
                  <a:pt x="109" y="368"/>
                </a:lnTo>
                <a:lnTo>
                  <a:pt x="109" y="640"/>
                </a:lnTo>
                <a:lnTo>
                  <a:pt x="114" y="658"/>
                </a:lnTo>
                <a:lnTo>
                  <a:pt x="114" y="599"/>
                </a:lnTo>
                <a:lnTo>
                  <a:pt x="118" y="603"/>
                </a:lnTo>
                <a:lnTo>
                  <a:pt x="118" y="585"/>
                </a:lnTo>
                <a:lnTo>
                  <a:pt x="122" y="558"/>
                </a:lnTo>
                <a:lnTo>
                  <a:pt x="122" y="554"/>
                </a:lnTo>
                <a:lnTo>
                  <a:pt x="127" y="526"/>
                </a:lnTo>
                <a:lnTo>
                  <a:pt x="127" y="517"/>
                </a:lnTo>
                <a:lnTo>
                  <a:pt x="131" y="522"/>
                </a:lnTo>
                <a:lnTo>
                  <a:pt x="131" y="490"/>
                </a:lnTo>
                <a:lnTo>
                  <a:pt x="135" y="499"/>
                </a:lnTo>
                <a:lnTo>
                  <a:pt x="140" y="481"/>
                </a:lnTo>
                <a:lnTo>
                  <a:pt x="140" y="476"/>
                </a:lnTo>
                <a:lnTo>
                  <a:pt x="144" y="485"/>
                </a:lnTo>
                <a:lnTo>
                  <a:pt x="144" y="472"/>
                </a:lnTo>
                <a:lnTo>
                  <a:pt x="149" y="476"/>
                </a:lnTo>
                <a:lnTo>
                  <a:pt x="153" y="467"/>
                </a:lnTo>
                <a:lnTo>
                  <a:pt x="153" y="463"/>
                </a:lnTo>
                <a:lnTo>
                  <a:pt x="153" y="495"/>
                </a:lnTo>
                <a:lnTo>
                  <a:pt x="157" y="490"/>
                </a:lnTo>
                <a:lnTo>
                  <a:pt x="157" y="481"/>
                </a:lnTo>
                <a:lnTo>
                  <a:pt x="162" y="485"/>
                </a:lnTo>
                <a:lnTo>
                  <a:pt x="162" y="499"/>
                </a:lnTo>
                <a:lnTo>
                  <a:pt x="162" y="485"/>
                </a:lnTo>
                <a:lnTo>
                  <a:pt x="166" y="476"/>
                </a:lnTo>
                <a:lnTo>
                  <a:pt x="166" y="495"/>
                </a:lnTo>
                <a:lnTo>
                  <a:pt x="171" y="490"/>
                </a:lnTo>
                <a:lnTo>
                  <a:pt x="171" y="481"/>
                </a:lnTo>
                <a:lnTo>
                  <a:pt x="175" y="517"/>
                </a:lnTo>
                <a:lnTo>
                  <a:pt x="175" y="499"/>
                </a:lnTo>
                <a:lnTo>
                  <a:pt x="184" y="490"/>
                </a:lnTo>
                <a:lnTo>
                  <a:pt x="179" y="490"/>
                </a:lnTo>
                <a:lnTo>
                  <a:pt x="184" y="458"/>
                </a:lnTo>
                <a:lnTo>
                  <a:pt x="188" y="458"/>
                </a:lnTo>
                <a:lnTo>
                  <a:pt x="192" y="445"/>
                </a:lnTo>
                <a:lnTo>
                  <a:pt x="192" y="476"/>
                </a:lnTo>
                <a:lnTo>
                  <a:pt x="197" y="476"/>
                </a:lnTo>
                <a:lnTo>
                  <a:pt x="197" y="458"/>
                </a:lnTo>
                <a:lnTo>
                  <a:pt x="201" y="449"/>
                </a:lnTo>
                <a:lnTo>
                  <a:pt x="201" y="0"/>
                </a:lnTo>
                <a:lnTo>
                  <a:pt x="206" y="14"/>
                </a:lnTo>
                <a:lnTo>
                  <a:pt x="206" y="64"/>
                </a:lnTo>
                <a:lnTo>
                  <a:pt x="210" y="77"/>
                </a:lnTo>
                <a:lnTo>
                  <a:pt x="210" y="95"/>
                </a:lnTo>
                <a:lnTo>
                  <a:pt x="214" y="114"/>
                </a:lnTo>
                <a:lnTo>
                  <a:pt x="214" y="159"/>
                </a:lnTo>
                <a:lnTo>
                  <a:pt x="219" y="163"/>
                </a:lnTo>
                <a:lnTo>
                  <a:pt x="219" y="173"/>
                </a:lnTo>
                <a:lnTo>
                  <a:pt x="223" y="168"/>
                </a:lnTo>
                <a:lnTo>
                  <a:pt x="223" y="159"/>
                </a:lnTo>
                <a:lnTo>
                  <a:pt x="227" y="173"/>
                </a:lnTo>
                <a:lnTo>
                  <a:pt x="227" y="186"/>
                </a:lnTo>
                <a:lnTo>
                  <a:pt x="232" y="191"/>
                </a:lnTo>
                <a:lnTo>
                  <a:pt x="232" y="209"/>
                </a:lnTo>
                <a:lnTo>
                  <a:pt x="236" y="204"/>
                </a:lnTo>
                <a:lnTo>
                  <a:pt x="241" y="213"/>
                </a:lnTo>
                <a:lnTo>
                  <a:pt x="241" y="377"/>
                </a:lnTo>
                <a:lnTo>
                  <a:pt x="245" y="599"/>
                </a:lnTo>
              </a:path>
            </a:pathLst>
          </a:custGeom>
          <a:noFill/>
          <a:ln w="0">
            <a:solidFill>
              <a:srgbClr val="BFB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AutoShape 152"/>
          <p:cNvSpPr>
            <a:spLocks noChangeAspect="1" noChangeArrowheads="1"/>
          </p:cNvSpPr>
          <p:nvPr/>
        </p:nvSpPr>
        <p:spPr bwMode="auto">
          <a:xfrm>
            <a:off x="-228600" y="2895600"/>
            <a:ext cx="6629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73" name="Rectangle 153"/>
          <p:cNvSpPr>
            <a:spLocks noChangeArrowheads="1"/>
          </p:cNvSpPr>
          <p:nvPr/>
        </p:nvSpPr>
        <p:spPr bwMode="auto">
          <a:xfrm>
            <a:off x="80923" y="2979767"/>
            <a:ext cx="6317161" cy="4856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" name="Rectangle 154"/>
          <p:cNvSpPr>
            <a:spLocks noChangeArrowheads="1"/>
          </p:cNvSpPr>
          <p:nvPr/>
        </p:nvSpPr>
        <p:spPr bwMode="auto">
          <a:xfrm>
            <a:off x="80923" y="2979767"/>
            <a:ext cx="6317161" cy="48567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87" name="Freeform 206"/>
          <p:cNvSpPr>
            <a:spLocks/>
          </p:cNvSpPr>
          <p:nvPr/>
        </p:nvSpPr>
        <p:spPr bwMode="auto">
          <a:xfrm>
            <a:off x="360580" y="3144236"/>
            <a:ext cx="278752" cy="2490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1" y="33"/>
              </a:cxn>
              <a:cxn ang="0">
                <a:pos x="3" y="33"/>
              </a:cxn>
              <a:cxn ang="0">
                <a:pos x="6" y="33"/>
              </a:cxn>
              <a:cxn ang="0">
                <a:pos x="8" y="33"/>
              </a:cxn>
              <a:cxn ang="0">
                <a:pos x="11" y="31"/>
              </a:cxn>
              <a:cxn ang="0">
                <a:pos x="15" y="31"/>
              </a:cxn>
              <a:cxn ang="0">
                <a:pos x="20" y="30"/>
              </a:cxn>
              <a:cxn ang="0">
                <a:pos x="22" y="31"/>
              </a:cxn>
              <a:cxn ang="0">
                <a:pos x="23" y="31"/>
              </a:cxn>
              <a:cxn ang="0">
                <a:pos x="25" y="31"/>
              </a:cxn>
              <a:cxn ang="0">
                <a:pos x="25" y="31"/>
              </a:cxn>
              <a:cxn ang="0">
                <a:pos x="26" y="30"/>
              </a:cxn>
              <a:cxn ang="0">
                <a:pos x="31" y="30"/>
              </a:cxn>
              <a:cxn ang="0">
                <a:pos x="34" y="30"/>
              </a:cxn>
              <a:cxn ang="0">
                <a:pos x="36" y="30"/>
              </a:cxn>
              <a:cxn ang="0">
                <a:pos x="39" y="28"/>
              </a:cxn>
              <a:cxn ang="0">
                <a:pos x="42" y="28"/>
              </a:cxn>
              <a:cxn ang="0">
                <a:pos x="43" y="26"/>
              </a:cxn>
              <a:cxn ang="0">
                <a:pos x="45" y="28"/>
              </a:cxn>
              <a:cxn ang="0">
                <a:pos x="46" y="26"/>
              </a:cxn>
              <a:cxn ang="0">
                <a:pos x="46" y="26"/>
              </a:cxn>
              <a:cxn ang="0">
                <a:pos x="48" y="26"/>
              </a:cxn>
              <a:cxn ang="0">
                <a:pos x="53" y="26"/>
              </a:cxn>
              <a:cxn ang="0">
                <a:pos x="54" y="24"/>
              </a:cxn>
              <a:cxn ang="0">
                <a:pos x="56" y="26"/>
              </a:cxn>
              <a:cxn ang="0">
                <a:pos x="57" y="26"/>
              </a:cxn>
              <a:cxn ang="0">
                <a:pos x="60" y="22"/>
              </a:cxn>
              <a:cxn ang="0">
                <a:pos x="62" y="8"/>
              </a:cxn>
              <a:cxn ang="0">
                <a:pos x="63" y="20"/>
              </a:cxn>
              <a:cxn ang="0">
                <a:pos x="67" y="24"/>
              </a:cxn>
              <a:cxn ang="0">
                <a:pos x="68" y="22"/>
              </a:cxn>
              <a:cxn ang="0">
                <a:pos x="70" y="20"/>
              </a:cxn>
              <a:cxn ang="0">
                <a:pos x="71" y="22"/>
              </a:cxn>
              <a:cxn ang="0">
                <a:pos x="73" y="26"/>
              </a:cxn>
              <a:cxn ang="0">
                <a:pos x="74" y="26"/>
              </a:cxn>
              <a:cxn ang="0">
                <a:pos x="76" y="24"/>
              </a:cxn>
              <a:cxn ang="0">
                <a:pos x="77" y="26"/>
              </a:cxn>
              <a:cxn ang="0">
                <a:pos x="79" y="24"/>
              </a:cxn>
              <a:cxn ang="0">
                <a:pos x="81" y="24"/>
              </a:cxn>
              <a:cxn ang="0">
                <a:pos x="82" y="26"/>
              </a:cxn>
              <a:cxn ang="0">
                <a:pos x="82" y="26"/>
              </a:cxn>
            </a:cxnLst>
            <a:rect l="0" t="0" r="r" b="b"/>
            <a:pathLst>
              <a:path w="85" h="33">
                <a:moveTo>
                  <a:pt x="0" y="31"/>
                </a:moveTo>
                <a:lnTo>
                  <a:pt x="0" y="33"/>
                </a:lnTo>
                <a:lnTo>
                  <a:pt x="0" y="31"/>
                </a:lnTo>
                <a:lnTo>
                  <a:pt x="0" y="31"/>
                </a:lnTo>
                <a:lnTo>
                  <a:pt x="1" y="33"/>
                </a:lnTo>
                <a:lnTo>
                  <a:pt x="1" y="33"/>
                </a:lnTo>
                <a:lnTo>
                  <a:pt x="1" y="31"/>
                </a:lnTo>
                <a:lnTo>
                  <a:pt x="1" y="31"/>
                </a:lnTo>
                <a:lnTo>
                  <a:pt x="3" y="33"/>
                </a:lnTo>
                <a:lnTo>
                  <a:pt x="3" y="31"/>
                </a:lnTo>
                <a:lnTo>
                  <a:pt x="5" y="31"/>
                </a:lnTo>
                <a:lnTo>
                  <a:pt x="6" y="33"/>
                </a:lnTo>
                <a:lnTo>
                  <a:pt x="6" y="31"/>
                </a:lnTo>
                <a:lnTo>
                  <a:pt x="8" y="33"/>
                </a:lnTo>
                <a:lnTo>
                  <a:pt x="8" y="33"/>
                </a:lnTo>
                <a:lnTo>
                  <a:pt x="8" y="31"/>
                </a:lnTo>
                <a:lnTo>
                  <a:pt x="9" y="31"/>
                </a:lnTo>
                <a:lnTo>
                  <a:pt x="11" y="31"/>
                </a:lnTo>
                <a:lnTo>
                  <a:pt x="12" y="31"/>
                </a:lnTo>
                <a:lnTo>
                  <a:pt x="14" y="31"/>
                </a:lnTo>
                <a:lnTo>
                  <a:pt x="15" y="31"/>
                </a:lnTo>
                <a:lnTo>
                  <a:pt x="19" y="31"/>
                </a:lnTo>
                <a:lnTo>
                  <a:pt x="19" y="31"/>
                </a:lnTo>
                <a:lnTo>
                  <a:pt x="20" y="30"/>
                </a:lnTo>
                <a:lnTo>
                  <a:pt x="20" y="31"/>
                </a:lnTo>
                <a:lnTo>
                  <a:pt x="22" y="30"/>
                </a:lnTo>
                <a:lnTo>
                  <a:pt x="22" y="31"/>
                </a:lnTo>
                <a:lnTo>
                  <a:pt x="22" y="30"/>
                </a:lnTo>
                <a:lnTo>
                  <a:pt x="23" y="31"/>
                </a:lnTo>
                <a:lnTo>
                  <a:pt x="23" y="31"/>
                </a:lnTo>
                <a:lnTo>
                  <a:pt x="23" y="30"/>
                </a:lnTo>
                <a:lnTo>
                  <a:pt x="23" y="30"/>
                </a:lnTo>
                <a:lnTo>
                  <a:pt x="25" y="31"/>
                </a:lnTo>
                <a:lnTo>
                  <a:pt x="25" y="31"/>
                </a:lnTo>
                <a:lnTo>
                  <a:pt x="25" y="30"/>
                </a:lnTo>
                <a:lnTo>
                  <a:pt x="25" y="31"/>
                </a:lnTo>
                <a:lnTo>
                  <a:pt x="26" y="30"/>
                </a:lnTo>
                <a:lnTo>
                  <a:pt x="26" y="31"/>
                </a:lnTo>
                <a:lnTo>
                  <a:pt x="26" y="30"/>
                </a:lnTo>
                <a:lnTo>
                  <a:pt x="28" y="30"/>
                </a:lnTo>
                <a:lnTo>
                  <a:pt x="29" y="30"/>
                </a:lnTo>
                <a:lnTo>
                  <a:pt x="31" y="30"/>
                </a:lnTo>
                <a:lnTo>
                  <a:pt x="32" y="30"/>
                </a:lnTo>
                <a:lnTo>
                  <a:pt x="34" y="28"/>
                </a:lnTo>
                <a:lnTo>
                  <a:pt x="34" y="30"/>
                </a:lnTo>
                <a:lnTo>
                  <a:pt x="34" y="28"/>
                </a:lnTo>
                <a:lnTo>
                  <a:pt x="36" y="30"/>
                </a:lnTo>
                <a:lnTo>
                  <a:pt x="36" y="30"/>
                </a:lnTo>
                <a:lnTo>
                  <a:pt x="36" y="28"/>
                </a:lnTo>
                <a:lnTo>
                  <a:pt x="36" y="28"/>
                </a:lnTo>
                <a:lnTo>
                  <a:pt x="39" y="28"/>
                </a:lnTo>
                <a:lnTo>
                  <a:pt x="37" y="28"/>
                </a:lnTo>
                <a:lnTo>
                  <a:pt x="39" y="28"/>
                </a:lnTo>
                <a:lnTo>
                  <a:pt x="42" y="28"/>
                </a:lnTo>
                <a:lnTo>
                  <a:pt x="40" y="28"/>
                </a:lnTo>
                <a:lnTo>
                  <a:pt x="42" y="28"/>
                </a:lnTo>
                <a:lnTo>
                  <a:pt x="43" y="26"/>
                </a:lnTo>
                <a:lnTo>
                  <a:pt x="43" y="28"/>
                </a:lnTo>
                <a:lnTo>
                  <a:pt x="43" y="26"/>
                </a:lnTo>
                <a:lnTo>
                  <a:pt x="45" y="28"/>
                </a:lnTo>
                <a:lnTo>
                  <a:pt x="45" y="26"/>
                </a:lnTo>
                <a:lnTo>
                  <a:pt x="45" y="28"/>
                </a:lnTo>
                <a:lnTo>
                  <a:pt x="46" y="26"/>
                </a:lnTo>
                <a:lnTo>
                  <a:pt x="46" y="28"/>
                </a:lnTo>
                <a:lnTo>
                  <a:pt x="46" y="26"/>
                </a:lnTo>
                <a:lnTo>
                  <a:pt x="46" y="26"/>
                </a:lnTo>
                <a:lnTo>
                  <a:pt x="48" y="28"/>
                </a:lnTo>
                <a:lnTo>
                  <a:pt x="48" y="28"/>
                </a:lnTo>
                <a:lnTo>
                  <a:pt x="48" y="26"/>
                </a:lnTo>
                <a:lnTo>
                  <a:pt x="51" y="26"/>
                </a:lnTo>
                <a:lnTo>
                  <a:pt x="51" y="24"/>
                </a:lnTo>
                <a:lnTo>
                  <a:pt x="53" y="26"/>
                </a:lnTo>
                <a:lnTo>
                  <a:pt x="53" y="24"/>
                </a:lnTo>
                <a:lnTo>
                  <a:pt x="53" y="26"/>
                </a:lnTo>
                <a:lnTo>
                  <a:pt x="54" y="24"/>
                </a:lnTo>
                <a:lnTo>
                  <a:pt x="54" y="26"/>
                </a:lnTo>
                <a:lnTo>
                  <a:pt x="56" y="24"/>
                </a:lnTo>
                <a:lnTo>
                  <a:pt x="56" y="26"/>
                </a:lnTo>
                <a:lnTo>
                  <a:pt x="56" y="24"/>
                </a:lnTo>
                <a:lnTo>
                  <a:pt x="57" y="26"/>
                </a:lnTo>
                <a:lnTo>
                  <a:pt x="57" y="26"/>
                </a:lnTo>
                <a:lnTo>
                  <a:pt x="57" y="24"/>
                </a:lnTo>
                <a:lnTo>
                  <a:pt x="60" y="24"/>
                </a:lnTo>
                <a:lnTo>
                  <a:pt x="60" y="22"/>
                </a:lnTo>
                <a:lnTo>
                  <a:pt x="60" y="24"/>
                </a:lnTo>
                <a:lnTo>
                  <a:pt x="62" y="24"/>
                </a:lnTo>
                <a:lnTo>
                  <a:pt x="62" y="8"/>
                </a:lnTo>
                <a:lnTo>
                  <a:pt x="62" y="20"/>
                </a:lnTo>
                <a:lnTo>
                  <a:pt x="63" y="22"/>
                </a:lnTo>
                <a:lnTo>
                  <a:pt x="63" y="20"/>
                </a:lnTo>
                <a:lnTo>
                  <a:pt x="63" y="22"/>
                </a:lnTo>
                <a:lnTo>
                  <a:pt x="65" y="22"/>
                </a:lnTo>
                <a:lnTo>
                  <a:pt x="67" y="24"/>
                </a:lnTo>
                <a:lnTo>
                  <a:pt x="67" y="4"/>
                </a:lnTo>
                <a:lnTo>
                  <a:pt x="68" y="0"/>
                </a:lnTo>
                <a:lnTo>
                  <a:pt x="68" y="22"/>
                </a:lnTo>
                <a:lnTo>
                  <a:pt x="68" y="20"/>
                </a:lnTo>
                <a:lnTo>
                  <a:pt x="70" y="22"/>
                </a:lnTo>
                <a:lnTo>
                  <a:pt x="70" y="20"/>
                </a:lnTo>
                <a:lnTo>
                  <a:pt x="70" y="22"/>
                </a:lnTo>
                <a:lnTo>
                  <a:pt x="71" y="24"/>
                </a:lnTo>
                <a:lnTo>
                  <a:pt x="71" y="22"/>
                </a:lnTo>
                <a:lnTo>
                  <a:pt x="71" y="24"/>
                </a:lnTo>
                <a:lnTo>
                  <a:pt x="73" y="22"/>
                </a:lnTo>
                <a:lnTo>
                  <a:pt x="73" y="26"/>
                </a:lnTo>
                <a:lnTo>
                  <a:pt x="73" y="22"/>
                </a:lnTo>
                <a:lnTo>
                  <a:pt x="73" y="24"/>
                </a:lnTo>
                <a:lnTo>
                  <a:pt x="74" y="26"/>
                </a:lnTo>
                <a:lnTo>
                  <a:pt x="74" y="24"/>
                </a:lnTo>
                <a:lnTo>
                  <a:pt x="74" y="26"/>
                </a:lnTo>
                <a:lnTo>
                  <a:pt x="76" y="24"/>
                </a:lnTo>
                <a:lnTo>
                  <a:pt x="76" y="26"/>
                </a:lnTo>
                <a:lnTo>
                  <a:pt x="76" y="24"/>
                </a:lnTo>
                <a:lnTo>
                  <a:pt x="77" y="26"/>
                </a:lnTo>
                <a:lnTo>
                  <a:pt x="77" y="24"/>
                </a:lnTo>
                <a:lnTo>
                  <a:pt x="77" y="26"/>
                </a:lnTo>
                <a:lnTo>
                  <a:pt x="79" y="24"/>
                </a:lnTo>
                <a:lnTo>
                  <a:pt x="79" y="26"/>
                </a:lnTo>
                <a:lnTo>
                  <a:pt x="79" y="26"/>
                </a:lnTo>
                <a:lnTo>
                  <a:pt x="81" y="24"/>
                </a:lnTo>
                <a:lnTo>
                  <a:pt x="81" y="24"/>
                </a:lnTo>
                <a:lnTo>
                  <a:pt x="81" y="28"/>
                </a:lnTo>
                <a:lnTo>
                  <a:pt x="82" y="26"/>
                </a:lnTo>
                <a:lnTo>
                  <a:pt x="82" y="28"/>
                </a:lnTo>
                <a:lnTo>
                  <a:pt x="82" y="24"/>
                </a:lnTo>
                <a:lnTo>
                  <a:pt x="82" y="26"/>
                </a:lnTo>
                <a:lnTo>
                  <a:pt x="85" y="26"/>
                </a:lnTo>
                <a:lnTo>
                  <a:pt x="85" y="2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88" name="Freeform 207"/>
          <p:cNvSpPr>
            <a:spLocks/>
          </p:cNvSpPr>
          <p:nvPr/>
        </p:nvSpPr>
        <p:spPr bwMode="auto">
          <a:xfrm>
            <a:off x="639332" y="3097429"/>
            <a:ext cx="210873" cy="212135"/>
          </a:xfrm>
          <a:custGeom>
            <a:avLst/>
            <a:gdLst/>
            <a:ahLst/>
            <a:cxnLst>
              <a:cxn ang="0">
                <a:pos x="2" y="86"/>
              </a:cxn>
              <a:cxn ang="0">
                <a:pos x="2" y="86"/>
              </a:cxn>
              <a:cxn ang="0">
                <a:pos x="3" y="86"/>
              </a:cxn>
              <a:cxn ang="0">
                <a:pos x="5" y="73"/>
              </a:cxn>
              <a:cxn ang="0">
                <a:pos x="6" y="69"/>
              </a:cxn>
              <a:cxn ang="0">
                <a:pos x="8" y="86"/>
              </a:cxn>
              <a:cxn ang="0">
                <a:pos x="10" y="77"/>
              </a:cxn>
              <a:cxn ang="0">
                <a:pos x="10" y="80"/>
              </a:cxn>
              <a:cxn ang="0">
                <a:pos x="11" y="57"/>
              </a:cxn>
              <a:cxn ang="0">
                <a:pos x="13" y="64"/>
              </a:cxn>
              <a:cxn ang="0">
                <a:pos x="14" y="84"/>
              </a:cxn>
              <a:cxn ang="0">
                <a:pos x="16" y="84"/>
              </a:cxn>
              <a:cxn ang="0">
                <a:pos x="17" y="90"/>
              </a:cxn>
              <a:cxn ang="0">
                <a:pos x="19" y="90"/>
              </a:cxn>
              <a:cxn ang="0">
                <a:pos x="20" y="90"/>
              </a:cxn>
              <a:cxn ang="0">
                <a:pos x="22" y="90"/>
              </a:cxn>
              <a:cxn ang="0">
                <a:pos x="23" y="91"/>
              </a:cxn>
              <a:cxn ang="0">
                <a:pos x="23" y="90"/>
              </a:cxn>
              <a:cxn ang="0">
                <a:pos x="25" y="90"/>
              </a:cxn>
              <a:cxn ang="0">
                <a:pos x="27" y="91"/>
              </a:cxn>
              <a:cxn ang="0">
                <a:pos x="30" y="91"/>
              </a:cxn>
              <a:cxn ang="0">
                <a:pos x="31" y="91"/>
              </a:cxn>
              <a:cxn ang="0">
                <a:pos x="33" y="93"/>
              </a:cxn>
              <a:cxn ang="0">
                <a:pos x="34" y="91"/>
              </a:cxn>
              <a:cxn ang="0">
                <a:pos x="36" y="97"/>
              </a:cxn>
              <a:cxn ang="0">
                <a:pos x="37" y="93"/>
              </a:cxn>
              <a:cxn ang="0">
                <a:pos x="41" y="95"/>
              </a:cxn>
              <a:cxn ang="0">
                <a:pos x="42" y="95"/>
              </a:cxn>
              <a:cxn ang="0">
                <a:pos x="45" y="95"/>
              </a:cxn>
              <a:cxn ang="0">
                <a:pos x="47" y="273"/>
              </a:cxn>
              <a:cxn ang="0">
                <a:pos x="48" y="226"/>
              </a:cxn>
              <a:cxn ang="0">
                <a:pos x="50" y="191"/>
              </a:cxn>
              <a:cxn ang="0">
                <a:pos x="51" y="0"/>
              </a:cxn>
              <a:cxn ang="0">
                <a:pos x="53" y="104"/>
              </a:cxn>
              <a:cxn ang="0">
                <a:pos x="54" y="95"/>
              </a:cxn>
              <a:cxn ang="0">
                <a:pos x="56" y="108"/>
              </a:cxn>
              <a:cxn ang="0">
                <a:pos x="56" y="110"/>
              </a:cxn>
              <a:cxn ang="0">
                <a:pos x="58" y="93"/>
              </a:cxn>
              <a:cxn ang="0">
                <a:pos x="59" y="104"/>
              </a:cxn>
              <a:cxn ang="0">
                <a:pos x="61" y="97"/>
              </a:cxn>
              <a:cxn ang="0">
                <a:pos x="62" y="102"/>
              </a:cxn>
              <a:cxn ang="0">
                <a:pos x="64" y="186"/>
              </a:cxn>
            </a:cxnLst>
            <a:rect l="0" t="0" r="r" b="b"/>
            <a:pathLst>
              <a:path w="64" h="273">
                <a:moveTo>
                  <a:pt x="0" y="84"/>
                </a:moveTo>
                <a:lnTo>
                  <a:pt x="0" y="88"/>
                </a:lnTo>
                <a:lnTo>
                  <a:pt x="2" y="86"/>
                </a:lnTo>
                <a:lnTo>
                  <a:pt x="2" y="88"/>
                </a:lnTo>
                <a:lnTo>
                  <a:pt x="2" y="86"/>
                </a:lnTo>
                <a:lnTo>
                  <a:pt x="2" y="86"/>
                </a:lnTo>
                <a:lnTo>
                  <a:pt x="3" y="88"/>
                </a:lnTo>
                <a:lnTo>
                  <a:pt x="3" y="88"/>
                </a:lnTo>
                <a:lnTo>
                  <a:pt x="3" y="86"/>
                </a:lnTo>
                <a:lnTo>
                  <a:pt x="5" y="86"/>
                </a:lnTo>
                <a:lnTo>
                  <a:pt x="5" y="100"/>
                </a:lnTo>
                <a:lnTo>
                  <a:pt x="5" y="73"/>
                </a:lnTo>
                <a:lnTo>
                  <a:pt x="6" y="75"/>
                </a:lnTo>
                <a:lnTo>
                  <a:pt x="6" y="88"/>
                </a:lnTo>
                <a:lnTo>
                  <a:pt x="6" y="69"/>
                </a:lnTo>
                <a:lnTo>
                  <a:pt x="6" y="77"/>
                </a:lnTo>
                <a:lnTo>
                  <a:pt x="8" y="79"/>
                </a:lnTo>
                <a:lnTo>
                  <a:pt x="8" y="86"/>
                </a:lnTo>
                <a:lnTo>
                  <a:pt x="8" y="57"/>
                </a:lnTo>
                <a:lnTo>
                  <a:pt x="8" y="75"/>
                </a:lnTo>
                <a:lnTo>
                  <a:pt x="10" y="77"/>
                </a:lnTo>
                <a:lnTo>
                  <a:pt x="10" y="93"/>
                </a:lnTo>
                <a:lnTo>
                  <a:pt x="10" y="69"/>
                </a:lnTo>
                <a:lnTo>
                  <a:pt x="10" y="80"/>
                </a:lnTo>
                <a:lnTo>
                  <a:pt x="11" y="80"/>
                </a:lnTo>
                <a:lnTo>
                  <a:pt x="11" y="95"/>
                </a:lnTo>
                <a:lnTo>
                  <a:pt x="11" y="57"/>
                </a:lnTo>
                <a:lnTo>
                  <a:pt x="11" y="95"/>
                </a:lnTo>
                <a:lnTo>
                  <a:pt x="13" y="97"/>
                </a:lnTo>
                <a:lnTo>
                  <a:pt x="13" y="64"/>
                </a:lnTo>
                <a:lnTo>
                  <a:pt x="13" y="88"/>
                </a:lnTo>
                <a:lnTo>
                  <a:pt x="14" y="90"/>
                </a:lnTo>
                <a:lnTo>
                  <a:pt x="14" y="84"/>
                </a:lnTo>
                <a:lnTo>
                  <a:pt x="14" y="86"/>
                </a:lnTo>
                <a:lnTo>
                  <a:pt x="16" y="88"/>
                </a:lnTo>
                <a:lnTo>
                  <a:pt x="16" y="84"/>
                </a:lnTo>
                <a:lnTo>
                  <a:pt x="16" y="88"/>
                </a:lnTo>
                <a:lnTo>
                  <a:pt x="17" y="86"/>
                </a:lnTo>
                <a:lnTo>
                  <a:pt x="17" y="90"/>
                </a:lnTo>
                <a:lnTo>
                  <a:pt x="17" y="88"/>
                </a:lnTo>
                <a:lnTo>
                  <a:pt x="19" y="86"/>
                </a:lnTo>
                <a:lnTo>
                  <a:pt x="19" y="90"/>
                </a:lnTo>
                <a:lnTo>
                  <a:pt x="19" y="88"/>
                </a:lnTo>
                <a:lnTo>
                  <a:pt x="20" y="90"/>
                </a:lnTo>
                <a:lnTo>
                  <a:pt x="20" y="90"/>
                </a:lnTo>
                <a:lnTo>
                  <a:pt x="20" y="88"/>
                </a:lnTo>
                <a:lnTo>
                  <a:pt x="22" y="90"/>
                </a:lnTo>
                <a:lnTo>
                  <a:pt x="22" y="90"/>
                </a:lnTo>
                <a:lnTo>
                  <a:pt x="22" y="88"/>
                </a:lnTo>
                <a:lnTo>
                  <a:pt x="22" y="90"/>
                </a:lnTo>
                <a:lnTo>
                  <a:pt x="23" y="91"/>
                </a:lnTo>
                <a:lnTo>
                  <a:pt x="23" y="91"/>
                </a:lnTo>
                <a:lnTo>
                  <a:pt x="23" y="90"/>
                </a:lnTo>
                <a:lnTo>
                  <a:pt x="23" y="90"/>
                </a:lnTo>
                <a:lnTo>
                  <a:pt x="25" y="91"/>
                </a:lnTo>
                <a:lnTo>
                  <a:pt x="25" y="91"/>
                </a:lnTo>
                <a:lnTo>
                  <a:pt x="25" y="90"/>
                </a:lnTo>
                <a:lnTo>
                  <a:pt x="25" y="91"/>
                </a:lnTo>
                <a:lnTo>
                  <a:pt x="27" y="93"/>
                </a:lnTo>
                <a:lnTo>
                  <a:pt x="27" y="91"/>
                </a:lnTo>
                <a:lnTo>
                  <a:pt x="28" y="91"/>
                </a:lnTo>
                <a:lnTo>
                  <a:pt x="30" y="93"/>
                </a:lnTo>
                <a:lnTo>
                  <a:pt x="30" y="91"/>
                </a:lnTo>
                <a:lnTo>
                  <a:pt x="30" y="91"/>
                </a:lnTo>
                <a:lnTo>
                  <a:pt x="31" y="93"/>
                </a:lnTo>
                <a:lnTo>
                  <a:pt x="31" y="91"/>
                </a:lnTo>
                <a:lnTo>
                  <a:pt x="31" y="93"/>
                </a:lnTo>
                <a:lnTo>
                  <a:pt x="33" y="91"/>
                </a:lnTo>
                <a:lnTo>
                  <a:pt x="33" y="93"/>
                </a:lnTo>
                <a:lnTo>
                  <a:pt x="33" y="91"/>
                </a:lnTo>
                <a:lnTo>
                  <a:pt x="34" y="93"/>
                </a:lnTo>
                <a:lnTo>
                  <a:pt x="34" y="91"/>
                </a:lnTo>
                <a:lnTo>
                  <a:pt x="34" y="93"/>
                </a:lnTo>
                <a:lnTo>
                  <a:pt x="36" y="95"/>
                </a:lnTo>
                <a:lnTo>
                  <a:pt x="36" y="97"/>
                </a:lnTo>
                <a:lnTo>
                  <a:pt x="36" y="93"/>
                </a:lnTo>
                <a:lnTo>
                  <a:pt x="36" y="95"/>
                </a:lnTo>
                <a:lnTo>
                  <a:pt x="37" y="93"/>
                </a:lnTo>
                <a:lnTo>
                  <a:pt x="39" y="93"/>
                </a:lnTo>
                <a:lnTo>
                  <a:pt x="41" y="95"/>
                </a:lnTo>
                <a:lnTo>
                  <a:pt x="41" y="95"/>
                </a:lnTo>
                <a:lnTo>
                  <a:pt x="41" y="93"/>
                </a:lnTo>
                <a:lnTo>
                  <a:pt x="41" y="93"/>
                </a:lnTo>
                <a:lnTo>
                  <a:pt x="42" y="95"/>
                </a:lnTo>
                <a:lnTo>
                  <a:pt x="42" y="93"/>
                </a:lnTo>
                <a:lnTo>
                  <a:pt x="42" y="95"/>
                </a:lnTo>
                <a:lnTo>
                  <a:pt x="45" y="95"/>
                </a:lnTo>
                <a:lnTo>
                  <a:pt x="45" y="106"/>
                </a:lnTo>
                <a:lnTo>
                  <a:pt x="47" y="110"/>
                </a:lnTo>
                <a:lnTo>
                  <a:pt x="47" y="273"/>
                </a:lnTo>
                <a:lnTo>
                  <a:pt x="47" y="235"/>
                </a:lnTo>
                <a:lnTo>
                  <a:pt x="48" y="233"/>
                </a:lnTo>
                <a:lnTo>
                  <a:pt x="48" y="226"/>
                </a:lnTo>
                <a:lnTo>
                  <a:pt x="50" y="224"/>
                </a:lnTo>
                <a:lnTo>
                  <a:pt x="50" y="226"/>
                </a:lnTo>
                <a:lnTo>
                  <a:pt x="50" y="191"/>
                </a:lnTo>
                <a:lnTo>
                  <a:pt x="50" y="193"/>
                </a:lnTo>
                <a:lnTo>
                  <a:pt x="51" y="197"/>
                </a:lnTo>
                <a:lnTo>
                  <a:pt x="51" y="0"/>
                </a:lnTo>
                <a:lnTo>
                  <a:pt x="51" y="73"/>
                </a:lnTo>
                <a:lnTo>
                  <a:pt x="53" y="77"/>
                </a:lnTo>
                <a:lnTo>
                  <a:pt x="53" y="104"/>
                </a:lnTo>
                <a:lnTo>
                  <a:pt x="53" y="75"/>
                </a:lnTo>
                <a:lnTo>
                  <a:pt x="53" y="102"/>
                </a:lnTo>
                <a:lnTo>
                  <a:pt x="54" y="95"/>
                </a:lnTo>
                <a:lnTo>
                  <a:pt x="54" y="108"/>
                </a:lnTo>
                <a:lnTo>
                  <a:pt x="54" y="106"/>
                </a:lnTo>
                <a:lnTo>
                  <a:pt x="56" y="108"/>
                </a:lnTo>
                <a:lnTo>
                  <a:pt x="56" y="113"/>
                </a:lnTo>
                <a:lnTo>
                  <a:pt x="56" y="100"/>
                </a:lnTo>
                <a:lnTo>
                  <a:pt x="56" y="110"/>
                </a:lnTo>
                <a:lnTo>
                  <a:pt x="58" y="111"/>
                </a:lnTo>
                <a:lnTo>
                  <a:pt x="58" y="166"/>
                </a:lnTo>
                <a:lnTo>
                  <a:pt x="58" y="93"/>
                </a:lnTo>
                <a:lnTo>
                  <a:pt x="59" y="100"/>
                </a:lnTo>
                <a:lnTo>
                  <a:pt x="59" y="148"/>
                </a:lnTo>
                <a:lnTo>
                  <a:pt x="59" y="104"/>
                </a:lnTo>
                <a:lnTo>
                  <a:pt x="61" y="108"/>
                </a:lnTo>
                <a:lnTo>
                  <a:pt x="61" y="110"/>
                </a:lnTo>
                <a:lnTo>
                  <a:pt x="61" y="97"/>
                </a:lnTo>
                <a:lnTo>
                  <a:pt x="61" y="104"/>
                </a:lnTo>
                <a:lnTo>
                  <a:pt x="62" y="106"/>
                </a:lnTo>
                <a:lnTo>
                  <a:pt x="62" y="102"/>
                </a:lnTo>
                <a:lnTo>
                  <a:pt x="62" y="124"/>
                </a:lnTo>
                <a:lnTo>
                  <a:pt x="64" y="175"/>
                </a:lnTo>
                <a:lnTo>
                  <a:pt x="64" y="186"/>
                </a:lnTo>
                <a:lnTo>
                  <a:pt x="64" y="93"/>
                </a:lnTo>
                <a:lnTo>
                  <a:pt x="64" y="10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89" name="Freeform 208"/>
          <p:cNvSpPr>
            <a:spLocks/>
          </p:cNvSpPr>
          <p:nvPr/>
        </p:nvSpPr>
        <p:spPr bwMode="auto">
          <a:xfrm>
            <a:off x="850205" y="3112888"/>
            <a:ext cx="233499" cy="193670"/>
          </a:xfrm>
          <a:custGeom>
            <a:avLst/>
            <a:gdLst/>
            <a:ahLst/>
            <a:cxnLst>
              <a:cxn ang="0">
                <a:pos x="1" y="91"/>
              </a:cxn>
              <a:cxn ang="0">
                <a:pos x="3" y="86"/>
              </a:cxn>
              <a:cxn ang="0">
                <a:pos x="3" y="82"/>
              </a:cxn>
              <a:cxn ang="0">
                <a:pos x="4" y="57"/>
              </a:cxn>
              <a:cxn ang="0">
                <a:pos x="6" y="239"/>
              </a:cxn>
              <a:cxn ang="0">
                <a:pos x="8" y="49"/>
              </a:cxn>
              <a:cxn ang="0">
                <a:pos x="9" y="22"/>
              </a:cxn>
              <a:cxn ang="0">
                <a:pos x="11" y="90"/>
              </a:cxn>
              <a:cxn ang="0">
                <a:pos x="12" y="106"/>
              </a:cxn>
              <a:cxn ang="0">
                <a:pos x="15" y="115"/>
              </a:cxn>
              <a:cxn ang="0">
                <a:pos x="17" y="99"/>
              </a:cxn>
              <a:cxn ang="0">
                <a:pos x="18" y="113"/>
              </a:cxn>
              <a:cxn ang="0">
                <a:pos x="20" y="106"/>
              </a:cxn>
              <a:cxn ang="0">
                <a:pos x="22" y="106"/>
              </a:cxn>
              <a:cxn ang="0">
                <a:pos x="23" y="110"/>
              </a:cxn>
              <a:cxn ang="0">
                <a:pos x="25" y="115"/>
              </a:cxn>
              <a:cxn ang="0">
                <a:pos x="26" y="122"/>
              </a:cxn>
              <a:cxn ang="0">
                <a:pos x="28" y="135"/>
              </a:cxn>
              <a:cxn ang="0">
                <a:pos x="29" y="122"/>
              </a:cxn>
              <a:cxn ang="0">
                <a:pos x="31" y="142"/>
              </a:cxn>
              <a:cxn ang="0">
                <a:pos x="32" y="142"/>
              </a:cxn>
              <a:cxn ang="0">
                <a:pos x="34" y="135"/>
              </a:cxn>
              <a:cxn ang="0">
                <a:pos x="35" y="135"/>
              </a:cxn>
              <a:cxn ang="0">
                <a:pos x="37" y="124"/>
              </a:cxn>
              <a:cxn ang="0">
                <a:pos x="39" y="128"/>
              </a:cxn>
              <a:cxn ang="0">
                <a:pos x="42" y="122"/>
              </a:cxn>
              <a:cxn ang="0">
                <a:pos x="43" y="122"/>
              </a:cxn>
              <a:cxn ang="0">
                <a:pos x="43" y="124"/>
              </a:cxn>
              <a:cxn ang="0">
                <a:pos x="45" y="122"/>
              </a:cxn>
              <a:cxn ang="0">
                <a:pos x="46" y="130"/>
              </a:cxn>
              <a:cxn ang="0">
                <a:pos x="48" y="122"/>
              </a:cxn>
              <a:cxn ang="0">
                <a:pos x="51" y="119"/>
              </a:cxn>
              <a:cxn ang="0">
                <a:pos x="53" y="120"/>
              </a:cxn>
              <a:cxn ang="0">
                <a:pos x="54" y="119"/>
              </a:cxn>
              <a:cxn ang="0">
                <a:pos x="54" y="120"/>
              </a:cxn>
              <a:cxn ang="0">
                <a:pos x="56" y="119"/>
              </a:cxn>
              <a:cxn ang="0">
                <a:pos x="60" y="117"/>
              </a:cxn>
              <a:cxn ang="0">
                <a:pos x="62" y="117"/>
              </a:cxn>
              <a:cxn ang="0">
                <a:pos x="65" y="117"/>
              </a:cxn>
              <a:cxn ang="0">
                <a:pos x="66" y="117"/>
              </a:cxn>
              <a:cxn ang="0">
                <a:pos x="68" y="115"/>
              </a:cxn>
              <a:cxn ang="0">
                <a:pos x="70" y="113"/>
              </a:cxn>
            </a:cxnLst>
            <a:rect l="0" t="0" r="r" b="b"/>
            <a:pathLst>
              <a:path w="71" h="250">
                <a:moveTo>
                  <a:pt x="0" y="80"/>
                </a:moveTo>
                <a:lnTo>
                  <a:pt x="1" y="84"/>
                </a:lnTo>
                <a:lnTo>
                  <a:pt x="1" y="91"/>
                </a:lnTo>
                <a:lnTo>
                  <a:pt x="1" y="79"/>
                </a:lnTo>
                <a:lnTo>
                  <a:pt x="1" y="88"/>
                </a:lnTo>
                <a:lnTo>
                  <a:pt x="3" y="86"/>
                </a:lnTo>
                <a:lnTo>
                  <a:pt x="3" y="91"/>
                </a:lnTo>
                <a:lnTo>
                  <a:pt x="3" y="82"/>
                </a:lnTo>
                <a:lnTo>
                  <a:pt x="3" y="82"/>
                </a:lnTo>
                <a:lnTo>
                  <a:pt x="4" y="86"/>
                </a:lnTo>
                <a:lnTo>
                  <a:pt x="4" y="250"/>
                </a:lnTo>
                <a:lnTo>
                  <a:pt x="4" y="57"/>
                </a:lnTo>
                <a:lnTo>
                  <a:pt x="4" y="66"/>
                </a:lnTo>
                <a:lnTo>
                  <a:pt x="6" y="75"/>
                </a:lnTo>
                <a:lnTo>
                  <a:pt x="6" y="239"/>
                </a:lnTo>
                <a:lnTo>
                  <a:pt x="6" y="0"/>
                </a:lnTo>
                <a:lnTo>
                  <a:pt x="6" y="40"/>
                </a:lnTo>
                <a:lnTo>
                  <a:pt x="8" y="49"/>
                </a:lnTo>
                <a:lnTo>
                  <a:pt x="8" y="244"/>
                </a:lnTo>
                <a:lnTo>
                  <a:pt x="9" y="242"/>
                </a:lnTo>
                <a:lnTo>
                  <a:pt x="9" y="22"/>
                </a:lnTo>
                <a:lnTo>
                  <a:pt x="9" y="70"/>
                </a:lnTo>
                <a:lnTo>
                  <a:pt x="11" y="75"/>
                </a:lnTo>
                <a:lnTo>
                  <a:pt x="11" y="90"/>
                </a:lnTo>
                <a:lnTo>
                  <a:pt x="11" y="88"/>
                </a:lnTo>
                <a:lnTo>
                  <a:pt x="12" y="86"/>
                </a:lnTo>
                <a:lnTo>
                  <a:pt x="12" y="106"/>
                </a:lnTo>
                <a:lnTo>
                  <a:pt x="12" y="95"/>
                </a:lnTo>
                <a:lnTo>
                  <a:pt x="15" y="91"/>
                </a:lnTo>
                <a:lnTo>
                  <a:pt x="15" y="115"/>
                </a:lnTo>
                <a:lnTo>
                  <a:pt x="15" y="90"/>
                </a:lnTo>
                <a:lnTo>
                  <a:pt x="15" y="99"/>
                </a:lnTo>
                <a:lnTo>
                  <a:pt x="17" y="99"/>
                </a:lnTo>
                <a:lnTo>
                  <a:pt x="17" y="113"/>
                </a:lnTo>
                <a:lnTo>
                  <a:pt x="17" y="110"/>
                </a:lnTo>
                <a:lnTo>
                  <a:pt x="18" y="113"/>
                </a:lnTo>
                <a:lnTo>
                  <a:pt x="18" y="126"/>
                </a:lnTo>
                <a:lnTo>
                  <a:pt x="18" y="106"/>
                </a:lnTo>
                <a:lnTo>
                  <a:pt x="20" y="106"/>
                </a:lnTo>
                <a:lnTo>
                  <a:pt x="20" y="115"/>
                </a:lnTo>
                <a:lnTo>
                  <a:pt x="20" y="108"/>
                </a:lnTo>
                <a:lnTo>
                  <a:pt x="22" y="106"/>
                </a:lnTo>
                <a:lnTo>
                  <a:pt x="22" y="130"/>
                </a:lnTo>
                <a:lnTo>
                  <a:pt x="22" y="111"/>
                </a:lnTo>
                <a:lnTo>
                  <a:pt x="23" y="110"/>
                </a:lnTo>
                <a:lnTo>
                  <a:pt x="23" y="128"/>
                </a:lnTo>
                <a:lnTo>
                  <a:pt x="23" y="113"/>
                </a:lnTo>
                <a:lnTo>
                  <a:pt x="25" y="115"/>
                </a:lnTo>
                <a:lnTo>
                  <a:pt x="25" y="128"/>
                </a:lnTo>
                <a:lnTo>
                  <a:pt x="25" y="115"/>
                </a:lnTo>
                <a:lnTo>
                  <a:pt x="26" y="122"/>
                </a:lnTo>
                <a:lnTo>
                  <a:pt x="26" y="117"/>
                </a:lnTo>
                <a:lnTo>
                  <a:pt x="26" y="137"/>
                </a:lnTo>
                <a:lnTo>
                  <a:pt x="28" y="135"/>
                </a:lnTo>
                <a:lnTo>
                  <a:pt x="28" y="119"/>
                </a:lnTo>
                <a:lnTo>
                  <a:pt x="28" y="124"/>
                </a:lnTo>
                <a:lnTo>
                  <a:pt x="29" y="122"/>
                </a:lnTo>
                <a:lnTo>
                  <a:pt x="29" y="119"/>
                </a:lnTo>
                <a:lnTo>
                  <a:pt x="29" y="140"/>
                </a:lnTo>
                <a:lnTo>
                  <a:pt x="31" y="142"/>
                </a:lnTo>
                <a:lnTo>
                  <a:pt x="31" y="122"/>
                </a:lnTo>
                <a:lnTo>
                  <a:pt x="32" y="126"/>
                </a:lnTo>
                <a:lnTo>
                  <a:pt x="32" y="142"/>
                </a:lnTo>
                <a:lnTo>
                  <a:pt x="32" y="122"/>
                </a:lnTo>
                <a:lnTo>
                  <a:pt x="32" y="139"/>
                </a:lnTo>
                <a:lnTo>
                  <a:pt x="34" y="135"/>
                </a:lnTo>
                <a:lnTo>
                  <a:pt x="34" y="122"/>
                </a:lnTo>
                <a:lnTo>
                  <a:pt x="34" y="128"/>
                </a:lnTo>
                <a:lnTo>
                  <a:pt x="35" y="135"/>
                </a:lnTo>
                <a:lnTo>
                  <a:pt x="35" y="142"/>
                </a:lnTo>
                <a:lnTo>
                  <a:pt x="35" y="126"/>
                </a:lnTo>
                <a:lnTo>
                  <a:pt x="37" y="124"/>
                </a:lnTo>
                <a:lnTo>
                  <a:pt x="37" y="140"/>
                </a:lnTo>
                <a:lnTo>
                  <a:pt x="37" y="130"/>
                </a:lnTo>
                <a:lnTo>
                  <a:pt x="39" y="128"/>
                </a:lnTo>
                <a:lnTo>
                  <a:pt x="39" y="124"/>
                </a:lnTo>
                <a:lnTo>
                  <a:pt x="40" y="124"/>
                </a:lnTo>
                <a:lnTo>
                  <a:pt x="42" y="122"/>
                </a:lnTo>
                <a:lnTo>
                  <a:pt x="42" y="135"/>
                </a:lnTo>
                <a:lnTo>
                  <a:pt x="42" y="124"/>
                </a:lnTo>
                <a:lnTo>
                  <a:pt x="43" y="122"/>
                </a:lnTo>
                <a:lnTo>
                  <a:pt x="43" y="124"/>
                </a:lnTo>
                <a:lnTo>
                  <a:pt x="43" y="122"/>
                </a:lnTo>
                <a:lnTo>
                  <a:pt x="43" y="124"/>
                </a:lnTo>
                <a:lnTo>
                  <a:pt x="45" y="122"/>
                </a:lnTo>
                <a:lnTo>
                  <a:pt x="45" y="124"/>
                </a:lnTo>
                <a:lnTo>
                  <a:pt x="45" y="122"/>
                </a:lnTo>
                <a:lnTo>
                  <a:pt x="45" y="122"/>
                </a:lnTo>
                <a:lnTo>
                  <a:pt x="46" y="120"/>
                </a:lnTo>
                <a:lnTo>
                  <a:pt x="46" y="130"/>
                </a:lnTo>
                <a:lnTo>
                  <a:pt x="46" y="120"/>
                </a:lnTo>
                <a:lnTo>
                  <a:pt x="46" y="124"/>
                </a:lnTo>
                <a:lnTo>
                  <a:pt x="48" y="122"/>
                </a:lnTo>
                <a:lnTo>
                  <a:pt x="48" y="120"/>
                </a:lnTo>
                <a:lnTo>
                  <a:pt x="51" y="120"/>
                </a:lnTo>
                <a:lnTo>
                  <a:pt x="51" y="119"/>
                </a:lnTo>
                <a:lnTo>
                  <a:pt x="51" y="120"/>
                </a:lnTo>
                <a:lnTo>
                  <a:pt x="53" y="119"/>
                </a:lnTo>
                <a:lnTo>
                  <a:pt x="53" y="120"/>
                </a:lnTo>
                <a:lnTo>
                  <a:pt x="53" y="119"/>
                </a:lnTo>
                <a:lnTo>
                  <a:pt x="53" y="120"/>
                </a:lnTo>
                <a:lnTo>
                  <a:pt x="54" y="119"/>
                </a:lnTo>
                <a:lnTo>
                  <a:pt x="54" y="120"/>
                </a:lnTo>
                <a:lnTo>
                  <a:pt x="54" y="119"/>
                </a:lnTo>
                <a:lnTo>
                  <a:pt x="54" y="120"/>
                </a:lnTo>
                <a:lnTo>
                  <a:pt x="56" y="119"/>
                </a:lnTo>
                <a:lnTo>
                  <a:pt x="56" y="120"/>
                </a:lnTo>
                <a:lnTo>
                  <a:pt x="56" y="119"/>
                </a:lnTo>
                <a:lnTo>
                  <a:pt x="57" y="119"/>
                </a:lnTo>
                <a:lnTo>
                  <a:pt x="59" y="119"/>
                </a:lnTo>
                <a:lnTo>
                  <a:pt x="60" y="117"/>
                </a:lnTo>
                <a:lnTo>
                  <a:pt x="60" y="119"/>
                </a:lnTo>
                <a:lnTo>
                  <a:pt x="60" y="117"/>
                </a:lnTo>
                <a:lnTo>
                  <a:pt x="62" y="117"/>
                </a:lnTo>
                <a:lnTo>
                  <a:pt x="63" y="117"/>
                </a:lnTo>
                <a:lnTo>
                  <a:pt x="65" y="115"/>
                </a:lnTo>
                <a:lnTo>
                  <a:pt x="65" y="117"/>
                </a:lnTo>
                <a:lnTo>
                  <a:pt x="65" y="115"/>
                </a:lnTo>
                <a:lnTo>
                  <a:pt x="66" y="113"/>
                </a:lnTo>
                <a:lnTo>
                  <a:pt x="66" y="117"/>
                </a:lnTo>
                <a:lnTo>
                  <a:pt x="66" y="115"/>
                </a:lnTo>
                <a:lnTo>
                  <a:pt x="68" y="113"/>
                </a:lnTo>
                <a:lnTo>
                  <a:pt x="68" y="115"/>
                </a:lnTo>
                <a:lnTo>
                  <a:pt x="70" y="113"/>
                </a:lnTo>
                <a:lnTo>
                  <a:pt x="70" y="115"/>
                </a:lnTo>
                <a:lnTo>
                  <a:pt x="70" y="113"/>
                </a:lnTo>
                <a:lnTo>
                  <a:pt x="71" y="115"/>
                </a:lnTo>
                <a:lnTo>
                  <a:pt x="71" y="1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0" name="Freeform 209"/>
          <p:cNvSpPr>
            <a:spLocks/>
          </p:cNvSpPr>
          <p:nvPr/>
        </p:nvSpPr>
        <p:spPr bwMode="auto">
          <a:xfrm>
            <a:off x="1083704" y="3159695"/>
            <a:ext cx="250695" cy="48095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" y="26"/>
              </a:cxn>
              <a:cxn ang="0">
                <a:pos x="3" y="11"/>
              </a:cxn>
              <a:cxn ang="0">
                <a:pos x="5" y="44"/>
              </a:cxn>
              <a:cxn ang="0">
                <a:pos x="6" y="22"/>
              </a:cxn>
              <a:cxn ang="0">
                <a:pos x="6" y="15"/>
              </a:cxn>
              <a:cxn ang="0">
                <a:pos x="8" y="13"/>
              </a:cxn>
              <a:cxn ang="0">
                <a:pos x="9" y="28"/>
              </a:cxn>
              <a:cxn ang="0">
                <a:pos x="11" y="15"/>
              </a:cxn>
              <a:cxn ang="0">
                <a:pos x="13" y="11"/>
              </a:cxn>
              <a:cxn ang="0">
                <a:pos x="14" y="15"/>
              </a:cxn>
              <a:cxn ang="0">
                <a:pos x="16" y="15"/>
              </a:cxn>
              <a:cxn ang="0">
                <a:pos x="19" y="15"/>
              </a:cxn>
              <a:cxn ang="0">
                <a:pos x="20" y="15"/>
              </a:cxn>
              <a:cxn ang="0">
                <a:pos x="22" y="19"/>
              </a:cxn>
              <a:cxn ang="0">
                <a:pos x="23" y="20"/>
              </a:cxn>
              <a:cxn ang="0">
                <a:pos x="25" y="20"/>
              </a:cxn>
              <a:cxn ang="0">
                <a:pos x="27" y="20"/>
              </a:cxn>
              <a:cxn ang="0">
                <a:pos x="28" y="22"/>
              </a:cxn>
              <a:cxn ang="0">
                <a:pos x="33" y="24"/>
              </a:cxn>
              <a:cxn ang="0">
                <a:pos x="34" y="24"/>
              </a:cxn>
              <a:cxn ang="0">
                <a:pos x="34" y="24"/>
              </a:cxn>
              <a:cxn ang="0">
                <a:pos x="36" y="24"/>
              </a:cxn>
              <a:cxn ang="0">
                <a:pos x="40" y="26"/>
              </a:cxn>
              <a:cxn ang="0">
                <a:pos x="42" y="24"/>
              </a:cxn>
              <a:cxn ang="0">
                <a:pos x="44" y="24"/>
              </a:cxn>
              <a:cxn ang="0">
                <a:pos x="47" y="24"/>
              </a:cxn>
              <a:cxn ang="0">
                <a:pos x="48" y="26"/>
              </a:cxn>
              <a:cxn ang="0">
                <a:pos x="50" y="24"/>
              </a:cxn>
              <a:cxn ang="0">
                <a:pos x="51" y="19"/>
              </a:cxn>
              <a:cxn ang="0">
                <a:pos x="53" y="28"/>
              </a:cxn>
              <a:cxn ang="0">
                <a:pos x="58" y="28"/>
              </a:cxn>
              <a:cxn ang="0">
                <a:pos x="61" y="28"/>
              </a:cxn>
              <a:cxn ang="0">
                <a:pos x="62" y="26"/>
              </a:cxn>
              <a:cxn ang="0">
                <a:pos x="64" y="28"/>
              </a:cxn>
              <a:cxn ang="0">
                <a:pos x="67" y="26"/>
              </a:cxn>
              <a:cxn ang="0">
                <a:pos x="68" y="28"/>
              </a:cxn>
              <a:cxn ang="0">
                <a:pos x="70" y="28"/>
              </a:cxn>
              <a:cxn ang="0">
                <a:pos x="71" y="28"/>
              </a:cxn>
              <a:cxn ang="0">
                <a:pos x="73" y="26"/>
              </a:cxn>
              <a:cxn ang="0">
                <a:pos x="75" y="28"/>
              </a:cxn>
              <a:cxn ang="0">
                <a:pos x="75" y="28"/>
              </a:cxn>
            </a:cxnLst>
            <a:rect l="0" t="0" r="r" b="b"/>
            <a:pathLst>
              <a:path w="76" h="62">
                <a:moveTo>
                  <a:pt x="0" y="55"/>
                </a:moveTo>
                <a:lnTo>
                  <a:pt x="0" y="53"/>
                </a:lnTo>
                <a:lnTo>
                  <a:pt x="0" y="53"/>
                </a:lnTo>
                <a:lnTo>
                  <a:pt x="2" y="51"/>
                </a:lnTo>
                <a:lnTo>
                  <a:pt x="2" y="62"/>
                </a:lnTo>
                <a:lnTo>
                  <a:pt x="2" y="26"/>
                </a:lnTo>
                <a:lnTo>
                  <a:pt x="2" y="28"/>
                </a:lnTo>
                <a:lnTo>
                  <a:pt x="3" y="17"/>
                </a:lnTo>
                <a:lnTo>
                  <a:pt x="3" y="11"/>
                </a:lnTo>
                <a:lnTo>
                  <a:pt x="3" y="31"/>
                </a:lnTo>
                <a:lnTo>
                  <a:pt x="5" y="30"/>
                </a:lnTo>
                <a:lnTo>
                  <a:pt x="5" y="44"/>
                </a:lnTo>
                <a:lnTo>
                  <a:pt x="5" y="17"/>
                </a:lnTo>
                <a:lnTo>
                  <a:pt x="5" y="24"/>
                </a:lnTo>
                <a:lnTo>
                  <a:pt x="6" y="22"/>
                </a:lnTo>
                <a:lnTo>
                  <a:pt x="6" y="31"/>
                </a:lnTo>
                <a:lnTo>
                  <a:pt x="6" y="0"/>
                </a:lnTo>
                <a:lnTo>
                  <a:pt x="6" y="15"/>
                </a:lnTo>
                <a:lnTo>
                  <a:pt x="8" y="13"/>
                </a:lnTo>
                <a:lnTo>
                  <a:pt x="8" y="17"/>
                </a:lnTo>
                <a:lnTo>
                  <a:pt x="8" y="13"/>
                </a:lnTo>
                <a:lnTo>
                  <a:pt x="8" y="15"/>
                </a:lnTo>
                <a:lnTo>
                  <a:pt x="9" y="19"/>
                </a:lnTo>
                <a:lnTo>
                  <a:pt x="9" y="28"/>
                </a:lnTo>
                <a:lnTo>
                  <a:pt x="9" y="15"/>
                </a:lnTo>
                <a:lnTo>
                  <a:pt x="11" y="13"/>
                </a:lnTo>
                <a:lnTo>
                  <a:pt x="11" y="15"/>
                </a:lnTo>
                <a:lnTo>
                  <a:pt x="11" y="13"/>
                </a:lnTo>
                <a:lnTo>
                  <a:pt x="13" y="15"/>
                </a:lnTo>
                <a:lnTo>
                  <a:pt x="13" y="11"/>
                </a:lnTo>
                <a:lnTo>
                  <a:pt x="14" y="13"/>
                </a:lnTo>
                <a:lnTo>
                  <a:pt x="14" y="15"/>
                </a:lnTo>
                <a:lnTo>
                  <a:pt x="14" y="15"/>
                </a:lnTo>
                <a:lnTo>
                  <a:pt x="16" y="15"/>
                </a:lnTo>
                <a:lnTo>
                  <a:pt x="16" y="11"/>
                </a:lnTo>
                <a:lnTo>
                  <a:pt x="16" y="15"/>
                </a:lnTo>
                <a:lnTo>
                  <a:pt x="19" y="15"/>
                </a:lnTo>
                <a:lnTo>
                  <a:pt x="19" y="17"/>
                </a:lnTo>
                <a:lnTo>
                  <a:pt x="19" y="15"/>
                </a:lnTo>
                <a:lnTo>
                  <a:pt x="20" y="17"/>
                </a:lnTo>
                <a:lnTo>
                  <a:pt x="20" y="17"/>
                </a:lnTo>
                <a:lnTo>
                  <a:pt x="20" y="15"/>
                </a:lnTo>
                <a:lnTo>
                  <a:pt x="20" y="17"/>
                </a:lnTo>
                <a:lnTo>
                  <a:pt x="22" y="19"/>
                </a:lnTo>
                <a:lnTo>
                  <a:pt x="22" y="19"/>
                </a:lnTo>
                <a:lnTo>
                  <a:pt x="22" y="15"/>
                </a:lnTo>
                <a:lnTo>
                  <a:pt x="22" y="17"/>
                </a:lnTo>
                <a:lnTo>
                  <a:pt x="23" y="20"/>
                </a:lnTo>
                <a:lnTo>
                  <a:pt x="23" y="33"/>
                </a:lnTo>
                <a:lnTo>
                  <a:pt x="23" y="22"/>
                </a:lnTo>
                <a:lnTo>
                  <a:pt x="25" y="20"/>
                </a:lnTo>
                <a:lnTo>
                  <a:pt x="25" y="19"/>
                </a:lnTo>
                <a:lnTo>
                  <a:pt x="25" y="22"/>
                </a:lnTo>
                <a:lnTo>
                  <a:pt x="27" y="20"/>
                </a:lnTo>
                <a:lnTo>
                  <a:pt x="27" y="22"/>
                </a:lnTo>
                <a:lnTo>
                  <a:pt x="27" y="22"/>
                </a:lnTo>
                <a:lnTo>
                  <a:pt x="28" y="22"/>
                </a:lnTo>
                <a:lnTo>
                  <a:pt x="30" y="22"/>
                </a:lnTo>
                <a:lnTo>
                  <a:pt x="31" y="22"/>
                </a:lnTo>
                <a:lnTo>
                  <a:pt x="33" y="24"/>
                </a:lnTo>
                <a:lnTo>
                  <a:pt x="33" y="22"/>
                </a:lnTo>
                <a:lnTo>
                  <a:pt x="33" y="22"/>
                </a:lnTo>
                <a:lnTo>
                  <a:pt x="34" y="24"/>
                </a:lnTo>
                <a:lnTo>
                  <a:pt x="34" y="24"/>
                </a:lnTo>
                <a:lnTo>
                  <a:pt x="34" y="22"/>
                </a:lnTo>
                <a:lnTo>
                  <a:pt x="34" y="24"/>
                </a:lnTo>
                <a:lnTo>
                  <a:pt x="36" y="22"/>
                </a:lnTo>
                <a:lnTo>
                  <a:pt x="36" y="22"/>
                </a:lnTo>
                <a:lnTo>
                  <a:pt x="36" y="24"/>
                </a:lnTo>
                <a:lnTo>
                  <a:pt x="37" y="24"/>
                </a:lnTo>
                <a:lnTo>
                  <a:pt x="39" y="24"/>
                </a:lnTo>
                <a:lnTo>
                  <a:pt x="40" y="26"/>
                </a:lnTo>
                <a:lnTo>
                  <a:pt x="42" y="24"/>
                </a:lnTo>
                <a:lnTo>
                  <a:pt x="42" y="26"/>
                </a:lnTo>
                <a:lnTo>
                  <a:pt x="42" y="24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4"/>
                </a:lnTo>
                <a:lnTo>
                  <a:pt x="45" y="26"/>
                </a:lnTo>
                <a:lnTo>
                  <a:pt x="47" y="24"/>
                </a:lnTo>
                <a:lnTo>
                  <a:pt x="47" y="24"/>
                </a:lnTo>
                <a:lnTo>
                  <a:pt x="47" y="26"/>
                </a:lnTo>
                <a:lnTo>
                  <a:pt x="48" y="26"/>
                </a:lnTo>
                <a:lnTo>
                  <a:pt x="50" y="24"/>
                </a:lnTo>
                <a:lnTo>
                  <a:pt x="50" y="28"/>
                </a:lnTo>
                <a:lnTo>
                  <a:pt x="50" y="24"/>
                </a:lnTo>
                <a:lnTo>
                  <a:pt x="50" y="26"/>
                </a:lnTo>
                <a:lnTo>
                  <a:pt x="51" y="28"/>
                </a:lnTo>
                <a:lnTo>
                  <a:pt x="51" y="19"/>
                </a:lnTo>
                <a:lnTo>
                  <a:pt x="53" y="26"/>
                </a:lnTo>
                <a:lnTo>
                  <a:pt x="53" y="28"/>
                </a:lnTo>
                <a:lnTo>
                  <a:pt x="53" y="28"/>
                </a:lnTo>
                <a:lnTo>
                  <a:pt x="54" y="28"/>
                </a:lnTo>
                <a:lnTo>
                  <a:pt x="56" y="28"/>
                </a:lnTo>
                <a:lnTo>
                  <a:pt x="58" y="28"/>
                </a:lnTo>
                <a:lnTo>
                  <a:pt x="61" y="28"/>
                </a:lnTo>
                <a:lnTo>
                  <a:pt x="59" y="28"/>
                </a:lnTo>
                <a:lnTo>
                  <a:pt x="61" y="28"/>
                </a:lnTo>
                <a:lnTo>
                  <a:pt x="62" y="26"/>
                </a:lnTo>
                <a:lnTo>
                  <a:pt x="62" y="28"/>
                </a:lnTo>
                <a:lnTo>
                  <a:pt x="62" y="26"/>
                </a:lnTo>
                <a:lnTo>
                  <a:pt x="64" y="28"/>
                </a:lnTo>
                <a:lnTo>
                  <a:pt x="64" y="26"/>
                </a:lnTo>
                <a:lnTo>
                  <a:pt x="64" y="28"/>
                </a:lnTo>
                <a:lnTo>
                  <a:pt x="65" y="26"/>
                </a:lnTo>
                <a:lnTo>
                  <a:pt x="65" y="28"/>
                </a:lnTo>
                <a:lnTo>
                  <a:pt x="67" y="26"/>
                </a:lnTo>
                <a:lnTo>
                  <a:pt x="67" y="28"/>
                </a:lnTo>
                <a:lnTo>
                  <a:pt x="68" y="26"/>
                </a:lnTo>
                <a:lnTo>
                  <a:pt x="68" y="28"/>
                </a:lnTo>
                <a:lnTo>
                  <a:pt x="68" y="26"/>
                </a:lnTo>
                <a:lnTo>
                  <a:pt x="70" y="28"/>
                </a:lnTo>
                <a:lnTo>
                  <a:pt x="70" y="28"/>
                </a:lnTo>
                <a:lnTo>
                  <a:pt x="70" y="26"/>
                </a:lnTo>
                <a:lnTo>
                  <a:pt x="70" y="26"/>
                </a:lnTo>
                <a:lnTo>
                  <a:pt x="71" y="28"/>
                </a:lnTo>
                <a:lnTo>
                  <a:pt x="71" y="26"/>
                </a:lnTo>
                <a:lnTo>
                  <a:pt x="71" y="28"/>
                </a:lnTo>
                <a:lnTo>
                  <a:pt x="73" y="26"/>
                </a:lnTo>
                <a:lnTo>
                  <a:pt x="73" y="28"/>
                </a:lnTo>
                <a:lnTo>
                  <a:pt x="73" y="26"/>
                </a:lnTo>
                <a:lnTo>
                  <a:pt x="75" y="28"/>
                </a:lnTo>
                <a:lnTo>
                  <a:pt x="75" y="28"/>
                </a:lnTo>
                <a:lnTo>
                  <a:pt x="75" y="26"/>
                </a:lnTo>
                <a:lnTo>
                  <a:pt x="75" y="28"/>
                </a:lnTo>
                <a:lnTo>
                  <a:pt x="76" y="26"/>
                </a:lnTo>
                <a:lnTo>
                  <a:pt x="76" y="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1" name="Freeform 210"/>
          <p:cNvSpPr>
            <a:spLocks/>
          </p:cNvSpPr>
          <p:nvPr/>
        </p:nvSpPr>
        <p:spPr bwMode="auto">
          <a:xfrm>
            <a:off x="1334401" y="3173437"/>
            <a:ext cx="269701" cy="601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" y="9"/>
              </a:cxn>
              <a:cxn ang="0">
                <a:pos x="3" y="7"/>
              </a:cxn>
              <a:cxn ang="0">
                <a:pos x="6" y="9"/>
              </a:cxn>
              <a:cxn ang="0">
                <a:pos x="8" y="9"/>
              </a:cxn>
              <a:cxn ang="0">
                <a:pos x="9" y="7"/>
              </a:cxn>
              <a:cxn ang="0">
                <a:pos x="11" y="9"/>
              </a:cxn>
              <a:cxn ang="0">
                <a:pos x="14" y="7"/>
              </a:cxn>
              <a:cxn ang="0">
                <a:pos x="17" y="7"/>
              </a:cxn>
              <a:cxn ang="0">
                <a:pos x="19" y="7"/>
              </a:cxn>
              <a:cxn ang="0">
                <a:pos x="19" y="9"/>
              </a:cxn>
              <a:cxn ang="0">
                <a:pos x="22" y="9"/>
              </a:cxn>
              <a:cxn ang="0">
                <a:pos x="23" y="7"/>
              </a:cxn>
              <a:cxn ang="0">
                <a:pos x="25" y="9"/>
              </a:cxn>
              <a:cxn ang="0">
                <a:pos x="27" y="7"/>
              </a:cxn>
              <a:cxn ang="0">
                <a:pos x="30" y="0"/>
              </a:cxn>
              <a:cxn ang="0">
                <a:pos x="33" y="9"/>
              </a:cxn>
              <a:cxn ang="0">
                <a:pos x="36" y="7"/>
              </a:cxn>
              <a:cxn ang="0">
                <a:pos x="37" y="7"/>
              </a:cxn>
              <a:cxn ang="0">
                <a:pos x="39" y="5"/>
              </a:cxn>
              <a:cxn ang="0">
                <a:pos x="40" y="7"/>
              </a:cxn>
              <a:cxn ang="0">
                <a:pos x="42" y="5"/>
              </a:cxn>
              <a:cxn ang="0">
                <a:pos x="44" y="7"/>
              </a:cxn>
              <a:cxn ang="0">
                <a:pos x="47" y="5"/>
              </a:cxn>
              <a:cxn ang="0">
                <a:pos x="48" y="3"/>
              </a:cxn>
              <a:cxn ang="0">
                <a:pos x="48" y="5"/>
              </a:cxn>
              <a:cxn ang="0">
                <a:pos x="50" y="3"/>
              </a:cxn>
              <a:cxn ang="0">
                <a:pos x="53" y="3"/>
              </a:cxn>
              <a:cxn ang="0">
                <a:pos x="54" y="3"/>
              </a:cxn>
              <a:cxn ang="0">
                <a:pos x="56" y="7"/>
              </a:cxn>
              <a:cxn ang="0">
                <a:pos x="59" y="5"/>
              </a:cxn>
              <a:cxn ang="0">
                <a:pos x="61" y="5"/>
              </a:cxn>
              <a:cxn ang="0">
                <a:pos x="62" y="1"/>
              </a:cxn>
              <a:cxn ang="0">
                <a:pos x="64" y="1"/>
              </a:cxn>
              <a:cxn ang="0">
                <a:pos x="67" y="0"/>
              </a:cxn>
              <a:cxn ang="0">
                <a:pos x="68" y="1"/>
              </a:cxn>
              <a:cxn ang="0">
                <a:pos x="73" y="1"/>
              </a:cxn>
              <a:cxn ang="0">
                <a:pos x="75" y="1"/>
              </a:cxn>
              <a:cxn ang="0">
                <a:pos x="78" y="0"/>
              </a:cxn>
              <a:cxn ang="0">
                <a:pos x="78" y="0"/>
              </a:cxn>
              <a:cxn ang="0">
                <a:pos x="79" y="0"/>
              </a:cxn>
              <a:cxn ang="0">
                <a:pos x="81" y="0"/>
              </a:cxn>
            </a:cxnLst>
            <a:rect l="0" t="0" r="r" b="b"/>
            <a:pathLst>
              <a:path w="82" h="9">
                <a:moveTo>
                  <a:pt x="0" y="9"/>
                </a:moveTo>
                <a:lnTo>
                  <a:pt x="0" y="7"/>
                </a:lnTo>
                <a:lnTo>
                  <a:pt x="0" y="9"/>
                </a:lnTo>
                <a:lnTo>
                  <a:pt x="2" y="7"/>
                </a:lnTo>
                <a:lnTo>
                  <a:pt x="2" y="9"/>
                </a:lnTo>
                <a:lnTo>
                  <a:pt x="2" y="9"/>
                </a:lnTo>
                <a:lnTo>
                  <a:pt x="3" y="7"/>
                </a:lnTo>
                <a:lnTo>
                  <a:pt x="3" y="9"/>
                </a:lnTo>
                <a:lnTo>
                  <a:pt x="3" y="7"/>
                </a:lnTo>
                <a:lnTo>
                  <a:pt x="3" y="7"/>
                </a:lnTo>
                <a:lnTo>
                  <a:pt x="5" y="7"/>
                </a:lnTo>
                <a:lnTo>
                  <a:pt x="6" y="9"/>
                </a:lnTo>
                <a:lnTo>
                  <a:pt x="6" y="7"/>
                </a:lnTo>
                <a:lnTo>
                  <a:pt x="8" y="5"/>
                </a:lnTo>
                <a:lnTo>
                  <a:pt x="8" y="9"/>
                </a:lnTo>
                <a:lnTo>
                  <a:pt x="8" y="7"/>
                </a:lnTo>
                <a:lnTo>
                  <a:pt x="9" y="9"/>
                </a:lnTo>
                <a:lnTo>
                  <a:pt x="9" y="7"/>
                </a:lnTo>
                <a:lnTo>
                  <a:pt x="9" y="9"/>
                </a:lnTo>
                <a:lnTo>
                  <a:pt x="11" y="7"/>
                </a:lnTo>
                <a:lnTo>
                  <a:pt x="11" y="9"/>
                </a:lnTo>
                <a:lnTo>
                  <a:pt x="11" y="9"/>
                </a:lnTo>
                <a:lnTo>
                  <a:pt x="13" y="9"/>
                </a:lnTo>
                <a:lnTo>
                  <a:pt x="14" y="7"/>
                </a:lnTo>
                <a:lnTo>
                  <a:pt x="14" y="9"/>
                </a:lnTo>
                <a:lnTo>
                  <a:pt x="16" y="9"/>
                </a:lnTo>
                <a:lnTo>
                  <a:pt x="17" y="7"/>
                </a:lnTo>
                <a:lnTo>
                  <a:pt x="17" y="7"/>
                </a:lnTo>
                <a:lnTo>
                  <a:pt x="17" y="9"/>
                </a:lnTo>
                <a:lnTo>
                  <a:pt x="19" y="7"/>
                </a:lnTo>
                <a:lnTo>
                  <a:pt x="19" y="9"/>
                </a:lnTo>
                <a:lnTo>
                  <a:pt x="19" y="7"/>
                </a:lnTo>
                <a:lnTo>
                  <a:pt x="19" y="9"/>
                </a:lnTo>
                <a:lnTo>
                  <a:pt x="22" y="9"/>
                </a:lnTo>
                <a:lnTo>
                  <a:pt x="20" y="9"/>
                </a:lnTo>
                <a:lnTo>
                  <a:pt x="22" y="9"/>
                </a:lnTo>
                <a:lnTo>
                  <a:pt x="23" y="7"/>
                </a:lnTo>
                <a:lnTo>
                  <a:pt x="23" y="9"/>
                </a:lnTo>
                <a:lnTo>
                  <a:pt x="23" y="7"/>
                </a:lnTo>
                <a:lnTo>
                  <a:pt x="23" y="9"/>
                </a:lnTo>
                <a:lnTo>
                  <a:pt x="25" y="7"/>
                </a:lnTo>
                <a:lnTo>
                  <a:pt x="25" y="9"/>
                </a:lnTo>
                <a:lnTo>
                  <a:pt x="25" y="7"/>
                </a:lnTo>
                <a:lnTo>
                  <a:pt x="27" y="9"/>
                </a:lnTo>
                <a:lnTo>
                  <a:pt x="27" y="7"/>
                </a:lnTo>
                <a:lnTo>
                  <a:pt x="30" y="7"/>
                </a:lnTo>
                <a:lnTo>
                  <a:pt x="30" y="9"/>
                </a:lnTo>
                <a:lnTo>
                  <a:pt x="30" y="0"/>
                </a:lnTo>
                <a:lnTo>
                  <a:pt x="30" y="9"/>
                </a:lnTo>
                <a:lnTo>
                  <a:pt x="31" y="7"/>
                </a:lnTo>
                <a:lnTo>
                  <a:pt x="33" y="9"/>
                </a:lnTo>
                <a:lnTo>
                  <a:pt x="33" y="7"/>
                </a:lnTo>
                <a:lnTo>
                  <a:pt x="34" y="7"/>
                </a:lnTo>
                <a:lnTo>
                  <a:pt x="36" y="7"/>
                </a:lnTo>
                <a:lnTo>
                  <a:pt x="37" y="5"/>
                </a:lnTo>
                <a:lnTo>
                  <a:pt x="37" y="7"/>
                </a:lnTo>
                <a:lnTo>
                  <a:pt x="37" y="7"/>
                </a:lnTo>
                <a:lnTo>
                  <a:pt x="39" y="5"/>
                </a:lnTo>
                <a:lnTo>
                  <a:pt x="39" y="7"/>
                </a:lnTo>
                <a:lnTo>
                  <a:pt x="39" y="5"/>
                </a:lnTo>
                <a:lnTo>
                  <a:pt x="39" y="5"/>
                </a:lnTo>
                <a:lnTo>
                  <a:pt x="40" y="7"/>
                </a:lnTo>
                <a:lnTo>
                  <a:pt x="40" y="7"/>
                </a:lnTo>
                <a:lnTo>
                  <a:pt x="40" y="5"/>
                </a:lnTo>
                <a:lnTo>
                  <a:pt x="42" y="7"/>
                </a:lnTo>
                <a:lnTo>
                  <a:pt x="42" y="5"/>
                </a:lnTo>
                <a:lnTo>
                  <a:pt x="42" y="7"/>
                </a:lnTo>
                <a:lnTo>
                  <a:pt x="44" y="5"/>
                </a:lnTo>
                <a:lnTo>
                  <a:pt x="44" y="7"/>
                </a:lnTo>
                <a:lnTo>
                  <a:pt x="44" y="5"/>
                </a:lnTo>
                <a:lnTo>
                  <a:pt x="44" y="5"/>
                </a:lnTo>
                <a:lnTo>
                  <a:pt x="47" y="5"/>
                </a:lnTo>
                <a:lnTo>
                  <a:pt x="47" y="3"/>
                </a:lnTo>
                <a:lnTo>
                  <a:pt x="47" y="5"/>
                </a:lnTo>
                <a:lnTo>
                  <a:pt x="48" y="3"/>
                </a:lnTo>
                <a:lnTo>
                  <a:pt x="48" y="5"/>
                </a:lnTo>
                <a:lnTo>
                  <a:pt x="48" y="3"/>
                </a:lnTo>
                <a:lnTo>
                  <a:pt x="48" y="5"/>
                </a:lnTo>
                <a:lnTo>
                  <a:pt x="50" y="3"/>
                </a:lnTo>
                <a:lnTo>
                  <a:pt x="50" y="5"/>
                </a:lnTo>
                <a:lnTo>
                  <a:pt x="50" y="3"/>
                </a:lnTo>
                <a:lnTo>
                  <a:pt x="53" y="3"/>
                </a:lnTo>
                <a:lnTo>
                  <a:pt x="51" y="3"/>
                </a:lnTo>
                <a:lnTo>
                  <a:pt x="53" y="3"/>
                </a:lnTo>
                <a:lnTo>
                  <a:pt x="54" y="5"/>
                </a:lnTo>
                <a:lnTo>
                  <a:pt x="54" y="7"/>
                </a:lnTo>
                <a:lnTo>
                  <a:pt x="54" y="3"/>
                </a:lnTo>
                <a:lnTo>
                  <a:pt x="54" y="7"/>
                </a:lnTo>
                <a:lnTo>
                  <a:pt x="56" y="5"/>
                </a:lnTo>
                <a:lnTo>
                  <a:pt x="56" y="7"/>
                </a:lnTo>
                <a:lnTo>
                  <a:pt x="56" y="3"/>
                </a:lnTo>
                <a:lnTo>
                  <a:pt x="59" y="3"/>
                </a:lnTo>
                <a:lnTo>
                  <a:pt x="59" y="5"/>
                </a:lnTo>
                <a:lnTo>
                  <a:pt x="59" y="3"/>
                </a:lnTo>
                <a:lnTo>
                  <a:pt x="61" y="5"/>
                </a:lnTo>
                <a:lnTo>
                  <a:pt x="61" y="5"/>
                </a:lnTo>
                <a:lnTo>
                  <a:pt x="61" y="1"/>
                </a:lnTo>
                <a:lnTo>
                  <a:pt x="61" y="3"/>
                </a:lnTo>
                <a:lnTo>
                  <a:pt x="62" y="1"/>
                </a:lnTo>
                <a:lnTo>
                  <a:pt x="62" y="3"/>
                </a:lnTo>
                <a:lnTo>
                  <a:pt x="62" y="1"/>
                </a:lnTo>
                <a:lnTo>
                  <a:pt x="64" y="1"/>
                </a:lnTo>
                <a:lnTo>
                  <a:pt x="67" y="1"/>
                </a:lnTo>
                <a:lnTo>
                  <a:pt x="67" y="0"/>
                </a:lnTo>
                <a:lnTo>
                  <a:pt x="67" y="0"/>
                </a:lnTo>
                <a:lnTo>
                  <a:pt x="68" y="1"/>
                </a:lnTo>
                <a:lnTo>
                  <a:pt x="68" y="0"/>
                </a:lnTo>
                <a:lnTo>
                  <a:pt x="68" y="1"/>
                </a:lnTo>
                <a:lnTo>
                  <a:pt x="70" y="1"/>
                </a:lnTo>
                <a:lnTo>
                  <a:pt x="71" y="1"/>
                </a:lnTo>
                <a:lnTo>
                  <a:pt x="73" y="1"/>
                </a:lnTo>
                <a:lnTo>
                  <a:pt x="75" y="0"/>
                </a:lnTo>
                <a:lnTo>
                  <a:pt x="75" y="0"/>
                </a:lnTo>
                <a:lnTo>
                  <a:pt x="75" y="1"/>
                </a:lnTo>
                <a:lnTo>
                  <a:pt x="76" y="0"/>
                </a:lnTo>
                <a:lnTo>
                  <a:pt x="76" y="1"/>
                </a:lnTo>
                <a:lnTo>
                  <a:pt x="78" y="0"/>
                </a:lnTo>
                <a:lnTo>
                  <a:pt x="78" y="1"/>
                </a:lnTo>
                <a:lnTo>
                  <a:pt x="78" y="0"/>
                </a:lnTo>
                <a:lnTo>
                  <a:pt x="78" y="0"/>
                </a:lnTo>
                <a:lnTo>
                  <a:pt x="79" y="1"/>
                </a:lnTo>
                <a:lnTo>
                  <a:pt x="79" y="1"/>
                </a:lnTo>
                <a:lnTo>
                  <a:pt x="79" y="0"/>
                </a:lnTo>
                <a:lnTo>
                  <a:pt x="79" y="0"/>
                </a:lnTo>
                <a:lnTo>
                  <a:pt x="81" y="1"/>
                </a:lnTo>
                <a:lnTo>
                  <a:pt x="81" y="0"/>
                </a:lnTo>
                <a:lnTo>
                  <a:pt x="81" y="1"/>
                </a:lnTo>
                <a:lnTo>
                  <a:pt x="8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2" name="Freeform 211"/>
          <p:cNvSpPr>
            <a:spLocks/>
          </p:cNvSpPr>
          <p:nvPr/>
        </p:nvSpPr>
        <p:spPr bwMode="auto">
          <a:xfrm>
            <a:off x="1604102" y="3060928"/>
            <a:ext cx="258840" cy="26538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" y="145"/>
              </a:cxn>
              <a:cxn ang="0">
                <a:pos x="7" y="147"/>
              </a:cxn>
              <a:cxn ang="0">
                <a:pos x="8" y="145"/>
              </a:cxn>
              <a:cxn ang="0">
                <a:pos x="11" y="144"/>
              </a:cxn>
              <a:cxn ang="0">
                <a:pos x="11" y="145"/>
              </a:cxn>
              <a:cxn ang="0">
                <a:pos x="13" y="144"/>
              </a:cxn>
              <a:cxn ang="0">
                <a:pos x="16" y="145"/>
              </a:cxn>
              <a:cxn ang="0">
                <a:pos x="19" y="145"/>
              </a:cxn>
              <a:cxn ang="0">
                <a:pos x="21" y="145"/>
              </a:cxn>
              <a:cxn ang="0">
                <a:pos x="22" y="145"/>
              </a:cxn>
              <a:cxn ang="0">
                <a:pos x="24" y="144"/>
              </a:cxn>
              <a:cxn ang="0">
                <a:pos x="25" y="145"/>
              </a:cxn>
              <a:cxn ang="0">
                <a:pos x="27" y="144"/>
              </a:cxn>
              <a:cxn ang="0">
                <a:pos x="27" y="144"/>
              </a:cxn>
              <a:cxn ang="0">
                <a:pos x="28" y="144"/>
              </a:cxn>
              <a:cxn ang="0">
                <a:pos x="30" y="144"/>
              </a:cxn>
              <a:cxn ang="0">
                <a:pos x="31" y="144"/>
              </a:cxn>
              <a:cxn ang="0">
                <a:pos x="33" y="145"/>
              </a:cxn>
              <a:cxn ang="0">
                <a:pos x="38" y="144"/>
              </a:cxn>
              <a:cxn ang="0">
                <a:pos x="38" y="144"/>
              </a:cxn>
              <a:cxn ang="0">
                <a:pos x="39" y="142"/>
              </a:cxn>
              <a:cxn ang="0">
                <a:pos x="42" y="142"/>
              </a:cxn>
              <a:cxn ang="0">
                <a:pos x="44" y="140"/>
              </a:cxn>
              <a:cxn ang="0">
                <a:pos x="45" y="140"/>
              </a:cxn>
              <a:cxn ang="0">
                <a:pos x="47" y="140"/>
              </a:cxn>
              <a:cxn ang="0">
                <a:pos x="48" y="340"/>
              </a:cxn>
              <a:cxn ang="0">
                <a:pos x="50" y="309"/>
              </a:cxn>
              <a:cxn ang="0">
                <a:pos x="52" y="305"/>
              </a:cxn>
              <a:cxn ang="0">
                <a:pos x="53" y="0"/>
              </a:cxn>
              <a:cxn ang="0">
                <a:pos x="55" y="133"/>
              </a:cxn>
              <a:cxn ang="0">
                <a:pos x="56" y="142"/>
              </a:cxn>
              <a:cxn ang="0">
                <a:pos x="58" y="140"/>
              </a:cxn>
              <a:cxn ang="0">
                <a:pos x="61" y="140"/>
              </a:cxn>
              <a:cxn ang="0">
                <a:pos x="62" y="144"/>
              </a:cxn>
              <a:cxn ang="0">
                <a:pos x="64" y="142"/>
              </a:cxn>
              <a:cxn ang="0">
                <a:pos x="65" y="142"/>
              </a:cxn>
              <a:cxn ang="0">
                <a:pos x="69" y="142"/>
              </a:cxn>
              <a:cxn ang="0">
                <a:pos x="70" y="144"/>
              </a:cxn>
              <a:cxn ang="0">
                <a:pos x="76" y="144"/>
              </a:cxn>
              <a:cxn ang="0">
                <a:pos x="76" y="144"/>
              </a:cxn>
              <a:cxn ang="0">
                <a:pos x="78" y="144"/>
              </a:cxn>
            </a:cxnLst>
            <a:rect l="0" t="0" r="r" b="b"/>
            <a:pathLst>
              <a:path w="79" h="340">
                <a:moveTo>
                  <a:pt x="0" y="144"/>
                </a:moveTo>
                <a:lnTo>
                  <a:pt x="0" y="145"/>
                </a:lnTo>
                <a:lnTo>
                  <a:pt x="0" y="144"/>
                </a:lnTo>
                <a:lnTo>
                  <a:pt x="2" y="145"/>
                </a:lnTo>
                <a:lnTo>
                  <a:pt x="2" y="144"/>
                </a:lnTo>
                <a:lnTo>
                  <a:pt x="2" y="145"/>
                </a:lnTo>
                <a:lnTo>
                  <a:pt x="5" y="145"/>
                </a:lnTo>
                <a:lnTo>
                  <a:pt x="5" y="145"/>
                </a:lnTo>
                <a:lnTo>
                  <a:pt x="7" y="147"/>
                </a:lnTo>
                <a:lnTo>
                  <a:pt x="7" y="147"/>
                </a:lnTo>
                <a:lnTo>
                  <a:pt x="7" y="145"/>
                </a:lnTo>
                <a:lnTo>
                  <a:pt x="8" y="145"/>
                </a:lnTo>
                <a:lnTo>
                  <a:pt x="10" y="144"/>
                </a:lnTo>
                <a:lnTo>
                  <a:pt x="10" y="145"/>
                </a:lnTo>
                <a:lnTo>
                  <a:pt x="11" y="144"/>
                </a:lnTo>
                <a:lnTo>
                  <a:pt x="11" y="145"/>
                </a:lnTo>
                <a:lnTo>
                  <a:pt x="11" y="144"/>
                </a:lnTo>
                <a:lnTo>
                  <a:pt x="11" y="145"/>
                </a:lnTo>
                <a:lnTo>
                  <a:pt x="13" y="144"/>
                </a:lnTo>
                <a:lnTo>
                  <a:pt x="13" y="145"/>
                </a:lnTo>
                <a:lnTo>
                  <a:pt x="13" y="144"/>
                </a:lnTo>
                <a:lnTo>
                  <a:pt x="13" y="145"/>
                </a:lnTo>
                <a:lnTo>
                  <a:pt x="16" y="145"/>
                </a:lnTo>
                <a:lnTo>
                  <a:pt x="16" y="145"/>
                </a:lnTo>
                <a:lnTo>
                  <a:pt x="16" y="144"/>
                </a:lnTo>
                <a:lnTo>
                  <a:pt x="17" y="144"/>
                </a:lnTo>
                <a:lnTo>
                  <a:pt x="19" y="145"/>
                </a:lnTo>
                <a:lnTo>
                  <a:pt x="19" y="144"/>
                </a:lnTo>
                <a:lnTo>
                  <a:pt x="21" y="145"/>
                </a:lnTo>
                <a:lnTo>
                  <a:pt x="21" y="145"/>
                </a:lnTo>
                <a:lnTo>
                  <a:pt x="21" y="144"/>
                </a:lnTo>
                <a:lnTo>
                  <a:pt x="22" y="145"/>
                </a:lnTo>
                <a:lnTo>
                  <a:pt x="22" y="145"/>
                </a:lnTo>
                <a:lnTo>
                  <a:pt x="22" y="144"/>
                </a:lnTo>
                <a:lnTo>
                  <a:pt x="22" y="145"/>
                </a:lnTo>
                <a:lnTo>
                  <a:pt x="24" y="144"/>
                </a:lnTo>
                <a:lnTo>
                  <a:pt x="24" y="145"/>
                </a:lnTo>
                <a:lnTo>
                  <a:pt x="25" y="144"/>
                </a:lnTo>
                <a:lnTo>
                  <a:pt x="25" y="145"/>
                </a:lnTo>
                <a:lnTo>
                  <a:pt x="25" y="144"/>
                </a:lnTo>
                <a:lnTo>
                  <a:pt x="25" y="145"/>
                </a:lnTo>
                <a:lnTo>
                  <a:pt x="27" y="144"/>
                </a:lnTo>
                <a:lnTo>
                  <a:pt x="27" y="145"/>
                </a:lnTo>
                <a:lnTo>
                  <a:pt x="27" y="144"/>
                </a:lnTo>
                <a:lnTo>
                  <a:pt x="27" y="144"/>
                </a:lnTo>
                <a:lnTo>
                  <a:pt x="28" y="145"/>
                </a:lnTo>
                <a:lnTo>
                  <a:pt x="28" y="144"/>
                </a:lnTo>
                <a:lnTo>
                  <a:pt x="28" y="144"/>
                </a:lnTo>
                <a:lnTo>
                  <a:pt x="30" y="145"/>
                </a:lnTo>
                <a:lnTo>
                  <a:pt x="30" y="145"/>
                </a:lnTo>
                <a:lnTo>
                  <a:pt x="30" y="144"/>
                </a:lnTo>
                <a:lnTo>
                  <a:pt x="30" y="144"/>
                </a:lnTo>
                <a:lnTo>
                  <a:pt x="31" y="145"/>
                </a:lnTo>
                <a:lnTo>
                  <a:pt x="31" y="144"/>
                </a:lnTo>
                <a:lnTo>
                  <a:pt x="31" y="145"/>
                </a:lnTo>
                <a:lnTo>
                  <a:pt x="33" y="144"/>
                </a:lnTo>
                <a:lnTo>
                  <a:pt x="33" y="145"/>
                </a:lnTo>
                <a:lnTo>
                  <a:pt x="33" y="144"/>
                </a:lnTo>
                <a:lnTo>
                  <a:pt x="34" y="144"/>
                </a:lnTo>
                <a:lnTo>
                  <a:pt x="38" y="144"/>
                </a:lnTo>
                <a:lnTo>
                  <a:pt x="36" y="144"/>
                </a:lnTo>
                <a:lnTo>
                  <a:pt x="38" y="142"/>
                </a:lnTo>
                <a:lnTo>
                  <a:pt x="38" y="144"/>
                </a:lnTo>
                <a:lnTo>
                  <a:pt x="39" y="142"/>
                </a:lnTo>
                <a:lnTo>
                  <a:pt x="39" y="144"/>
                </a:lnTo>
                <a:lnTo>
                  <a:pt x="39" y="142"/>
                </a:lnTo>
                <a:lnTo>
                  <a:pt x="39" y="142"/>
                </a:lnTo>
                <a:lnTo>
                  <a:pt x="41" y="142"/>
                </a:lnTo>
                <a:lnTo>
                  <a:pt x="42" y="142"/>
                </a:lnTo>
                <a:lnTo>
                  <a:pt x="44" y="140"/>
                </a:lnTo>
                <a:lnTo>
                  <a:pt x="44" y="142"/>
                </a:lnTo>
                <a:lnTo>
                  <a:pt x="44" y="140"/>
                </a:lnTo>
                <a:lnTo>
                  <a:pt x="44" y="140"/>
                </a:lnTo>
                <a:lnTo>
                  <a:pt x="45" y="142"/>
                </a:lnTo>
                <a:lnTo>
                  <a:pt x="45" y="140"/>
                </a:lnTo>
                <a:lnTo>
                  <a:pt x="45" y="140"/>
                </a:lnTo>
                <a:lnTo>
                  <a:pt x="47" y="142"/>
                </a:lnTo>
                <a:lnTo>
                  <a:pt x="47" y="140"/>
                </a:lnTo>
                <a:lnTo>
                  <a:pt x="47" y="144"/>
                </a:lnTo>
                <a:lnTo>
                  <a:pt x="48" y="142"/>
                </a:lnTo>
                <a:lnTo>
                  <a:pt x="48" y="340"/>
                </a:lnTo>
                <a:lnTo>
                  <a:pt x="48" y="131"/>
                </a:lnTo>
                <a:lnTo>
                  <a:pt x="48" y="311"/>
                </a:lnTo>
                <a:lnTo>
                  <a:pt x="50" y="309"/>
                </a:lnTo>
                <a:lnTo>
                  <a:pt x="50" y="298"/>
                </a:lnTo>
                <a:lnTo>
                  <a:pt x="52" y="300"/>
                </a:lnTo>
                <a:lnTo>
                  <a:pt x="52" y="305"/>
                </a:lnTo>
                <a:lnTo>
                  <a:pt x="52" y="304"/>
                </a:lnTo>
                <a:lnTo>
                  <a:pt x="53" y="304"/>
                </a:lnTo>
                <a:lnTo>
                  <a:pt x="53" y="0"/>
                </a:lnTo>
                <a:lnTo>
                  <a:pt x="53" y="56"/>
                </a:lnTo>
                <a:lnTo>
                  <a:pt x="55" y="65"/>
                </a:lnTo>
                <a:lnTo>
                  <a:pt x="55" y="133"/>
                </a:lnTo>
                <a:lnTo>
                  <a:pt x="55" y="131"/>
                </a:lnTo>
                <a:lnTo>
                  <a:pt x="56" y="133"/>
                </a:lnTo>
                <a:lnTo>
                  <a:pt x="56" y="142"/>
                </a:lnTo>
                <a:lnTo>
                  <a:pt x="56" y="129"/>
                </a:lnTo>
                <a:lnTo>
                  <a:pt x="56" y="138"/>
                </a:lnTo>
                <a:lnTo>
                  <a:pt x="58" y="140"/>
                </a:lnTo>
                <a:lnTo>
                  <a:pt x="58" y="138"/>
                </a:lnTo>
                <a:lnTo>
                  <a:pt x="58" y="140"/>
                </a:lnTo>
                <a:lnTo>
                  <a:pt x="61" y="140"/>
                </a:lnTo>
                <a:lnTo>
                  <a:pt x="61" y="142"/>
                </a:lnTo>
                <a:lnTo>
                  <a:pt x="62" y="140"/>
                </a:lnTo>
                <a:lnTo>
                  <a:pt x="62" y="144"/>
                </a:lnTo>
                <a:lnTo>
                  <a:pt x="62" y="142"/>
                </a:lnTo>
                <a:lnTo>
                  <a:pt x="64" y="144"/>
                </a:lnTo>
                <a:lnTo>
                  <a:pt x="64" y="142"/>
                </a:lnTo>
                <a:lnTo>
                  <a:pt x="64" y="142"/>
                </a:lnTo>
                <a:lnTo>
                  <a:pt x="65" y="144"/>
                </a:lnTo>
                <a:lnTo>
                  <a:pt x="65" y="142"/>
                </a:lnTo>
                <a:lnTo>
                  <a:pt x="65" y="144"/>
                </a:lnTo>
                <a:lnTo>
                  <a:pt x="67" y="144"/>
                </a:lnTo>
                <a:lnTo>
                  <a:pt x="69" y="142"/>
                </a:lnTo>
                <a:lnTo>
                  <a:pt x="70" y="144"/>
                </a:lnTo>
                <a:lnTo>
                  <a:pt x="70" y="142"/>
                </a:lnTo>
                <a:lnTo>
                  <a:pt x="70" y="144"/>
                </a:lnTo>
                <a:lnTo>
                  <a:pt x="72" y="144"/>
                </a:lnTo>
                <a:lnTo>
                  <a:pt x="73" y="144"/>
                </a:lnTo>
                <a:lnTo>
                  <a:pt x="76" y="144"/>
                </a:lnTo>
                <a:lnTo>
                  <a:pt x="76" y="145"/>
                </a:lnTo>
                <a:lnTo>
                  <a:pt x="76" y="144"/>
                </a:lnTo>
                <a:lnTo>
                  <a:pt x="76" y="144"/>
                </a:lnTo>
                <a:lnTo>
                  <a:pt x="78" y="145"/>
                </a:lnTo>
                <a:lnTo>
                  <a:pt x="78" y="145"/>
                </a:lnTo>
                <a:lnTo>
                  <a:pt x="78" y="144"/>
                </a:lnTo>
                <a:lnTo>
                  <a:pt x="79" y="145"/>
                </a:lnTo>
                <a:lnTo>
                  <a:pt x="79" y="1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3" name="Freeform 212"/>
          <p:cNvSpPr>
            <a:spLocks/>
          </p:cNvSpPr>
          <p:nvPr/>
        </p:nvSpPr>
        <p:spPr bwMode="auto">
          <a:xfrm>
            <a:off x="1862942" y="3163990"/>
            <a:ext cx="293232" cy="45519"/>
          </a:xfrm>
          <a:custGeom>
            <a:avLst/>
            <a:gdLst/>
            <a:ahLst/>
            <a:cxnLst>
              <a:cxn ang="0">
                <a:pos x="2" y="11"/>
              </a:cxn>
              <a:cxn ang="0">
                <a:pos x="4" y="11"/>
              </a:cxn>
              <a:cxn ang="0">
                <a:pos x="5" y="11"/>
              </a:cxn>
              <a:cxn ang="0">
                <a:pos x="8" y="12"/>
              </a:cxn>
              <a:cxn ang="0">
                <a:pos x="10" y="12"/>
              </a:cxn>
              <a:cxn ang="0">
                <a:pos x="13" y="12"/>
              </a:cxn>
              <a:cxn ang="0">
                <a:pos x="16" y="12"/>
              </a:cxn>
              <a:cxn ang="0">
                <a:pos x="21" y="14"/>
              </a:cxn>
              <a:cxn ang="0">
                <a:pos x="24" y="14"/>
              </a:cxn>
              <a:cxn ang="0">
                <a:pos x="25" y="12"/>
              </a:cxn>
              <a:cxn ang="0">
                <a:pos x="27" y="12"/>
              </a:cxn>
              <a:cxn ang="0">
                <a:pos x="30" y="14"/>
              </a:cxn>
              <a:cxn ang="0">
                <a:pos x="31" y="14"/>
              </a:cxn>
              <a:cxn ang="0">
                <a:pos x="35" y="12"/>
              </a:cxn>
              <a:cxn ang="0">
                <a:pos x="36" y="14"/>
              </a:cxn>
              <a:cxn ang="0">
                <a:pos x="39" y="14"/>
              </a:cxn>
              <a:cxn ang="0">
                <a:pos x="41" y="14"/>
              </a:cxn>
              <a:cxn ang="0">
                <a:pos x="42" y="14"/>
              </a:cxn>
              <a:cxn ang="0">
                <a:pos x="45" y="11"/>
              </a:cxn>
              <a:cxn ang="0">
                <a:pos x="47" y="12"/>
              </a:cxn>
              <a:cxn ang="0">
                <a:pos x="50" y="12"/>
              </a:cxn>
              <a:cxn ang="0">
                <a:pos x="52" y="11"/>
              </a:cxn>
              <a:cxn ang="0">
                <a:pos x="53" y="11"/>
              </a:cxn>
              <a:cxn ang="0">
                <a:pos x="55" y="11"/>
              </a:cxn>
              <a:cxn ang="0">
                <a:pos x="56" y="11"/>
              </a:cxn>
              <a:cxn ang="0">
                <a:pos x="58" y="11"/>
              </a:cxn>
              <a:cxn ang="0">
                <a:pos x="59" y="12"/>
              </a:cxn>
              <a:cxn ang="0">
                <a:pos x="61" y="11"/>
              </a:cxn>
              <a:cxn ang="0">
                <a:pos x="61" y="12"/>
              </a:cxn>
              <a:cxn ang="0">
                <a:pos x="64" y="11"/>
              </a:cxn>
              <a:cxn ang="0">
                <a:pos x="66" y="11"/>
              </a:cxn>
              <a:cxn ang="0">
                <a:pos x="67" y="12"/>
              </a:cxn>
              <a:cxn ang="0">
                <a:pos x="72" y="14"/>
              </a:cxn>
              <a:cxn ang="0">
                <a:pos x="78" y="12"/>
              </a:cxn>
              <a:cxn ang="0">
                <a:pos x="78" y="9"/>
              </a:cxn>
              <a:cxn ang="0">
                <a:pos x="80" y="0"/>
              </a:cxn>
              <a:cxn ang="0">
                <a:pos x="81" y="42"/>
              </a:cxn>
              <a:cxn ang="0">
                <a:pos x="83" y="27"/>
              </a:cxn>
              <a:cxn ang="0">
                <a:pos x="83" y="45"/>
              </a:cxn>
              <a:cxn ang="0">
                <a:pos x="86" y="27"/>
              </a:cxn>
              <a:cxn ang="0">
                <a:pos x="86" y="32"/>
              </a:cxn>
              <a:cxn ang="0">
                <a:pos x="87" y="27"/>
              </a:cxn>
            </a:cxnLst>
            <a:rect l="0" t="0" r="r" b="b"/>
            <a:pathLst>
              <a:path w="89" h="56">
                <a:moveTo>
                  <a:pt x="0" y="11"/>
                </a:moveTo>
                <a:lnTo>
                  <a:pt x="0" y="12"/>
                </a:lnTo>
                <a:lnTo>
                  <a:pt x="2" y="11"/>
                </a:lnTo>
                <a:lnTo>
                  <a:pt x="2" y="11"/>
                </a:lnTo>
                <a:lnTo>
                  <a:pt x="2" y="12"/>
                </a:lnTo>
                <a:lnTo>
                  <a:pt x="4" y="11"/>
                </a:lnTo>
                <a:lnTo>
                  <a:pt x="4" y="12"/>
                </a:lnTo>
                <a:lnTo>
                  <a:pt x="5" y="11"/>
                </a:lnTo>
                <a:lnTo>
                  <a:pt x="5" y="11"/>
                </a:lnTo>
                <a:lnTo>
                  <a:pt x="5" y="12"/>
                </a:lnTo>
                <a:lnTo>
                  <a:pt x="7" y="12"/>
                </a:lnTo>
                <a:lnTo>
                  <a:pt x="8" y="12"/>
                </a:lnTo>
                <a:lnTo>
                  <a:pt x="10" y="11"/>
                </a:lnTo>
                <a:lnTo>
                  <a:pt x="10" y="11"/>
                </a:lnTo>
                <a:lnTo>
                  <a:pt x="10" y="12"/>
                </a:lnTo>
                <a:lnTo>
                  <a:pt x="13" y="12"/>
                </a:lnTo>
                <a:lnTo>
                  <a:pt x="11" y="12"/>
                </a:lnTo>
                <a:lnTo>
                  <a:pt x="13" y="12"/>
                </a:lnTo>
                <a:lnTo>
                  <a:pt x="16" y="12"/>
                </a:lnTo>
                <a:lnTo>
                  <a:pt x="14" y="12"/>
                </a:lnTo>
                <a:lnTo>
                  <a:pt x="16" y="12"/>
                </a:lnTo>
                <a:lnTo>
                  <a:pt x="18" y="12"/>
                </a:lnTo>
                <a:lnTo>
                  <a:pt x="21" y="12"/>
                </a:lnTo>
                <a:lnTo>
                  <a:pt x="21" y="14"/>
                </a:lnTo>
                <a:lnTo>
                  <a:pt x="21" y="12"/>
                </a:lnTo>
                <a:lnTo>
                  <a:pt x="22" y="12"/>
                </a:lnTo>
                <a:lnTo>
                  <a:pt x="24" y="14"/>
                </a:lnTo>
                <a:lnTo>
                  <a:pt x="25" y="12"/>
                </a:lnTo>
                <a:lnTo>
                  <a:pt x="25" y="14"/>
                </a:lnTo>
                <a:lnTo>
                  <a:pt x="25" y="12"/>
                </a:lnTo>
                <a:lnTo>
                  <a:pt x="25" y="12"/>
                </a:lnTo>
                <a:lnTo>
                  <a:pt x="28" y="12"/>
                </a:lnTo>
                <a:lnTo>
                  <a:pt x="27" y="12"/>
                </a:lnTo>
                <a:lnTo>
                  <a:pt x="28" y="12"/>
                </a:lnTo>
                <a:lnTo>
                  <a:pt x="30" y="14"/>
                </a:lnTo>
                <a:lnTo>
                  <a:pt x="30" y="14"/>
                </a:lnTo>
                <a:lnTo>
                  <a:pt x="30" y="12"/>
                </a:lnTo>
                <a:lnTo>
                  <a:pt x="30" y="12"/>
                </a:lnTo>
                <a:lnTo>
                  <a:pt x="31" y="14"/>
                </a:lnTo>
                <a:lnTo>
                  <a:pt x="31" y="12"/>
                </a:lnTo>
                <a:lnTo>
                  <a:pt x="35" y="12"/>
                </a:lnTo>
                <a:lnTo>
                  <a:pt x="35" y="12"/>
                </a:lnTo>
                <a:lnTo>
                  <a:pt x="35" y="14"/>
                </a:lnTo>
                <a:lnTo>
                  <a:pt x="36" y="12"/>
                </a:lnTo>
                <a:lnTo>
                  <a:pt x="36" y="14"/>
                </a:lnTo>
                <a:lnTo>
                  <a:pt x="36" y="12"/>
                </a:lnTo>
                <a:lnTo>
                  <a:pt x="39" y="12"/>
                </a:lnTo>
                <a:lnTo>
                  <a:pt x="39" y="14"/>
                </a:lnTo>
                <a:lnTo>
                  <a:pt x="39" y="14"/>
                </a:lnTo>
                <a:lnTo>
                  <a:pt x="41" y="12"/>
                </a:lnTo>
                <a:lnTo>
                  <a:pt x="41" y="14"/>
                </a:lnTo>
                <a:lnTo>
                  <a:pt x="41" y="12"/>
                </a:lnTo>
                <a:lnTo>
                  <a:pt x="42" y="14"/>
                </a:lnTo>
                <a:lnTo>
                  <a:pt x="42" y="14"/>
                </a:lnTo>
                <a:lnTo>
                  <a:pt x="42" y="12"/>
                </a:lnTo>
                <a:lnTo>
                  <a:pt x="44" y="12"/>
                </a:lnTo>
                <a:lnTo>
                  <a:pt x="45" y="11"/>
                </a:lnTo>
                <a:lnTo>
                  <a:pt x="47" y="12"/>
                </a:lnTo>
                <a:lnTo>
                  <a:pt x="47" y="14"/>
                </a:lnTo>
                <a:lnTo>
                  <a:pt x="47" y="12"/>
                </a:lnTo>
                <a:lnTo>
                  <a:pt x="50" y="12"/>
                </a:lnTo>
                <a:lnTo>
                  <a:pt x="50" y="11"/>
                </a:lnTo>
                <a:lnTo>
                  <a:pt x="50" y="12"/>
                </a:lnTo>
                <a:lnTo>
                  <a:pt x="52" y="11"/>
                </a:lnTo>
                <a:lnTo>
                  <a:pt x="52" y="12"/>
                </a:lnTo>
                <a:lnTo>
                  <a:pt x="52" y="11"/>
                </a:lnTo>
                <a:lnTo>
                  <a:pt x="53" y="12"/>
                </a:lnTo>
                <a:lnTo>
                  <a:pt x="53" y="12"/>
                </a:lnTo>
                <a:lnTo>
                  <a:pt x="53" y="11"/>
                </a:lnTo>
                <a:lnTo>
                  <a:pt x="55" y="12"/>
                </a:lnTo>
                <a:lnTo>
                  <a:pt x="55" y="12"/>
                </a:lnTo>
                <a:lnTo>
                  <a:pt x="55" y="11"/>
                </a:lnTo>
                <a:lnTo>
                  <a:pt x="56" y="12"/>
                </a:lnTo>
                <a:lnTo>
                  <a:pt x="56" y="12"/>
                </a:lnTo>
                <a:lnTo>
                  <a:pt x="56" y="11"/>
                </a:lnTo>
                <a:lnTo>
                  <a:pt x="56" y="11"/>
                </a:lnTo>
                <a:lnTo>
                  <a:pt x="58" y="12"/>
                </a:lnTo>
                <a:lnTo>
                  <a:pt x="58" y="11"/>
                </a:lnTo>
                <a:lnTo>
                  <a:pt x="58" y="12"/>
                </a:lnTo>
                <a:lnTo>
                  <a:pt x="59" y="11"/>
                </a:lnTo>
                <a:lnTo>
                  <a:pt x="59" y="12"/>
                </a:lnTo>
                <a:lnTo>
                  <a:pt x="59" y="11"/>
                </a:lnTo>
                <a:lnTo>
                  <a:pt x="59" y="12"/>
                </a:lnTo>
                <a:lnTo>
                  <a:pt x="61" y="11"/>
                </a:lnTo>
                <a:lnTo>
                  <a:pt x="61" y="12"/>
                </a:lnTo>
                <a:lnTo>
                  <a:pt x="61" y="11"/>
                </a:lnTo>
                <a:lnTo>
                  <a:pt x="61" y="12"/>
                </a:lnTo>
                <a:lnTo>
                  <a:pt x="64" y="12"/>
                </a:lnTo>
                <a:lnTo>
                  <a:pt x="62" y="12"/>
                </a:lnTo>
                <a:lnTo>
                  <a:pt x="64" y="11"/>
                </a:lnTo>
                <a:lnTo>
                  <a:pt x="64" y="11"/>
                </a:lnTo>
                <a:lnTo>
                  <a:pt x="66" y="12"/>
                </a:lnTo>
                <a:lnTo>
                  <a:pt x="66" y="11"/>
                </a:lnTo>
                <a:lnTo>
                  <a:pt x="66" y="12"/>
                </a:lnTo>
                <a:lnTo>
                  <a:pt x="67" y="11"/>
                </a:lnTo>
                <a:lnTo>
                  <a:pt x="67" y="12"/>
                </a:lnTo>
                <a:lnTo>
                  <a:pt x="69" y="12"/>
                </a:lnTo>
                <a:lnTo>
                  <a:pt x="70" y="12"/>
                </a:lnTo>
                <a:lnTo>
                  <a:pt x="72" y="14"/>
                </a:lnTo>
                <a:lnTo>
                  <a:pt x="73" y="12"/>
                </a:lnTo>
                <a:lnTo>
                  <a:pt x="75" y="12"/>
                </a:lnTo>
                <a:lnTo>
                  <a:pt x="78" y="12"/>
                </a:lnTo>
                <a:lnTo>
                  <a:pt x="78" y="45"/>
                </a:lnTo>
                <a:lnTo>
                  <a:pt x="78" y="0"/>
                </a:lnTo>
                <a:lnTo>
                  <a:pt x="78" y="9"/>
                </a:lnTo>
                <a:lnTo>
                  <a:pt x="80" y="14"/>
                </a:lnTo>
                <a:lnTo>
                  <a:pt x="80" y="47"/>
                </a:lnTo>
                <a:lnTo>
                  <a:pt x="80" y="0"/>
                </a:lnTo>
                <a:lnTo>
                  <a:pt x="80" y="14"/>
                </a:lnTo>
                <a:lnTo>
                  <a:pt x="81" y="14"/>
                </a:lnTo>
                <a:lnTo>
                  <a:pt x="81" y="42"/>
                </a:lnTo>
                <a:lnTo>
                  <a:pt x="81" y="9"/>
                </a:lnTo>
                <a:lnTo>
                  <a:pt x="81" y="29"/>
                </a:lnTo>
                <a:lnTo>
                  <a:pt x="83" y="27"/>
                </a:lnTo>
                <a:lnTo>
                  <a:pt x="83" y="47"/>
                </a:lnTo>
                <a:lnTo>
                  <a:pt x="83" y="20"/>
                </a:lnTo>
                <a:lnTo>
                  <a:pt x="83" y="45"/>
                </a:lnTo>
                <a:lnTo>
                  <a:pt x="84" y="40"/>
                </a:lnTo>
                <a:lnTo>
                  <a:pt x="84" y="29"/>
                </a:lnTo>
                <a:lnTo>
                  <a:pt x="86" y="27"/>
                </a:lnTo>
                <a:lnTo>
                  <a:pt x="86" y="43"/>
                </a:lnTo>
                <a:lnTo>
                  <a:pt x="86" y="25"/>
                </a:lnTo>
                <a:lnTo>
                  <a:pt x="86" y="32"/>
                </a:lnTo>
                <a:lnTo>
                  <a:pt x="87" y="31"/>
                </a:lnTo>
                <a:lnTo>
                  <a:pt x="87" y="56"/>
                </a:lnTo>
                <a:lnTo>
                  <a:pt x="87" y="27"/>
                </a:lnTo>
                <a:lnTo>
                  <a:pt x="87" y="42"/>
                </a:lnTo>
                <a:lnTo>
                  <a:pt x="89" y="4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4" name="Freeform 213"/>
          <p:cNvSpPr>
            <a:spLocks/>
          </p:cNvSpPr>
          <p:nvPr/>
        </p:nvSpPr>
        <p:spPr bwMode="auto">
          <a:xfrm>
            <a:off x="2156174" y="3182884"/>
            <a:ext cx="278752" cy="33066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1" y="42"/>
              </a:cxn>
              <a:cxn ang="0">
                <a:pos x="3" y="26"/>
              </a:cxn>
              <a:cxn ang="0">
                <a:pos x="4" y="17"/>
              </a:cxn>
              <a:cxn ang="0">
                <a:pos x="6" y="17"/>
              </a:cxn>
              <a:cxn ang="0">
                <a:pos x="6" y="20"/>
              </a:cxn>
              <a:cxn ang="0">
                <a:pos x="8" y="17"/>
              </a:cxn>
              <a:cxn ang="0">
                <a:pos x="9" y="17"/>
              </a:cxn>
              <a:cxn ang="0">
                <a:pos x="11" y="37"/>
              </a:cxn>
              <a:cxn ang="0">
                <a:pos x="14" y="19"/>
              </a:cxn>
              <a:cxn ang="0">
                <a:pos x="15" y="19"/>
              </a:cxn>
              <a:cxn ang="0">
                <a:pos x="18" y="17"/>
              </a:cxn>
              <a:cxn ang="0">
                <a:pos x="18" y="17"/>
              </a:cxn>
              <a:cxn ang="0">
                <a:pos x="20" y="15"/>
              </a:cxn>
              <a:cxn ang="0">
                <a:pos x="25" y="15"/>
              </a:cxn>
              <a:cxn ang="0">
                <a:pos x="28" y="15"/>
              </a:cxn>
              <a:cxn ang="0">
                <a:pos x="29" y="13"/>
              </a:cxn>
              <a:cxn ang="0">
                <a:pos x="29" y="13"/>
              </a:cxn>
              <a:cxn ang="0">
                <a:pos x="34" y="13"/>
              </a:cxn>
              <a:cxn ang="0">
                <a:pos x="36" y="13"/>
              </a:cxn>
              <a:cxn ang="0">
                <a:pos x="37" y="11"/>
              </a:cxn>
              <a:cxn ang="0">
                <a:pos x="40" y="11"/>
              </a:cxn>
              <a:cxn ang="0">
                <a:pos x="43" y="11"/>
              </a:cxn>
              <a:cxn ang="0">
                <a:pos x="45" y="11"/>
              </a:cxn>
              <a:cxn ang="0">
                <a:pos x="46" y="8"/>
              </a:cxn>
              <a:cxn ang="0">
                <a:pos x="48" y="9"/>
              </a:cxn>
              <a:cxn ang="0">
                <a:pos x="49" y="8"/>
              </a:cxn>
              <a:cxn ang="0">
                <a:pos x="53" y="4"/>
              </a:cxn>
              <a:cxn ang="0">
                <a:pos x="56" y="6"/>
              </a:cxn>
              <a:cxn ang="0">
                <a:pos x="56" y="6"/>
              </a:cxn>
              <a:cxn ang="0">
                <a:pos x="57" y="6"/>
              </a:cxn>
              <a:cxn ang="0">
                <a:pos x="63" y="6"/>
              </a:cxn>
              <a:cxn ang="0">
                <a:pos x="65" y="4"/>
              </a:cxn>
              <a:cxn ang="0">
                <a:pos x="67" y="6"/>
              </a:cxn>
              <a:cxn ang="0">
                <a:pos x="68" y="4"/>
              </a:cxn>
              <a:cxn ang="0">
                <a:pos x="73" y="4"/>
              </a:cxn>
              <a:cxn ang="0">
                <a:pos x="74" y="2"/>
              </a:cxn>
              <a:cxn ang="0">
                <a:pos x="76" y="2"/>
              </a:cxn>
              <a:cxn ang="0">
                <a:pos x="79" y="0"/>
              </a:cxn>
              <a:cxn ang="0">
                <a:pos x="82" y="2"/>
              </a:cxn>
              <a:cxn ang="0">
                <a:pos x="82" y="2"/>
              </a:cxn>
              <a:cxn ang="0">
                <a:pos x="84" y="0"/>
              </a:cxn>
            </a:cxnLst>
            <a:rect l="0" t="0" r="r" b="b"/>
            <a:pathLst>
              <a:path w="85" h="42">
                <a:moveTo>
                  <a:pt x="0" y="17"/>
                </a:moveTo>
                <a:lnTo>
                  <a:pt x="0" y="19"/>
                </a:lnTo>
                <a:lnTo>
                  <a:pt x="0" y="11"/>
                </a:lnTo>
                <a:lnTo>
                  <a:pt x="0" y="17"/>
                </a:lnTo>
                <a:lnTo>
                  <a:pt x="1" y="15"/>
                </a:lnTo>
                <a:lnTo>
                  <a:pt x="1" y="42"/>
                </a:lnTo>
                <a:lnTo>
                  <a:pt x="1" y="13"/>
                </a:lnTo>
                <a:lnTo>
                  <a:pt x="1" y="28"/>
                </a:lnTo>
                <a:lnTo>
                  <a:pt x="3" y="26"/>
                </a:lnTo>
                <a:lnTo>
                  <a:pt x="3" y="19"/>
                </a:lnTo>
                <a:lnTo>
                  <a:pt x="3" y="19"/>
                </a:lnTo>
                <a:lnTo>
                  <a:pt x="4" y="17"/>
                </a:lnTo>
                <a:lnTo>
                  <a:pt x="4" y="20"/>
                </a:lnTo>
                <a:lnTo>
                  <a:pt x="4" y="19"/>
                </a:lnTo>
                <a:lnTo>
                  <a:pt x="6" y="17"/>
                </a:lnTo>
                <a:lnTo>
                  <a:pt x="6" y="26"/>
                </a:lnTo>
                <a:lnTo>
                  <a:pt x="6" y="15"/>
                </a:lnTo>
                <a:lnTo>
                  <a:pt x="6" y="20"/>
                </a:lnTo>
                <a:lnTo>
                  <a:pt x="8" y="19"/>
                </a:lnTo>
                <a:lnTo>
                  <a:pt x="8" y="20"/>
                </a:lnTo>
                <a:lnTo>
                  <a:pt x="8" y="17"/>
                </a:lnTo>
                <a:lnTo>
                  <a:pt x="8" y="19"/>
                </a:lnTo>
                <a:lnTo>
                  <a:pt x="9" y="17"/>
                </a:lnTo>
                <a:lnTo>
                  <a:pt x="9" y="17"/>
                </a:lnTo>
                <a:lnTo>
                  <a:pt x="9" y="19"/>
                </a:lnTo>
                <a:lnTo>
                  <a:pt x="11" y="26"/>
                </a:lnTo>
                <a:lnTo>
                  <a:pt x="11" y="37"/>
                </a:lnTo>
                <a:lnTo>
                  <a:pt x="11" y="22"/>
                </a:lnTo>
                <a:lnTo>
                  <a:pt x="12" y="20"/>
                </a:lnTo>
                <a:lnTo>
                  <a:pt x="14" y="19"/>
                </a:lnTo>
                <a:lnTo>
                  <a:pt x="15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7" y="19"/>
                </a:lnTo>
                <a:lnTo>
                  <a:pt x="18" y="17"/>
                </a:lnTo>
                <a:lnTo>
                  <a:pt x="18" y="19"/>
                </a:lnTo>
                <a:lnTo>
                  <a:pt x="18" y="17"/>
                </a:lnTo>
                <a:lnTo>
                  <a:pt x="18" y="17"/>
                </a:lnTo>
                <a:lnTo>
                  <a:pt x="20" y="19"/>
                </a:lnTo>
                <a:lnTo>
                  <a:pt x="20" y="19"/>
                </a:lnTo>
                <a:lnTo>
                  <a:pt x="20" y="15"/>
                </a:lnTo>
                <a:lnTo>
                  <a:pt x="23" y="15"/>
                </a:lnTo>
                <a:lnTo>
                  <a:pt x="23" y="15"/>
                </a:lnTo>
                <a:lnTo>
                  <a:pt x="25" y="15"/>
                </a:lnTo>
                <a:lnTo>
                  <a:pt x="26" y="15"/>
                </a:lnTo>
                <a:lnTo>
                  <a:pt x="28" y="13"/>
                </a:lnTo>
                <a:lnTo>
                  <a:pt x="28" y="15"/>
                </a:lnTo>
                <a:lnTo>
                  <a:pt x="28" y="13"/>
                </a:lnTo>
                <a:lnTo>
                  <a:pt x="28" y="15"/>
                </a:lnTo>
                <a:lnTo>
                  <a:pt x="29" y="13"/>
                </a:lnTo>
                <a:lnTo>
                  <a:pt x="29" y="15"/>
                </a:lnTo>
                <a:lnTo>
                  <a:pt x="29" y="13"/>
                </a:lnTo>
                <a:lnTo>
                  <a:pt x="29" y="13"/>
                </a:lnTo>
                <a:lnTo>
                  <a:pt x="31" y="13"/>
                </a:lnTo>
                <a:lnTo>
                  <a:pt x="32" y="13"/>
                </a:lnTo>
                <a:lnTo>
                  <a:pt x="34" y="13"/>
                </a:lnTo>
                <a:lnTo>
                  <a:pt x="36" y="11"/>
                </a:lnTo>
                <a:lnTo>
                  <a:pt x="36" y="11"/>
                </a:lnTo>
                <a:lnTo>
                  <a:pt x="36" y="13"/>
                </a:lnTo>
                <a:lnTo>
                  <a:pt x="37" y="11"/>
                </a:lnTo>
                <a:lnTo>
                  <a:pt x="37" y="13"/>
                </a:lnTo>
                <a:lnTo>
                  <a:pt x="37" y="11"/>
                </a:lnTo>
                <a:lnTo>
                  <a:pt x="39" y="11"/>
                </a:lnTo>
                <a:lnTo>
                  <a:pt x="40" y="9"/>
                </a:lnTo>
                <a:lnTo>
                  <a:pt x="40" y="11"/>
                </a:lnTo>
                <a:lnTo>
                  <a:pt x="42" y="11"/>
                </a:lnTo>
                <a:lnTo>
                  <a:pt x="43" y="9"/>
                </a:lnTo>
                <a:lnTo>
                  <a:pt x="43" y="11"/>
                </a:lnTo>
                <a:lnTo>
                  <a:pt x="43" y="9"/>
                </a:lnTo>
                <a:lnTo>
                  <a:pt x="43" y="9"/>
                </a:lnTo>
                <a:lnTo>
                  <a:pt x="45" y="11"/>
                </a:lnTo>
                <a:lnTo>
                  <a:pt x="45" y="9"/>
                </a:lnTo>
                <a:lnTo>
                  <a:pt x="45" y="9"/>
                </a:lnTo>
                <a:lnTo>
                  <a:pt x="46" y="8"/>
                </a:lnTo>
                <a:lnTo>
                  <a:pt x="46" y="9"/>
                </a:lnTo>
                <a:lnTo>
                  <a:pt x="48" y="8"/>
                </a:lnTo>
                <a:lnTo>
                  <a:pt x="48" y="9"/>
                </a:lnTo>
                <a:lnTo>
                  <a:pt x="48" y="8"/>
                </a:lnTo>
                <a:lnTo>
                  <a:pt x="49" y="9"/>
                </a:lnTo>
                <a:lnTo>
                  <a:pt x="49" y="8"/>
                </a:lnTo>
                <a:lnTo>
                  <a:pt x="53" y="8"/>
                </a:lnTo>
                <a:lnTo>
                  <a:pt x="51" y="8"/>
                </a:lnTo>
                <a:lnTo>
                  <a:pt x="53" y="4"/>
                </a:lnTo>
                <a:lnTo>
                  <a:pt x="53" y="6"/>
                </a:lnTo>
                <a:lnTo>
                  <a:pt x="54" y="4"/>
                </a:lnTo>
                <a:lnTo>
                  <a:pt x="56" y="6"/>
                </a:lnTo>
                <a:lnTo>
                  <a:pt x="56" y="6"/>
                </a:lnTo>
                <a:lnTo>
                  <a:pt x="56" y="4"/>
                </a:lnTo>
                <a:lnTo>
                  <a:pt x="56" y="6"/>
                </a:lnTo>
                <a:lnTo>
                  <a:pt x="57" y="4"/>
                </a:lnTo>
                <a:lnTo>
                  <a:pt x="57" y="4"/>
                </a:lnTo>
                <a:lnTo>
                  <a:pt x="57" y="6"/>
                </a:lnTo>
                <a:lnTo>
                  <a:pt x="59" y="6"/>
                </a:lnTo>
                <a:lnTo>
                  <a:pt x="60" y="6"/>
                </a:lnTo>
                <a:lnTo>
                  <a:pt x="63" y="6"/>
                </a:lnTo>
                <a:lnTo>
                  <a:pt x="63" y="6"/>
                </a:lnTo>
                <a:lnTo>
                  <a:pt x="65" y="4"/>
                </a:lnTo>
                <a:lnTo>
                  <a:pt x="65" y="4"/>
                </a:lnTo>
                <a:lnTo>
                  <a:pt x="65" y="6"/>
                </a:lnTo>
                <a:lnTo>
                  <a:pt x="67" y="4"/>
                </a:lnTo>
                <a:lnTo>
                  <a:pt x="67" y="6"/>
                </a:lnTo>
                <a:lnTo>
                  <a:pt x="67" y="4"/>
                </a:lnTo>
                <a:lnTo>
                  <a:pt x="67" y="4"/>
                </a:lnTo>
                <a:lnTo>
                  <a:pt x="68" y="4"/>
                </a:lnTo>
                <a:lnTo>
                  <a:pt x="71" y="4"/>
                </a:lnTo>
                <a:lnTo>
                  <a:pt x="71" y="2"/>
                </a:lnTo>
                <a:lnTo>
                  <a:pt x="73" y="4"/>
                </a:lnTo>
                <a:lnTo>
                  <a:pt x="73" y="2"/>
                </a:lnTo>
                <a:lnTo>
                  <a:pt x="73" y="4"/>
                </a:lnTo>
                <a:lnTo>
                  <a:pt x="74" y="2"/>
                </a:lnTo>
                <a:lnTo>
                  <a:pt x="74" y="4"/>
                </a:lnTo>
                <a:lnTo>
                  <a:pt x="74" y="2"/>
                </a:lnTo>
                <a:lnTo>
                  <a:pt x="76" y="2"/>
                </a:lnTo>
                <a:lnTo>
                  <a:pt x="77" y="4"/>
                </a:lnTo>
                <a:lnTo>
                  <a:pt x="77" y="2"/>
                </a:lnTo>
                <a:lnTo>
                  <a:pt x="79" y="0"/>
                </a:lnTo>
                <a:lnTo>
                  <a:pt x="79" y="4"/>
                </a:lnTo>
                <a:lnTo>
                  <a:pt x="79" y="2"/>
                </a:lnTo>
                <a:lnTo>
                  <a:pt x="82" y="2"/>
                </a:lnTo>
                <a:lnTo>
                  <a:pt x="80" y="2"/>
                </a:lnTo>
                <a:lnTo>
                  <a:pt x="82" y="0"/>
                </a:lnTo>
                <a:lnTo>
                  <a:pt x="82" y="2"/>
                </a:lnTo>
                <a:lnTo>
                  <a:pt x="84" y="0"/>
                </a:lnTo>
                <a:lnTo>
                  <a:pt x="84" y="2"/>
                </a:lnTo>
                <a:lnTo>
                  <a:pt x="84" y="0"/>
                </a:lnTo>
                <a:lnTo>
                  <a:pt x="84" y="2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5" name="Freeform 214"/>
          <p:cNvSpPr>
            <a:spLocks/>
          </p:cNvSpPr>
          <p:nvPr/>
        </p:nvSpPr>
        <p:spPr bwMode="auto">
          <a:xfrm>
            <a:off x="2434926" y="3172149"/>
            <a:ext cx="256126" cy="18895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2" y="14"/>
              </a:cxn>
              <a:cxn ang="0">
                <a:pos x="5" y="13"/>
              </a:cxn>
              <a:cxn ang="0">
                <a:pos x="5" y="13"/>
              </a:cxn>
              <a:cxn ang="0">
                <a:pos x="8" y="13"/>
              </a:cxn>
              <a:cxn ang="0">
                <a:pos x="13" y="11"/>
              </a:cxn>
              <a:cxn ang="0">
                <a:pos x="14" y="11"/>
              </a:cxn>
              <a:cxn ang="0">
                <a:pos x="16" y="13"/>
              </a:cxn>
              <a:cxn ang="0">
                <a:pos x="17" y="11"/>
              </a:cxn>
              <a:cxn ang="0">
                <a:pos x="20" y="9"/>
              </a:cxn>
              <a:cxn ang="0">
                <a:pos x="23" y="9"/>
              </a:cxn>
              <a:cxn ang="0">
                <a:pos x="25" y="11"/>
              </a:cxn>
              <a:cxn ang="0">
                <a:pos x="27" y="11"/>
              </a:cxn>
              <a:cxn ang="0">
                <a:pos x="28" y="9"/>
              </a:cxn>
              <a:cxn ang="0">
                <a:pos x="33" y="7"/>
              </a:cxn>
              <a:cxn ang="0">
                <a:pos x="34" y="7"/>
              </a:cxn>
              <a:cxn ang="0">
                <a:pos x="36" y="9"/>
              </a:cxn>
              <a:cxn ang="0">
                <a:pos x="36" y="7"/>
              </a:cxn>
              <a:cxn ang="0">
                <a:pos x="40" y="5"/>
              </a:cxn>
              <a:cxn ang="0">
                <a:pos x="44" y="7"/>
              </a:cxn>
              <a:cxn ang="0">
                <a:pos x="45" y="5"/>
              </a:cxn>
              <a:cxn ang="0">
                <a:pos x="47" y="7"/>
              </a:cxn>
              <a:cxn ang="0">
                <a:pos x="47" y="5"/>
              </a:cxn>
              <a:cxn ang="0">
                <a:pos x="48" y="5"/>
              </a:cxn>
              <a:cxn ang="0">
                <a:pos x="50" y="5"/>
              </a:cxn>
              <a:cxn ang="0">
                <a:pos x="51" y="7"/>
              </a:cxn>
              <a:cxn ang="0">
                <a:pos x="53" y="5"/>
              </a:cxn>
              <a:cxn ang="0">
                <a:pos x="54" y="7"/>
              </a:cxn>
              <a:cxn ang="0">
                <a:pos x="54" y="7"/>
              </a:cxn>
              <a:cxn ang="0">
                <a:pos x="56" y="5"/>
              </a:cxn>
              <a:cxn ang="0">
                <a:pos x="58" y="7"/>
              </a:cxn>
              <a:cxn ang="0">
                <a:pos x="61" y="7"/>
              </a:cxn>
              <a:cxn ang="0">
                <a:pos x="62" y="23"/>
              </a:cxn>
              <a:cxn ang="0">
                <a:pos x="64" y="22"/>
              </a:cxn>
              <a:cxn ang="0">
                <a:pos x="65" y="5"/>
              </a:cxn>
              <a:cxn ang="0">
                <a:pos x="67" y="5"/>
              </a:cxn>
              <a:cxn ang="0">
                <a:pos x="68" y="5"/>
              </a:cxn>
              <a:cxn ang="0">
                <a:pos x="68" y="3"/>
              </a:cxn>
              <a:cxn ang="0">
                <a:pos x="73" y="3"/>
              </a:cxn>
              <a:cxn ang="0">
                <a:pos x="75" y="2"/>
              </a:cxn>
              <a:cxn ang="0">
                <a:pos x="75" y="3"/>
              </a:cxn>
              <a:cxn ang="0">
                <a:pos x="76" y="2"/>
              </a:cxn>
            </a:cxnLst>
            <a:rect l="0" t="0" r="r" b="b"/>
            <a:pathLst>
              <a:path w="78" h="23">
                <a:moveTo>
                  <a:pt x="0" y="14"/>
                </a:moveTo>
                <a:lnTo>
                  <a:pt x="0" y="16"/>
                </a:lnTo>
                <a:lnTo>
                  <a:pt x="0" y="14"/>
                </a:lnTo>
                <a:lnTo>
                  <a:pt x="0" y="14"/>
                </a:lnTo>
                <a:lnTo>
                  <a:pt x="2" y="16"/>
                </a:lnTo>
                <a:lnTo>
                  <a:pt x="2" y="14"/>
                </a:lnTo>
                <a:lnTo>
                  <a:pt x="3" y="13"/>
                </a:lnTo>
                <a:lnTo>
                  <a:pt x="3" y="14"/>
                </a:lnTo>
                <a:lnTo>
                  <a:pt x="5" y="13"/>
                </a:lnTo>
                <a:lnTo>
                  <a:pt x="5" y="14"/>
                </a:lnTo>
                <a:lnTo>
                  <a:pt x="5" y="13"/>
                </a:lnTo>
                <a:lnTo>
                  <a:pt x="5" y="13"/>
                </a:lnTo>
                <a:lnTo>
                  <a:pt x="8" y="13"/>
                </a:lnTo>
                <a:lnTo>
                  <a:pt x="6" y="13"/>
                </a:lnTo>
                <a:lnTo>
                  <a:pt x="8" y="13"/>
                </a:lnTo>
                <a:lnTo>
                  <a:pt x="9" y="13"/>
                </a:lnTo>
                <a:lnTo>
                  <a:pt x="11" y="13"/>
                </a:lnTo>
                <a:lnTo>
                  <a:pt x="13" y="11"/>
                </a:lnTo>
                <a:lnTo>
                  <a:pt x="13" y="11"/>
                </a:lnTo>
                <a:lnTo>
                  <a:pt x="13" y="13"/>
                </a:lnTo>
                <a:lnTo>
                  <a:pt x="14" y="11"/>
                </a:lnTo>
                <a:lnTo>
                  <a:pt x="14" y="13"/>
                </a:lnTo>
                <a:lnTo>
                  <a:pt x="14" y="11"/>
                </a:lnTo>
                <a:lnTo>
                  <a:pt x="16" y="13"/>
                </a:lnTo>
                <a:lnTo>
                  <a:pt x="16" y="13"/>
                </a:lnTo>
                <a:lnTo>
                  <a:pt x="16" y="11"/>
                </a:lnTo>
                <a:lnTo>
                  <a:pt x="17" y="11"/>
                </a:lnTo>
                <a:lnTo>
                  <a:pt x="19" y="11"/>
                </a:lnTo>
                <a:lnTo>
                  <a:pt x="20" y="9"/>
                </a:lnTo>
                <a:lnTo>
                  <a:pt x="20" y="9"/>
                </a:lnTo>
                <a:lnTo>
                  <a:pt x="20" y="11"/>
                </a:lnTo>
                <a:lnTo>
                  <a:pt x="23" y="11"/>
                </a:lnTo>
                <a:lnTo>
                  <a:pt x="23" y="9"/>
                </a:lnTo>
                <a:lnTo>
                  <a:pt x="23" y="11"/>
                </a:lnTo>
                <a:lnTo>
                  <a:pt x="25" y="9"/>
                </a:lnTo>
                <a:lnTo>
                  <a:pt x="25" y="11"/>
                </a:lnTo>
                <a:lnTo>
                  <a:pt x="25" y="9"/>
                </a:lnTo>
                <a:lnTo>
                  <a:pt x="27" y="11"/>
                </a:lnTo>
                <a:lnTo>
                  <a:pt x="27" y="11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30" y="9"/>
                </a:lnTo>
                <a:lnTo>
                  <a:pt x="31" y="9"/>
                </a:lnTo>
                <a:lnTo>
                  <a:pt x="33" y="7"/>
                </a:lnTo>
                <a:lnTo>
                  <a:pt x="33" y="9"/>
                </a:lnTo>
                <a:lnTo>
                  <a:pt x="33" y="9"/>
                </a:lnTo>
                <a:lnTo>
                  <a:pt x="34" y="7"/>
                </a:lnTo>
                <a:lnTo>
                  <a:pt x="34" y="9"/>
                </a:lnTo>
                <a:lnTo>
                  <a:pt x="34" y="7"/>
                </a:lnTo>
                <a:lnTo>
                  <a:pt x="36" y="9"/>
                </a:lnTo>
                <a:lnTo>
                  <a:pt x="36" y="9"/>
                </a:lnTo>
                <a:lnTo>
                  <a:pt x="36" y="7"/>
                </a:lnTo>
                <a:lnTo>
                  <a:pt x="36" y="7"/>
                </a:lnTo>
                <a:lnTo>
                  <a:pt x="37" y="7"/>
                </a:lnTo>
                <a:lnTo>
                  <a:pt x="39" y="7"/>
                </a:lnTo>
                <a:lnTo>
                  <a:pt x="40" y="5"/>
                </a:lnTo>
                <a:lnTo>
                  <a:pt x="40" y="5"/>
                </a:lnTo>
                <a:lnTo>
                  <a:pt x="40" y="7"/>
                </a:lnTo>
                <a:lnTo>
                  <a:pt x="44" y="7"/>
                </a:lnTo>
                <a:lnTo>
                  <a:pt x="42" y="7"/>
                </a:lnTo>
                <a:lnTo>
                  <a:pt x="44" y="7"/>
                </a:lnTo>
                <a:lnTo>
                  <a:pt x="45" y="5"/>
                </a:lnTo>
                <a:lnTo>
                  <a:pt x="45" y="7"/>
                </a:lnTo>
                <a:lnTo>
                  <a:pt x="45" y="5"/>
                </a:lnTo>
                <a:lnTo>
                  <a:pt x="47" y="7"/>
                </a:lnTo>
                <a:lnTo>
                  <a:pt x="47" y="7"/>
                </a:lnTo>
                <a:lnTo>
                  <a:pt x="47" y="5"/>
                </a:lnTo>
                <a:lnTo>
                  <a:pt x="47" y="5"/>
                </a:lnTo>
                <a:lnTo>
                  <a:pt x="48" y="7"/>
                </a:lnTo>
                <a:lnTo>
                  <a:pt x="48" y="5"/>
                </a:lnTo>
                <a:lnTo>
                  <a:pt x="48" y="5"/>
                </a:lnTo>
                <a:lnTo>
                  <a:pt x="50" y="7"/>
                </a:lnTo>
                <a:lnTo>
                  <a:pt x="50" y="7"/>
                </a:lnTo>
                <a:lnTo>
                  <a:pt x="50" y="5"/>
                </a:lnTo>
                <a:lnTo>
                  <a:pt x="50" y="5"/>
                </a:lnTo>
                <a:lnTo>
                  <a:pt x="51" y="7"/>
                </a:lnTo>
                <a:lnTo>
                  <a:pt x="51" y="7"/>
                </a:lnTo>
                <a:lnTo>
                  <a:pt x="51" y="5"/>
                </a:lnTo>
                <a:lnTo>
                  <a:pt x="51" y="7"/>
                </a:lnTo>
                <a:lnTo>
                  <a:pt x="53" y="5"/>
                </a:lnTo>
                <a:lnTo>
                  <a:pt x="53" y="7"/>
                </a:lnTo>
                <a:lnTo>
                  <a:pt x="53" y="5"/>
                </a:lnTo>
                <a:lnTo>
                  <a:pt x="54" y="7"/>
                </a:lnTo>
                <a:lnTo>
                  <a:pt x="54" y="7"/>
                </a:lnTo>
                <a:lnTo>
                  <a:pt x="54" y="5"/>
                </a:lnTo>
                <a:lnTo>
                  <a:pt x="54" y="7"/>
                </a:lnTo>
                <a:lnTo>
                  <a:pt x="56" y="5"/>
                </a:lnTo>
                <a:lnTo>
                  <a:pt x="56" y="7"/>
                </a:lnTo>
                <a:lnTo>
                  <a:pt x="56" y="5"/>
                </a:lnTo>
                <a:lnTo>
                  <a:pt x="58" y="7"/>
                </a:lnTo>
                <a:lnTo>
                  <a:pt x="58" y="5"/>
                </a:lnTo>
                <a:lnTo>
                  <a:pt x="58" y="7"/>
                </a:lnTo>
                <a:lnTo>
                  <a:pt x="59" y="5"/>
                </a:lnTo>
                <a:lnTo>
                  <a:pt x="59" y="9"/>
                </a:lnTo>
                <a:lnTo>
                  <a:pt x="61" y="7"/>
                </a:lnTo>
                <a:lnTo>
                  <a:pt x="61" y="16"/>
                </a:lnTo>
                <a:lnTo>
                  <a:pt x="62" y="18"/>
                </a:lnTo>
                <a:lnTo>
                  <a:pt x="62" y="23"/>
                </a:lnTo>
                <a:lnTo>
                  <a:pt x="62" y="20"/>
                </a:lnTo>
                <a:lnTo>
                  <a:pt x="64" y="18"/>
                </a:lnTo>
                <a:lnTo>
                  <a:pt x="64" y="22"/>
                </a:lnTo>
                <a:lnTo>
                  <a:pt x="64" y="5"/>
                </a:lnTo>
                <a:lnTo>
                  <a:pt x="65" y="3"/>
                </a:lnTo>
                <a:lnTo>
                  <a:pt x="65" y="5"/>
                </a:lnTo>
                <a:lnTo>
                  <a:pt x="65" y="0"/>
                </a:lnTo>
                <a:lnTo>
                  <a:pt x="65" y="3"/>
                </a:lnTo>
                <a:lnTo>
                  <a:pt x="67" y="5"/>
                </a:lnTo>
                <a:lnTo>
                  <a:pt x="67" y="3"/>
                </a:lnTo>
                <a:lnTo>
                  <a:pt x="67" y="3"/>
                </a:lnTo>
                <a:lnTo>
                  <a:pt x="68" y="5"/>
                </a:lnTo>
                <a:lnTo>
                  <a:pt x="68" y="7"/>
                </a:lnTo>
                <a:lnTo>
                  <a:pt x="68" y="3"/>
                </a:lnTo>
                <a:lnTo>
                  <a:pt x="68" y="3"/>
                </a:lnTo>
                <a:lnTo>
                  <a:pt x="70" y="3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3" y="3"/>
                </a:lnTo>
                <a:lnTo>
                  <a:pt x="75" y="2"/>
                </a:lnTo>
                <a:lnTo>
                  <a:pt x="75" y="3"/>
                </a:lnTo>
                <a:lnTo>
                  <a:pt x="75" y="2"/>
                </a:lnTo>
                <a:lnTo>
                  <a:pt x="75" y="3"/>
                </a:lnTo>
                <a:lnTo>
                  <a:pt x="76" y="2"/>
                </a:lnTo>
                <a:lnTo>
                  <a:pt x="76" y="3"/>
                </a:lnTo>
                <a:lnTo>
                  <a:pt x="76" y="2"/>
                </a:lnTo>
                <a:lnTo>
                  <a:pt x="76" y="2"/>
                </a:lnTo>
                <a:lnTo>
                  <a:pt x="78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6" name="Freeform 215"/>
          <p:cNvSpPr>
            <a:spLocks/>
          </p:cNvSpPr>
          <p:nvPr/>
        </p:nvSpPr>
        <p:spPr bwMode="auto">
          <a:xfrm>
            <a:off x="2691050" y="3156689"/>
            <a:ext cx="224450" cy="10606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0"/>
              </a:cxn>
              <a:cxn ang="0">
                <a:pos x="3" y="23"/>
              </a:cxn>
              <a:cxn ang="0">
                <a:pos x="6" y="20"/>
              </a:cxn>
              <a:cxn ang="0">
                <a:pos x="6" y="20"/>
              </a:cxn>
              <a:cxn ang="0">
                <a:pos x="7" y="27"/>
              </a:cxn>
              <a:cxn ang="0">
                <a:pos x="9" y="20"/>
              </a:cxn>
              <a:cxn ang="0">
                <a:pos x="11" y="27"/>
              </a:cxn>
              <a:cxn ang="0">
                <a:pos x="12" y="45"/>
              </a:cxn>
              <a:cxn ang="0">
                <a:pos x="14" y="25"/>
              </a:cxn>
              <a:cxn ang="0">
                <a:pos x="14" y="31"/>
              </a:cxn>
              <a:cxn ang="0">
                <a:pos x="15" y="20"/>
              </a:cxn>
              <a:cxn ang="0">
                <a:pos x="17" y="58"/>
              </a:cxn>
              <a:cxn ang="0">
                <a:pos x="18" y="29"/>
              </a:cxn>
              <a:cxn ang="0">
                <a:pos x="20" y="136"/>
              </a:cxn>
              <a:cxn ang="0">
                <a:pos x="21" y="122"/>
              </a:cxn>
              <a:cxn ang="0">
                <a:pos x="23" y="120"/>
              </a:cxn>
              <a:cxn ang="0">
                <a:pos x="25" y="122"/>
              </a:cxn>
              <a:cxn ang="0">
                <a:pos x="28" y="122"/>
              </a:cxn>
              <a:cxn ang="0">
                <a:pos x="29" y="123"/>
              </a:cxn>
              <a:cxn ang="0">
                <a:pos x="31" y="123"/>
              </a:cxn>
              <a:cxn ang="0">
                <a:pos x="32" y="123"/>
              </a:cxn>
              <a:cxn ang="0">
                <a:pos x="34" y="125"/>
              </a:cxn>
              <a:cxn ang="0">
                <a:pos x="35" y="127"/>
              </a:cxn>
              <a:cxn ang="0">
                <a:pos x="38" y="127"/>
              </a:cxn>
              <a:cxn ang="0">
                <a:pos x="40" y="125"/>
              </a:cxn>
              <a:cxn ang="0">
                <a:pos x="42" y="122"/>
              </a:cxn>
              <a:cxn ang="0">
                <a:pos x="43" y="120"/>
              </a:cxn>
              <a:cxn ang="0">
                <a:pos x="45" y="123"/>
              </a:cxn>
              <a:cxn ang="0">
                <a:pos x="46" y="125"/>
              </a:cxn>
              <a:cxn ang="0">
                <a:pos x="48" y="125"/>
              </a:cxn>
              <a:cxn ang="0">
                <a:pos x="48" y="123"/>
              </a:cxn>
              <a:cxn ang="0">
                <a:pos x="51" y="125"/>
              </a:cxn>
              <a:cxn ang="0">
                <a:pos x="54" y="114"/>
              </a:cxn>
              <a:cxn ang="0">
                <a:pos x="54" y="118"/>
              </a:cxn>
              <a:cxn ang="0">
                <a:pos x="56" y="111"/>
              </a:cxn>
              <a:cxn ang="0">
                <a:pos x="57" y="123"/>
              </a:cxn>
              <a:cxn ang="0">
                <a:pos x="59" y="102"/>
              </a:cxn>
              <a:cxn ang="0">
                <a:pos x="60" y="80"/>
              </a:cxn>
              <a:cxn ang="0">
                <a:pos x="62" y="43"/>
              </a:cxn>
              <a:cxn ang="0">
                <a:pos x="63" y="29"/>
              </a:cxn>
              <a:cxn ang="0">
                <a:pos x="65" y="31"/>
              </a:cxn>
            </a:cxnLst>
            <a:rect l="0" t="0" r="r" b="b"/>
            <a:pathLst>
              <a:path w="68" h="136">
                <a:moveTo>
                  <a:pt x="0" y="20"/>
                </a:moveTo>
                <a:lnTo>
                  <a:pt x="0" y="22"/>
                </a:lnTo>
                <a:lnTo>
                  <a:pt x="0" y="20"/>
                </a:lnTo>
                <a:lnTo>
                  <a:pt x="1" y="22"/>
                </a:lnTo>
                <a:lnTo>
                  <a:pt x="1" y="33"/>
                </a:lnTo>
                <a:lnTo>
                  <a:pt x="1" y="0"/>
                </a:lnTo>
                <a:lnTo>
                  <a:pt x="1" y="14"/>
                </a:lnTo>
                <a:lnTo>
                  <a:pt x="3" y="16"/>
                </a:lnTo>
                <a:lnTo>
                  <a:pt x="3" y="23"/>
                </a:lnTo>
                <a:lnTo>
                  <a:pt x="3" y="13"/>
                </a:lnTo>
                <a:lnTo>
                  <a:pt x="3" y="20"/>
                </a:lnTo>
                <a:lnTo>
                  <a:pt x="6" y="20"/>
                </a:lnTo>
                <a:lnTo>
                  <a:pt x="4" y="20"/>
                </a:lnTo>
                <a:lnTo>
                  <a:pt x="6" y="18"/>
                </a:lnTo>
                <a:lnTo>
                  <a:pt x="6" y="20"/>
                </a:lnTo>
                <a:lnTo>
                  <a:pt x="7" y="18"/>
                </a:lnTo>
                <a:lnTo>
                  <a:pt x="7" y="38"/>
                </a:lnTo>
                <a:lnTo>
                  <a:pt x="7" y="27"/>
                </a:lnTo>
                <a:lnTo>
                  <a:pt x="9" y="25"/>
                </a:lnTo>
                <a:lnTo>
                  <a:pt x="9" y="34"/>
                </a:lnTo>
                <a:lnTo>
                  <a:pt x="9" y="20"/>
                </a:lnTo>
                <a:lnTo>
                  <a:pt x="9" y="27"/>
                </a:lnTo>
                <a:lnTo>
                  <a:pt x="11" y="25"/>
                </a:lnTo>
                <a:lnTo>
                  <a:pt x="11" y="27"/>
                </a:lnTo>
                <a:lnTo>
                  <a:pt x="11" y="25"/>
                </a:lnTo>
                <a:lnTo>
                  <a:pt x="12" y="25"/>
                </a:lnTo>
                <a:lnTo>
                  <a:pt x="12" y="45"/>
                </a:lnTo>
                <a:lnTo>
                  <a:pt x="12" y="0"/>
                </a:lnTo>
                <a:lnTo>
                  <a:pt x="12" y="23"/>
                </a:lnTo>
                <a:lnTo>
                  <a:pt x="14" y="25"/>
                </a:lnTo>
                <a:lnTo>
                  <a:pt x="14" y="38"/>
                </a:lnTo>
                <a:lnTo>
                  <a:pt x="14" y="9"/>
                </a:lnTo>
                <a:lnTo>
                  <a:pt x="14" y="31"/>
                </a:lnTo>
                <a:lnTo>
                  <a:pt x="15" y="29"/>
                </a:lnTo>
                <a:lnTo>
                  <a:pt x="15" y="53"/>
                </a:lnTo>
                <a:lnTo>
                  <a:pt x="15" y="20"/>
                </a:lnTo>
                <a:lnTo>
                  <a:pt x="15" y="45"/>
                </a:lnTo>
                <a:lnTo>
                  <a:pt x="17" y="47"/>
                </a:lnTo>
                <a:lnTo>
                  <a:pt x="17" y="58"/>
                </a:lnTo>
                <a:lnTo>
                  <a:pt x="17" y="54"/>
                </a:lnTo>
                <a:lnTo>
                  <a:pt x="18" y="33"/>
                </a:lnTo>
                <a:lnTo>
                  <a:pt x="18" y="29"/>
                </a:lnTo>
                <a:lnTo>
                  <a:pt x="18" y="107"/>
                </a:lnTo>
                <a:lnTo>
                  <a:pt x="20" y="109"/>
                </a:lnTo>
                <a:lnTo>
                  <a:pt x="20" y="136"/>
                </a:lnTo>
                <a:lnTo>
                  <a:pt x="20" y="134"/>
                </a:lnTo>
                <a:lnTo>
                  <a:pt x="21" y="133"/>
                </a:lnTo>
                <a:lnTo>
                  <a:pt x="21" y="122"/>
                </a:lnTo>
                <a:lnTo>
                  <a:pt x="23" y="120"/>
                </a:lnTo>
                <a:lnTo>
                  <a:pt x="23" y="122"/>
                </a:lnTo>
                <a:lnTo>
                  <a:pt x="23" y="120"/>
                </a:lnTo>
                <a:lnTo>
                  <a:pt x="25" y="122"/>
                </a:lnTo>
                <a:lnTo>
                  <a:pt x="25" y="120"/>
                </a:lnTo>
                <a:lnTo>
                  <a:pt x="25" y="122"/>
                </a:lnTo>
                <a:lnTo>
                  <a:pt x="26" y="122"/>
                </a:lnTo>
                <a:lnTo>
                  <a:pt x="28" y="123"/>
                </a:lnTo>
                <a:lnTo>
                  <a:pt x="28" y="122"/>
                </a:lnTo>
                <a:lnTo>
                  <a:pt x="28" y="122"/>
                </a:lnTo>
                <a:lnTo>
                  <a:pt x="29" y="123"/>
                </a:lnTo>
                <a:lnTo>
                  <a:pt x="29" y="123"/>
                </a:lnTo>
                <a:lnTo>
                  <a:pt x="29" y="122"/>
                </a:lnTo>
                <a:lnTo>
                  <a:pt x="29" y="123"/>
                </a:lnTo>
                <a:lnTo>
                  <a:pt x="31" y="123"/>
                </a:lnTo>
                <a:lnTo>
                  <a:pt x="32" y="125"/>
                </a:lnTo>
                <a:lnTo>
                  <a:pt x="32" y="125"/>
                </a:lnTo>
                <a:lnTo>
                  <a:pt x="32" y="123"/>
                </a:lnTo>
                <a:lnTo>
                  <a:pt x="32" y="125"/>
                </a:lnTo>
                <a:lnTo>
                  <a:pt x="34" y="127"/>
                </a:lnTo>
                <a:lnTo>
                  <a:pt x="34" y="125"/>
                </a:lnTo>
                <a:lnTo>
                  <a:pt x="34" y="127"/>
                </a:lnTo>
                <a:lnTo>
                  <a:pt x="35" y="125"/>
                </a:lnTo>
                <a:lnTo>
                  <a:pt x="35" y="127"/>
                </a:lnTo>
                <a:lnTo>
                  <a:pt x="37" y="127"/>
                </a:lnTo>
                <a:lnTo>
                  <a:pt x="38" y="125"/>
                </a:lnTo>
                <a:lnTo>
                  <a:pt x="38" y="127"/>
                </a:lnTo>
                <a:lnTo>
                  <a:pt x="38" y="122"/>
                </a:lnTo>
                <a:lnTo>
                  <a:pt x="38" y="123"/>
                </a:lnTo>
                <a:lnTo>
                  <a:pt x="40" y="125"/>
                </a:lnTo>
                <a:lnTo>
                  <a:pt x="40" y="122"/>
                </a:lnTo>
                <a:lnTo>
                  <a:pt x="42" y="120"/>
                </a:lnTo>
                <a:lnTo>
                  <a:pt x="42" y="122"/>
                </a:lnTo>
                <a:lnTo>
                  <a:pt x="42" y="120"/>
                </a:lnTo>
                <a:lnTo>
                  <a:pt x="42" y="122"/>
                </a:lnTo>
                <a:lnTo>
                  <a:pt x="43" y="120"/>
                </a:lnTo>
                <a:lnTo>
                  <a:pt x="43" y="122"/>
                </a:lnTo>
                <a:lnTo>
                  <a:pt x="45" y="120"/>
                </a:lnTo>
                <a:lnTo>
                  <a:pt x="45" y="123"/>
                </a:lnTo>
                <a:lnTo>
                  <a:pt x="45" y="122"/>
                </a:lnTo>
                <a:lnTo>
                  <a:pt x="46" y="123"/>
                </a:lnTo>
                <a:lnTo>
                  <a:pt x="46" y="125"/>
                </a:lnTo>
                <a:lnTo>
                  <a:pt x="46" y="122"/>
                </a:lnTo>
                <a:lnTo>
                  <a:pt x="46" y="123"/>
                </a:lnTo>
                <a:lnTo>
                  <a:pt x="48" y="125"/>
                </a:lnTo>
                <a:lnTo>
                  <a:pt x="48" y="125"/>
                </a:lnTo>
                <a:lnTo>
                  <a:pt x="48" y="122"/>
                </a:lnTo>
                <a:lnTo>
                  <a:pt x="48" y="123"/>
                </a:lnTo>
                <a:lnTo>
                  <a:pt x="51" y="123"/>
                </a:lnTo>
                <a:lnTo>
                  <a:pt x="49" y="123"/>
                </a:lnTo>
                <a:lnTo>
                  <a:pt x="51" y="125"/>
                </a:lnTo>
                <a:lnTo>
                  <a:pt x="52" y="123"/>
                </a:lnTo>
                <a:lnTo>
                  <a:pt x="52" y="120"/>
                </a:lnTo>
                <a:lnTo>
                  <a:pt x="54" y="114"/>
                </a:lnTo>
                <a:lnTo>
                  <a:pt x="54" y="125"/>
                </a:lnTo>
                <a:lnTo>
                  <a:pt x="54" y="113"/>
                </a:lnTo>
                <a:lnTo>
                  <a:pt x="54" y="118"/>
                </a:lnTo>
                <a:lnTo>
                  <a:pt x="56" y="118"/>
                </a:lnTo>
                <a:lnTo>
                  <a:pt x="56" y="122"/>
                </a:lnTo>
                <a:lnTo>
                  <a:pt x="56" y="111"/>
                </a:lnTo>
                <a:lnTo>
                  <a:pt x="56" y="118"/>
                </a:lnTo>
                <a:lnTo>
                  <a:pt x="57" y="120"/>
                </a:lnTo>
                <a:lnTo>
                  <a:pt x="57" y="123"/>
                </a:lnTo>
                <a:lnTo>
                  <a:pt x="57" y="93"/>
                </a:lnTo>
                <a:lnTo>
                  <a:pt x="57" y="105"/>
                </a:lnTo>
                <a:lnTo>
                  <a:pt x="59" y="102"/>
                </a:lnTo>
                <a:lnTo>
                  <a:pt x="59" y="49"/>
                </a:lnTo>
                <a:lnTo>
                  <a:pt x="60" y="51"/>
                </a:lnTo>
                <a:lnTo>
                  <a:pt x="60" y="80"/>
                </a:lnTo>
                <a:lnTo>
                  <a:pt x="60" y="29"/>
                </a:lnTo>
                <a:lnTo>
                  <a:pt x="60" y="42"/>
                </a:lnTo>
                <a:lnTo>
                  <a:pt x="62" y="43"/>
                </a:lnTo>
                <a:lnTo>
                  <a:pt x="62" y="47"/>
                </a:lnTo>
                <a:lnTo>
                  <a:pt x="62" y="33"/>
                </a:lnTo>
                <a:lnTo>
                  <a:pt x="63" y="29"/>
                </a:lnTo>
                <a:lnTo>
                  <a:pt x="63" y="29"/>
                </a:lnTo>
                <a:lnTo>
                  <a:pt x="63" y="31"/>
                </a:lnTo>
                <a:lnTo>
                  <a:pt x="65" y="31"/>
                </a:lnTo>
                <a:lnTo>
                  <a:pt x="66" y="31"/>
                </a:lnTo>
                <a:lnTo>
                  <a:pt x="68" y="3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7" name="Freeform 216"/>
          <p:cNvSpPr>
            <a:spLocks/>
          </p:cNvSpPr>
          <p:nvPr/>
        </p:nvSpPr>
        <p:spPr bwMode="auto">
          <a:xfrm>
            <a:off x="2915501" y="3137795"/>
            <a:ext cx="229880" cy="140421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1" y="57"/>
              </a:cxn>
              <a:cxn ang="0">
                <a:pos x="3" y="55"/>
              </a:cxn>
              <a:cxn ang="0">
                <a:pos x="5" y="57"/>
              </a:cxn>
              <a:cxn ang="0">
                <a:pos x="9" y="57"/>
              </a:cxn>
              <a:cxn ang="0">
                <a:pos x="11" y="57"/>
              </a:cxn>
              <a:cxn ang="0">
                <a:pos x="12" y="57"/>
              </a:cxn>
              <a:cxn ang="0">
                <a:pos x="14" y="57"/>
              </a:cxn>
              <a:cxn ang="0">
                <a:pos x="15" y="58"/>
              </a:cxn>
              <a:cxn ang="0">
                <a:pos x="17" y="57"/>
              </a:cxn>
              <a:cxn ang="0">
                <a:pos x="17" y="58"/>
              </a:cxn>
              <a:cxn ang="0">
                <a:pos x="19" y="57"/>
              </a:cxn>
              <a:cxn ang="0">
                <a:pos x="22" y="55"/>
              </a:cxn>
              <a:cxn ang="0">
                <a:pos x="23" y="57"/>
              </a:cxn>
              <a:cxn ang="0">
                <a:pos x="25" y="57"/>
              </a:cxn>
              <a:cxn ang="0">
                <a:pos x="26" y="55"/>
              </a:cxn>
              <a:cxn ang="0">
                <a:pos x="28" y="57"/>
              </a:cxn>
              <a:cxn ang="0">
                <a:pos x="29" y="55"/>
              </a:cxn>
              <a:cxn ang="0">
                <a:pos x="29" y="57"/>
              </a:cxn>
              <a:cxn ang="0">
                <a:pos x="33" y="57"/>
              </a:cxn>
              <a:cxn ang="0">
                <a:pos x="34" y="57"/>
              </a:cxn>
              <a:cxn ang="0">
                <a:pos x="36" y="46"/>
              </a:cxn>
              <a:cxn ang="0">
                <a:pos x="37" y="44"/>
              </a:cxn>
              <a:cxn ang="0">
                <a:pos x="40" y="44"/>
              </a:cxn>
              <a:cxn ang="0">
                <a:pos x="40" y="44"/>
              </a:cxn>
              <a:cxn ang="0">
                <a:pos x="42" y="31"/>
              </a:cxn>
              <a:cxn ang="0">
                <a:pos x="43" y="138"/>
              </a:cxn>
              <a:cxn ang="0">
                <a:pos x="45" y="135"/>
              </a:cxn>
              <a:cxn ang="0">
                <a:pos x="46" y="135"/>
              </a:cxn>
              <a:cxn ang="0">
                <a:pos x="50" y="138"/>
              </a:cxn>
              <a:cxn ang="0">
                <a:pos x="51" y="138"/>
              </a:cxn>
              <a:cxn ang="0">
                <a:pos x="53" y="138"/>
              </a:cxn>
              <a:cxn ang="0">
                <a:pos x="54" y="137"/>
              </a:cxn>
              <a:cxn ang="0">
                <a:pos x="57" y="138"/>
              </a:cxn>
              <a:cxn ang="0">
                <a:pos x="57" y="140"/>
              </a:cxn>
              <a:cxn ang="0">
                <a:pos x="59" y="140"/>
              </a:cxn>
              <a:cxn ang="0">
                <a:pos x="62" y="142"/>
              </a:cxn>
              <a:cxn ang="0">
                <a:pos x="64" y="144"/>
              </a:cxn>
              <a:cxn ang="0">
                <a:pos x="65" y="144"/>
              </a:cxn>
              <a:cxn ang="0">
                <a:pos x="65" y="142"/>
              </a:cxn>
              <a:cxn ang="0">
                <a:pos x="67" y="142"/>
              </a:cxn>
              <a:cxn ang="0">
                <a:pos x="70" y="146"/>
              </a:cxn>
            </a:cxnLst>
            <a:rect l="0" t="0" r="r" b="b"/>
            <a:pathLst>
              <a:path w="70" h="180">
                <a:moveTo>
                  <a:pt x="0" y="57"/>
                </a:moveTo>
                <a:lnTo>
                  <a:pt x="0" y="53"/>
                </a:lnTo>
                <a:lnTo>
                  <a:pt x="0" y="55"/>
                </a:lnTo>
                <a:lnTo>
                  <a:pt x="1" y="57"/>
                </a:lnTo>
                <a:lnTo>
                  <a:pt x="1" y="55"/>
                </a:lnTo>
                <a:lnTo>
                  <a:pt x="1" y="57"/>
                </a:lnTo>
                <a:lnTo>
                  <a:pt x="3" y="55"/>
                </a:lnTo>
                <a:lnTo>
                  <a:pt x="3" y="57"/>
                </a:lnTo>
                <a:lnTo>
                  <a:pt x="3" y="55"/>
                </a:lnTo>
                <a:lnTo>
                  <a:pt x="5" y="57"/>
                </a:lnTo>
                <a:lnTo>
                  <a:pt x="5" y="55"/>
                </a:lnTo>
                <a:lnTo>
                  <a:pt x="5" y="57"/>
                </a:lnTo>
                <a:lnTo>
                  <a:pt x="6" y="57"/>
                </a:lnTo>
                <a:lnTo>
                  <a:pt x="8" y="57"/>
                </a:lnTo>
                <a:lnTo>
                  <a:pt x="9" y="57"/>
                </a:lnTo>
                <a:lnTo>
                  <a:pt x="11" y="58"/>
                </a:lnTo>
                <a:lnTo>
                  <a:pt x="11" y="58"/>
                </a:lnTo>
                <a:lnTo>
                  <a:pt x="11" y="57"/>
                </a:lnTo>
                <a:lnTo>
                  <a:pt x="12" y="58"/>
                </a:lnTo>
                <a:lnTo>
                  <a:pt x="12" y="58"/>
                </a:lnTo>
                <a:lnTo>
                  <a:pt x="12" y="57"/>
                </a:lnTo>
                <a:lnTo>
                  <a:pt x="12" y="57"/>
                </a:lnTo>
                <a:lnTo>
                  <a:pt x="14" y="58"/>
                </a:lnTo>
                <a:lnTo>
                  <a:pt x="14" y="57"/>
                </a:lnTo>
                <a:lnTo>
                  <a:pt x="14" y="58"/>
                </a:lnTo>
                <a:lnTo>
                  <a:pt x="15" y="57"/>
                </a:lnTo>
                <a:lnTo>
                  <a:pt x="15" y="58"/>
                </a:lnTo>
                <a:lnTo>
                  <a:pt x="15" y="55"/>
                </a:lnTo>
                <a:lnTo>
                  <a:pt x="15" y="58"/>
                </a:lnTo>
                <a:lnTo>
                  <a:pt x="17" y="57"/>
                </a:lnTo>
                <a:lnTo>
                  <a:pt x="17" y="58"/>
                </a:lnTo>
                <a:lnTo>
                  <a:pt x="17" y="57"/>
                </a:lnTo>
                <a:lnTo>
                  <a:pt x="17" y="58"/>
                </a:lnTo>
                <a:lnTo>
                  <a:pt x="19" y="57"/>
                </a:lnTo>
                <a:lnTo>
                  <a:pt x="19" y="58"/>
                </a:lnTo>
                <a:lnTo>
                  <a:pt x="19" y="57"/>
                </a:lnTo>
                <a:lnTo>
                  <a:pt x="22" y="57"/>
                </a:lnTo>
                <a:lnTo>
                  <a:pt x="22" y="57"/>
                </a:lnTo>
                <a:lnTo>
                  <a:pt x="22" y="55"/>
                </a:lnTo>
                <a:lnTo>
                  <a:pt x="22" y="57"/>
                </a:lnTo>
                <a:lnTo>
                  <a:pt x="23" y="55"/>
                </a:lnTo>
                <a:lnTo>
                  <a:pt x="23" y="57"/>
                </a:lnTo>
                <a:lnTo>
                  <a:pt x="23" y="53"/>
                </a:lnTo>
                <a:lnTo>
                  <a:pt x="25" y="51"/>
                </a:lnTo>
                <a:lnTo>
                  <a:pt x="25" y="57"/>
                </a:lnTo>
                <a:lnTo>
                  <a:pt x="25" y="55"/>
                </a:lnTo>
                <a:lnTo>
                  <a:pt x="26" y="57"/>
                </a:lnTo>
                <a:lnTo>
                  <a:pt x="26" y="55"/>
                </a:lnTo>
                <a:lnTo>
                  <a:pt x="26" y="55"/>
                </a:lnTo>
                <a:lnTo>
                  <a:pt x="28" y="57"/>
                </a:lnTo>
                <a:lnTo>
                  <a:pt x="28" y="57"/>
                </a:lnTo>
                <a:lnTo>
                  <a:pt x="28" y="55"/>
                </a:lnTo>
                <a:lnTo>
                  <a:pt x="28" y="57"/>
                </a:lnTo>
                <a:lnTo>
                  <a:pt x="29" y="55"/>
                </a:lnTo>
                <a:lnTo>
                  <a:pt x="29" y="57"/>
                </a:lnTo>
                <a:lnTo>
                  <a:pt x="29" y="55"/>
                </a:lnTo>
                <a:lnTo>
                  <a:pt x="29" y="57"/>
                </a:lnTo>
                <a:lnTo>
                  <a:pt x="33" y="57"/>
                </a:lnTo>
                <a:lnTo>
                  <a:pt x="33" y="55"/>
                </a:lnTo>
                <a:lnTo>
                  <a:pt x="33" y="57"/>
                </a:lnTo>
                <a:lnTo>
                  <a:pt x="34" y="58"/>
                </a:lnTo>
                <a:lnTo>
                  <a:pt x="34" y="57"/>
                </a:lnTo>
                <a:lnTo>
                  <a:pt x="34" y="57"/>
                </a:lnTo>
                <a:lnTo>
                  <a:pt x="36" y="58"/>
                </a:lnTo>
                <a:lnTo>
                  <a:pt x="36" y="60"/>
                </a:lnTo>
                <a:lnTo>
                  <a:pt x="36" y="46"/>
                </a:lnTo>
                <a:lnTo>
                  <a:pt x="37" y="15"/>
                </a:lnTo>
                <a:lnTo>
                  <a:pt x="37" y="44"/>
                </a:lnTo>
                <a:lnTo>
                  <a:pt x="37" y="44"/>
                </a:lnTo>
                <a:lnTo>
                  <a:pt x="39" y="42"/>
                </a:lnTo>
                <a:lnTo>
                  <a:pt x="39" y="46"/>
                </a:lnTo>
                <a:lnTo>
                  <a:pt x="40" y="44"/>
                </a:lnTo>
                <a:lnTo>
                  <a:pt x="40" y="60"/>
                </a:lnTo>
                <a:lnTo>
                  <a:pt x="40" y="0"/>
                </a:lnTo>
                <a:lnTo>
                  <a:pt x="40" y="44"/>
                </a:lnTo>
                <a:lnTo>
                  <a:pt x="42" y="40"/>
                </a:lnTo>
                <a:lnTo>
                  <a:pt x="42" y="180"/>
                </a:lnTo>
                <a:lnTo>
                  <a:pt x="42" y="31"/>
                </a:lnTo>
                <a:lnTo>
                  <a:pt x="42" y="147"/>
                </a:lnTo>
                <a:lnTo>
                  <a:pt x="43" y="146"/>
                </a:lnTo>
                <a:lnTo>
                  <a:pt x="43" y="138"/>
                </a:lnTo>
                <a:lnTo>
                  <a:pt x="45" y="137"/>
                </a:lnTo>
                <a:lnTo>
                  <a:pt x="45" y="138"/>
                </a:lnTo>
                <a:lnTo>
                  <a:pt x="45" y="135"/>
                </a:lnTo>
                <a:lnTo>
                  <a:pt x="45" y="137"/>
                </a:lnTo>
                <a:lnTo>
                  <a:pt x="46" y="135"/>
                </a:lnTo>
                <a:lnTo>
                  <a:pt x="46" y="135"/>
                </a:lnTo>
                <a:lnTo>
                  <a:pt x="46" y="137"/>
                </a:lnTo>
                <a:lnTo>
                  <a:pt x="50" y="137"/>
                </a:lnTo>
                <a:lnTo>
                  <a:pt x="50" y="138"/>
                </a:lnTo>
                <a:lnTo>
                  <a:pt x="50" y="137"/>
                </a:lnTo>
                <a:lnTo>
                  <a:pt x="51" y="138"/>
                </a:lnTo>
                <a:lnTo>
                  <a:pt x="51" y="138"/>
                </a:lnTo>
                <a:lnTo>
                  <a:pt x="51" y="137"/>
                </a:lnTo>
                <a:lnTo>
                  <a:pt x="51" y="137"/>
                </a:lnTo>
                <a:lnTo>
                  <a:pt x="53" y="138"/>
                </a:lnTo>
                <a:lnTo>
                  <a:pt x="53" y="137"/>
                </a:lnTo>
                <a:lnTo>
                  <a:pt x="53" y="138"/>
                </a:lnTo>
                <a:lnTo>
                  <a:pt x="54" y="137"/>
                </a:lnTo>
                <a:lnTo>
                  <a:pt x="54" y="138"/>
                </a:lnTo>
                <a:lnTo>
                  <a:pt x="54" y="138"/>
                </a:lnTo>
                <a:lnTo>
                  <a:pt x="57" y="138"/>
                </a:lnTo>
                <a:lnTo>
                  <a:pt x="57" y="140"/>
                </a:lnTo>
                <a:lnTo>
                  <a:pt x="56" y="138"/>
                </a:lnTo>
                <a:lnTo>
                  <a:pt x="57" y="140"/>
                </a:lnTo>
                <a:lnTo>
                  <a:pt x="60" y="140"/>
                </a:lnTo>
                <a:lnTo>
                  <a:pt x="60" y="142"/>
                </a:lnTo>
                <a:lnTo>
                  <a:pt x="59" y="140"/>
                </a:lnTo>
                <a:lnTo>
                  <a:pt x="60" y="142"/>
                </a:lnTo>
                <a:lnTo>
                  <a:pt x="62" y="140"/>
                </a:lnTo>
                <a:lnTo>
                  <a:pt x="62" y="142"/>
                </a:lnTo>
                <a:lnTo>
                  <a:pt x="62" y="142"/>
                </a:lnTo>
                <a:lnTo>
                  <a:pt x="64" y="144"/>
                </a:lnTo>
                <a:lnTo>
                  <a:pt x="64" y="144"/>
                </a:lnTo>
                <a:lnTo>
                  <a:pt x="64" y="142"/>
                </a:lnTo>
                <a:lnTo>
                  <a:pt x="64" y="142"/>
                </a:lnTo>
                <a:lnTo>
                  <a:pt x="65" y="144"/>
                </a:lnTo>
                <a:lnTo>
                  <a:pt x="65" y="144"/>
                </a:lnTo>
                <a:lnTo>
                  <a:pt x="65" y="140"/>
                </a:lnTo>
                <a:lnTo>
                  <a:pt x="65" y="142"/>
                </a:lnTo>
                <a:lnTo>
                  <a:pt x="67" y="144"/>
                </a:lnTo>
                <a:lnTo>
                  <a:pt x="67" y="144"/>
                </a:lnTo>
                <a:lnTo>
                  <a:pt x="67" y="142"/>
                </a:lnTo>
                <a:lnTo>
                  <a:pt x="67" y="144"/>
                </a:lnTo>
                <a:lnTo>
                  <a:pt x="70" y="144"/>
                </a:lnTo>
                <a:lnTo>
                  <a:pt x="70" y="146"/>
                </a:lnTo>
                <a:lnTo>
                  <a:pt x="70" y="144"/>
                </a:lnTo>
                <a:lnTo>
                  <a:pt x="70" y="1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8" name="Freeform 217"/>
          <p:cNvSpPr>
            <a:spLocks/>
          </p:cNvSpPr>
          <p:nvPr/>
        </p:nvSpPr>
        <p:spPr bwMode="auto">
          <a:xfrm>
            <a:off x="3145381" y="3089270"/>
            <a:ext cx="263367" cy="204835"/>
          </a:xfrm>
          <a:custGeom>
            <a:avLst/>
            <a:gdLst/>
            <a:ahLst/>
            <a:cxnLst>
              <a:cxn ang="0">
                <a:pos x="1" y="206"/>
              </a:cxn>
              <a:cxn ang="0">
                <a:pos x="4" y="209"/>
              </a:cxn>
              <a:cxn ang="0">
                <a:pos x="6" y="209"/>
              </a:cxn>
              <a:cxn ang="0">
                <a:pos x="7" y="209"/>
              </a:cxn>
              <a:cxn ang="0">
                <a:pos x="12" y="209"/>
              </a:cxn>
              <a:cxn ang="0">
                <a:pos x="14" y="211"/>
              </a:cxn>
              <a:cxn ang="0">
                <a:pos x="15" y="213"/>
              </a:cxn>
              <a:cxn ang="0">
                <a:pos x="17" y="213"/>
              </a:cxn>
              <a:cxn ang="0">
                <a:pos x="18" y="213"/>
              </a:cxn>
              <a:cxn ang="0">
                <a:pos x="20" y="213"/>
              </a:cxn>
              <a:cxn ang="0">
                <a:pos x="21" y="219"/>
              </a:cxn>
              <a:cxn ang="0">
                <a:pos x="23" y="71"/>
              </a:cxn>
              <a:cxn ang="0">
                <a:pos x="25" y="93"/>
              </a:cxn>
              <a:cxn ang="0">
                <a:pos x="25" y="77"/>
              </a:cxn>
              <a:cxn ang="0">
                <a:pos x="26" y="100"/>
              </a:cxn>
              <a:cxn ang="0">
                <a:pos x="28" y="99"/>
              </a:cxn>
              <a:cxn ang="0">
                <a:pos x="29" y="97"/>
              </a:cxn>
              <a:cxn ang="0">
                <a:pos x="31" y="209"/>
              </a:cxn>
              <a:cxn ang="0">
                <a:pos x="32" y="206"/>
              </a:cxn>
              <a:cxn ang="0">
                <a:pos x="37" y="206"/>
              </a:cxn>
              <a:cxn ang="0">
                <a:pos x="39" y="206"/>
              </a:cxn>
              <a:cxn ang="0">
                <a:pos x="40" y="208"/>
              </a:cxn>
              <a:cxn ang="0">
                <a:pos x="42" y="208"/>
              </a:cxn>
              <a:cxn ang="0">
                <a:pos x="46" y="208"/>
              </a:cxn>
              <a:cxn ang="0">
                <a:pos x="48" y="209"/>
              </a:cxn>
              <a:cxn ang="0">
                <a:pos x="48" y="211"/>
              </a:cxn>
              <a:cxn ang="0">
                <a:pos x="49" y="211"/>
              </a:cxn>
              <a:cxn ang="0">
                <a:pos x="52" y="211"/>
              </a:cxn>
              <a:cxn ang="0">
                <a:pos x="54" y="211"/>
              </a:cxn>
              <a:cxn ang="0">
                <a:pos x="56" y="213"/>
              </a:cxn>
              <a:cxn ang="0">
                <a:pos x="59" y="213"/>
              </a:cxn>
              <a:cxn ang="0">
                <a:pos x="62" y="213"/>
              </a:cxn>
              <a:cxn ang="0">
                <a:pos x="63" y="215"/>
              </a:cxn>
              <a:cxn ang="0">
                <a:pos x="65" y="217"/>
              </a:cxn>
              <a:cxn ang="0">
                <a:pos x="66" y="215"/>
              </a:cxn>
              <a:cxn ang="0">
                <a:pos x="70" y="219"/>
              </a:cxn>
              <a:cxn ang="0">
                <a:pos x="70" y="217"/>
              </a:cxn>
              <a:cxn ang="0">
                <a:pos x="71" y="219"/>
              </a:cxn>
              <a:cxn ang="0">
                <a:pos x="74" y="224"/>
              </a:cxn>
              <a:cxn ang="0">
                <a:pos x="76" y="131"/>
              </a:cxn>
              <a:cxn ang="0">
                <a:pos x="77" y="109"/>
              </a:cxn>
              <a:cxn ang="0">
                <a:pos x="79" y="242"/>
              </a:cxn>
            </a:cxnLst>
            <a:rect l="0" t="0" r="r" b="b"/>
            <a:pathLst>
              <a:path w="80" h="262">
                <a:moveTo>
                  <a:pt x="0" y="206"/>
                </a:moveTo>
                <a:lnTo>
                  <a:pt x="1" y="208"/>
                </a:lnTo>
                <a:lnTo>
                  <a:pt x="1" y="206"/>
                </a:lnTo>
                <a:lnTo>
                  <a:pt x="1" y="208"/>
                </a:lnTo>
                <a:lnTo>
                  <a:pt x="4" y="208"/>
                </a:lnTo>
                <a:lnTo>
                  <a:pt x="4" y="209"/>
                </a:lnTo>
                <a:lnTo>
                  <a:pt x="4" y="206"/>
                </a:lnTo>
                <a:lnTo>
                  <a:pt x="4" y="208"/>
                </a:lnTo>
                <a:lnTo>
                  <a:pt x="6" y="209"/>
                </a:lnTo>
                <a:lnTo>
                  <a:pt x="6" y="208"/>
                </a:lnTo>
                <a:lnTo>
                  <a:pt x="6" y="208"/>
                </a:lnTo>
                <a:lnTo>
                  <a:pt x="7" y="209"/>
                </a:lnTo>
                <a:lnTo>
                  <a:pt x="9" y="209"/>
                </a:lnTo>
                <a:lnTo>
                  <a:pt x="12" y="209"/>
                </a:lnTo>
                <a:lnTo>
                  <a:pt x="12" y="209"/>
                </a:lnTo>
                <a:lnTo>
                  <a:pt x="12" y="211"/>
                </a:lnTo>
                <a:lnTo>
                  <a:pt x="14" y="213"/>
                </a:lnTo>
                <a:lnTo>
                  <a:pt x="14" y="211"/>
                </a:lnTo>
                <a:lnTo>
                  <a:pt x="14" y="213"/>
                </a:lnTo>
                <a:lnTo>
                  <a:pt x="15" y="211"/>
                </a:lnTo>
                <a:lnTo>
                  <a:pt x="15" y="213"/>
                </a:lnTo>
                <a:lnTo>
                  <a:pt x="15" y="213"/>
                </a:lnTo>
                <a:lnTo>
                  <a:pt x="17" y="215"/>
                </a:lnTo>
                <a:lnTo>
                  <a:pt x="17" y="213"/>
                </a:lnTo>
                <a:lnTo>
                  <a:pt x="17" y="213"/>
                </a:lnTo>
                <a:lnTo>
                  <a:pt x="18" y="215"/>
                </a:lnTo>
                <a:lnTo>
                  <a:pt x="18" y="213"/>
                </a:lnTo>
                <a:lnTo>
                  <a:pt x="20" y="215"/>
                </a:lnTo>
                <a:lnTo>
                  <a:pt x="20" y="215"/>
                </a:lnTo>
                <a:lnTo>
                  <a:pt x="20" y="213"/>
                </a:lnTo>
                <a:lnTo>
                  <a:pt x="20" y="215"/>
                </a:lnTo>
                <a:lnTo>
                  <a:pt x="21" y="213"/>
                </a:lnTo>
                <a:lnTo>
                  <a:pt x="21" y="219"/>
                </a:lnTo>
                <a:lnTo>
                  <a:pt x="21" y="0"/>
                </a:lnTo>
                <a:lnTo>
                  <a:pt x="21" y="68"/>
                </a:lnTo>
                <a:lnTo>
                  <a:pt x="23" y="71"/>
                </a:lnTo>
                <a:lnTo>
                  <a:pt x="23" y="100"/>
                </a:lnTo>
                <a:lnTo>
                  <a:pt x="23" y="91"/>
                </a:lnTo>
                <a:lnTo>
                  <a:pt x="25" y="93"/>
                </a:lnTo>
                <a:lnTo>
                  <a:pt x="25" y="237"/>
                </a:lnTo>
                <a:lnTo>
                  <a:pt x="25" y="49"/>
                </a:lnTo>
                <a:lnTo>
                  <a:pt x="25" y="77"/>
                </a:lnTo>
                <a:lnTo>
                  <a:pt x="26" y="84"/>
                </a:lnTo>
                <a:lnTo>
                  <a:pt x="26" y="104"/>
                </a:lnTo>
                <a:lnTo>
                  <a:pt x="26" y="100"/>
                </a:lnTo>
                <a:lnTo>
                  <a:pt x="28" y="99"/>
                </a:lnTo>
                <a:lnTo>
                  <a:pt x="28" y="97"/>
                </a:lnTo>
                <a:lnTo>
                  <a:pt x="28" y="99"/>
                </a:lnTo>
                <a:lnTo>
                  <a:pt x="29" y="97"/>
                </a:lnTo>
                <a:lnTo>
                  <a:pt x="29" y="251"/>
                </a:lnTo>
                <a:lnTo>
                  <a:pt x="29" y="97"/>
                </a:lnTo>
                <a:lnTo>
                  <a:pt x="29" y="237"/>
                </a:lnTo>
                <a:lnTo>
                  <a:pt x="31" y="235"/>
                </a:lnTo>
                <a:lnTo>
                  <a:pt x="31" y="209"/>
                </a:lnTo>
                <a:lnTo>
                  <a:pt x="32" y="208"/>
                </a:lnTo>
                <a:lnTo>
                  <a:pt x="32" y="206"/>
                </a:lnTo>
                <a:lnTo>
                  <a:pt x="32" y="206"/>
                </a:lnTo>
                <a:lnTo>
                  <a:pt x="34" y="206"/>
                </a:lnTo>
                <a:lnTo>
                  <a:pt x="35" y="206"/>
                </a:lnTo>
                <a:lnTo>
                  <a:pt x="37" y="206"/>
                </a:lnTo>
                <a:lnTo>
                  <a:pt x="39" y="208"/>
                </a:lnTo>
                <a:lnTo>
                  <a:pt x="39" y="208"/>
                </a:lnTo>
                <a:lnTo>
                  <a:pt x="39" y="206"/>
                </a:lnTo>
                <a:lnTo>
                  <a:pt x="39" y="208"/>
                </a:lnTo>
                <a:lnTo>
                  <a:pt x="40" y="206"/>
                </a:lnTo>
                <a:lnTo>
                  <a:pt x="40" y="208"/>
                </a:lnTo>
                <a:lnTo>
                  <a:pt x="42" y="206"/>
                </a:lnTo>
                <a:lnTo>
                  <a:pt x="42" y="209"/>
                </a:lnTo>
                <a:lnTo>
                  <a:pt x="42" y="208"/>
                </a:lnTo>
                <a:lnTo>
                  <a:pt x="45" y="208"/>
                </a:lnTo>
                <a:lnTo>
                  <a:pt x="45" y="209"/>
                </a:lnTo>
                <a:lnTo>
                  <a:pt x="46" y="208"/>
                </a:lnTo>
                <a:lnTo>
                  <a:pt x="46" y="209"/>
                </a:lnTo>
                <a:lnTo>
                  <a:pt x="46" y="208"/>
                </a:lnTo>
                <a:lnTo>
                  <a:pt x="48" y="209"/>
                </a:lnTo>
                <a:lnTo>
                  <a:pt x="48" y="211"/>
                </a:lnTo>
                <a:lnTo>
                  <a:pt x="48" y="208"/>
                </a:lnTo>
                <a:lnTo>
                  <a:pt x="48" y="211"/>
                </a:lnTo>
                <a:lnTo>
                  <a:pt x="49" y="209"/>
                </a:lnTo>
                <a:lnTo>
                  <a:pt x="49" y="213"/>
                </a:lnTo>
                <a:lnTo>
                  <a:pt x="49" y="211"/>
                </a:lnTo>
                <a:lnTo>
                  <a:pt x="52" y="211"/>
                </a:lnTo>
                <a:lnTo>
                  <a:pt x="51" y="211"/>
                </a:lnTo>
                <a:lnTo>
                  <a:pt x="52" y="211"/>
                </a:lnTo>
                <a:lnTo>
                  <a:pt x="54" y="213"/>
                </a:lnTo>
                <a:lnTo>
                  <a:pt x="54" y="213"/>
                </a:lnTo>
                <a:lnTo>
                  <a:pt x="54" y="211"/>
                </a:lnTo>
                <a:lnTo>
                  <a:pt x="54" y="213"/>
                </a:lnTo>
                <a:lnTo>
                  <a:pt x="56" y="211"/>
                </a:lnTo>
                <a:lnTo>
                  <a:pt x="56" y="213"/>
                </a:lnTo>
                <a:lnTo>
                  <a:pt x="56" y="213"/>
                </a:lnTo>
                <a:lnTo>
                  <a:pt x="57" y="213"/>
                </a:lnTo>
                <a:lnTo>
                  <a:pt x="59" y="213"/>
                </a:lnTo>
                <a:lnTo>
                  <a:pt x="60" y="213"/>
                </a:lnTo>
                <a:lnTo>
                  <a:pt x="62" y="215"/>
                </a:lnTo>
                <a:lnTo>
                  <a:pt x="62" y="213"/>
                </a:lnTo>
                <a:lnTo>
                  <a:pt x="62" y="213"/>
                </a:lnTo>
                <a:lnTo>
                  <a:pt x="63" y="215"/>
                </a:lnTo>
                <a:lnTo>
                  <a:pt x="63" y="215"/>
                </a:lnTo>
                <a:lnTo>
                  <a:pt x="63" y="213"/>
                </a:lnTo>
                <a:lnTo>
                  <a:pt x="63" y="215"/>
                </a:lnTo>
                <a:lnTo>
                  <a:pt x="65" y="217"/>
                </a:lnTo>
                <a:lnTo>
                  <a:pt x="65" y="215"/>
                </a:lnTo>
                <a:lnTo>
                  <a:pt x="65" y="217"/>
                </a:lnTo>
                <a:lnTo>
                  <a:pt x="66" y="215"/>
                </a:lnTo>
                <a:lnTo>
                  <a:pt x="66" y="217"/>
                </a:lnTo>
                <a:lnTo>
                  <a:pt x="68" y="217"/>
                </a:lnTo>
                <a:lnTo>
                  <a:pt x="70" y="219"/>
                </a:lnTo>
                <a:lnTo>
                  <a:pt x="70" y="219"/>
                </a:lnTo>
                <a:lnTo>
                  <a:pt x="70" y="217"/>
                </a:lnTo>
                <a:lnTo>
                  <a:pt x="70" y="217"/>
                </a:lnTo>
                <a:lnTo>
                  <a:pt x="71" y="219"/>
                </a:lnTo>
                <a:lnTo>
                  <a:pt x="71" y="217"/>
                </a:lnTo>
                <a:lnTo>
                  <a:pt x="71" y="219"/>
                </a:lnTo>
                <a:lnTo>
                  <a:pt x="73" y="219"/>
                </a:lnTo>
                <a:lnTo>
                  <a:pt x="74" y="219"/>
                </a:lnTo>
                <a:lnTo>
                  <a:pt x="74" y="224"/>
                </a:lnTo>
                <a:lnTo>
                  <a:pt x="74" y="11"/>
                </a:lnTo>
                <a:lnTo>
                  <a:pt x="74" y="171"/>
                </a:lnTo>
                <a:lnTo>
                  <a:pt x="76" y="131"/>
                </a:lnTo>
                <a:lnTo>
                  <a:pt x="76" y="42"/>
                </a:lnTo>
                <a:lnTo>
                  <a:pt x="76" y="108"/>
                </a:lnTo>
                <a:lnTo>
                  <a:pt x="77" y="109"/>
                </a:lnTo>
                <a:lnTo>
                  <a:pt x="77" y="262"/>
                </a:lnTo>
                <a:lnTo>
                  <a:pt x="77" y="244"/>
                </a:lnTo>
                <a:lnTo>
                  <a:pt x="79" y="242"/>
                </a:lnTo>
                <a:lnTo>
                  <a:pt x="79" y="226"/>
                </a:lnTo>
                <a:lnTo>
                  <a:pt x="80" y="22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99" name="Freeform 218"/>
          <p:cNvSpPr>
            <a:spLocks/>
          </p:cNvSpPr>
          <p:nvPr/>
        </p:nvSpPr>
        <p:spPr bwMode="auto">
          <a:xfrm>
            <a:off x="3408745" y="3084976"/>
            <a:ext cx="216305" cy="20097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2" y="127"/>
              </a:cxn>
              <a:cxn ang="0">
                <a:pos x="3" y="107"/>
              </a:cxn>
              <a:cxn ang="0">
                <a:pos x="5" y="244"/>
              </a:cxn>
              <a:cxn ang="0">
                <a:pos x="7" y="114"/>
              </a:cxn>
              <a:cxn ang="0">
                <a:pos x="8" y="253"/>
              </a:cxn>
              <a:cxn ang="0">
                <a:pos x="10" y="218"/>
              </a:cxn>
              <a:cxn ang="0">
                <a:pos x="11" y="216"/>
              </a:cxn>
              <a:cxn ang="0">
                <a:pos x="14" y="216"/>
              </a:cxn>
              <a:cxn ang="0">
                <a:pos x="16" y="211"/>
              </a:cxn>
              <a:cxn ang="0">
                <a:pos x="17" y="213"/>
              </a:cxn>
              <a:cxn ang="0">
                <a:pos x="17" y="214"/>
              </a:cxn>
              <a:cxn ang="0">
                <a:pos x="21" y="216"/>
              </a:cxn>
              <a:cxn ang="0">
                <a:pos x="22" y="214"/>
              </a:cxn>
              <a:cxn ang="0">
                <a:pos x="24" y="213"/>
              </a:cxn>
              <a:cxn ang="0">
                <a:pos x="25" y="53"/>
              </a:cxn>
              <a:cxn ang="0">
                <a:pos x="27" y="227"/>
              </a:cxn>
              <a:cxn ang="0">
                <a:pos x="28" y="218"/>
              </a:cxn>
              <a:cxn ang="0">
                <a:pos x="30" y="220"/>
              </a:cxn>
              <a:cxn ang="0">
                <a:pos x="30" y="91"/>
              </a:cxn>
              <a:cxn ang="0">
                <a:pos x="33" y="124"/>
              </a:cxn>
              <a:cxn ang="0">
                <a:pos x="33" y="127"/>
              </a:cxn>
              <a:cxn ang="0">
                <a:pos x="35" y="124"/>
              </a:cxn>
              <a:cxn ang="0">
                <a:pos x="36" y="124"/>
              </a:cxn>
              <a:cxn ang="0">
                <a:pos x="38" y="116"/>
              </a:cxn>
              <a:cxn ang="0">
                <a:pos x="39" y="125"/>
              </a:cxn>
              <a:cxn ang="0">
                <a:pos x="41" y="118"/>
              </a:cxn>
              <a:cxn ang="0">
                <a:pos x="42" y="118"/>
              </a:cxn>
              <a:cxn ang="0">
                <a:pos x="44" y="116"/>
              </a:cxn>
              <a:cxn ang="0">
                <a:pos x="45" y="111"/>
              </a:cxn>
              <a:cxn ang="0">
                <a:pos x="45" y="93"/>
              </a:cxn>
              <a:cxn ang="0">
                <a:pos x="47" y="104"/>
              </a:cxn>
              <a:cxn ang="0">
                <a:pos x="50" y="100"/>
              </a:cxn>
              <a:cxn ang="0">
                <a:pos x="52" y="100"/>
              </a:cxn>
              <a:cxn ang="0">
                <a:pos x="53" y="104"/>
              </a:cxn>
              <a:cxn ang="0">
                <a:pos x="55" y="102"/>
              </a:cxn>
              <a:cxn ang="0">
                <a:pos x="56" y="105"/>
              </a:cxn>
              <a:cxn ang="0">
                <a:pos x="58" y="105"/>
              </a:cxn>
              <a:cxn ang="0">
                <a:pos x="59" y="105"/>
              </a:cxn>
              <a:cxn ang="0">
                <a:pos x="61" y="105"/>
              </a:cxn>
              <a:cxn ang="0">
                <a:pos x="62" y="107"/>
              </a:cxn>
              <a:cxn ang="0">
                <a:pos x="64" y="105"/>
              </a:cxn>
            </a:cxnLst>
            <a:rect l="0" t="0" r="r" b="b"/>
            <a:pathLst>
              <a:path w="66" h="256">
                <a:moveTo>
                  <a:pt x="0" y="229"/>
                </a:moveTo>
                <a:lnTo>
                  <a:pt x="0" y="0"/>
                </a:lnTo>
                <a:lnTo>
                  <a:pt x="0" y="31"/>
                </a:lnTo>
                <a:lnTo>
                  <a:pt x="2" y="47"/>
                </a:lnTo>
                <a:lnTo>
                  <a:pt x="2" y="131"/>
                </a:lnTo>
                <a:lnTo>
                  <a:pt x="2" y="127"/>
                </a:lnTo>
                <a:lnTo>
                  <a:pt x="3" y="120"/>
                </a:lnTo>
                <a:lnTo>
                  <a:pt x="3" y="256"/>
                </a:lnTo>
                <a:lnTo>
                  <a:pt x="3" y="107"/>
                </a:lnTo>
                <a:lnTo>
                  <a:pt x="3" y="227"/>
                </a:lnTo>
                <a:lnTo>
                  <a:pt x="5" y="225"/>
                </a:lnTo>
                <a:lnTo>
                  <a:pt x="5" y="244"/>
                </a:lnTo>
                <a:lnTo>
                  <a:pt x="5" y="38"/>
                </a:lnTo>
                <a:lnTo>
                  <a:pt x="5" y="113"/>
                </a:lnTo>
                <a:lnTo>
                  <a:pt x="7" y="114"/>
                </a:lnTo>
                <a:lnTo>
                  <a:pt x="7" y="140"/>
                </a:lnTo>
                <a:lnTo>
                  <a:pt x="8" y="142"/>
                </a:lnTo>
                <a:lnTo>
                  <a:pt x="8" y="253"/>
                </a:lnTo>
                <a:lnTo>
                  <a:pt x="8" y="227"/>
                </a:lnTo>
                <a:lnTo>
                  <a:pt x="10" y="225"/>
                </a:lnTo>
                <a:lnTo>
                  <a:pt x="10" y="218"/>
                </a:lnTo>
                <a:lnTo>
                  <a:pt x="11" y="216"/>
                </a:lnTo>
                <a:lnTo>
                  <a:pt x="11" y="218"/>
                </a:lnTo>
                <a:lnTo>
                  <a:pt x="11" y="216"/>
                </a:lnTo>
                <a:lnTo>
                  <a:pt x="13" y="218"/>
                </a:lnTo>
                <a:lnTo>
                  <a:pt x="13" y="214"/>
                </a:lnTo>
                <a:lnTo>
                  <a:pt x="14" y="216"/>
                </a:lnTo>
                <a:lnTo>
                  <a:pt x="14" y="216"/>
                </a:lnTo>
                <a:lnTo>
                  <a:pt x="14" y="213"/>
                </a:lnTo>
                <a:lnTo>
                  <a:pt x="16" y="211"/>
                </a:lnTo>
                <a:lnTo>
                  <a:pt x="16" y="214"/>
                </a:lnTo>
                <a:lnTo>
                  <a:pt x="16" y="214"/>
                </a:lnTo>
                <a:lnTo>
                  <a:pt x="17" y="213"/>
                </a:lnTo>
                <a:lnTo>
                  <a:pt x="17" y="214"/>
                </a:lnTo>
                <a:lnTo>
                  <a:pt x="17" y="213"/>
                </a:lnTo>
                <a:lnTo>
                  <a:pt x="17" y="214"/>
                </a:lnTo>
                <a:lnTo>
                  <a:pt x="19" y="214"/>
                </a:lnTo>
                <a:lnTo>
                  <a:pt x="21" y="216"/>
                </a:lnTo>
                <a:lnTo>
                  <a:pt x="21" y="216"/>
                </a:lnTo>
                <a:lnTo>
                  <a:pt x="21" y="214"/>
                </a:lnTo>
                <a:lnTo>
                  <a:pt x="22" y="213"/>
                </a:lnTo>
                <a:lnTo>
                  <a:pt x="22" y="214"/>
                </a:lnTo>
                <a:lnTo>
                  <a:pt x="24" y="216"/>
                </a:lnTo>
                <a:lnTo>
                  <a:pt x="24" y="216"/>
                </a:lnTo>
                <a:lnTo>
                  <a:pt x="24" y="213"/>
                </a:lnTo>
                <a:lnTo>
                  <a:pt x="24" y="216"/>
                </a:lnTo>
                <a:lnTo>
                  <a:pt x="25" y="214"/>
                </a:lnTo>
                <a:lnTo>
                  <a:pt x="25" y="53"/>
                </a:lnTo>
                <a:lnTo>
                  <a:pt x="25" y="216"/>
                </a:lnTo>
                <a:lnTo>
                  <a:pt x="27" y="214"/>
                </a:lnTo>
                <a:lnTo>
                  <a:pt x="27" y="227"/>
                </a:lnTo>
                <a:lnTo>
                  <a:pt x="27" y="196"/>
                </a:lnTo>
                <a:lnTo>
                  <a:pt x="27" y="220"/>
                </a:lnTo>
                <a:lnTo>
                  <a:pt x="28" y="218"/>
                </a:lnTo>
                <a:lnTo>
                  <a:pt x="28" y="220"/>
                </a:lnTo>
                <a:lnTo>
                  <a:pt x="28" y="218"/>
                </a:lnTo>
                <a:lnTo>
                  <a:pt x="30" y="220"/>
                </a:lnTo>
                <a:lnTo>
                  <a:pt x="30" y="220"/>
                </a:lnTo>
                <a:lnTo>
                  <a:pt x="30" y="36"/>
                </a:lnTo>
                <a:lnTo>
                  <a:pt x="30" y="91"/>
                </a:lnTo>
                <a:lnTo>
                  <a:pt x="31" y="87"/>
                </a:lnTo>
                <a:lnTo>
                  <a:pt x="31" y="122"/>
                </a:lnTo>
                <a:lnTo>
                  <a:pt x="33" y="124"/>
                </a:lnTo>
                <a:lnTo>
                  <a:pt x="33" y="129"/>
                </a:lnTo>
                <a:lnTo>
                  <a:pt x="33" y="124"/>
                </a:lnTo>
                <a:lnTo>
                  <a:pt x="33" y="127"/>
                </a:lnTo>
                <a:lnTo>
                  <a:pt x="35" y="129"/>
                </a:lnTo>
                <a:lnTo>
                  <a:pt x="35" y="131"/>
                </a:lnTo>
                <a:lnTo>
                  <a:pt x="35" y="124"/>
                </a:lnTo>
                <a:lnTo>
                  <a:pt x="35" y="125"/>
                </a:lnTo>
                <a:lnTo>
                  <a:pt x="36" y="122"/>
                </a:lnTo>
                <a:lnTo>
                  <a:pt x="36" y="124"/>
                </a:lnTo>
                <a:lnTo>
                  <a:pt x="38" y="125"/>
                </a:lnTo>
                <a:lnTo>
                  <a:pt x="38" y="133"/>
                </a:lnTo>
                <a:lnTo>
                  <a:pt x="38" y="116"/>
                </a:lnTo>
                <a:lnTo>
                  <a:pt x="38" y="122"/>
                </a:lnTo>
                <a:lnTo>
                  <a:pt x="39" y="124"/>
                </a:lnTo>
                <a:lnTo>
                  <a:pt x="39" y="125"/>
                </a:lnTo>
                <a:lnTo>
                  <a:pt x="39" y="118"/>
                </a:lnTo>
                <a:lnTo>
                  <a:pt x="39" y="120"/>
                </a:lnTo>
                <a:lnTo>
                  <a:pt x="41" y="118"/>
                </a:lnTo>
                <a:lnTo>
                  <a:pt x="41" y="116"/>
                </a:lnTo>
                <a:lnTo>
                  <a:pt x="41" y="120"/>
                </a:lnTo>
                <a:lnTo>
                  <a:pt x="42" y="118"/>
                </a:lnTo>
                <a:lnTo>
                  <a:pt x="42" y="122"/>
                </a:lnTo>
                <a:lnTo>
                  <a:pt x="42" y="118"/>
                </a:lnTo>
                <a:lnTo>
                  <a:pt x="44" y="116"/>
                </a:lnTo>
                <a:lnTo>
                  <a:pt x="44" y="118"/>
                </a:lnTo>
                <a:lnTo>
                  <a:pt x="44" y="113"/>
                </a:lnTo>
                <a:lnTo>
                  <a:pt x="45" y="111"/>
                </a:lnTo>
                <a:lnTo>
                  <a:pt x="45" y="113"/>
                </a:lnTo>
                <a:lnTo>
                  <a:pt x="45" y="76"/>
                </a:lnTo>
                <a:lnTo>
                  <a:pt x="45" y="93"/>
                </a:lnTo>
                <a:lnTo>
                  <a:pt x="47" y="89"/>
                </a:lnTo>
                <a:lnTo>
                  <a:pt x="47" y="107"/>
                </a:lnTo>
                <a:lnTo>
                  <a:pt x="47" y="104"/>
                </a:lnTo>
                <a:lnTo>
                  <a:pt x="48" y="102"/>
                </a:lnTo>
                <a:lnTo>
                  <a:pt x="48" y="98"/>
                </a:lnTo>
                <a:lnTo>
                  <a:pt x="50" y="100"/>
                </a:lnTo>
                <a:lnTo>
                  <a:pt x="52" y="102"/>
                </a:lnTo>
                <a:lnTo>
                  <a:pt x="52" y="102"/>
                </a:lnTo>
                <a:lnTo>
                  <a:pt x="52" y="100"/>
                </a:lnTo>
                <a:lnTo>
                  <a:pt x="52" y="102"/>
                </a:lnTo>
                <a:lnTo>
                  <a:pt x="53" y="100"/>
                </a:lnTo>
                <a:lnTo>
                  <a:pt x="53" y="104"/>
                </a:lnTo>
                <a:lnTo>
                  <a:pt x="53" y="102"/>
                </a:lnTo>
                <a:lnTo>
                  <a:pt x="55" y="104"/>
                </a:lnTo>
                <a:lnTo>
                  <a:pt x="55" y="102"/>
                </a:lnTo>
                <a:lnTo>
                  <a:pt x="55" y="102"/>
                </a:lnTo>
                <a:lnTo>
                  <a:pt x="56" y="104"/>
                </a:lnTo>
                <a:lnTo>
                  <a:pt x="56" y="105"/>
                </a:lnTo>
                <a:lnTo>
                  <a:pt x="56" y="104"/>
                </a:lnTo>
                <a:lnTo>
                  <a:pt x="58" y="105"/>
                </a:lnTo>
                <a:lnTo>
                  <a:pt x="58" y="105"/>
                </a:lnTo>
                <a:lnTo>
                  <a:pt x="58" y="104"/>
                </a:lnTo>
                <a:lnTo>
                  <a:pt x="58" y="104"/>
                </a:lnTo>
                <a:lnTo>
                  <a:pt x="59" y="105"/>
                </a:lnTo>
                <a:lnTo>
                  <a:pt x="59" y="105"/>
                </a:lnTo>
                <a:lnTo>
                  <a:pt x="59" y="104"/>
                </a:lnTo>
                <a:lnTo>
                  <a:pt x="61" y="105"/>
                </a:lnTo>
                <a:lnTo>
                  <a:pt x="61" y="104"/>
                </a:lnTo>
                <a:lnTo>
                  <a:pt x="61" y="105"/>
                </a:lnTo>
                <a:lnTo>
                  <a:pt x="62" y="107"/>
                </a:lnTo>
                <a:lnTo>
                  <a:pt x="62" y="105"/>
                </a:lnTo>
                <a:lnTo>
                  <a:pt x="64" y="107"/>
                </a:lnTo>
                <a:lnTo>
                  <a:pt x="64" y="105"/>
                </a:lnTo>
                <a:lnTo>
                  <a:pt x="66" y="107"/>
                </a:lnTo>
                <a:lnTo>
                  <a:pt x="66" y="10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0" name="Freeform 219"/>
          <p:cNvSpPr>
            <a:spLocks/>
          </p:cNvSpPr>
          <p:nvPr/>
        </p:nvSpPr>
        <p:spPr bwMode="auto">
          <a:xfrm>
            <a:off x="3625050" y="3166996"/>
            <a:ext cx="250695" cy="425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3" y="4"/>
              </a:cxn>
              <a:cxn ang="0">
                <a:pos x="6" y="4"/>
              </a:cxn>
              <a:cxn ang="0">
                <a:pos x="7" y="4"/>
              </a:cxn>
              <a:cxn ang="0">
                <a:pos x="9" y="2"/>
              </a:cxn>
              <a:cxn ang="0">
                <a:pos x="10" y="6"/>
              </a:cxn>
              <a:cxn ang="0">
                <a:pos x="12" y="6"/>
              </a:cxn>
              <a:cxn ang="0">
                <a:pos x="13" y="4"/>
              </a:cxn>
              <a:cxn ang="0">
                <a:pos x="15" y="4"/>
              </a:cxn>
              <a:cxn ang="0">
                <a:pos x="17" y="6"/>
              </a:cxn>
              <a:cxn ang="0">
                <a:pos x="20" y="2"/>
              </a:cxn>
              <a:cxn ang="0">
                <a:pos x="21" y="6"/>
              </a:cxn>
              <a:cxn ang="0">
                <a:pos x="21" y="6"/>
              </a:cxn>
              <a:cxn ang="0">
                <a:pos x="24" y="6"/>
              </a:cxn>
              <a:cxn ang="0">
                <a:pos x="26" y="6"/>
              </a:cxn>
              <a:cxn ang="0">
                <a:pos x="29" y="8"/>
              </a:cxn>
              <a:cxn ang="0">
                <a:pos x="31" y="8"/>
              </a:cxn>
              <a:cxn ang="0">
                <a:pos x="32" y="8"/>
              </a:cxn>
              <a:cxn ang="0">
                <a:pos x="34" y="8"/>
              </a:cxn>
              <a:cxn ang="0">
                <a:pos x="37" y="8"/>
              </a:cxn>
              <a:cxn ang="0">
                <a:pos x="38" y="6"/>
              </a:cxn>
              <a:cxn ang="0">
                <a:pos x="40" y="6"/>
              </a:cxn>
              <a:cxn ang="0">
                <a:pos x="41" y="6"/>
              </a:cxn>
              <a:cxn ang="0">
                <a:pos x="43" y="6"/>
              </a:cxn>
              <a:cxn ang="0">
                <a:pos x="48" y="6"/>
              </a:cxn>
              <a:cxn ang="0">
                <a:pos x="49" y="6"/>
              </a:cxn>
              <a:cxn ang="0">
                <a:pos x="49" y="8"/>
              </a:cxn>
              <a:cxn ang="0">
                <a:pos x="51" y="8"/>
              </a:cxn>
              <a:cxn ang="0">
                <a:pos x="52" y="8"/>
              </a:cxn>
              <a:cxn ang="0">
                <a:pos x="54" y="8"/>
              </a:cxn>
              <a:cxn ang="0">
                <a:pos x="55" y="13"/>
              </a:cxn>
              <a:cxn ang="0">
                <a:pos x="57" y="13"/>
              </a:cxn>
              <a:cxn ang="0">
                <a:pos x="57" y="13"/>
              </a:cxn>
              <a:cxn ang="0">
                <a:pos x="58" y="11"/>
              </a:cxn>
              <a:cxn ang="0">
                <a:pos x="63" y="13"/>
              </a:cxn>
              <a:cxn ang="0">
                <a:pos x="66" y="13"/>
              </a:cxn>
              <a:cxn ang="0">
                <a:pos x="68" y="17"/>
              </a:cxn>
              <a:cxn ang="0">
                <a:pos x="68" y="15"/>
              </a:cxn>
              <a:cxn ang="0">
                <a:pos x="69" y="17"/>
              </a:cxn>
              <a:cxn ang="0">
                <a:pos x="71" y="20"/>
              </a:cxn>
              <a:cxn ang="0">
                <a:pos x="72" y="22"/>
              </a:cxn>
              <a:cxn ang="0">
                <a:pos x="74" y="22"/>
              </a:cxn>
            </a:cxnLst>
            <a:rect l="0" t="0" r="r" b="b"/>
            <a:pathLst>
              <a:path w="76" h="55">
                <a:moveTo>
                  <a:pt x="0" y="4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  <a:lnTo>
                  <a:pt x="3" y="4"/>
                </a:lnTo>
                <a:lnTo>
                  <a:pt x="3" y="4"/>
                </a:lnTo>
                <a:lnTo>
                  <a:pt x="3" y="2"/>
                </a:lnTo>
                <a:lnTo>
                  <a:pt x="6" y="2"/>
                </a:lnTo>
                <a:lnTo>
                  <a:pt x="6" y="4"/>
                </a:lnTo>
                <a:lnTo>
                  <a:pt x="6" y="0"/>
                </a:lnTo>
                <a:lnTo>
                  <a:pt x="6" y="2"/>
                </a:lnTo>
                <a:lnTo>
                  <a:pt x="7" y="4"/>
                </a:lnTo>
                <a:lnTo>
                  <a:pt x="7" y="2"/>
                </a:lnTo>
                <a:lnTo>
                  <a:pt x="7" y="4"/>
                </a:lnTo>
                <a:lnTo>
                  <a:pt x="9" y="2"/>
                </a:lnTo>
                <a:lnTo>
                  <a:pt x="9" y="4"/>
                </a:lnTo>
                <a:lnTo>
                  <a:pt x="10" y="6"/>
                </a:lnTo>
                <a:lnTo>
                  <a:pt x="10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4"/>
                </a:lnTo>
                <a:lnTo>
                  <a:pt x="13" y="6"/>
                </a:lnTo>
                <a:lnTo>
                  <a:pt x="13" y="4"/>
                </a:lnTo>
                <a:lnTo>
                  <a:pt x="15" y="6"/>
                </a:lnTo>
                <a:lnTo>
                  <a:pt x="15" y="6"/>
                </a:lnTo>
                <a:lnTo>
                  <a:pt x="15" y="4"/>
                </a:lnTo>
                <a:lnTo>
                  <a:pt x="15" y="6"/>
                </a:lnTo>
                <a:lnTo>
                  <a:pt x="17" y="4"/>
                </a:lnTo>
                <a:lnTo>
                  <a:pt x="17" y="6"/>
                </a:lnTo>
                <a:lnTo>
                  <a:pt x="17" y="4"/>
                </a:lnTo>
                <a:lnTo>
                  <a:pt x="18" y="4"/>
                </a:lnTo>
                <a:lnTo>
                  <a:pt x="20" y="2"/>
                </a:lnTo>
                <a:lnTo>
                  <a:pt x="20" y="6"/>
                </a:lnTo>
                <a:lnTo>
                  <a:pt x="20" y="4"/>
                </a:lnTo>
                <a:lnTo>
                  <a:pt x="21" y="6"/>
                </a:lnTo>
                <a:lnTo>
                  <a:pt x="21" y="6"/>
                </a:lnTo>
                <a:lnTo>
                  <a:pt x="21" y="4"/>
                </a:lnTo>
                <a:lnTo>
                  <a:pt x="21" y="6"/>
                </a:lnTo>
                <a:lnTo>
                  <a:pt x="23" y="4"/>
                </a:lnTo>
                <a:lnTo>
                  <a:pt x="23" y="6"/>
                </a:lnTo>
                <a:lnTo>
                  <a:pt x="24" y="6"/>
                </a:lnTo>
                <a:lnTo>
                  <a:pt x="27" y="6"/>
                </a:lnTo>
                <a:lnTo>
                  <a:pt x="27" y="8"/>
                </a:lnTo>
                <a:lnTo>
                  <a:pt x="26" y="6"/>
                </a:lnTo>
                <a:lnTo>
                  <a:pt x="27" y="8"/>
                </a:lnTo>
                <a:lnTo>
                  <a:pt x="29" y="6"/>
                </a:lnTo>
                <a:lnTo>
                  <a:pt x="29" y="8"/>
                </a:lnTo>
                <a:lnTo>
                  <a:pt x="29" y="8"/>
                </a:lnTo>
                <a:lnTo>
                  <a:pt x="31" y="6"/>
                </a:lnTo>
                <a:lnTo>
                  <a:pt x="31" y="8"/>
                </a:lnTo>
                <a:lnTo>
                  <a:pt x="32" y="6"/>
                </a:lnTo>
                <a:lnTo>
                  <a:pt x="32" y="8"/>
                </a:lnTo>
                <a:lnTo>
                  <a:pt x="32" y="8"/>
                </a:lnTo>
                <a:lnTo>
                  <a:pt x="34" y="6"/>
                </a:lnTo>
                <a:lnTo>
                  <a:pt x="34" y="6"/>
                </a:lnTo>
                <a:lnTo>
                  <a:pt x="34" y="8"/>
                </a:lnTo>
                <a:lnTo>
                  <a:pt x="37" y="8"/>
                </a:lnTo>
                <a:lnTo>
                  <a:pt x="35" y="8"/>
                </a:lnTo>
                <a:lnTo>
                  <a:pt x="37" y="8"/>
                </a:lnTo>
                <a:lnTo>
                  <a:pt x="38" y="6"/>
                </a:lnTo>
                <a:lnTo>
                  <a:pt x="38" y="8"/>
                </a:lnTo>
                <a:lnTo>
                  <a:pt x="38" y="6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40" y="8"/>
                </a:lnTo>
                <a:lnTo>
                  <a:pt x="41" y="6"/>
                </a:lnTo>
                <a:lnTo>
                  <a:pt x="41" y="6"/>
                </a:lnTo>
                <a:lnTo>
                  <a:pt x="41" y="8"/>
                </a:lnTo>
                <a:lnTo>
                  <a:pt x="43" y="6"/>
                </a:lnTo>
                <a:lnTo>
                  <a:pt x="43" y="6"/>
                </a:lnTo>
                <a:lnTo>
                  <a:pt x="43" y="8"/>
                </a:lnTo>
                <a:lnTo>
                  <a:pt x="45" y="6"/>
                </a:lnTo>
                <a:lnTo>
                  <a:pt x="48" y="6"/>
                </a:lnTo>
                <a:lnTo>
                  <a:pt x="48" y="6"/>
                </a:lnTo>
                <a:lnTo>
                  <a:pt x="48" y="8"/>
                </a:lnTo>
                <a:lnTo>
                  <a:pt x="49" y="6"/>
                </a:lnTo>
                <a:lnTo>
                  <a:pt x="49" y="8"/>
                </a:lnTo>
                <a:lnTo>
                  <a:pt x="49" y="6"/>
                </a:lnTo>
                <a:lnTo>
                  <a:pt x="49" y="8"/>
                </a:lnTo>
                <a:lnTo>
                  <a:pt x="51" y="6"/>
                </a:lnTo>
                <a:lnTo>
                  <a:pt x="51" y="9"/>
                </a:lnTo>
                <a:lnTo>
                  <a:pt x="51" y="8"/>
                </a:lnTo>
                <a:lnTo>
                  <a:pt x="52" y="9"/>
                </a:lnTo>
                <a:lnTo>
                  <a:pt x="52" y="8"/>
                </a:lnTo>
                <a:lnTo>
                  <a:pt x="52" y="8"/>
                </a:lnTo>
                <a:lnTo>
                  <a:pt x="54" y="9"/>
                </a:lnTo>
                <a:lnTo>
                  <a:pt x="54" y="13"/>
                </a:lnTo>
                <a:lnTo>
                  <a:pt x="54" y="8"/>
                </a:lnTo>
                <a:lnTo>
                  <a:pt x="54" y="13"/>
                </a:lnTo>
                <a:lnTo>
                  <a:pt x="55" y="11"/>
                </a:lnTo>
                <a:lnTo>
                  <a:pt x="55" y="13"/>
                </a:lnTo>
                <a:lnTo>
                  <a:pt x="55" y="4"/>
                </a:lnTo>
                <a:lnTo>
                  <a:pt x="55" y="11"/>
                </a:lnTo>
                <a:lnTo>
                  <a:pt x="57" y="13"/>
                </a:lnTo>
                <a:lnTo>
                  <a:pt x="57" y="13"/>
                </a:lnTo>
                <a:lnTo>
                  <a:pt x="57" y="9"/>
                </a:lnTo>
                <a:lnTo>
                  <a:pt x="57" y="13"/>
                </a:lnTo>
                <a:lnTo>
                  <a:pt x="58" y="15"/>
                </a:lnTo>
                <a:lnTo>
                  <a:pt x="58" y="2"/>
                </a:lnTo>
                <a:lnTo>
                  <a:pt x="58" y="11"/>
                </a:lnTo>
                <a:lnTo>
                  <a:pt x="62" y="11"/>
                </a:lnTo>
                <a:lnTo>
                  <a:pt x="62" y="11"/>
                </a:lnTo>
                <a:lnTo>
                  <a:pt x="63" y="13"/>
                </a:lnTo>
                <a:lnTo>
                  <a:pt x="63" y="11"/>
                </a:lnTo>
                <a:lnTo>
                  <a:pt x="63" y="13"/>
                </a:lnTo>
                <a:lnTo>
                  <a:pt x="66" y="13"/>
                </a:lnTo>
                <a:lnTo>
                  <a:pt x="66" y="17"/>
                </a:lnTo>
                <a:lnTo>
                  <a:pt x="66" y="15"/>
                </a:lnTo>
                <a:lnTo>
                  <a:pt x="68" y="17"/>
                </a:lnTo>
                <a:lnTo>
                  <a:pt x="68" y="17"/>
                </a:lnTo>
                <a:lnTo>
                  <a:pt x="68" y="15"/>
                </a:lnTo>
                <a:lnTo>
                  <a:pt x="68" y="15"/>
                </a:lnTo>
                <a:lnTo>
                  <a:pt x="69" y="17"/>
                </a:lnTo>
                <a:lnTo>
                  <a:pt x="69" y="15"/>
                </a:lnTo>
                <a:lnTo>
                  <a:pt x="69" y="17"/>
                </a:lnTo>
                <a:lnTo>
                  <a:pt x="71" y="19"/>
                </a:lnTo>
                <a:lnTo>
                  <a:pt x="71" y="11"/>
                </a:lnTo>
                <a:lnTo>
                  <a:pt x="71" y="20"/>
                </a:lnTo>
                <a:lnTo>
                  <a:pt x="72" y="11"/>
                </a:lnTo>
                <a:lnTo>
                  <a:pt x="72" y="24"/>
                </a:lnTo>
                <a:lnTo>
                  <a:pt x="72" y="22"/>
                </a:lnTo>
                <a:lnTo>
                  <a:pt x="74" y="24"/>
                </a:lnTo>
                <a:lnTo>
                  <a:pt x="74" y="55"/>
                </a:lnTo>
                <a:lnTo>
                  <a:pt x="74" y="22"/>
                </a:lnTo>
                <a:lnTo>
                  <a:pt x="74" y="40"/>
                </a:lnTo>
                <a:lnTo>
                  <a:pt x="76" y="4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1" name="Freeform 220"/>
          <p:cNvSpPr>
            <a:spLocks/>
          </p:cNvSpPr>
          <p:nvPr/>
        </p:nvSpPr>
        <p:spPr bwMode="auto">
          <a:xfrm>
            <a:off x="3875745" y="3073381"/>
            <a:ext cx="197299" cy="354704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3" y="404"/>
              </a:cxn>
              <a:cxn ang="0">
                <a:pos x="4" y="97"/>
              </a:cxn>
              <a:cxn ang="0">
                <a:pos x="6" y="153"/>
              </a:cxn>
              <a:cxn ang="0">
                <a:pos x="6" y="135"/>
              </a:cxn>
              <a:cxn ang="0">
                <a:pos x="7" y="137"/>
              </a:cxn>
              <a:cxn ang="0">
                <a:pos x="10" y="139"/>
              </a:cxn>
              <a:cxn ang="0">
                <a:pos x="12" y="155"/>
              </a:cxn>
              <a:cxn ang="0">
                <a:pos x="13" y="206"/>
              </a:cxn>
              <a:cxn ang="0">
                <a:pos x="13" y="253"/>
              </a:cxn>
              <a:cxn ang="0">
                <a:pos x="15" y="322"/>
              </a:cxn>
              <a:cxn ang="0">
                <a:pos x="17" y="297"/>
              </a:cxn>
              <a:cxn ang="0">
                <a:pos x="18" y="433"/>
              </a:cxn>
              <a:cxn ang="0">
                <a:pos x="20" y="453"/>
              </a:cxn>
              <a:cxn ang="0">
                <a:pos x="21" y="160"/>
              </a:cxn>
              <a:cxn ang="0">
                <a:pos x="23" y="291"/>
              </a:cxn>
              <a:cxn ang="0">
                <a:pos x="24" y="100"/>
              </a:cxn>
              <a:cxn ang="0">
                <a:pos x="26" y="129"/>
              </a:cxn>
              <a:cxn ang="0">
                <a:pos x="27" y="139"/>
              </a:cxn>
              <a:cxn ang="0">
                <a:pos x="29" y="153"/>
              </a:cxn>
              <a:cxn ang="0">
                <a:pos x="31" y="184"/>
              </a:cxn>
              <a:cxn ang="0">
                <a:pos x="32" y="200"/>
              </a:cxn>
              <a:cxn ang="0">
                <a:pos x="34" y="262"/>
              </a:cxn>
              <a:cxn ang="0">
                <a:pos x="35" y="306"/>
              </a:cxn>
              <a:cxn ang="0">
                <a:pos x="37" y="300"/>
              </a:cxn>
              <a:cxn ang="0">
                <a:pos x="38" y="293"/>
              </a:cxn>
              <a:cxn ang="0">
                <a:pos x="40" y="71"/>
              </a:cxn>
              <a:cxn ang="0">
                <a:pos x="41" y="179"/>
              </a:cxn>
              <a:cxn ang="0">
                <a:pos x="43" y="151"/>
              </a:cxn>
              <a:cxn ang="0">
                <a:pos x="45" y="200"/>
              </a:cxn>
              <a:cxn ang="0">
                <a:pos x="46" y="189"/>
              </a:cxn>
              <a:cxn ang="0">
                <a:pos x="46" y="180"/>
              </a:cxn>
              <a:cxn ang="0">
                <a:pos x="48" y="184"/>
              </a:cxn>
              <a:cxn ang="0">
                <a:pos x="49" y="233"/>
              </a:cxn>
              <a:cxn ang="0">
                <a:pos x="51" y="208"/>
              </a:cxn>
              <a:cxn ang="0">
                <a:pos x="52" y="128"/>
              </a:cxn>
              <a:cxn ang="0">
                <a:pos x="52" y="160"/>
              </a:cxn>
              <a:cxn ang="0">
                <a:pos x="54" y="148"/>
              </a:cxn>
              <a:cxn ang="0">
                <a:pos x="55" y="173"/>
              </a:cxn>
              <a:cxn ang="0">
                <a:pos x="57" y="191"/>
              </a:cxn>
              <a:cxn ang="0">
                <a:pos x="58" y="160"/>
              </a:cxn>
              <a:cxn ang="0">
                <a:pos x="60" y="169"/>
              </a:cxn>
            </a:cxnLst>
            <a:rect l="0" t="0" r="r" b="b"/>
            <a:pathLst>
              <a:path w="60" h="453">
                <a:moveTo>
                  <a:pt x="0" y="162"/>
                </a:moveTo>
                <a:lnTo>
                  <a:pt x="0" y="157"/>
                </a:lnTo>
                <a:lnTo>
                  <a:pt x="0" y="320"/>
                </a:lnTo>
                <a:lnTo>
                  <a:pt x="1" y="335"/>
                </a:lnTo>
                <a:lnTo>
                  <a:pt x="1" y="402"/>
                </a:lnTo>
                <a:lnTo>
                  <a:pt x="3" y="404"/>
                </a:lnTo>
                <a:lnTo>
                  <a:pt x="3" y="0"/>
                </a:lnTo>
                <a:lnTo>
                  <a:pt x="3" y="91"/>
                </a:lnTo>
                <a:lnTo>
                  <a:pt x="4" y="97"/>
                </a:lnTo>
                <a:lnTo>
                  <a:pt x="4" y="177"/>
                </a:lnTo>
                <a:lnTo>
                  <a:pt x="4" y="155"/>
                </a:lnTo>
                <a:lnTo>
                  <a:pt x="6" y="153"/>
                </a:lnTo>
                <a:lnTo>
                  <a:pt x="6" y="171"/>
                </a:lnTo>
                <a:lnTo>
                  <a:pt x="6" y="122"/>
                </a:lnTo>
                <a:lnTo>
                  <a:pt x="6" y="135"/>
                </a:lnTo>
                <a:lnTo>
                  <a:pt x="7" y="137"/>
                </a:lnTo>
                <a:lnTo>
                  <a:pt x="7" y="153"/>
                </a:lnTo>
                <a:lnTo>
                  <a:pt x="7" y="137"/>
                </a:lnTo>
                <a:lnTo>
                  <a:pt x="9" y="135"/>
                </a:lnTo>
                <a:lnTo>
                  <a:pt x="9" y="140"/>
                </a:lnTo>
                <a:lnTo>
                  <a:pt x="10" y="139"/>
                </a:lnTo>
                <a:lnTo>
                  <a:pt x="10" y="139"/>
                </a:lnTo>
                <a:lnTo>
                  <a:pt x="10" y="153"/>
                </a:lnTo>
                <a:lnTo>
                  <a:pt x="12" y="155"/>
                </a:lnTo>
                <a:lnTo>
                  <a:pt x="12" y="219"/>
                </a:lnTo>
                <a:lnTo>
                  <a:pt x="12" y="202"/>
                </a:lnTo>
                <a:lnTo>
                  <a:pt x="13" y="206"/>
                </a:lnTo>
                <a:lnTo>
                  <a:pt x="13" y="273"/>
                </a:lnTo>
                <a:lnTo>
                  <a:pt x="13" y="200"/>
                </a:lnTo>
                <a:lnTo>
                  <a:pt x="13" y="253"/>
                </a:lnTo>
                <a:lnTo>
                  <a:pt x="15" y="244"/>
                </a:lnTo>
                <a:lnTo>
                  <a:pt x="15" y="140"/>
                </a:lnTo>
                <a:lnTo>
                  <a:pt x="15" y="322"/>
                </a:lnTo>
                <a:lnTo>
                  <a:pt x="17" y="330"/>
                </a:lnTo>
                <a:lnTo>
                  <a:pt x="17" y="379"/>
                </a:lnTo>
                <a:lnTo>
                  <a:pt x="17" y="297"/>
                </a:lnTo>
                <a:lnTo>
                  <a:pt x="17" y="377"/>
                </a:lnTo>
                <a:lnTo>
                  <a:pt x="18" y="377"/>
                </a:lnTo>
                <a:lnTo>
                  <a:pt x="18" y="433"/>
                </a:lnTo>
                <a:lnTo>
                  <a:pt x="18" y="410"/>
                </a:lnTo>
                <a:lnTo>
                  <a:pt x="20" y="411"/>
                </a:lnTo>
                <a:lnTo>
                  <a:pt x="20" y="453"/>
                </a:lnTo>
                <a:lnTo>
                  <a:pt x="20" y="451"/>
                </a:lnTo>
                <a:lnTo>
                  <a:pt x="21" y="451"/>
                </a:lnTo>
                <a:lnTo>
                  <a:pt x="21" y="160"/>
                </a:lnTo>
                <a:lnTo>
                  <a:pt x="21" y="242"/>
                </a:lnTo>
                <a:lnTo>
                  <a:pt x="23" y="248"/>
                </a:lnTo>
                <a:lnTo>
                  <a:pt x="23" y="291"/>
                </a:lnTo>
                <a:lnTo>
                  <a:pt x="23" y="6"/>
                </a:lnTo>
                <a:lnTo>
                  <a:pt x="23" y="102"/>
                </a:lnTo>
                <a:lnTo>
                  <a:pt x="24" y="100"/>
                </a:lnTo>
                <a:lnTo>
                  <a:pt x="24" y="135"/>
                </a:lnTo>
                <a:lnTo>
                  <a:pt x="24" y="131"/>
                </a:lnTo>
                <a:lnTo>
                  <a:pt x="26" y="129"/>
                </a:lnTo>
                <a:lnTo>
                  <a:pt x="26" y="140"/>
                </a:lnTo>
                <a:lnTo>
                  <a:pt x="26" y="137"/>
                </a:lnTo>
                <a:lnTo>
                  <a:pt x="27" y="139"/>
                </a:lnTo>
                <a:lnTo>
                  <a:pt x="27" y="155"/>
                </a:lnTo>
                <a:lnTo>
                  <a:pt x="27" y="155"/>
                </a:lnTo>
                <a:lnTo>
                  <a:pt x="29" y="153"/>
                </a:lnTo>
                <a:lnTo>
                  <a:pt x="29" y="188"/>
                </a:lnTo>
                <a:lnTo>
                  <a:pt x="29" y="186"/>
                </a:lnTo>
                <a:lnTo>
                  <a:pt x="31" y="184"/>
                </a:lnTo>
                <a:lnTo>
                  <a:pt x="31" y="211"/>
                </a:lnTo>
                <a:lnTo>
                  <a:pt x="31" y="199"/>
                </a:lnTo>
                <a:lnTo>
                  <a:pt x="32" y="200"/>
                </a:lnTo>
                <a:lnTo>
                  <a:pt x="32" y="262"/>
                </a:lnTo>
                <a:lnTo>
                  <a:pt x="32" y="260"/>
                </a:lnTo>
                <a:lnTo>
                  <a:pt x="34" y="262"/>
                </a:lnTo>
                <a:lnTo>
                  <a:pt x="34" y="297"/>
                </a:lnTo>
                <a:lnTo>
                  <a:pt x="35" y="295"/>
                </a:lnTo>
                <a:lnTo>
                  <a:pt x="35" y="306"/>
                </a:lnTo>
                <a:lnTo>
                  <a:pt x="37" y="304"/>
                </a:lnTo>
                <a:lnTo>
                  <a:pt x="37" y="310"/>
                </a:lnTo>
                <a:lnTo>
                  <a:pt x="37" y="300"/>
                </a:lnTo>
                <a:lnTo>
                  <a:pt x="38" y="299"/>
                </a:lnTo>
                <a:lnTo>
                  <a:pt x="38" y="300"/>
                </a:lnTo>
                <a:lnTo>
                  <a:pt x="38" y="293"/>
                </a:lnTo>
                <a:lnTo>
                  <a:pt x="40" y="291"/>
                </a:lnTo>
                <a:lnTo>
                  <a:pt x="40" y="58"/>
                </a:lnTo>
                <a:lnTo>
                  <a:pt x="40" y="71"/>
                </a:lnTo>
                <a:lnTo>
                  <a:pt x="41" y="80"/>
                </a:lnTo>
                <a:lnTo>
                  <a:pt x="41" y="182"/>
                </a:lnTo>
                <a:lnTo>
                  <a:pt x="41" y="179"/>
                </a:lnTo>
                <a:lnTo>
                  <a:pt x="43" y="177"/>
                </a:lnTo>
                <a:lnTo>
                  <a:pt x="43" y="184"/>
                </a:lnTo>
                <a:lnTo>
                  <a:pt x="43" y="151"/>
                </a:lnTo>
                <a:lnTo>
                  <a:pt x="43" y="182"/>
                </a:lnTo>
                <a:lnTo>
                  <a:pt x="45" y="180"/>
                </a:lnTo>
                <a:lnTo>
                  <a:pt x="45" y="200"/>
                </a:lnTo>
                <a:lnTo>
                  <a:pt x="45" y="179"/>
                </a:lnTo>
                <a:lnTo>
                  <a:pt x="45" y="191"/>
                </a:lnTo>
                <a:lnTo>
                  <a:pt x="46" y="189"/>
                </a:lnTo>
                <a:lnTo>
                  <a:pt x="46" y="197"/>
                </a:lnTo>
                <a:lnTo>
                  <a:pt x="46" y="179"/>
                </a:lnTo>
                <a:lnTo>
                  <a:pt x="46" y="180"/>
                </a:lnTo>
                <a:lnTo>
                  <a:pt x="48" y="186"/>
                </a:lnTo>
                <a:lnTo>
                  <a:pt x="48" y="211"/>
                </a:lnTo>
                <a:lnTo>
                  <a:pt x="48" y="184"/>
                </a:lnTo>
                <a:lnTo>
                  <a:pt x="48" y="184"/>
                </a:lnTo>
                <a:lnTo>
                  <a:pt x="49" y="182"/>
                </a:lnTo>
                <a:lnTo>
                  <a:pt x="49" y="233"/>
                </a:lnTo>
                <a:lnTo>
                  <a:pt x="49" y="159"/>
                </a:lnTo>
                <a:lnTo>
                  <a:pt x="49" y="215"/>
                </a:lnTo>
                <a:lnTo>
                  <a:pt x="51" y="208"/>
                </a:lnTo>
                <a:lnTo>
                  <a:pt x="51" y="217"/>
                </a:lnTo>
                <a:lnTo>
                  <a:pt x="51" y="168"/>
                </a:lnTo>
                <a:lnTo>
                  <a:pt x="52" y="128"/>
                </a:lnTo>
                <a:lnTo>
                  <a:pt x="52" y="226"/>
                </a:lnTo>
                <a:lnTo>
                  <a:pt x="52" y="108"/>
                </a:lnTo>
                <a:lnTo>
                  <a:pt x="52" y="160"/>
                </a:lnTo>
                <a:lnTo>
                  <a:pt x="54" y="164"/>
                </a:lnTo>
                <a:lnTo>
                  <a:pt x="54" y="189"/>
                </a:lnTo>
                <a:lnTo>
                  <a:pt x="54" y="148"/>
                </a:lnTo>
                <a:lnTo>
                  <a:pt x="54" y="184"/>
                </a:lnTo>
                <a:lnTo>
                  <a:pt x="55" y="186"/>
                </a:lnTo>
                <a:lnTo>
                  <a:pt x="55" y="173"/>
                </a:lnTo>
                <a:lnTo>
                  <a:pt x="55" y="184"/>
                </a:lnTo>
                <a:lnTo>
                  <a:pt x="57" y="184"/>
                </a:lnTo>
                <a:lnTo>
                  <a:pt x="57" y="191"/>
                </a:lnTo>
                <a:lnTo>
                  <a:pt x="57" y="148"/>
                </a:lnTo>
                <a:lnTo>
                  <a:pt x="57" y="153"/>
                </a:lnTo>
                <a:lnTo>
                  <a:pt x="58" y="160"/>
                </a:lnTo>
                <a:lnTo>
                  <a:pt x="58" y="177"/>
                </a:lnTo>
                <a:lnTo>
                  <a:pt x="58" y="168"/>
                </a:lnTo>
                <a:lnTo>
                  <a:pt x="60" y="169"/>
                </a:lnTo>
                <a:lnTo>
                  <a:pt x="60" y="175"/>
                </a:lnTo>
                <a:lnTo>
                  <a:pt x="60" y="16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2" name="Freeform 221"/>
          <p:cNvSpPr>
            <a:spLocks/>
          </p:cNvSpPr>
          <p:nvPr/>
        </p:nvSpPr>
        <p:spPr bwMode="auto">
          <a:xfrm>
            <a:off x="4073043" y="3087982"/>
            <a:ext cx="183722" cy="127968"/>
          </a:xfrm>
          <a:custGeom>
            <a:avLst/>
            <a:gdLst/>
            <a:ahLst/>
            <a:cxnLst>
              <a:cxn ang="0">
                <a:pos x="2" y="151"/>
              </a:cxn>
              <a:cxn ang="0">
                <a:pos x="2" y="150"/>
              </a:cxn>
              <a:cxn ang="0">
                <a:pos x="3" y="146"/>
              </a:cxn>
              <a:cxn ang="0">
                <a:pos x="5" y="137"/>
              </a:cxn>
              <a:cxn ang="0">
                <a:pos x="6" y="150"/>
              </a:cxn>
              <a:cxn ang="0">
                <a:pos x="8" y="150"/>
              </a:cxn>
              <a:cxn ang="0">
                <a:pos x="9" y="148"/>
              </a:cxn>
              <a:cxn ang="0">
                <a:pos x="9" y="146"/>
              </a:cxn>
              <a:cxn ang="0">
                <a:pos x="11" y="144"/>
              </a:cxn>
              <a:cxn ang="0">
                <a:pos x="12" y="150"/>
              </a:cxn>
              <a:cxn ang="0">
                <a:pos x="14" y="142"/>
              </a:cxn>
              <a:cxn ang="0">
                <a:pos x="16" y="153"/>
              </a:cxn>
              <a:cxn ang="0">
                <a:pos x="17" y="148"/>
              </a:cxn>
              <a:cxn ang="0">
                <a:pos x="19" y="144"/>
              </a:cxn>
              <a:cxn ang="0">
                <a:pos x="20" y="150"/>
              </a:cxn>
              <a:cxn ang="0">
                <a:pos x="20" y="150"/>
              </a:cxn>
              <a:cxn ang="0">
                <a:pos x="22" y="142"/>
              </a:cxn>
              <a:cxn ang="0">
                <a:pos x="23" y="137"/>
              </a:cxn>
              <a:cxn ang="0">
                <a:pos x="25" y="144"/>
              </a:cxn>
              <a:cxn ang="0">
                <a:pos x="26" y="133"/>
              </a:cxn>
              <a:cxn ang="0">
                <a:pos x="26" y="139"/>
              </a:cxn>
              <a:cxn ang="0">
                <a:pos x="28" y="133"/>
              </a:cxn>
              <a:cxn ang="0">
                <a:pos x="29" y="141"/>
              </a:cxn>
              <a:cxn ang="0">
                <a:pos x="31" y="122"/>
              </a:cxn>
              <a:cxn ang="0">
                <a:pos x="33" y="161"/>
              </a:cxn>
              <a:cxn ang="0">
                <a:pos x="34" y="157"/>
              </a:cxn>
              <a:cxn ang="0">
                <a:pos x="36" y="150"/>
              </a:cxn>
              <a:cxn ang="0">
                <a:pos x="37" y="157"/>
              </a:cxn>
              <a:cxn ang="0">
                <a:pos x="39" y="155"/>
              </a:cxn>
              <a:cxn ang="0">
                <a:pos x="40" y="159"/>
              </a:cxn>
              <a:cxn ang="0">
                <a:pos x="42" y="137"/>
              </a:cxn>
              <a:cxn ang="0">
                <a:pos x="42" y="146"/>
              </a:cxn>
              <a:cxn ang="0">
                <a:pos x="43" y="142"/>
              </a:cxn>
              <a:cxn ang="0">
                <a:pos x="45" y="148"/>
              </a:cxn>
              <a:cxn ang="0">
                <a:pos x="47" y="144"/>
              </a:cxn>
              <a:cxn ang="0">
                <a:pos x="48" y="150"/>
              </a:cxn>
              <a:cxn ang="0">
                <a:pos x="48" y="141"/>
              </a:cxn>
              <a:cxn ang="0">
                <a:pos x="50" y="146"/>
              </a:cxn>
              <a:cxn ang="0">
                <a:pos x="51" y="124"/>
              </a:cxn>
              <a:cxn ang="0">
                <a:pos x="53" y="161"/>
              </a:cxn>
              <a:cxn ang="0">
                <a:pos x="54" y="164"/>
              </a:cxn>
              <a:cxn ang="0">
                <a:pos x="56" y="62"/>
              </a:cxn>
            </a:cxnLst>
            <a:rect l="0" t="0" r="r" b="b"/>
            <a:pathLst>
              <a:path w="56" h="164">
                <a:moveTo>
                  <a:pt x="0" y="150"/>
                </a:moveTo>
                <a:lnTo>
                  <a:pt x="0" y="150"/>
                </a:lnTo>
                <a:lnTo>
                  <a:pt x="2" y="151"/>
                </a:lnTo>
                <a:lnTo>
                  <a:pt x="2" y="153"/>
                </a:lnTo>
                <a:lnTo>
                  <a:pt x="2" y="135"/>
                </a:lnTo>
                <a:lnTo>
                  <a:pt x="2" y="150"/>
                </a:lnTo>
                <a:lnTo>
                  <a:pt x="3" y="151"/>
                </a:lnTo>
                <a:lnTo>
                  <a:pt x="3" y="142"/>
                </a:lnTo>
                <a:lnTo>
                  <a:pt x="3" y="146"/>
                </a:lnTo>
                <a:lnTo>
                  <a:pt x="5" y="148"/>
                </a:lnTo>
                <a:lnTo>
                  <a:pt x="5" y="153"/>
                </a:lnTo>
                <a:lnTo>
                  <a:pt x="5" y="137"/>
                </a:lnTo>
                <a:lnTo>
                  <a:pt x="5" y="144"/>
                </a:lnTo>
                <a:lnTo>
                  <a:pt x="6" y="142"/>
                </a:lnTo>
                <a:lnTo>
                  <a:pt x="6" y="150"/>
                </a:lnTo>
                <a:lnTo>
                  <a:pt x="6" y="148"/>
                </a:lnTo>
                <a:lnTo>
                  <a:pt x="8" y="146"/>
                </a:lnTo>
                <a:lnTo>
                  <a:pt x="8" y="150"/>
                </a:lnTo>
                <a:lnTo>
                  <a:pt x="8" y="141"/>
                </a:lnTo>
                <a:lnTo>
                  <a:pt x="8" y="146"/>
                </a:lnTo>
                <a:lnTo>
                  <a:pt x="9" y="148"/>
                </a:lnTo>
                <a:lnTo>
                  <a:pt x="9" y="150"/>
                </a:lnTo>
                <a:lnTo>
                  <a:pt x="9" y="144"/>
                </a:lnTo>
                <a:lnTo>
                  <a:pt x="9" y="146"/>
                </a:lnTo>
                <a:lnTo>
                  <a:pt x="11" y="144"/>
                </a:lnTo>
                <a:lnTo>
                  <a:pt x="11" y="139"/>
                </a:lnTo>
                <a:lnTo>
                  <a:pt x="11" y="144"/>
                </a:lnTo>
                <a:lnTo>
                  <a:pt x="12" y="146"/>
                </a:lnTo>
                <a:lnTo>
                  <a:pt x="12" y="142"/>
                </a:lnTo>
                <a:lnTo>
                  <a:pt x="12" y="150"/>
                </a:lnTo>
                <a:lnTo>
                  <a:pt x="14" y="148"/>
                </a:lnTo>
                <a:lnTo>
                  <a:pt x="14" y="150"/>
                </a:lnTo>
                <a:lnTo>
                  <a:pt x="14" y="142"/>
                </a:lnTo>
                <a:lnTo>
                  <a:pt x="14" y="146"/>
                </a:lnTo>
                <a:lnTo>
                  <a:pt x="16" y="148"/>
                </a:lnTo>
                <a:lnTo>
                  <a:pt x="16" y="153"/>
                </a:lnTo>
                <a:lnTo>
                  <a:pt x="16" y="142"/>
                </a:lnTo>
                <a:lnTo>
                  <a:pt x="17" y="144"/>
                </a:lnTo>
                <a:lnTo>
                  <a:pt x="17" y="148"/>
                </a:lnTo>
                <a:lnTo>
                  <a:pt x="17" y="142"/>
                </a:lnTo>
                <a:lnTo>
                  <a:pt x="17" y="142"/>
                </a:lnTo>
                <a:lnTo>
                  <a:pt x="19" y="144"/>
                </a:lnTo>
                <a:lnTo>
                  <a:pt x="19" y="150"/>
                </a:lnTo>
                <a:lnTo>
                  <a:pt x="19" y="148"/>
                </a:lnTo>
                <a:lnTo>
                  <a:pt x="20" y="150"/>
                </a:lnTo>
                <a:lnTo>
                  <a:pt x="20" y="151"/>
                </a:lnTo>
                <a:lnTo>
                  <a:pt x="20" y="146"/>
                </a:lnTo>
                <a:lnTo>
                  <a:pt x="20" y="150"/>
                </a:lnTo>
                <a:lnTo>
                  <a:pt x="22" y="148"/>
                </a:lnTo>
                <a:lnTo>
                  <a:pt x="22" y="150"/>
                </a:lnTo>
                <a:lnTo>
                  <a:pt x="22" y="142"/>
                </a:lnTo>
                <a:lnTo>
                  <a:pt x="23" y="141"/>
                </a:lnTo>
                <a:lnTo>
                  <a:pt x="23" y="144"/>
                </a:lnTo>
                <a:lnTo>
                  <a:pt x="23" y="137"/>
                </a:lnTo>
                <a:lnTo>
                  <a:pt x="23" y="139"/>
                </a:lnTo>
                <a:lnTo>
                  <a:pt x="25" y="141"/>
                </a:lnTo>
                <a:lnTo>
                  <a:pt x="25" y="144"/>
                </a:lnTo>
                <a:lnTo>
                  <a:pt x="25" y="133"/>
                </a:lnTo>
                <a:lnTo>
                  <a:pt x="25" y="135"/>
                </a:lnTo>
                <a:lnTo>
                  <a:pt x="26" y="133"/>
                </a:lnTo>
                <a:lnTo>
                  <a:pt x="26" y="139"/>
                </a:lnTo>
                <a:lnTo>
                  <a:pt x="26" y="131"/>
                </a:lnTo>
                <a:lnTo>
                  <a:pt x="26" y="139"/>
                </a:lnTo>
                <a:lnTo>
                  <a:pt x="28" y="137"/>
                </a:lnTo>
                <a:lnTo>
                  <a:pt x="28" y="139"/>
                </a:lnTo>
                <a:lnTo>
                  <a:pt x="28" y="133"/>
                </a:lnTo>
                <a:lnTo>
                  <a:pt x="29" y="131"/>
                </a:lnTo>
                <a:lnTo>
                  <a:pt x="29" y="122"/>
                </a:lnTo>
                <a:lnTo>
                  <a:pt x="29" y="141"/>
                </a:lnTo>
                <a:lnTo>
                  <a:pt x="31" y="148"/>
                </a:lnTo>
                <a:lnTo>
                  <a:pt x="31" y="155"/>
                </a:lnTo>
                <a:lnTo>
                  <a:pt x="31" y="122"/>
                </a:lnTo>
                <a:lnTo>
                  <a:pt x="31" y="139"/>
                </a:lnTo>
                <a:lnTo>
                  <a:pt x="33" y="144"/>
                </a:lnTo>
                <a:lnTo>
                  <a:pt x="33" y="161"/>
                </a:lnTo>
                <a:lnTo>
                  <a:pt x="33" y="133"/>
                </a:lnTo>
                <a:lnTo>
                  <a:pt x="33" y="159"/>
                </a:lnTo>
                <a:lnTo>
                  <a:pt x="34" y="157"/>
                </a:lnTo>
                <a:lnTo>
                  <a:pt x="34" y="157"/>
                </a:lnTo>
                <a:lnTo>
                  <a:pt x="34" y="148"/>
                </a:lnTo>
                <a:lnTo>
                  <a:pt x="36" y="150"/>
                </a:lnTo>
                <a:lnTo>
                  <a:pt x="36" y="148"/>
                </a:lnTo>
                <a:lnTo>
                  <a:pt x="36" y="159"/>
                </a:lnTo>
                <a:lnTo>
                  <a:pt x="37" y="157"/>
                </a:lnTo>
                <a:lnTo>
                  <a:pt x="37" y="151"/>
                </a:lnTo>
                <a:lnTo>
                  <a:pt x="39" y="153"/>
                </a:lnTo>
                <a:lnTo>
                  <a:pt x="39" y="155"/>
                </a:lnTo>
                <a:lnTo>
                  <a:pt x="39" y="141"/>
                </a:lnTo>
                <a:lnTo>
                  <a:pt x="40" y="142"/>
                </a:lnTo>
                <a:lnTo>
                  <a:pt x="40" y="159"/>
                </a:lnTo>
                <a:lnTo>
                  <a:pt x="40" y="137"/>
                </a:lnTo>
                <a:lnTo>
                  <a:pt x="40" y="139"/>
                </a:lnTo>
                <a:lnTo>
                  <a:pt x="42" y="137"/>
                </a:lnTo>
                <a:lnTo>
                  <a:pt x="42" y="150"/>
                </a:lnTo>
                <a:lnTo>
                  <a:pt x="42" y="135"/>
                </a:lnTo>
                <a:lnTo>
                  <a:pt x="42" y="146"/>
                </a:lnTo>
                <a:lnTo>
                  <a:pt x="43" y="148"/>
                </a:lnTo>
                <a:lnTo>
                  <a:pt x="43" y="150"/>
                </a:lnTo>
                <a:lnTo>
                  <a:pt x="43" y="142"/>
                </a:lnTo>
                <a:lnTo>
                  <a:pt x="43" y="144"/>
                </a:lnTo>
                <a:lnTo>
                  <a:pt x="45" y="146"/>
                </a:lnTo>
                <a:lnTo>
                  <a:pt x="45" y="148"/>
                </a:lnTo>
                <a:lnTo>
                  <a:pt x="45" y="139"/>
                </a:lnTo>
                <a:lnTo>
                  <a:pt x="45" y="142"/>
                </a:lnTo>
                <a:lnTo>
                  <a:pt x="47" y="144"/>
                </a:lnTo>
                <a:lnTo>
                  <a:pt x="47" y="142"/>
                </a:lnTo>
                <a:lnTo>
                  <a:pt x="47" y="148"/>
                </a:lnTo>
                <a:lnTo>
                  <a:pt x="48" y="150"/>
                </a:lnTo>
                <a:lnTo>
                  <a:pt x="48" y="150"/>
                </a:lnTo>
                <a:lnTo>
                  <a:pt x="48" y="131"/>
                </a:lnTo>
                <a:lnTo>
                  <a:pt x="48" y="141"/>
                </a:lnTo>
                <a:lnTo>
                  <a:pt x="50" y="142"/>
                </a:lnTo>
                <a:lnTo>
                  <a:pt x="50" y="153"/>
                </a:lnTo>
                <a:lnTo>
                  <a:pt x="50" y="146"/>
                </a:lnTo>
                <a:lnTo>
                  <a:pt x="51" y="148"/>
                </a:lnTo>
                <a:lnTo>
                  <a:pt x="51" y="150"/>
                </a:lnTo>
                <a:lnTo>
                  <a:pt x="51" y="124"/>
                </a:lnTo>
                <a:lnTo>
                  <a:pt x="51" y="148"/>
                </a:lnTo>
                <a:lnTo>
                  <a:pt x="53" y="146"/>
                </a:lnTo>
                <a:lnTo>
                  <a:pt x="53" y="161"/>
                </a:lnTo>
                <a:lnTo>
                  <a:pt x="53" y="157"/>
                </a:lnTo>
                <a:lnTo>
                  <a:pt x="54" y="155"/>
                </a:lnTo>
                <a:lnTo>
                  <a:pt x="54" y="164"/>
                </a:lnTo>
                <a:lnTo>
                  <a:pt x="54" y="0"/>
                </a:lnTo>
                <a:lnTo>
                  <a:pt x="54" y="53"/>
                </a:lnTo>
                <a:lnTo>
                  <a:pt x="56" y="62"/>
                </a:lnTo>
                <a:lnTo>
                  <a:pt x="56" y="101"/>
                </a:lnTo>
                <a:lnTo>
                  <a:pt x="56" y="9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3" name="Freeform 222"/>
          <p:cNvSpPr>
            <a:spLocks/>
          </p:cNvSpPr>
          <p:nvPr/>
        </p:nvSpPr>
        <p:spPr bwMode="auto">
          <a:xfrm>
            <a:off x="4256767" y="3031727"/>
            <a:ext cx="208160" cy="391205"/>
          </a:xfrm>
          <a:custGeom>
            <a:avLst/>
            <a:gdLst/>
            <a:ahLst/>
            <a:cxnLst>
              <a:cxn ang="0">
                <a:pos x="1" y="173"/>
              </a:cxn>
              <a:cxn ang="0">
                <a:pos x="3" y="171"/>
              </a:cxn>
              <a:cxn ang="0">
                <a:pos x="3" y="154"/>
              </a:cxn>
              <a:cxn ang="0">
                <a:pos x="6" y="178"/>
              </a:cxn>
              <a:cxn ang="0">
                <a:pos x="8" y="207"/>
              </a:cxn>
              <a:cxn ang="0">
                <a:pos x="9" y="449"/>
              </a:cxn>
              <a:cxn ang="0">
                <a:pos x="9" y="231"/>
              </a:cxn>
              <a:cxn ang="0">
                <a:pos x="12" y="498"/>
              </a:cxn>
              <a:cxn ang="0">
                <a:pos x="14" y="500"/>
              </a:cxn>
              <a:cxn ang="0">
                <a:pos x="15" y="484"/>
              </a:cxn>
              <a:cxn ang="0">
                <a:pos x="17" y="469"/>
              </a:cxn>
              <a:cxn ang="0">
                <a:pos x="18" y="60"/>
              </a:cxn>
              <a:cxn ang="0">
                <a:pos x="20" y="198"/>
              </a:cxn>
              <a:cxn ang="0">
                <a:pos x="22" y="207"/>
              </a:cxn>
              <a:cxn ang="0">
                <a:pos x="23" y="203"/>
              </a:cxn>
              <a:cxn ang="0">
                <a:pos x="25" y="222"/>
              </a:cxn>
              <a:cxn ang="0">
                <a:pos x="26" y="185"/>
              </a:cxn>
              <a:cxn ang="0">
                <a:pos x="28" y="273"/>
              </a:cxn>
              <a:cxn ang="0">
                <a:pos x="29" y="262"/>
              </a:cxn>
              <a:cxn ang="0">
                <a:pos x="31" y="251"/>
              </a:cxn>
              <a:cxn ang="0">
                <a:pos x="31" y="262"/>
              </a:cxn>
              <a:cxn ang="0">
                <a:pos x="32" y="180"/>
              </a:cxn>
              <a:cxn ang="0">
                <a:pos x="34" y="233"/>
              </a:cxn>
              <a:cxn ang="0">
                <a:pos x="37" y="225"/>
              </a:cxn>
              <a:cxn ang="0">
                <a:pos x="39" y="240"/>
              </a:cxn>
              <a:cxn ang="0">
                <a:pos x="40" y="238"/>
              </a:cxn>
              <a:cxn ang="0">
                <a:pos x="42" y="245"/>
              </a:cxn>
              <a:cxn ang="0">
                <a:pos x="43" y="249"/>
              </a:cxn>
              <a:cxn ang="0">
                <a:pos x="45" y="273"/>
              </a:cxn>
              <a:cxn ang="0">
                <a:pos x="46" y="274"/>
              </a:cxn>
              <a:cxn ang="0">
                <a:pos x="48" y="278"/>
              </a:cxn>
              <a:cxn ang="0">
                <a:pos x="49" y="276"/>
              </a:cxn>
              <a:cxn ang="0">
                <a:pos x="51" y="343"/>
              </a:cxn>
              <a:cxn ang="0">
                <a:pos x="53" y="422"/>
              </a:cxn>
              <a:cxn ang="0">
                <a:pos x="54" y="425"/>
              </a:cxn>
              <a:cxn ang="0">
                <a:pos x="56" y="424"/>
              </a:cxn>
              <a:cxn ang="0">
                <a:pos x="56" y="424"/>
              </a:cxn>
              <a:cxn ang="0">
                <a:pos x="57" y="411"/>
              </a:cxn>
              <a:cxn ang="0">
                <a:pos x="59" y="0"/>
              </a:cxn>
              <a:cxn ang="0">
                <a:pos x="60" y="167"/>
              </a:cxn>
              <a:cxn ang="0">
                <a:pos x="62" y="169"/>
              </a:cxn>
              <a:cxn ang="0">
                <a:pos x="62" y="343"/>
              </a:cxn>
            </a:cxnLst>
            <a:rect l="0" t="0" r="r" b="b"/>
            <a:pathLst>
              <a:path w="63" h="502">
                <a:moveTo>
                  <a:pt x="0" y="163"/>
                </a:moveTo>
                <a:lnTo>
                  <a:pt x="1" y="165"/>
                </a:lnTo>
                <a:lnTo>
                  <a:pt x="1" y="173"/>
                </a:lnTo>
                <a:lnTo>
                  <a:pt x="1" y="156"/>
                </a:lnTo>
                <a:lnTo>
                  <a:pt x="1" y="167"/>
                </a:lnTo>
                <a:lnTo>
                  <a:pt x="3" y="171"/>
                </a:lnTo>
                <a:lnTo>
                  <a:pt x="3" y="187"/>
                </a:lnTo>
                <a:lnTo>
                  <a:pt x="3" y="152"/>
                </a:lnTo>
                <a:lnTo>
                  <a:pt x="3" y="154"/>
                </a:lnTo>
                <a:lnTo>
                  <a:pt x="4" y="151"/>
                </a:lnTo>
                <a:lnTo>
                  <a:pt x="4" y="176"/>
                </a:lnTo>
                <a:lnTo>
                  <a:pt x="6" y="178"/>
                </a:lnTo>
                <a:lnTo>
                  <a:pt x="6" y="163"/>
                </a:lnTo>
                <a:lnTo>
                  <a:pt x="6" y="207"/>
                </a:lnTo>
                <a:lnTo>
                  <a:pt x="8" y="207"/>
                </a:lnTo>
                <a:lnTo>
                  <a:pt x="8" y="194"/>
                </a:lnTo>
                <a:lnTo>
                  <a:pt x="8" y="440"/>
                </a:lnTo>
                <a:lnTo>
                  <a:pt x="9" y="449"/>
                </a:lnTo>
                <a:lnTo>
                  <a:pt x="9" y="469"/>
                </a:lnTo>
                <a:lnTo>
                  <a:pt x="9" y="176"/>
                </a:lnTo>
                <a:lnTo>
                  <a:pt x="9" y="231"/>
                </a:lnTo>
                <a:lnTo>
                  <a:pt x="11" y="236"/>
                </a:lnTo>
                <a:lnTo>
                  <a:pt x="11" y="500"/>
                </a:lnTo>
                <a:lnTo>
                  <a:pt x="12" y="498"/>
                </a:lnTo>
                <a:lnTo>
                  <a:pt x="12" y="136"/>
                </a:lnTo>
                <a:lnTo>
                  <a:pt x="12" y="502"/>
                </a:lnTo>
                <a:lnTo>
                  <a:pt x="14" y="500"/>
                </a:lnTo>
                <a:lnTo>
                  <a:pt x="14" y="480"/>
                </a:lnTo>
                <a:lnTo>
                  <a:pt x="14" y="485"/>
                </a:lnTo>
                <a:lnTo>
                  <a:pt x="15" y="484"/>
                </a:lnTo>
                <a:lnTo>
                  <a:pt x="15" y="102"/>
                </a:lnTo>
                <a:lnTo>
                  <a:pt x="15" y="471"/>
                </a:lnTo>
                <a:lnTo>
                  <a:pt x="17" y="469"/>
                </a:lnTo>
                <a:lnTo>
                  <a:pt x="17" y="291"/>
                </a:lnTo>
                <a:lnTo>
                  <a:pt x="18" y="289"/>
                </a:lnTo>
                <a:lnTo>
                  <a:pt x="18" y="60"/>
                </a:lnTo>
                <a:lnTo>
                  <a:pt x="18" y="152"/>
                </a:lnTo>
                <a:lnTo>
                  <a:pt x="20" y="158"/>
                </a:lnTo>
                <a:lnTo>
                  <a:pt x="20" y="198"/>
                </a:lnTo>
                <a:lnTo>
                  <a:pt x="20" y="198"/>
                </a:lnTo>
                <a:lnTo>
                  <a:pt x="22" y="196"/>
                </a:lnTo>
                <a:lnTo>
                  <a:pt x="22" y="207"/>
                </a:lnTo>
                <a:lnTo>
                  <a:pt x="23" y="205"/>
                </a:lnTo>
                <a:lnTo>
                  <a:pt x="23" y="253"/>
                </a:lnTo>
                <a:lnTo>
                  <a:pt x="23" y="203"/>
                </a:lnTo>
                <a:lnTo>
                  <a:pt x="25" y="211"/>
                </a:lnTo>
                <a:lnTo>
                  <a:pt x="25" y="234"/>
                </a:lnTo>
                <a:lnTo>
                  <a:pt x="25" y="222"/>
                </a:lnTo>
                <a:lnTo>
                  <a:pt x="26" y="213"/>
                </a:lnTo>
                <a:lnTo>
                  <a:pt x="26" y="256"/>
                </a:lnTo>
                <a:lnTo>
                  <a:pt x="26" y="185"/>
                </a:lnTo>
                <a:lnTo>
                  <a:pt x="26" y="229"/>
                </a:lnTo>
                <a:lnTo>
                  <a:pt x="28" y="231"/>
                </a:lnTo>
                <a:lnTo>
                  <a:pt x="28" y="273"/>
                </a:lnTo>
                <a:lnTo>
                  <a:pt x="28" y="229"/>
                </a:lnTo>
                <a:lnTo>
                  <a:pt x="28" y="269"/>
                </a:lnTo>
                <a:lnTo>
                  <a:pt x="29" y="262"/>
                </a:lnTo>
                <a:lnTo>
                  <a:pt x="29" y="222"/>
                </a:lnTo>
                <a:lnTo>
                  <a:pt x="29" y="249"/>
                </a:lnTo>
                <a:lnTo>
                  <a:pt x="31" y="251"/>
                </a:lnTo>
                <a:lnTo>
                  <a:pt x="31" y="263"/>
                </a:lnTo>
                <a:lnTo>
                  <a:pt x="31" y="238"/>
                </a:lnTo>
                <a:lnTo>
                  <a:pt x="31" y="262"/>
                </a:lnTo>
                <a:lnTo>
                  <a:pt x="32" y="260"/>
                </a:lnTo>
                <a:lnTo>
                  <a:pt x="32" y="262"/>
                </a:lnTo>
                <a:lnTo>
                  <a:pt x="32" y="180"/>
                </a:lnTo>
                <a:lnTo>
                  <a:pt x="32" y="202"/>
                </a:lnTo>
                <a:lnTo>
                  <a:pt x="34" y="207"/>
                </a:lnTo>
                <a:lnTo>
                  <a:pt x="34" y="233"/>
                </a:lnTo>
                <a:lnTo>
                  <a:pt x="36" y="231"/>
                </a:lnTo>
                <a:lnTo>
                  <a:pt x="36" y="223"/>
                </a:lnTo>
                <a:lnTo>
                  <a:pt x="37" y="225"/>
                </a:lnTo>
                <a:lnTo>
                  <a:pt x="37" y="236"/>
                </a:lnTo>
                <a:lnTo>
                  <a:pt x="39" y="238"/>
                </a:lnTo>
                <a:lnTo>
                  <a:pt x="39" y="240"/>
                </a:lnTo>
                <a:lnTo>
                  <a:pt x="39" y="236"/>
                </a:lnTo>
                <a:lnTo>
                  <a:pt x="39" y="238"/>
                </a:lnTo>
                <a:lnTo>
                  <a:pt x="40" y="238"/>
                </a:lnTo>
                <a:lnTo>
                  <a:pt x="40" y="260"/>
                </a:lnTo>
                <a:lnTo>
                  <a:pt x="42" y="258"/>
                </a:lnTo>
                <a:lnTo>
                  <a:pt x="42" y="245"/>
                </a:lnTo>
                <a:lnTo>
                  <a:pt x="42" y="251"/>
                </a:lnTo>
                <a:lnTo>
                  <a:pt x="43" y="253"/>
                </a:lnTo>
                <a:lnTo>
                  <a:pt x="43" y="249"/>
                </a:lnTo>
                <a:lnTo>
                  <a:pt x="43" y="262"/>
                </a:lnTo>
                <a:lnTo>
                  <a:pt x="45" y="263"/>
                </a:lnTo>
                <a:lnTo>
                  <a:pt x="45" y="273"/>
                </a:lnTo>
                <a:lnTo>
                  <a:pt x="45" y="271"/>
                </a:lnTo>
                <a:lnTo>
                  <a:pt x="46" y="273"/>
                </a:lnTo>
                <a:lnTo>
                  <a:pt x="46" y="274"/>
                </a:lnTo>
                <a:lnTo>
                  <a:pt x="46" y="269"/>
                </a:lnTo>
                <a:lnTo>
                  <a:pt x="48" y="267"/>
                </a:lnTo>
                <a:lnTo>
                  <a:pt x="48" y="278"/>
                </a:lnTo>
                <a:lnTo>
                  <a:pt x="48" y="265"/>
                </a:lnTo>
                <a:lnTo>
                  <a:pt x="48" y="274"/>
                </a:lnTo>
                <a:lnTo>
                  <a:pt x="49" y="276"/>
                </a:lnTo>
                <a:lnTo>
                  <a:pt x="49" y="218"/>
                </a:lnTo>
                <a:lnTo>
                  <a:pt x="49" y="329"/>
                </a:lnTo>
                <a:lnTo>
                  <a:pt x="51" y="343"/>
                </a:lnTo>
                <a:lnTo>
                  <a:pt x="51" y="425"/>
                </a:lnTo>
                <a:lnTo>
                  <a:pt x="53" y="424"/>
                </a:lnTo>
                <a:lnTo>
                  <a:pt x="53" y="422"/>
                </a:lnTo>
                <a:lnTo>
                  <a:pt x="53" y="425"/>
                </a:lnTo>
                <a:lnTo>
                  <a:pt x="54" y="424"/>
                </a:lnTo>
                <a:lnTo>
                  <a:pt x="54" y="425"/>
                </a:lnTo>
                <a:lnTo>
                  <a:pt x="54" y="422"/>
                </a:lnTo>
                <a:lnTo>
                  <a:pt x="54" y="425"/>
                </a:lnTo>
                <a:lnTo>
                  <a:pt x="56" y="424"/>
                </a:lnTo>
                <a:lnTo>
                  <a:pt x="56" y="425"/>
                </a:lnTo>
                <a:lnTo>
                  <a:pt x="56" y="422"/>
                </a:lnTo>
                <a:lnTo>
                  <a:pt x="56" y="424"/>
                </a:lnTo>
                <a:lnTo>
                  <a:pt x="57" y="422"/>
                </a:lnTo>
                <a:lnTo>
                  <a:pt x="57" y="424"/>
                </a:lnTo>
                <a:lnTo>
                  <a:pt x="57" y="411"/>
                </a:lnTo>
                <a:lnTo>
                  <a:pt x="59" y="413"/>
                </a:lnTo>
                <a:lnTo>
                  <a:pt x="59" y="414"/>
                </a:lnTo>
                <a:lnTo>
                  <a:pt x="59" y="0"/>
                </a:lnTo>
                <a:lnTo>
                  <a:pt x="59" y="127"/>
                </a:lnTo>
                <a:lnTo>
                  <a:pt x="60" y="140"/>
                </a:lnTo>
                <a:lnTo>
                  <a:pt x="60" y="167"/>
                </a:lnTo>
                <a:lnTo>
                  <a:pt x="60" y="138"/>
                </a:lnTo>
                <a:lnTo>
                  <a:pt x="60" y="167"/>
                </a:lnTo>
                <a:lnTo>
                  <a:pt x="62" y="169"/>
                </a:lnTo>
                <a:lnTo>
                  <a:pt x="62" y="364"/>
                </a:lnTo>
                <a:lnTo>
                  <a:pt x="62" y="151"/>
                </a:lnTo>
                <a:lnTo>
                  <a:pt x="62" y="343"/>
                </a:lnTo>
                <a:lnTo>
                  <a:pt x="63" y="283"/>
                </a:lnTo>
                <a:lnTo>
                  <a:pt x="63" y="4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4" name="Freeform 223"/>
          <p:cNvSpPr>
            <a:spLocks/>
          </p:cNvSpPr>
          <p:nvPr/>
        </p:nvSpPr>
        <p:spPr bwMode="auto">
          <a:xfrm>
            <a:off x="4464924" y="3009827"/>
            <a:ext cx="216305" cy="419547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2" y="290"/>
              </a:cxn>
              <a:cxn ang="0">
                <a:pos x="4" y="382"/>
              </a:cxn>
              <a:cxn ang="0">
                <a:pos x="7" y="521"/>
              </a:cxn>
              <a:cxn ang="0">
                <a:pos x="8" y="535"/>
              </a:cxn>
              <a:cxn ang="0">
                <a:pos x="8" y="533"/>
              </a:cxn>
              <a:cxn ang="0">
                <a:pos x="10" y="524"/>
              </a:cxn>
              <a:cxn ang="0">
                <a:pos x="13" y="528"/>
              </a:cxn>
              <a:cxn ang="0">
                <a:pos x="14" y="530"/>
              </a:cxn>
              <a:cxn ang="0">
                <a:pos x="16" y="530"/>
              </a:cxn>
              <a:cxn ang="0">
                <a:pos x="16" y="530"/>
              </a:cxn>
              <a:cxn ang="0">
                <a:pos x="17" y="530"/>
              </a:cxn>
              <a:cxn ang="0">
                <a:pos x="19" y="526"/>
              </a:cxn>
              <a:cxn ang="0">
                <a:pos x="21" y="530"/>
              </a:cxn>
              <a:cxn ang="0">
                <a:pos x="22" y="530"/>
              </a:cxn>
              <a:cxn ang="0">
                <a:pos x="22" y="530"/>
              </a:cxn>
              <a:cxn ang="0">
                <a:pos x="24" y="395"/>
              </a:cxn>
              <a:cxn ang="0">
                <a:pos x="25" y="493"/>
              </a:cxn>
              <a:cxn ang="0">
                <a:pos x="27" y="188"/>
              </a:cxn>
              <a:cxn ang="0">
                <a:pos x="28" y="537"/>
              </a:cxn>
              <a:cxn ang="0">
                <a:pos x="30" y="150"/>
              </a:cxn>
              <a:cxn ang="0">
                <a:pos x="31" y="535"/>
              </a:cxn>
              <a:cxn ang="0">
                <a:pos x="33" y="533"/>
              </a:cxn>
              <a:cxn ang="0">
                <a:pos x="35" y="532"/>
              </a:cxn>
              <a:cxn ang="0">
                <a:pos x="36" y="532"/>
              </a:cxn>
              <a:cxn ang="0">
                <a:pos x="38" y="532"/>
              </a:cxn>
              <a:cxn ang="0">
                <a:pos x="39" y="126"/>
              </a:cxn>
              <a:cxn ang="0">
                <a:pos x="41" y="533"/>
              </a:cxn>
              <a:cxn ang="0">
                <a:pos x="42" y="230"/>
              </a:cxn>
              <a:cxn ang="0">
                <a:pos x="44" y="533"/>
              </a:cxn>
              <a:cxn ang="0">
                <a:pos x="45" y="532"/>
              </a:cxn>
              <a:cxn ang="0">
                <a:pos x="47" y="533"/>
              </a:cxn>
              <a:cxn ang="0">
                <a:pos x="49" y="532"/>
              </a:cxn>
              <a:cxn ang="0">
                <a:pos x="50" y="530"/>
              </a:cxn>
              <a:cxn ang="0">
                <a:pos x="53" y="530"/>
              </a:cxn>
              <a:cxn ang="0">
                <a:pos x="55" y="528"/>
              </a:cxn>
              <a:cxn ang="0">
                <a:pos x="56" y="528"/>
              </a:cxn>
              <a:cxn ang="0">
                <a:pos x="58" y="530"/>
              </a:cxn>
              <a:cxn ang="0">
                <a:pos x="59" y="530"/>
              </a:cxn>
              <a:cxn ang="0">
                <a:pos x="61" y="530"/>
              </a:cxn>
              <a:cxn ang="0">
                <a:pos x="62" y="0"/>
              </a:cxn>
              <a:cxn ang="0">
                <a:pos x="64" y="208"/>
              </a:cxn>
            </a:cxnLst>
            <a:rect l="0" t="0" r="r" b="b"/>
            <a:pathLst>
              <a:path w="66" h="537">
                <a:moveTo>
                  <a:pt x="0" y="506"/>
                </a:moveTo>
                <a:lnTo>
                  <a:pt x="0" y="180"/>
                </a:lnTo>
                <a:lnTo>
                  <a:pt x="0" y="301"/>
                </a:lnTo>
                <a:lnTo>
                  <a:pt x="2" y="308"/>
                </a:lnTo>
                <a:lnTo>
                  <a:pt x="2" y="417"/>
                </a:lnTo>
                <a:lnTo>
                  <a:pt x="2" y="290"/>
                </a:lnTo>
                <a:lnTo>
                  <a:pt x="2" y="302"/>
                </a:lnTo>
                <a:lnTo>
                  <a:pt x="4" y="304"/>
                </a:lnTo>
                <a:lnTo>
                  <a:pt x="4" y="382"/>
                </a:lnTo>
                <a:lnTo>
                  <a:pt x="5" y="393"/>
                </a:lnTo>
                <a:lnTo>
                  <a:pt x="5" y="519"/>
                </a:lnTo>
                <a:lnTo>
                  <a:pt x="7" y="521"/>
                </a:lnTo>
                <a:lnTo>
                  <a:pt x="7" y="515"/>
                </a:lnTo>
                <a:lnTo>
                  <a:pt x="7" y="537"/>
                </a:lnTo>
                <a:lnTo>
                  <a:pt x="8" y="535"/>
                </a:lnTo>
                <a:lnTo>
                  <a:pt x="8" y="537"/>
                </a:lnTo>
                <a:lnTo>
                  <a:pt x="8" y="528"/>
                </a:lnTo>
                <a:lnTo>
                  <a:pt x="8" y="533"/>
                </a:lnTo>
                <a:lnTo>
                  <a:pt x="10" y="533"/>
                </a:lnTo>
                <a:lnTo>
                  <a:pt x="10" y="513"/>
                </a:lnTo>
                <a:lnTo>
                  <a:pt x="10" y="524"/>
                </a:lnTo>
                <a:lnTo>
                  <a:pt x="11" y="526"/>
                </a:lnTo>
                <a:lnTo>
                  <a:pt x="11" y="530"/>
                </a:lnTo>
                <a:lnTo>
                  <a:pt x="13" y="528"/>
                </a:lnTo>
                <a:lnTo>
                  <a:pt x="13" y="532"/>
                </a:lnTo>
                <a:lnTo>
                  <a:pt x="13" y="528"/>
                </a:lnTo>
                <a:lnTo>
                  <a:pt x="14" y="530"/>
                </a:lnTo>
                <a:lnTo>
                  <a:pt x="14" y="532"/>
                </a:lnTo>
                <a:lnTo>
                  <a:pt x="14" y="528"/>
                </a:lnTo>
                <a:lnTo>
                  <a:pt x="16" y="530"/>
                </a:lnTo>
                <a:lnTo>
                  <a:pt x="16" y="533"/>
                </a:lnTo>
                <a:lnTo>
                  <a:pt x="16" y="526"/>
                </a:lnTo>
                <a:lnTo>
                  <a:pt x="16" y="530"/>
                </a:lnTo>
                <a:lnTo>
                  <a:pt x="17" y="528"/>
                </a:lnTo>
                <a:lnTo>
                  <a:pt x="17" y="530"/>
                </a:lnTo>
                <a:lnTo>
                  <a:pt x="17" y="530"/>
                </a:lnTo>
                <a:lnTo>
                  <a:pt x="19" y="528"/>
                </a:lnTo>
                <a:lnTo>
                  <a:pt x="19" y="530"/>
                </a:lnTo>
                <a:lnTo>
                  <a:pt x="19" y="526"/>
                </a:lnTo>
                <a:lnTo>
                  <a:pt x="19" y="528"/>
                </a:lnTo>
                <a:lnTo>
                  <a:pt x="21" y="530"/>
                </a:lnTo>
                <a:lnTo>
                  <a:pt x="21" y="530"/>
                </a:lnTo>
                <a:lnTo>
                  <a:pt x="21" y="528"/>
                </a:lnTo>
                <a:lnTo>
                  <a:pt x="21" y="528"/>
                </a:lnTo>
                <a:lnTo>
                  <a:pt x="22" y="530"/>
                </a:lnTo>
                <a:lnTo>
                  <a:pt x="22" y="530"/>
                </a:lnTo>
                <a:lnTo>
                  <a:pt x="22" y="528"/>
                </a:lnTo>
                <a:lnTo>
                  <a:pt x="22" y="530"/>
                </a:lnTo>
                <a:lnTo>
                  <a:pt x="24" y="530"/>
                </a:lnTo>
                <a:lnTo>
                  <a:pt x="24" y="64"/>
                </a:lnTo>
                <a:lnTo>
                  <a:pt x="24" y="395"/>
                </a:lnTo>
                <a:lnTo>
                  <a:pt x="25" y="415"/>
                </a:lnTo>
                <a:lnTo>
                  <a:pt x="25" y="270"/>
                </a:lnTo>
                <a:lnTo>
                  <a:pt x="25" y="493"/>
                </a:lnTo>
                <a:lnTo>
                  <a:pt x="27" y="515"/>
                </a:lnTo>
                <a:lnTo>
                  <a:pt x="27" y="535"/>
                </a:lnTo>
                <a:lnTo>
                  <a:pt x="27" y="188"/>
                </a:lnTo>
                <a:lnTo>
                  <a:pt x="27" y="502"/>
                </a:lnTo>
                <a:lnTo>
                  <a:pt x="28" y="506"/>
                </a:lnTo>
                <a:lnTo>
                  <a:pt x="28" y="537"/>
                </a:lnTo>
                <a:lnTo>
                  <a:pt x="28" y="535"/>
                </a:lnTo>
                <a:lnTo>
                  <a:pt x="30" y="535"/>
                </a:lnTo>
                <a:lnTo>
                  <a:pt x="30" y="150"/>
                </a:lnTo>
                <a:lnTo>
                  <a:pt x="30" y="535"/>
                </a:lnTo>
                <a:lnTo>
                  <a:pt x="31" y="533"/>
                </a:lnTo>
                <a:lnTo>
                  <a:pt x="31" y="535"/>
                </a:lnTo>
                <a:lnTo>
                  <a:pt x="31" y="533"/>
                </a:lnTo>
                <a:lnTo>
                  <a:pt x="33" y="532"/>
                </a:lnTo>
                <a:lnTo>
                  <a:pt x="33" y="533"/>
                </a:lnTo>
                <a:lnTo>
                  <a:pt x="33" y="113"/>
                </a:lnTo>
                <a:lnTo>
                  <a:pt x="33" y="533"/>
                </a:lnTo>
                <a:lnTo>
                  <a:pt x="35" y="532"/>
                </a:lnTo>
                <a:lnTo>
                  <a:pt x="35" y="533"/>
                </a:lnTo>
                <a:lnTo>
                  <a:pt x="35" y="532"/>
                </a:lnTo>
                <a:lnTo>
                  <a:pt x="36" y="532"/>
                </a:lnTo>
                <a:lnTo>
                  <a:pt x="36" y="108"/>
                </a:lnTo>
                <a:lnTo>
                  <a:pt x="36" y="533"/>
                </a:lnTo>
                <a:lnTo>
                  <a:pt x="38" y="532"/>
                </a:lnTo>
                <a:lnTo>
                  <a:pt x="38" y="533"/>
                </a:lnTo>
                <a:lnTo>
                  <a:pt x="38" y="111"/>
                </a:lnTo>
                <a:lnTo>
                  <a:pt x="39" y="126"/>
                </a:lnTo>
                <a:lnTo>
                  <a:pt x="39" y="533"/>
                </a:lnTo>
                <a:lnTo>
                  <a:pt x="41" y="532"/>
                </a:lnTo>
                <a:lnTo>
                  <a:pt x="41" y="533"/>
                </a:lnTo>
                <a:lnTo>
                  <a:pt x="41" y="100"/>
                </a:lnTo>
                <a:lnTo>
                  <a:pt x="41" y="113"/>
                </a:lnTo>
                <a:lnTo>
                  <a:pt x="42" y="230"/>
                </a:lnTo>
                <a:lnTo>
                  <a:pt x="42" y="533"/>
                </a:lnTo>
                <a:lnTo>
                  <a:pt x="44" y="532"/>
                </a:lnTo>
                <a:lnTo>
                  <a:pt x="44" y="533"/>
                </a:lnTo>
                <a:lnTo>
                  <a:pt x="44" y="532"/>
                </a:lnTo>
                <a:lnTo>
                  <a:pt x="45" y="530"/>
                </a:lnTo>
                <a:lnTo>
                  <a:pt x="45" y="532"/>
                </a:lnTo>
                <a:lnTo>
                  <a:pt x="45" y="348"/>
                </a:lnTo>
                <a:lnTo>
                  <a:pt x="47" y="124"/>
                </a:lnTo>
                <a:lnTo>
                  <a:pt x="47" y="533"/>
                </a:lnTo>
                <a:lnTo>
                  <a:pt x="47" y="99"/>
                </a:lnTo>
                <a:lnTo>
                  <a:pt x="47" y="532"/>
                </a:lnTo>
                <a:lnTo>
                  <a:pt x="49" y="532"/>
                </a:lnTo>
                <a:lnTo>
                  <a:pt x="50" y="530"/>
                </a:lnTo>
                <a:lnTo>
                  <a:pt x="50" y="532"/>
                </a:lnTo>
                <a:lnTo>
                  <a:pt x="50" y="530"/>
                </a:lnTo>
                <a:lnTo>
                  <a:pt x="52" y="530"/>
                </a:lnTo>
                <a:lnTo>
                  <a:pt x="53" y="528"/>
                </a:lnTo>
                <a:lnTo>
                  <a:pt x="53" y="530"/>
                </a:lnTo>
                <a:lnTo>
                  <a:pt x="53" y="528"/>
                </a:lnTo>
                <a:lnTo>
                  <a:pt x="53" y="530"/>
                </a:lnTo>
                <a:lnTo>
                  <a:pt x="55" y="528"/>
                </a:lnTo>
                <a:lnTo>
                  <a:pt x="55" y="528"/>
                </a:lnTo>
                <a:lnTo>
                  <a:pt x="55" y="530"/>
                </a:lnTo>
                <a:lnTo>
                  <a:pt x="56" y="528"/>
                </a:lnTo>
                <a:lnTo>
                  <a:pt x="56" y="530"/>
                </a:lnTo>
                <a:lnTo>
                  <a:pt x="56" y="528"/>
                </a:lnTo>
                <a:lnTo>
                  <a:pt x="58" y="530"/>
                </a:lnTo>
                <a:lnTo>
                  <a:pt x="58" y="530"/>
                </a:lnTo>
                <a:lnTo>
                  <a:pt x="58" y="528"/>
                </a:lnTo>
                <a:lnTo>
                  <a:pt x="59" y="530"/>
                </a:lnTo>
                <a:lnTo>
                  <a:pt x="59" y="526"/>
                </a:lnTo>
                <a:lnTo>
                  <a:pt x="61" y="528"/>
                </a:lnTo>
                <a:lnTo>
                  <a:pt x="61" y="530"/>
                </a:lnTo>
                <a:lnTo>
                  <a:pt x="61" y="528"/>
                </a:lnTo>
                <a:lnTo>
                  <a:pt x="62" y="530"/>
                </a:lnTo>
                <a:lnTo>
                  <a:pt x="62" y="0"/>
                </a:lnTo>
                <a:lnTo>
                  <a:pt x="62" y="88"/>
                </a:lnTo>
                <a:lnTo>
                  <a:pt x="64" y="99"/>
                </a:lnTo>
                <a:lnTo>
                  <a:pt x="64" y="208"/>
                </a:lnTo>
                <a:lnTo>
                  <a:pt x="64" y="204"/>
                </a:lnTo>
                <a:lnTo>
                  <a:pt x="66" y="2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5" name="Freeform 224"/>
          <p:cNvSpPr>
            <a:spLocks/>
          </p:cNvSpPr>
          <p:nvPr/>
        </p:nvSpPr>
        <p:spPr bwMode="auto">
          <a:xfrm>
            <a:off x="4681230" y="3011115"/>
            <a:ext cx="193677" cy="40151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" y="240"/>
              </a:cxn>
              <a:cxn ang="0">
                <a:pos x="3" y="233"/>
              </a:cxn>
              <a:cxn ang="0">
                <a:pos x="4" y="228"/>
              </a:cxn>
              <a:cxn ang="0">
                <a:pos x="6" y="173"/>
              </a:cxn>
              <a:cxn ang="0">
                <a:pos x="7" y="129"/>
              </a:cxn>
              <a:cxn ang="0">
                <a:pos x="9" y="224"/>
              </a:cxn>
              <a:cxn ang="0">
                <a:pos x="10" y="220"/>
              </a:cxn>
              <a:cxn ang="0">
                <a:pos x="12" y="222"/>
              </a:cxn>
              <a:cxn ang="0">
                <a:pos x="14" y="273"/>
              </a:cxn>
              <a:cxn ang="0">
                <a:pos x="15" y="311"/>
              </a:cxn>
              <a:cxn ang="0">
                <a:pos x="17" y="317"/>
              </a:cxn>
              <a:cxn ang="0">
                <a:pos x="17" y="335"/>
              </a:cxn>
              <a:cxn ang="0">
                <a:pos x="18" y="386"/>
              </a:cxn>
              <a:cxn ang="0">
                <a:pos x="20" y="408"/>
              </a:cxn>
              <a:cxn ang="0">
                <a:pos x="21" y="435"/>
              </a:cxn>
              <a:cxn ang="0">
                <a:pos x="24" y="455"/>
              </a:cxn>
              <a:cxn ang="0">
                <a:pos x="24" y="457"/>
              </a:cxn>
              <a:cxn ang="0">
                <a:pos x="26" y="457"/>
              </a:cxn>
              <a:cxn ang="0">
                <a:pos x="27" y="462"/>
              </a:cxn>
              <a:cxn ang="0">
                <a:pos x="29" y="466"/>
              </a:cxn>
              <a:cxn ang="0">
                <a:pos x="31" y="466"/>
              </a:cxn>
              <a:cxn ang="0">
                <a:pos x="32" y="466"/>
              </a:cxn>
              <a:cxn ang="0">
                <a:pos x="32" y="471"/>
              </a:cxn>
              <a:cxn ang="0">
                <a:pos x="34" y="471"/>
              </a:cxn>
              <a:cxn ang="0">
                <a:pos x="35" y="448"/>
              </a:cxn>
              <a:cxn ang="0">
                <a:pos x="37" y="431"/>
              </a:cxn>
              <a:cxn ang="0">
                <a:pos x="38" y="426"/>
              </a:cxn>
              <a:cxn ang="0">
                <a:pos x="40" y="468"/>
              </a:cxn>
              <a:cxn ang="0">
                <a:pos x="41" y="513"/>
              </a:cxn>
              <a:cxn ang="0">
                <a:pos x="43" y="142"/>
              </a:cxn>
              <a:cxn ang="0">
                <a:pos x="45" y="304"/>
              </a:cxn>
              <a:cxn ang="0">
                <a:pos x="46" y="155"/>
              </a:cxn>
              <a:cxn ang="0">
                <a:pos x="48" y="304"/>
              </a:cxn>
              <a:cxn ang="0">
                <a:pos x="49" y="286"/>
              </a:cxn>
              <a:cxn ang="0">
                <a:pos x="51" y="262"/>
              </a:cxn>
              <a:cxn ang="0">
                <a:pos x="51" y="337"/>
              </a:cxn>
              <a:cxn ang="0">
                <a:pos x="52" y="244"/>
              </a:cxn>
              <a:cxn ang="0">
                <a:pos x="54" y="204"/>
              </a:cxn>
              <a:cxn ang="0">
                <a:pos x="55" y="229"/>
              </a:cxn>
              <a:cxn ang="0">
                <a:pos x="57" y="228"/>
              </a:cxn>
              <a:cxn ang="0">
                <a:pos x="59" y="237"/>
              </a:cxn>
            </a:cxnLst>
            <a:rect l="0" t="0" r="r" b="b"/>
            <a:pathLst>
              <a:path w="59" h="513">
                <a:moveTo>
                  <a:pt x="0" y="200"/>
                </a:moveTo>
                <a:lnTo>
                  <a:pt x="0" y="331"/>
                </a:lnTo>
                <a:lnTo>
                  <a:pt x="0" y="164"/>
                </a:lnTo>
                <a:lnTo>
                  <a:pt x="0" y="213"/>
                </a:lnTo>
                <a:lnTo>
                  <a:pt x="1" y="215"/>
                </a:lnTo>
                <a:lnTo>
                  <a:pt x="1" y="240"/>
                </a:lnTo>
                <a:lnTo>
                  <a:pt x="1" y="186"/>
                </a:lnTo>
                <a:lnTo>
                  <a:pt x="1" y="237"/>
                </a:lnTo>
                <a:lnTo>
                  <a:pt x="3" y="233"/>
                </a:lnTo>
                <a:lnTo>
                  <a:pt x="3" y="197"/>
                </a:lnTo>
                <a:lnTo>
                  <a:pt x="3" y="226"/>
                </a:lnTo>
                <a:lnTo>
                  <a:pt x="4" y="228"/>
                </a:lnTo>
                <a:lnTo>
                  <a:pt x="4" y="291"/>
                </a:lnTo>
                <a:lnTo>
                  <a:pt x="6" y="222"/>
                </a:lnTo>
                <a:lnTo>
                  <a:pt x="6" y="173"/>
                </a:lnTo>
                <a:lnTo>
                  <a:pt x="6" y="246"/>
                </a:lnTo>
                <a:lnTo>
                  <a:pt x="7" y="244"/>
                </a:lnTo>
                <a:lnTo>
                  <a:pt x="7" y="129"/>
                </a:lnTo>
                <a:lnTo>
                  <a:pt x="7" y="213"/>
                </a:lnTo>
                <a:lnTo>
                  <a:pt x="9" y="215"/>
                </a:lnTo>
                <a:lnTo>
                  <a:pt x="9" y="224"/>
                </a:lnTo>
                <a:lnTo>
                  <a:pt x="9" y="215"/>
                </a:lnTo>
                <a:lnTo>
                  <a:pt x="10" y="217"/>
                </a:lnTo>
                <a:lnTo>
                  <a:pt x="10" y="220"/>
                </a:lnTo>
                <a:lnTo>
                  <a:pt x="10" y="200"/>
                </a:lnTo>
                <a:lnTo>
                  <a:pt x="10" y="220"/>
                </a:lnTo>
                <a:lnTo>
                  <a:pt x="12" y="222"/>
                </a:lnTo>
                <a:lnTo>
                  <a:pt x="12" y="215"/>
                </a:lnTo>
                <a:lnTo>
                  <a:pt x="12" y="264"/>
                </a:lnTo>
                <a:lnTo>
                  <a:pt x="14" y="273"/>
                </a:lnTo>
                <a:lnTo>
                  <a:pt x="14" y="313"/>
                </a:lnTo>
                <a:lnTo>
                  <a:pt x="14" y="309"/>
                </a:lnTo>
                <a:lnTo>
                  <a:pt x="15" y="311"/>
                </a:lnTo>
                <a:lnTo>
                  <a:pt x="15" y="319"/>
                </a:lnTo>
                <a:lnTo>
                  <a:pt x="15" y="315"/>
                </a:lnTo>
                <a:lnTo>
                  <a:pt x="17" y="317"/>
                </a:lnTo>
                <a:lnTo>
                  <a:pt x="17" y="344"/>
                </a:lnTo>
                <a:lnTo>
                  <a:pt x="17" y="299"/>
                </a:lnTo>
                <a:lnTo>
                  <a:pt x="17" y="335"/>
                </a:lnTo>
                <a:lnTo>
                  <a:pt x="18" y="337"/>
                </a:lnTo>
                <a:lnTo>
                  <a:pt x="18" y="317"/>
                </a:lnTo>
                <a:lnTo>
                  <a:pt x="18" y="386"/>
                </a:lnTo>
                <a:lnTo>
                  <a:pt x="20" y="388"/>
                </a:lnTo>
                <a:lnTo>
                  <a:pt x="20" y="410"/>
                </a:lnTo>
                <a:lnTo>
                  <a:pt x="20" y="408"/>
                </a:lnTo>
                <a:lnTo>
                  <a:pt x="21" y="410"/>
                </a:lnTo>
                <a:lnTo>
                  <a:pt x="21" y="439"/>
                </a:lnTo>
                <a:lnTo>
                  <a:pt x="21" y="435"/>
                </a:lnTo>
                <a:lnTo>
                  <a:pt x="23" y="437"/>
                </a:lnTo>
                <a:lnTo>
                  <a:pt x="23" y="453"/>
                </a:lnTo>
                <a:lnTo>
                  <a:pt x="24" y="455"/>
                </a:lnTo>
                <a:lnTo>
                  <a:pt x="24" y="459"/>
                </a:lnTo>
                <a:lnTo>
                  <a:pt x="24" y="453"/>
                </a:lnTo>
                <a:lnTo>
                  <a:pt x="24" y="457"/>
                </a:lnTo>
                <a:lnTo>
                  <a:pt x="26" y="459"/>
                </a:lnTo>
                <a:lnTo>
                  <a:pt x="26" y="462"/>
                </a:lnTo>
                <a:lnTo>
                  <a:pt x="26" y="457"/>
                </a:lnTo>
                <a:lnTo>
                  <a:pt x="26" y="460"/>
                </a:lnTo>
                <a:lnTo>
                  <a:pt x="27" y="459"/>
                </a:lnTo>
                <a:lnTo>
                  <a:pt x="27" y="462"/>
                </a:lnTo>
                <a:lnTo>
                  <a:pt x="27" y="462"/>
                </a:lnTo>
                <a:lnTo>
                  <a:pt x="29" y="464"/>
                </a:lnTo>
                <a:lnTo>
                  <a:pt x="29" y="466"/>
                </a:lnTo>
                <a:lnTo>
                  <a:pt x="29" y="444"/>
                </a:lnTo>
                <a:lnTo>
                  <a:pt x="29" y="464"/>
                </a:lnTo>
                <a:lnTo>
                  <a:pt x="31" y="466"/>
                </a:lnTo>
                <a:lnTo>
                  <a:pt x="31" y="450"/>
                </a:lnTo>
                <a:lnTo>
                  <a:pt x="31" y="464"/>
                </a:lnTo>
                <a:lnTo>
                  <a:pt x="32" y="466"/>
                </a:lnTo>
                <a:lnTo>
                  <a:pt x="32" y="477"/>
                </a:lnTo>
                <a:lnTo>
                  <a:pt x="32" y="466"/>
                </a:lnTo>
                <a:lnTo>
                  <a:pt x="32" y="471"/>
                </a:lnTo>
                <a:lnTo>
                  <a:pt x="34" y="473"/>
                </a:lnTo>
                <a:lnTo>
                  <a:pt x="34" y="479"/>
                </a:lnTo>
                <a:lnTo>
                  <a:pt x="34" y="471"/>
                </a:lnTo>
                <a:lnTo>
                  <a:pt x="35" y="470"/>
                </a:lnTo>
                <a:lnTo>
                  <a:pt x="35" y="471"/>
                </a:lnTo>
                <a:lnTo>
                  <a:pt x="35" y="448"/>
                </a:lnTo>
                <a:lnTo>
                  <a:pt x="35" y="450"/>
                </a:lnTo>
                <a:lnTo>
                  <a:pt x="37" y="448"/>
                </a:lnTo>
                <a:lnTo>
                  <a:pt x="37" y="431"/>
                </a:lnTo>
                <a:lnTo>
                  <a:pt x="37" y="439"/>
                </a:lnTo>
                <a:lnTo>
                  <a:pt x="38" y="437"/>
                </a:lnTo>
                <a:lnTo>
                  <a:pt x="38" y="426"/>
                </a:lnTo>
                <a:lnTo>
                  <a:pt x="38" y="471"/>
                </a:lnTo>
                <a:lnTo>
                  <a:pt x="40" y="473"/>
                </a:lnTo>
                <a:lnTo>
                  <a:pt x="40" y="468"/>
                </a:lnTo>
                <a:lnTo>
                  <a:pt x="40" y="502"/>
                </a:lnTo>
                <a:lnTo>
                  <a:pt x="41" y="504"/>
                </a:lnTo>
                <a:lnTo>
                  <a:pt x="41" y="513"/>
                </a:lnTo>
                <a:lnTo>
                  <a:pt x="41" y="0"/>
                </a:lnTo>
                <a:lnTo>
                  <a:pt x="41" y="137"/>
                </a:lnTo>
                <a:lnTo>
                  <a:pt x="43" y="142"/>
                </a:lnTo>
                <a:lnTo>
                  <a:pt x="43" y="193"/>
                </a:lnTo>
                <a:lnTo>
                  <a:pt x="45" y="195"/>
                </a:lnTo>
                <a:lnTo>
                  <a:pt x="45" y="304"/>
                </a:lnTo>
                <a:lnTo>
                  <a:pt x="46" y="308"/>
                </a:lnTo>
                <a:lnTo>
                  <a:pt x="46" y="315"/>
                </a:lnTo>
                <a:lnTo>
                  <a:pt x="46" y="155"/>
                </a:lnTo>
                <a:lnTo>
                  <a:pt x="46" y="180"/>
                </a:lnTo>
                <a:lnTo>
                  <a:pt x="48" y="188"/>
                </a:lnTo>
                <a:lnTo>
                  <a:pt x="48" y="304"/>
                </a:lnTo>
                <a:lnTo>
                  <a:pt x="48" y="273"/>
                </a:lnTo>
                <a:lnTo>
                  <a:pt x="49" y="271"/>
                </a:lnTo>
                <a:lnTo>
                  <a:pt x="49" y="286"/>
                </a:lnTo>
                <a:lnTo>
                  <a:pt x="49" y="199"/>
                </a:lnTo>
                <a:lnTo>
                  <a:pt x="49" y="255"/>
                </a:lnTo>
                <a:lnTo>
                  <a:pt x="51" y="262"/>
                </a:lnTo>
                <a:lnTo>
                  <a:pt x="51" y="419"/>
                </a:lnTo>
                <a:lnTo>
                  <a:pt x="51" y="222"/>
                </a:lnTo>
                <a:lnTo>
                  <a:pt x="51" y="337"/>
                </a:lnTo>
                <a:lnTo>
                  <a:pt x="52" y="329"/>
                </a:lnTo>
                <a:lnTo>
                  <a:pt x="52" y="160"/>
                </a:lnTo>
                <a:lnTo>
                  <a:pt x="52" y="244"/>
                </a:lnTo>
                <a:lnTo>
                  <a:pt x="54" y="242"/>
                </a:lnTo>
                <a:lnTo>
                  <a:pt x="54" y="259"/>
                </a:lnTo>
                <a:lnTo>
                  <a:pt x="54" y="204"/>
                </a:lnTo>
                <a:lnTo>
                  <a:pt x="54" y="228"/>
                </a:lnTo>
                <a:lnTo>
                  <a:pt x="55" y="229"/>
                </a:lnTo>
                <a:lnTo>
                  <a:pt x="55" y="229"/>
                </a:lnTo>
                <a:lnTo>
                  <a:pt x="55" y="213"/>
                </a:lnTo>
                <a:lnTo>
                  <a:pt x="55" y="229"/>
                </a:lnTo>
                <a:lnTo>
                  <a:pt x="57" y="228"/>
                </a:lnTo>
                <a:lnTo>
                  <a:pt x="57" y="226"/>
                </a:lnTo>
                <a:lnTo>
                  <a:pt x="57" y="235"/>
                </a:lnTo>
                <a:lnTo>
                  <a:pt x="59" y="237"/>
                </a:lnTo>
                <a:lnTo>
                  <a:pt x="59" y="240"/>
                </a:lnTo>
                <a:lnTo>
                  <a:pt x="59" y="21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6" name="Freeform 225"/>
          <p:cNvSpPr>
            <a:spLocks/>
          </p:cNvSpPr>
          <p:nvPr/>
        </p:nvSpPr>
        <p:spPr bwMode="auto">
          <a:xfrm>
            <a:off x="4874907" y="3163990"/>
            <a:ext cx="234404" cy="214282"/>
          </a:xfrm>
          <a:custGeom>
            <a:avLst/>
            <a:gdLst/>
            <a:ahLst/>
            <a:cxnLst>
              <a:cxn ang="0">
                <a:pos x="1" y="40"/>
              </a:cxn>
              <a:cxn ang="0">
                <a:pos x="3" y="43"/>
              </a:cxn>
              <a:cxn ang="0">
                <a:pos x="4" y="43"/>
              </a:cxn>
              <a:cxn ang="0">
                <a:pos x="6" y="52"/>
              </a:cxn>
              <a:cxn ang="0">
                <a:pos x="7" y="52"/>
              </a:cxn>
              <a:cxn ang="0">
                <a:pos x="9" y="52"/>
              </a:cxn>
              <a:cxn ang="0">
                <a:pos x="10" y="54"/>
              </a:cxn>
              <a:cxn ang="0">
                <a:pos x="12" y="52"/>
              </a:cxn>
              <a:cxn ang="0">
                <a:pos x="13" y="56"/>
              </a:cxn>
              <a:cxn ang="0">
                <a:pos x="17" y="62"/>
              </a:cxn>
              <a:cxn ang="0">
                <a:pos x="18" y="63"/>
              </a:cxn>
              <a:cxn ang="0">
                <a:pos x="20" y="65"/>
              </a:cxn>
              <a:cxn ang="0">
                <a:pos x="24" y="65"/>
              </a:cxn>
              <a:cxn ang="0">
                <a:pos x="26" y="67"/>
              </a:cxn>
              <a:cxn ang="0">
                <a:pos x="27" y="69"/>
              </a:cxn>
              <a:cxn ang="0">
                <a:pos x="31" y="71"/>
              </a:cxn>
              <a:cxn ang="0">
                <a:pos x="32" y="72"/>
              </a:cxn>
              <a:cxn ang="0">
                <a:pos x="34" y="74"/>
              </a:cxn>
              <a:cxn ang="0">
                <a:pos x="35" y="72"/>
              </a:cxn>
              <a:cxn ang="0">
                <a:pos x="35" y="69"/>
              </a:cxn>
              <a:cxn ang="0">
                <a:pos x="38" y="74"/>
              </a:cxn>
              <a:cxn ang="0">
                <a:pos x="40" y="76"/>
              </a:cxn>
              <a:cxn ang="0">
                <a:pos x="40" y="76"/>
              </a:cxn>
              <a:cxn ang="0">
                <a:pos x="41" y="78"/>
              </a:cxn>
              <a:cxn ang="0">
                <a:pos x="44" y="82"/>
              </a:cxn>
              <a:cxn ang="0">
                <a:pos x="46" y="87"/>
              </a:cxn>
              <a:cxn ang="0">
                <a:pos x="48" y="98"/>
              </a:cxn>
              <a:cxn ang="0">
                <a:pos x="49" y="92"/>
              </a:cxn>
              <a:cxn ang="0">
                <a:pos x="51" y="91"/>
              </a:cxn>
              <a:cxn ang="0">
                <a:pos x="52" y="140"/>
              </a:cxn>
              <a:cxn ang="0">
                <a:pos x="55" y="216"/>
              </a:cxn>
              <a:cxn ang="0">
                <a:pos x="57" y="267"/>
              </a:cxn>
              <a:cxn ang="0">
                <a:pos x="58" y="258"/>
              </a:cxn>
              <a:cxn ang="0">
                <a:pos x="60" y="256"/>
              </a:cxn>
              <a:cxn ang="0">
                <a:pos x="60" y="256"/>
              </a:cxn>
              <a:cxn ang="0">
                <a:pos x="62" y="253"/>
              </a:cxn>
              <a:cxn ang="0">
                <a:pos x="63" y="254"/>
              </a:cxn>
              <a:cxn ang="0">
                <a:pos x="65" y="256"/>
              </a:cxn>
              <a:cxn ang="0">
                <a:pos x="66" y="256"/>
              </a:cxn>
              <a:cxn ang="0">
                <a:pos x="68" y="260"/>
              </a:cxn>
              <a:cxn ang="0">
                <a:pos x="69" y="256"/>
              </a:cxn>
              <a:cxn ang="0">
                <a:pos x="71" y="260"/>
              </a:cxn>
            </a:cxnLst>
            <a:rect l="0" t="0" r="r" b="b"/>
            <a:pathLst>
              <a:path w="71" h="273">
                <a:moveTo>
                  <a:pt x="0" y="14"/>
                </a:moveTo>
                <a:lnTo>
                  <a:pt x="0" y="42"/>
                </a:lnTo>
                <a:lnTo>
                  <a:pt x="1" y="40"/>
                </a:lnTo>
                <a:lnTo>
                  <a:pt x="1" y="43"/>
                </a:lnTo>
                <a:lnTo>
                  <a:pt x="1" y="42"/>
                </a:lnTo>
                <a:lnTo>
                  <a:pt x="3" y="43"/>
                </a:lnTo>
                <a:lnTo>
                  <a:pt x="3" y="51"/>
                </a:lnTo>
                <a:lnTo>
                  <a:pt x="3" y="47"/>
                </a:lnTo>
                <a:lnTo>
                  <a:pt x="4" y="43"/>
                </a:lnTo>
                <a:lnTo>
                  <a:pt x="4" y="51"/>
                </a:lnTo>
                <a:lnTo>
                  <a:pt x="4" y="51"/>
                </a:lnTo>
                <a:lnTo>
                  <a:pt x="6" y="52"/>
                </a:lnTo>
                <a:lnTo>
                  <a:pt x="6" y="56"/>
                </a:lnTo>
                <a:lnTo>
                  <a:pt x="6" y="54"/>
                </a:lnTo>
                <a:lnTo>
                  <a:pt x="7" y="52"/>
                </a:lnTo>
                <a:lnTo>
                  <a:pt x="7" y="45"/>
                </a:lnTo>
                <a:lnTo>
                  <a:pt x="9" y="49"/>
                </a:lnTo>
                <a:lnTo>
                  <a:pt x="9" y="52"/>
                </a:lnTo>
                <a:lnTo>
                  <a:pt x="10" y="54"/>
                </a:lnTo>
                <a:lnTo>
                  <a:pt x="10" y="43"/>
                </a:lnTo>
                <a:lnTo>
                  <a:pt x="10" y="54"/>
                </a:lnTo>
                <a:lnTo>
                  <a:pt x="12" y="52"/>
                </a:lnTo>
                <a:lnTo>
                  <a:pt x="12" y="54"/>
                </a:lnTo>
                <a:lnTo>
                  <a:pt x="12" y="52"/>
                </a:lnTo>
                <a:lnTo>
                  <a:pt x="12" y="54"/>
                </a:lnTo>
                <a:lnTo>
                  <a:pt x="13" y="56"/>
                </a:lnTo>
                <a:lnTo>
                  <a:pt x="13" y="56"/>
                </a:lnTo>
                <a:lnTo>
                  <a:pt x="13" y="54"/>
                </a:lnTo>
                <a:lnTo>
                  <a:pt x="17" y="58"/>
                </a:lnTo>
                <a:lnTo>
                  <a:pt x="17" y="62"/>
                </a:lnTo>
                <a:lnTo>
                  <a:pt x="17" y="62"/>
                </a:lnTo>
                <a:lnTo>
                  <a:pt x="18" y="60"/>
                </a:lnTo>
                <a:lnTo>
                  <a:pt x="18" y="63"/>
                </a:lnTo>
                <a:lnTo>
                  <a:pt x="20" y="62"/>
                </a:lnTo>
                <a:lnTo>
                  <a:pt x="20" y="62"/>
                </a:lnTo>
                <a:lnTo>
                  <a:pt x="20" y="65"/>
                </a:lnTo>
                <a:lnTo>
                  <a:pt x="23" y="65"/>
                </a:lnTo>
                <a:lnTo>
                  <a:pt x="23" y="65"/>
                </a:lnTo>
                <a:lnTo>
                  <a:pt x="24" y="65"/>
                </a:lnTo>
                <a:lnTo>
                  <a:pt x="26" y="67"/>
                </a:lnTo>
                <a:lnTo>
                  <a:pt x="26" y="65"/>
                </a:lnTo>
                <a:lnTo>
                  <a:pt x="26" y="67"/>
                </a:lnTo>
                <a:lnTo>
                  <a:pt x="27" y="69"/>
                </a:lnTo>
                <a:lnTo>
                  <a:pt x="27" y="71"/>
                </a:lnTo>
                <a:lnTo>
                  <a:pt x="27" y="69"/>
                </a:lnTo>
                <a:lnTo>
                  <a:pt x="29" y="67"/>
                </a:lnTo>
                <a:lnTo>
                  <a:pt x="29" y="72"/>
                </a:lnTo>
                <a:lnTo>
                  <a:pt x="31" y="71"/>
                </a:lnTo>
                <a:lnTo>
                  <a:pt x="31" y="74"/>
                </a:lnTo>
                <a:lnTo>
                  <a:pt x="31" y="74"/>
                </a:lnTo>
                <a:lnTo>
                  <a:pt x="32" y="72"/>
                </a:lnTo>
                <a:lnTo>
                  <a:pt x="32" y="74"/>
                </a:lnTo>
                <a:lnTo>
                  <a:pt x="32" y="72"/>
                </a:lnTo>
                <a:lnTo>
                  <a:pt x="34" y="74"/>
                </a:lnTo>
                <a:lnTo>
                  <a:pt x="34" y="72"/>
                </a:lnTo>
                <a:lnTo>
                  <a:pt x="34" y="74"/>
                </a:lnTo>
                <a:lnTo>
                  <a:pt x="35" y="72"/>
                </a:lnTo>
                <a:lnTo>
                  <a:pt x="35" y="74"/>
                </a:lnTo>
                <a:lnTo>
                  <a:pt x="35" y="0"/>
                </a:lnTo>
                <a:lnTo>
                  <a:pt x="35" y="69"/>
                </a:lnTo>
                <a:lnTo>
                  <a:pt x="37" y="71"/>
                </a:lnTo>
                <a:lnTo>
                  <a:pt x="37" y="72"/>
                </a:lnTo>
                <a:lnTo>
                  <a:pt x="38" y="74"/>
                </a:lnTo>
                <a:lnTo>
                  <a:pt x="38" y="76"/>
                </a:lnTo>
                <a:lnTo>
                  <a:pt x="38" y="74"/>
                </a:lnTo>
                <a:lnTo>
                  <a:pt x="40" y="76"/>
                </a:lnTo>
                <a:lnTo>
                  <a:pt x="40" y="76"/>
                </a:lnTo>
                <a:lnTo>
                  <a:pt x="40" y="74"/>
                </a:lnTo>
                <a:lnTo>
                  <a:pt x="40" y="76"/>
                </a:lnTo>
                <a:lnTo>
                  <a:pt x="41" y="78"/>
                </a:lnTo>
                <a:lnTo>
                  <a:pt x="41" y="76"/>
                </a:lnTo>
                <a:lnTo>
                  <a:pt x="41" y="78"/>
                </a:lnTo>
                <a:lnTo>
                  <a:pt x="43" y="76"/>
                </a:lnTo>
                <a:lnTo>
                  <a:pt x="43" y="80"/>
                </a:lnTo>
                <a:lnTo>
                  <a:pt x="44" y="82"/>
                </a:lnTo>
                <a:lnTo>
                  <a:pt x="44" y="80"/>
                </a:lnTo>
                <a:lnTo>
                  <a:pt x="44" y="89"/>
                </a:lnTo>
                <a:lnTo>
                  <a:pt x="46" y="87"/>
                </a:lnTo>
                <a:lnTo>
                  <a:pt x="46" y="94"/>
                </a:lnTo>
                <a:lnTo>
                  <a:pt x="48" y="96"/>
                </a:lnTo>
                <a:lnTo>
                  <a:pt x="48" y="98"/>
                </a:lnTo>
                <a:lnTo>
                  <a:pt x="48" y="92"/>
                </a:lnTo>
                <a:lnTo>
                  <a:pt x="49" y="91"/>
                </a:lnTo>
                <a:lnTo>
                  <a:pt x="49" y="92"/>
                </a:lnTo>
                <a:lnTo>
                  <a:pt x="49" y="89"/>
                </a:lnTo>
                <a:lnTo>
                  <a:pt x="49" y="89"/>
                </a:lnTo>
                <a:lnTo>
                  <a:pt x="51" y="91"/>
                </a:lnTo>
                <a:lnTo>
                  <a:pt x="51" y="107"/>
                </a:lnTo>
                <a:lnTo>
                  <a:pt x="52" y="109"/>
                </a:lnTo>
                <a:lnTo>
                  <a:pt x="52" y="140"/>
                </a:lnTo>
                <a:lnTo>
                  <a:pt x="54" y="143"/>
                </a:lnTo>
                <a:lnTo>
                  <a:pt x="54" y="213"/>
                </a:lnTo>
                <a:lnTo>
                  <a:pt x="55" y="216"/>
                </a:lnTo>
                <a:lnTo>
                  <a:pt x="55" y="256"/>
                </a:lnTo>
                <a:lnTo>
                  <a:pt x="57" y="254"/>
                </a:lnTo>
                <a:lnTo>
                  <a:pt x="57" y="267"/>
                </a:lnTo>
                <a:lnTo>
                  <a:pt x="57" y="253"/>
                </a:lnTo>
                <a:lnTo>
                  <a:pt x="57" y="260"/>
                </a:lnTo>
                <a:lnTo>
                  <a:pt x="58" y="258"/>
                </a:lnTo>
                <a:lnTo>
                  <a:pt x="58" y="260"/>
                </a:lnTo>
                <a:lnTo>
                  <a:pt x="58" y="254"/>
                </a:lnTo>
                <a:lnTo>
                  <a:pt x="60" y="256"/>
                </a:lnTo>
                <a:lnTo>
                  <a:pt x="60" y="258"/>
                </a:lnTo>
                <a:lnTo>
                  <a:pt x="60" y="254"/>
                </a:lnTo>
                <a:lnTo>
                  <a:pt x="60" y="256"/>
                </a:lnTo>
                <a:lnTo>
                  <a:pt x="62" y="258"/>
                </a:lnTo>
                <a:lnTo>
                  <a:pt x="62" y="251"/>
                </a:lnTo>
                <a:lnTo>
                  <a:pt x="62" y="253"/>
                </a:lnTo>
                <a:lnTo>
                  <a:pt x="63" y="251"/>
                </a:lnTo>
                <a:lnTo>
                  <a:pt x="63" y="256"/>
                </a:lnTo>
                <a:lnTo>
                  <a:pt x="63" y="254"/>
                </a:lnTo>
                <a:lnTo>
                  <a:pt x="65" y="253"/>
                </a:lnTo>
                <a:lnTo>
                  <a:pt x="65" y="258"/>
                </a:lnTo>
                <a:lnTo>
                  <a:pt x="65" y="256"/>
                </a:lnTo>
                <a:lnTo>
                  <a:pt x="66" y="258"/>
                </a:lnTo>
                <a:lnTo>
                  <a:pt x="66" y="260"/>
                </a:lnTo>
                <a:lnTo>
                  <a:pt x="66" y="256"/>
                </a:lnTo>
                <a:lnTo>
                  <a:pt x="66" y="256"/>
                </a:lnTo>
                <a:lnTo>
                  <a:pt x="68" y="258"/>
                </a:lnTo>
                <a:lnTo>
                  <a:pt x="68" y="260"/>
                </a:lnTo>
                <a:lnTo>
                  <a:pt x="68" y="256"/>
                </a:lnTo>
                <a:lnTo>
                  <a:pt x="68" y="258"/>
                </a:lnTo>
                <a:lnTo>
                  <a:pt x="69" y="256"/>
                </a:lnTo>
                <a:lnTo>
                  <a:pt x="69" y="263"/>
                </a:lnTo>
                <a:lnTo>
                  <a:pt x="69" y="258"/>
                </a:lnTo>
                <a:lnTo>
                  <a:pt x="71" y="260"/>
                </a:lnTo>
                <a:lnTo>
                  <a:pt x="71" y="273"/>
                </a:lnTo>
                <a:lnTo>
                  <a:pt x="71" y="27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7" name="Freeform 226"/>
          <p:cNvSpPr>
            <a:spLocks/>
          </p:cNvSpPr>
          <p:nvPr/>
        </p:nvSpPr>
        <p:spPr bwMode="auto">
          <a:xfrm>
            <a:off x="5109311" y="3009827"/>
            <a:ext cx="203633" cy="416541"/>
          </a:xfrm>
          <a:custGeom>
            <a:avLst/>
            <a:gdLst/>
            <a:ahLst/>
            <a:cxnLst>
              <a:cxn ang="0">
                <a:pos x="1" y="477"/>
              </a:cxn>
              <a:cxn ang="0">
                <a:pos x="3" y="472"/>
              </a:cxn>
              <a:cxn ang="0">
                <a:pos x="5" y="470"/>
              </a:cxn>
              <a:cxn ang="0">
                <a:pos x="6" y="464"/>
              </a:cxn>
              <a:cxn ang="0">
                <a:pos x="6" y="464"/>
              </a:cxn>
              <a:cxn ang="0">
                <a:pos x="8" y="475"/>
              </a:cxn>
              <a:cxn ang="0">
                <a:pos x="9" y="479"/>
              </a:cxn>
              <a:cxn ang="0">
                <a:pos x="11" y="479"/>
              </a:cxn>
              <a:cxn ang="0">
                <a:pos x="12" y="484"/>
              </a:cxn>
              <a:cxn ang="0">
                <a:pos x="14" y="481"/>
              </a:cxn>
              <a:cxn ang="0">
                <a:pos x="15" y="481"/>
              </a:cxn>
              <a:cxn ang="0">
                <a:pos x="17" y="484"/>
              </a:cxn>
              <a:cxn ang="0">
                <a:pos x="18" y="482"/>
              </a:cxn>
              <a:cxn ang="0">
                <a:pos x="20" y="481"/>
              </a:cxn>
              <a:cxn ang="0">
                <a:pos x="22" y="484"/>
              </a:cxn>
              <a:cxn ang="0">
                <a:pos x="23" y="486"/>
              </a:cxn>
              <a:cxn ang="0">
                <a:pos x="25" y="484"/>
              </a:cxn>
              <a:cxn ang="0">
                <a:pos x="25" y="482"/>
              </a:cxn>
              <a:cxn ang="0">
                <a:pos x="26" y="482"/>
              </a:cxn>
              <a:cxn ang="0">
                <a:pos x="28" y="0"/>
              </a:cxn>
              <a:cxn ang="0">
                <a:pos x="29" y="211"/>
              </a:cxn>
              <a:cxn ang="0">
                <a:pos x="31" y="151"/>
              </a:cxn>
              <a:cxn ang="0">
                <a:pos x="32" y="193"/>
              </a:cxn>
              <a:cxn ang="0">
                <a:pos x="34" y="459"/>
              </a:cxn>
              <a:cxn ang="0">
                <a:pos x="36" y="202"/>
              </a:cxn>
              <a:cxn ang="0">
                <a:pos x="37" y="239"/>
              </a:cxn>
              <a:cxn ang="0">
                <a:pos x="37" y="282"/>
              </a:cxn>
              <a:cxn ang="0">
                <a:pos x="39" y="275"/>
              </a:cxn>
              <a:cxn ang="0">
                <a:pos x="40" y="351"/>
              </a:cxn>
              <a:cxn ang="0">
                <a:pos x="42" y="297"/>
              </a:cxn>
              <a:cxn ang="0">
                <a:pos x="43" y="326"/>
              </a:cxn>
              <a:cxn ang="0">
                <a:pos x="45" y="339"/>
              </a:cxn>
              <a:cxn ang="0">
                <a:pos x="46" y="371"/>
              </a:cxn>
              <a:cxn ang="0">
                <a:pos x="48" y="457"/>
              </a:cxn>
              <a:cxn ang="0">
                <a:pos x="49" y="466"/>
              </a:cxn>
              <a:cxn ang="0">
                <a:pos x="53" y="481"/>
              </a:cxn>
              <a:cxn ang="0">
                <a:pos x="54" y="488"/>
              </a:cxn>
              <a:cxn ang="0">
                <a:pos x="56" y="488"/>
              </a:cxn>
              <a:cxn ang="0">
                <a:pos x="56" y="490"/>
              </a:cxn>
              <a:cxn ang="0">
                <a:pos x="57" y="488"/>
              </a:cxn>
              <a:cxn ang="0">
                <a:pos x="59" y="490"/>
              </a:cxn>
              <a:cxn ang="0">
                <a:pos x="60" y="530"/>
              </a:cxn>
            </a:cxnLst>
            <a:rect l="0" t="0" r="r" b="b"/>
            <a:pathLst>
              <a:path w="62" h="533">
                <a:moveTo>
                  <a:pt x="0" y="470"/>
                </a:moveTo>
                <a:lnTo>
                  <a:pt x="1" y="468"/>
                </a:lnTo>
                <a:lnTo>
                  <a:pt x="1" y="477"/>
                </a:lnTo>
                <a:lnTo>
                  <a:pt x="1" y="466"/>
                </a:lnTo>
                <a:lnTo>
                  <a:pt x="1" y="475"/>
                </a:lnTo>
                <a:lnTo>
                  <a:pt x="3" y="472"/>
                </a:lnTo>
                <a:lnTo>
                  <a:pt x="3" y="462"/>
                </a:lnTo>
                <a:lnTo>
                  <a:pt x="3" y="468"/>
                </a:lnTo>
                <a:lnTo>
                  <a:pt x="5" y="470"/>
                </a:lnTo>
                <a:lnTo>
                  <a:pt x="5" y="472"/>
                </a:lnTo>
                <a:lnTo>
                  <a:pt x="5" y="462"/>
                </a:lnTo>
                <a:lnTo>
                  <a:pt x="6" y="464"/>
                </a:lnTo>
                <a:lnTo>
                  <a:pt x="6" y="466"/>
                </a:lnTo>
                <a:lnTo>
                  <a:pt x="6" y="462"/>
                </a:lnTo>
                <a:lnTo>
                  <a:pt x="6" y="464"/>
                </a:lnTo>
                <a:lnTo>
                  <a:pt x="8" y="466"/>
                </a:lnTo>
                <a:lnTo>
                  <a:pt x="8" y="462"/>
                </a:lnTo>
                <a:lnTo>
                  <a:pt x="8" y="475"/>
                </a:lnTo>
                <a:lnTo>
                  <a:pt x="9" y="477"/>
                </a:lnTo>
                <a:lnTo>
                  <a:pt x="9" y="482"/>
                </a:lnTo>
                <a:lnTo>
                  <a:pt x="9" y="479"/>
                </a:lnTo>
                <a:lnTo>
                  <a:pt x="11" y="477"/>
                </a:lnTo>
                <a:lnTo>
                  <a:pt x="11" y="481"/>
                </a:lnTo>
                <a:lnTo>
                  <a:pt x="11" y="479"/>
                </a:lnTo>
                <a:lnTo>
                  <a:pt x="12" y="481"/>
                </a:lnTo>
                <a:lnTo>
                  <a:pt x="12" y="479"/>
                </a:lnTo>
                <a:lnTo>
                  <a:pt x="12" y="484"/>
                </a:lnTo>
                <a:lnTo>
                  <a:pt x="14" y="482"/>
                </a:lnTo>
                <a:lnTo>
                  <a:pt x="14" y="486"/>
                </a:lnTo>
                <a:lnTo>
                  <a:pt x="14" y="481"/>
                </a:lnTo>
                <a:lnTo>
                  <a:pt x="14" y="484"/>
                </a:lnTo>
                <a:lnTo>
                  <a:pt x="15" y="482"/>
                </a:lnTo>
                <a:lnTo>
                  <a:pt x="15" y="481"/>
                </a:lnTo>
                <a:lnTo>
                  <a:pt x="15" y="482"/>
                </a:lnTo>
                <a:lnTo>
                  <a:pt x="17" y="481"/>
                </a:lnTo>
                <a:lnTo>
                  <a:pt x="17" y="484"/>
                </a:lnTo>
                <a:lnTo>
                  <a:pt x="17" y="479"/>
                </a:lnTo>
                <a:lnTo>
                  <a:pt x="17" y="481"/>
                </a:lnTo>
                <a:lnTo>
                  <a:pt x="18" y="482"/>
                </a:lnTo>
                <a:lnTo>
                  <a:pt x="18" y="479"/>
                </a:lnTo>
                <a:lnTo>
                  <a:pt x="20" y="481"/>
                </a:lnTo>
                <a:lnTo>
                  <a:pt x="20" y="481"/>
                </a:lnTo>
                <a:lnTo>
                  <a:pt x="20" y="477"/>
                </a:lnTo>
                <a:lnTo>
                  <a:pt x="22" y="479"/>
                </a:lnTo>
                <a:lnTo>
                  <a:pt x="22" y="484"/>
                </a:lnTo>
                <a:lnTo>
                  <a:pt x="22" y="482"/>
                </a:lnTo>
                <a:lnTo>
                  <a:pt x="23" y="484"/>
                </a:lnTo>
                <a:lnTo>
                  <a:pt x="23" y="486"/>
                </a:lnTo>
                <a:lnTo>
                  <a:pt x="23" y="481"/>
                </a:lnTo>
                <a:lnTo>
                  <a:pt x="23" y="482"/>
                </a:lnTo>
                <a:lnTo>
                  <a:pt x="25" y="484"/>
                </a:lnTo>
                <a:lnTo>
                  <a:pt x="25" y="486"/>
                </a:lnTo>
                <a:lnTo>
                  <a:pt x="25" y="481"/>
                </a:lnTo>
                <a:lnTo>
                  <a:pt x="25" y="482"/>
                </a:lnTo>
                <a:lnTo>
                  <a:pt x="26" y="484"/>
                </a:lnTo>
                <a:lnTo>
                  <a:pt x="26" y="486"/>
                </a:lnTo>
                <a:lnTo>
                  <a:pt x="26" y="482"/>
                </a:lnTo>
                <a:lnTo>
                  <a:pt x="28" y="484"/>
                </a:lnTo>
                <a:lnTo>
                  <a:pt x="28" y="486"/>
                </a:lnTo>
                <a:lnTo>
                  <a:pt x="28" y="0"/>
                </a:lnTo>
                <a:lnTo>
                  <a:pt x="29" y="2"/>
                </a:lnTo>
                <a:lnTo>
                  <a:pt x="29" y="228"/>
                </a:lnTo>
                <a:lnTo>
                  <a:pt x="29" y="211"/>
                </a:lnTo>
                <a:lnTo>
                  <a:pt x="31" y="170"/>
                </a:lnTo>
                <a:lnTo>
                  <a:pt x="31" y="230"/>
                </a:lnTo>
                <a:lnTo>
                  <a:pt x="31" y="151"/>
                </a:lnTo>
                <a:lnTo>
                  <a:pt x="31" y="206"/>
                </a:lnTo>
                <a:lnTo>
                  <a:pt x="32" y="204"/>
                </a:lnTo>
                <a:lnTo>
                  <a:pt x="32" y="193"/>
                </a:lnTo>
                <a:lnTo>
                  <a:pt x="32" y="295"/>
                </a:lnTo>
                <a:lnTo>
                  <a:pt x="34" y="291"/>
                </a:lnTo>
                <a:lnTo>
                  <a:pt x="34" y="459"/>
                </a:lnTo>
                <a:lnTo>
                  <a:pt x="34" y="97"/>
                </a:lnTo>
                <a:lnTo>
                  <a:pt x="34" y="199"/>
                </a:lnTo>
                <a:lnTo>
                  <a:pt x="36" y="202"/>
                </a:lnTo>
                <a:lnTo>
                  <a:pt x="36" y="251"/>
                </a:lnTo>
                <a:lnTo>
                  <a:pt x="36" y="246"/>
                </a:lnTo>
                <a:lnTo>
                  <a:pt x="37" y="239"/>
                </a:lnTo>
                <a:lnTo>
                  <a:pt x="37" y="348"/>
                </a:lnTo>
                <a:lnTo>
                  <a:pt x="37" y="231"/>
                </a:lnTo>
                <a:lnTo>
                  <a:pt x="37" y="282"/>
                </a:lnTo>
                <a:lnTo>
                  <a:pt x="39" y="284"/>
                </a:lnTo>
                <a:lnTo>
                  <a:pt x="39" y="346"/>
                </a:lnTo>
                <a:lnTo>
                  <a:pt x="39" y="275"/>
                </a:lnTo>
                <a:lnTo>
                  <a:pt x="39" y="321"/>
                </a:lnTo>
                <a:lnTo>
                  <a:pt x="40" y="322"/>
                </a:lnTo>
                <a:lnTo>
                  <a:pt x="40" y="351"/>
                </a:lnTo>
                <a:lnTo>
                  <a:pt x="40" y="186"/>
                </a:lnTo>
                <a:lnTo>
                  <a:pt x="40" y="293"/>
                </a:lnTo>
                <a:lnTo>
                  <a:pt x="42" y="297"/>
                </a:lnTo>
                <a:lnTo>
                  <a:pt x="42" y="264"/>
                </a:lnTo>
                <a:lnTo>
                  <a:pt x="42" y="324"/>
                </a:lnTo>
                <a:lnTo>
                  <a:pt x="43" y="326"/>
                </a:lnTo>
                <a:lnTo>
                  <a:pt x="43" y="351"/>
                </a:lnTo>
                <a:lnTo>
                  <a:pt x="43" y="333"/>
                </a:lnTo>
                <a:lnTo>
                  <a:pt x="45" y="339"/>
                </a:lnTo>
                <a:lnTo>
                  <a:pt x="45" y="373"/>
                </a:lnTo>
                <a:lnTo>
                  <a:pt x="46" y="375"/>
                </a:lnTo>
                <a:lnTo>
                  <a:pt x="46" y="371"/>
                </a:lnTo>
                <a:lnTo>
                  <a:pt x="46" y="419"/>
                </a:lnTo>
                <a:lnTo>
                  <a:pt x="48" y="421"/>
                </a:lnTo>
                <a:lnTo>
                  <a:pt x="48" y="457"/>
                </a:lnTo>
                <a:lnTo>
                  <a:pt x="48" y="455"/>
                </a:lnTo>
                <a:lnTo>
                  <a:pt x="49" y="457"/>
                </a:lnTo>
                <a:lnTo>
                  <a:pt x="49" y="466"/>
                </a:lnTo>
                <a:lnTo>
                  <a:pt x="51" y="468"/>
                </a:lnTo>
                <a:lnTo>
                  <a:pt x="51" y="481"/>
                </a:lnTo>
                <a:lnTo>
                  <a:pt x="53" y="481"/>
                </a:lnTo>
                <a:lnTo>
                  <a:pt x="53" y="473"/>
                </a:lnTo>
                <a:lnTo>
                  <a:pt x="53" y="486"/>
                </a:lnTo>
                <a:lnTo>
                  <a:pt x="54" y="488"/>
                </a:lnTo>
                <a:lnTo>
                  <a:pt x="54" y="484"/>
                </a:lnTo>
                <a:lnTo>
                  <a:pt x="54" y="490"/>
                </a:lnTo>
                <a:lnTo>
                  <a:pt x="56" y="488"/>
                </a:lnTo>
                <a:lnTo>
                  <a:pt x="56" y="490"/>
                </a:lnTo>
                <a:lnTo>
                  <a:pt x="56" y="488"/>
                </a:lnTo>
                <a:lnTo>
                  <a:pt x="56" y="490"/>
                </a:lnTo>
                <a:lnTo>
                  <a:pt x="57" y="488"/>
                </a:lnTo>
                <a:lnTo>
                  <a:pt x="57" y="490"/>
                </a:lnTo>
                <a:lnTo>
                  <a:pt x="57" y="488"/>
                </a:lnTo>
                <a:lnTo>
                  <a:pt x="59" y="490"/>
                </a:lnTo>
                <a:lnTo>
                  <a:pt x="59" y="488"/>
                </a:lnTo>
                <a:lnTo>
                  <a:pt x="59" y="490"/>
                </a:lnTo>
                <a:lnTo>
                  <a:pt x="60" y="492"/>
                </a:lnTo>
                <a:lnTo>
                  <a:pt x="60" y="532"/>
                </a:lnTo>
                <a:lnTo>
                  <a:pt x="60" y="530"/>
                </a:lnTo>
                <a:lnTo>
                  <a:pt x="62" y="532"/>
                </a:lnTo>
                <a:lnTo>
                  <a:pt x="62" y="53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8" name="Freeform 227"/>
          <p:cNvSpPr>
            <a:spLocks/>
          </p:cNvSpPr>
          <p:nvPr/>
        </p:nvSpPr>
        <p:spPr bwMode="auto">
          <a:xfrm>
            <a:off x="5312944" y="3009827"/>
            <a:ext cx="213589" cy="421264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3" y="421"/>
              </a:cxn>
              <a:cxn ang="0">
                <a:pos x="5" y="468"/>
              </a:cxn>
              <a:cxn ang="0">
                <a:pos x="6" y="513"/>
              </a:cxn>
              <a:cxn ang="0">
                <a:pos x="8" y="512"/>
              </a:cxn>
              <a:cxn ang="0">
                <a:pos x="9" y="510"/>
              </a:cxn>
              <a:cxn ang="0">
                <a:pos x="11" y="510"/>
              </a:cxn>
              <a:cxn ang="0">
                <a:pos x="12" y="510"/>
              </a:cxn>
              <a:cxn ang="0">
                <a:pos x="14" y="517"/>
              </a:cxn>
              <a:cxn ang="0">
                <a:pos x="15" y="510"/>
              </a:cxn>
              <a:cxn ang="0">
                <a:pos x="17" y="521"/>
              </a:cxn>
              <a:cxn ang="0">
                <a:pos x="19" y="521"/>
              </a:cxn>
              <a:cxn ang="0">
                <a:pos x="20" y="521"/>
              </a:cxn>
              <a:cxn ang="0">
                <a:pos x="22" y="521"/>
              </a:cxn>
              <a:cxn ang="0">
                <a:pos x="23" y="113"/>
              </a:cxn>
              <a:cxn ang="0">
                <a:pos x="25" y="379"/>
              </a:cxn>
              <a:cxn ang="0">
                <a:pos x="26" y="266"/>
              </a:cxn>
              <a:cxn ang="0">
                <a:pos x="28" y="499"/>
              </a:cxn>
              <a:cxn ang="0">
                <a:pos x="29" y="537"/>
              </a:cxn>
              <a:cxn ang="0">
                <a:pos x="31" y="535"/>
              </a:cxn>
              <a:cxn ang="0">
                <a:pos x="31" y="104"/>
              </a:cxn>
              <a:cxn ang="0">
                <a:pos x="34" y="453"/>
              </a:cxn>
              <a:cxn ang="0">
                <a:pos x="36" y="535"/>
              </a:cxn>
              <a:cxn ang="0">
                <a:pos x="37" y="533"/>
              </a:cxn>
              <a:cxn ang="0">
                <a:pos x="37" y="533"/>
              </a:cxn>
              <a:cxn ang="0">
                <a:pos x="39" y="530"/>
              </a:cxn>
              <a:cxn ang="0">
                <a:pos x="40" y="90"/>
              </a:cxn>
              <a:cxn ang="0">
                <a:pos x="42" y="532"/>
              </a:cxn>
              <a:cxn ang="0">
                <a:pos x="43" y="533"/>
              </a:cxn>
              <a:cxn ang="0">
                <a:pos x="45" y="532"/>
              </a:cxn>
              <a:cxn ang="0">
                <a:pos x="46" y="532"/>
              </a:cxn>
              <a:cxn ang="0">
                <a:pos x="48" y="528"/>
              </a:cxn>
              <a:cxn ang="0">
                <a:pos x="48" y="528"/>
              </a:cxn>
              <a:cxn ang="0">
                <a:pos x="50" y="399"/>
              </a:cxn>
              <a:cxn ang="0">
                <a:pos x="51" y="532"/>
              </a:cxn>
              <a:cxn ang="0">
                <a:pos x="53" y="530"/>
              </a:cxn>
              <a:cxn ang="0">
                <a:pos x="54" y="532"/>
              </a:cxn>
              <a:cxn ang="0">
                <a:pos x="57" y="532"/>
              </a:cxn>
              <a:cxn ang="0">
                <a:pos x="59" y="528"/>
              </a:cxn>
              <a:cxn ang="0">
                <a:pos x="60" y="530"/>
              </a:cxn>
              <a:cxn ang="0">
                <a:pos x="60" y="528"/>
              </a:cxn>
              <a:cxn ang="0">
                <a:pos x="62" y="528"/>
              </a:cxn>
            </a:cxnLst>
            <a:rect l="0" t="0" r="r" b="b"/>
            <a:pathLst>
              <a:path w="65" h="541">
                <a:moveTo>
                  <a:pt x="0" y="533"/>
                </a:moveTo>
                <a:lnTo>
                  <a:pt x="0" y="51"/>
                </a:lnTo>
                <a:lnTo>
                  <a:pt x="0" y="128"/>
                </a:lnTo>
                <a:lnTo>
                  <a:pt x="1" y="142"/>
                </a:lnTo>
                <a:lnTo>
                  <a:pt x="1" y="419"/>
                </a:lnTo>
                <a:lnTo>
                  <a:pt x="3" y="421"/>
                </a:lnTo>
                <a:lnTo>
                  <a:pt x="3" y="473"/>
                </a:lnTo>
                <a:lnTo>
                  <a:pt x="5" y="477"/>
                </a:lnTo>
                <a:lnTo>
                  <a:pt x="5" y="468"/>
                </a:lnTo>
                <a:lnTo>
                  <a:pt x="5" y="492"/>
                </a:lnTo>
                <a:lnTo>
                  <a:pt x="6" y="493"/>
                </a:lnTo>
                <a:lnTo>
                  <a:pt x="6" y="513"/>
                </a:lnTo>
                <a:lnTo>
                  <a:pt x="8" y="515"/>
                </a:lnTo>
                <a:lnTo>
                  <a:pt x="8" y="521"/>
                </a:lnTo>
                <a:lnTo>
                  <a:pt x="8" y="512"/>
                </a:lnTo>
                <a:lnTo>
                  <a:pt x="9" y="510"/>
                </a:lnTo>
                <a:lnTo>
                  <a:pt x="9" y="508"/>
                </a:lnTo>
                <a:lnTo>
                  <a:pt x="9" y="510"/>
                </a:lnTo>
                <a:lnTo>
                  <a:pt x="11" y="512"/>
                </a:lnTo>
                <a:lnTo>
                  <a:pt x="11" y="513"/>
                </a:lnTo>
                <a:lnTo>
                  <a:pt x="11" y="510"/>
                </a:lnTo>
                <a:lnTo>
                  <a:pt x="12" y="508"/>
                </a:lnTo>
                <a:lnTo>
                  <a:pt x="12" y="512"/>
                </a:lnTo>
                <a:lnTo>
                  <a:pt x="12" y="510"/>
                </a:lnTo>
                <a:lnTo>
                  <a:pt x="14" y="512"/>
                </a:lnTo>
                <a:lnTo>
                  <a:pt x="14" y="510"/>
                </a:lnTo>
                <a:lnTo>
                  <a:pt x="14" y="517"/>
                </a:lnTo>
                <a:lnTo>
                  <a:pt x="15" y="519"/>
                </a:lnTo>
                <a:lnTo>
                  <a:pt x="15" y="521"/>
                </a:lnTo>
                <a:lnTo>
                  <a:pt x="15" y="510"/>
                </a:lnTo>
                <a:lnTo>
                  <a:pt x="15" y="519"/>
                </a:lnTo>
                <a:lnTo>
                  <a:pt x="17" y="521"/>
                </a:lnTo>
                <a:lnTo>
                  <a:pt x="17" y="521"/>
                </a:lnTo>
                <a:lnTo>
                  <a:pt x="17" y="519"/>
                </a:lnTo>
                <a:lnTo>
                  <a:pt x="17" y="519"/>
                </a:lnTo>
                <a:lnTo>
                  <a:pt x="19" y="521"/>
                </a:lnTo>
                <a:lnTo>
                  <a:pt x="19" y="522"/>
                </a:lnTo>
                <a:lnTo>
                  <a:pt x="19" y="519"/>
                </a:lnTo>
                <a:lnTo>
                  <a:pt x="20" y="521"/>
                </a:lnTo>
                <a:lnTo>
                  <a:pt x="20" y="517"/>
                </a:lnTo>
                <a:lnTo>
                  <a:pt x="22" y="519"/>
                </a:lnTo>
                <a:lnTo>
                  <a:pt x="22" y="521"/>
                </a:lnTo>
                <a:lnTo>
                  <a:pt x="22" y="0"/>
                </a:lnTo>
                <a:lnTo>
                  <a:pt x="22" y="108"/>
                </a:lnTo>
                <a:lnTo>
                  <a:pt x="23" y="113"/>
                </a:lnTo>
                <a:lnTo>
                  <a:pt x="23" y="290"/>
                </a:lnTo>
                <a:lnTo>
                  <a:pt x="25" y="250"/>
                </a:lnTo>
                <a:lnTo>
                  <a:pt x="25" y="379"/>
                </a:lnTo>
                <a:lnTo>
                  <a:pt x="25" y="210"/>
                </a:lnTo>
                <a:lnTo>
                  <a:pt x="25" y="248"/>
                </a:lnTo>
                <a:lnTo>
                  <a:pt x="26" y="266"/>
                </a:lnTo>
                <a:lnTo>
                  <a:pt x="26" y="244"/>
                </a:lnTo>
                <a:lnTo>
                  <a:pt x="26" y="488"/>
                </a:lnTo>
                <a:lnTo>
                  <a:pt x="28" y="499"/>
                </a:lnTo>
                <a:lnTo>
                  <a:pt x="28" y="541"/>
                </a:lnTo>
                <a:lnTo>
                  <a:pt x="28" y="539"/>
                </a:lnTo>
                <a:lnTo>
                  <a:pt x="29" y="537"/>
                </a:lnTo>
                <a:lnTo>
                  <a:pt x="29" y="539"/>
                </a:lnTo>
                <a:lnTo>
                  <a:pt x="29" y="533"/>
                </a:lnTo>
                <a:lnTo>
                  <a:pt x="31" y="535"/>
                </a:lnTo>
                <a:lnTo>
                  <a:pt x="31" y="537"/>
                </a:lnTo>
                <a:lnTo>
                  <a:pt x="31" y="68"/>
                </a:lnTo>
                <a:lnTo>
                  <a:pt x="31" y="104"/>
                </a:lnTo>
                <a:lnTo>
                  <a:pt x="32" y="142"/>
                </a:lnTo>
                <a:lnTo>
                  <a:pt x="32" y="453"/>
                </a:lnTo>
                <a:lnTo>
                  <a:pt x="34" y="453"/>
                </a:lnTo>
                <a:lnTo>
                  <a:pt x="34" y="532"/>
                </a:lnTo>
                <a:lnTo>
                  <a:pt x="36" y="533"/>
                </a:lnTo>
                <a:lnTo>
                  <a:pt x="36" y="535"/>
                </a:lnTo>
                <a:lnTo>
                  <a:pt x="36" y="530"/>
                </a:lnTo>
                <a:lnTo>
                  <a:pt x="36" y="532"/>
                </a:lnTo>
                <a:lnTo>
                  <a:pt x="37" y="533"/>
                </a:lnTo>
                <a:lnTo>
                  <a:pt x="37" y="535"/>
                </a:lnTo>
                <a:lnTo>
                  <a:pt x="37" y="532"/>
                </a:lnTo>
                <a:lnTo>
                  <a:pt x="37" y="533"/>
                </a:lnTo>
                <a:lnTo>
                  <a:pt x="39" y="532"/>
                </a:lnTo>
                <a:lnTo>
                  <a:pt x="39" y="533"/>
                </a:lnTo>
                <a:lnTo>
                  <a:pt x="39" y="530"/>
                </a:lnTo>
                <a:lnTo>
                  <a:pt x="39" y="530"/>
                </a:lnTo>
                <a:lnTo>
                  <a:pt x="40" y="530"/>
                </a:lnTo>
                <a:lnTo>
                  <a:pt x="40" y="90"/>
                </a:lnTo>
                <a:lnTo>
                  <a:pt x="40" y="521"/>
                </a:lnTo>
                <a:lnTo>
                  <a:pt x="42" y="522"/>
                </a:lnTo>
                <a:lnTo>
                  <a:pt x="42" y="532"/>
                </a:lnTo>
                <a:lnTo>
                  <a:pt x="42" y="521"/>
                </a:lnTo>
                <a:lnTo>
                  <a:pt x="42" y="532"/>
                </a:lnTo>
                <a:lnTo>
                  <a:pt x="43" y="533"/>
                </a:lnTo>
                <a:lnTo>
                  <a:pt x="43" y="528"/>
                </a:lnTo>
                <a:lnTo>
                  <a:pt x="43" y="530"/>
                </a:lnTo>
                <a:lnTo>
                  <a:pt x="45" y="532"/>
                </a:lnTo>
                <a:lnTo>
                  <a:pt x="45" y="528"/>
                </a:lnTo>
                <a:lnTo>
                  <a:pt x="46" y="530"/>
                </a:lnTo>
                <a:lnTo>
                  <a:pt x="46" y="532"/>
                </a:lnTo>
                <a:lnTo>
                  <a:pt x="46" y="528"/>
                </a:lnTo>
                <a:lnTo>
                  <a:pt x="46" y="530"/>
                </a:lnTo>
                <a:lnTo>
                  <a:pt x="48" y="528"/>
                </a:lnTo>
                <a:lnTo>
                  <a:pt x="48" y="530"/>
                </a:lnTo>
                <a:lnTo>
                  <a:pt x="48" y="528"/>
                </a:lnTo>
                <a:lnTo>
                  <a:pt x="48" y="528"/>
                </a:lnTo>
                <a:lnTo>
                  <a:pt x="50" y="530"/>
                </a:lnTo>
                <a:lnTo>
                  <a:pt x="50" y="44"/>
                </a:lnTo>
                <a:lnTo>
                  <a:pt x="50" y="399"/>
                </a:lnTo>
                <a:lnTo>
                  <a:pt x="51" y="412"/>
                </a:lnTo>
                <a:lnTo>
                  <a:pt x="51" y="533"/>
                </a:lnTo>
                <a:lnTo>
                  <a:pt x="51" y="532"/>
                </a:lnTo>
                <a:lnTo>
                  <a:pt x="53" y="533"/>
                </a:lnTo>
                <a:lnTo>
                  <a:pt x="53" y="533"/>
                </a:lnTo>
                <a:lnTo>
                  <a:pt x="53" y="530"/>
                </a:lnTo>
                <a:lnTo>
                  <a:pt x="53" y="530"/>
                </a:lnTo>
                <a:lnTo>
                  <a:pt x="54" y="532"/>
                </a:lnTo>
                <a:lnTo>
                  <a:pt x="54" y="532"/>
                </a:lnTo>
                <a:lnTo>
                  <a:pt x="54" y="530"/>
                </a:lnTo>
                <a:lnTo>
                  <a:pt x="56" y="530"/>
                </a:lnTo>
                <a:lnTo>
                  <a:pt x="57" y="532"/>
                </a:lnTo>
                <a:lnTo>
                  <a:pt x="57" y="528"/>
                </a:lnTo>
                <a:lnTo>
                  <a:pt x="57" y="530"/>
                </a:lnTo>
                <a:lnTo>
                  <a:pt x="59" y="528"/>
                </a:lnTo>
                <a:lnTo>
                  <a:pt x="59" y="530"/>
                </a:lnTo>
                <a:lnTo>
                  <a:pt x="59" y="528"/>
                </a:lnTo>
                <a:lnTo>
                  <a:pt x="60" y="530"/>
                </a:lnTo>
                <a:lnTo>
                  <a:pt x="60" y="530"/>
                </a:lnTo>
                <a:lnTo>
                  <a:pt x="60" y="528"/>
                </a:lnTo>
                <a:lnTo>
                  <a:pt x="60" y="528"/>
                </a:lnTo>
                <a:lnTo>
                  <a:pt x="63" y="528"/>
                </a:lnTo>
                <a:lnTo>
                  <a:pt x="63" y="530"/>
                </a:lnTo>
                <a:lnTo>
                  <a:pt x="62" y="528"/>
                </a:lnTo>
                <a:lnTo>
                  <a:pt x="63" y="528"/>
                </a:lnTo>
                <a:lnTo>
                  <a:pt x="65" y="5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09" name="Freeform 228"/>
          <p:cNvSpPr>
            <a:spLocks/>
          </p:cNvSpPr>
          <p:nvPr/>
        </p:nvSpPr>
        <p:spPr bwMode="auto">
          <a:xfrm>
            <a:off x="5526534" y="3009827"/>
            <a:ext cx="220829" cy="422553"/>
          </a:xfrm>
          <a:custGeom>
            <a:avLst/>
            <a:gdLst/>
            <a:ahLst/>
            <a:cxnLst>
              <a:cxn ang="0">
                <a:pos x="2" y="526"/>
              </a:cxn>
              <a:cxn ang="0">
                <a:pos x="3" y="528"/>
              </a:cxn>
              <a:cxn ang="0">
                <a:pos x="6" y="528"/>
              </a:cxn>
              <a:cxn ang="0">
                <a:pos x="9" y="530"/>
              </a:cxn>
              <a:cxn ang="0">
                <a:pos x="11" y="528"/>
              </a:cxn>
              <a:cxn ang="0">
                <a:pos x="14" y="528"/>
              </a:cxn>
              <a:cxn ang="0">
                <a:pos x="16" y="441"/>
              </a:cxn>
              <a:cxn ang="0">
                <a:pos x="17" y="535"/>
              </a:cxn>
              <a:cxn ang="0">
                <a:pos x="19" y="532"/>
              </a:cxn>
              <a:cxn ang="0">
                <a:pos x="19" y="530"/>
              </a:cxn>
              <a:cxn ang="0">
                <a:pos x="20" y="530"/>
              </a:cxn>
              <a:cxn ang="0">
                <a:pos x="22" y="532"/>
              </a:cxn>
              <a:cxn ang="0">
                <a:pos x="23" y="530"/>
              </a:cxn>
              <a:cxn ang="0">
                <a:pos x="25" y="532"/>
              </a:cxn>
              <a:cxn ang="0">
                <a:pos x="26" y="528"/>
              </a:cxn>
              <a:cxn ang="0">
                <a:pos x="28" y="528"/>
              </a:cxn>
              <a:cxn ang="0">
                <a:pos x="28" y="530"/>
              </a:cxn>
              <a:cxn ang="0">
                <a:pos x="30" y="530"/>
              </a:cxn>
              <a:cxn ang="0">
                <a:pos x="31" y="530"/>
              </a:cxn>
              <a:cxn ang="0">
                <a:pos x="33" y="530"/>
              </a:cxn>
              <a:cxn ang="0">
                <a:pos x="34" y="528"/>
              </a:cxn>
              <a:cxn ang="0">
                <a:pos x="36" y="532"/>
              </a:cxn>
              <a:cxn ang="0">
                <a:pos x="37" y="530"/>
              </a:cxn>
              <a:cxn ang="0">
                <a:pos x="39" y="528"/>
              </a:cxn>
              <a:cxn ang="0">
                <a:pos x="40" y="530"/>
              </a:cxn>
              <a:cxn ang="0">
                <a:pos x="43" y="528"/>
              </a:cxn>
              <a:cxn ang="0">
                <a:pos x="45" y="528"/>
              </a:cxn>
              <a:cxn ang="0">
                <a:pos x="47" y="528"/>
              </a:cxn>
              <a:cxn ang="0">
                <a:pos x="48" y="530"/>
              </a:cxn>
              <a:cxn ang="0">
                <a:pos x="51" y="528"/>
              </a:cxn>
              <a:cxn ang="0">
                <a:pos x="51" y="528"/>
              </a:cxn>
              <a:cxn ang="0">
                <a:pos x="53" y="117"/>
              </a:cxn>
              <a:cxn ang="0">
                <a:pos x="54" y="188"/>
              </a:cxn>
              <a:cxn ang="0">
                <a:pos x="56" y="100"/>
              </a:cxn>
              <a:cxn ang="0">
                <a:pos x="57" y="542"/>
              </a:cxn>
              <a:cxn ang="0">
                <a:pos x="59" y="168"/>
              </a:cxn>
              <a:cxn ang="0">
                <a:pos x="59" y="219"/>
              </a:cxn>
              <a:cxn ang="0">
                <a:pos x="61" y="128"/>
              </a:cxn>
              <a:cxn ang="0">
                <a:pos x="62" y="253"/>
              </a:cxn>
              <a:cxn ang="0">
                <a:pos x="64" y="241"/>
              </a:cxn>
              <a:cxn ang="0">
                <a:pos x="64" y="381"/>
              </a:cxn>
              <a:cxn ang="0">
                <a:pos x="67" y="493"/>
              </a:cxn>
            </a:cxnLst>
            <a:rect l="0" t="0" r="r" b="b"/>
            <a:pathLst>
              <a:path w="67" h="542">
                <a:moveTo>
                  <a:pt x="0" y="528"/>
                </a:moveTo>
                <a:lnTo>
                  <a:pt x="2" y="530"/>
                </a:lnTo>
                <a:lnTo>
                  <a:pt x="2" y="526"/>
                </a:lnTo>
                <a:lnTo>
                  <a:pt x="2" y="528"/>
                </a:lnTo>
                <a:lnTo>
                  <a:pt x="3" y="530"/>
                </a:lnTo>
                <a:lnTo>
                  <a:pt x="3" y="528"/>
                </a:lnTo>
                <a:lnTo>
                  <a:pt x="3" y="528"/>
                </a:lnTo>
                <a:lnTo>
                  <a:pt x="5" y="526"/>
                </a:lnTo>
                <a:lnTo>
                  <a:pt x="6" y="528"/>
                </a:lnTo>
                <a:lnTo>
                  <a:pt x="8" y="528"/>
                </a:lnTo>
                <a:lnTo>
                  <a:pt x="9" y="526"/>
                </a:lnTo>
                <a:lnTo>
                  <a:pt x="9" y="530"/>
                </a:lnTo>
                <a:lnTo>
                  <a:pt x="9" y="524"/>
                </a:lnTo>
                <a:lnTo>
                  <a:pt x="9" y="528"/>
                </a:lnTo>
                <a:lnTo>
                  <a:pt x="11" y="528"/>
                </a:lnTo>
                <a:lnTo>
                  <a:pt x="12" y="526"/>
                </a:lnTo>
                <a:lnTo>
                  <a:pt x="12" y="528"/>
                </a:lnTo>
                <a:lnTo>
                  <a:pt x="14" y="528"/>
                </a:lnTo>
                <a:lnTo>
                  <a:pt x="14" y="211"/>
                </a:lnTo>
                <a:lnTo>
                  <a:pt x="14" y="428"/>
                </a:lnTo>
                <a:lnTo>
                  <a:pt x="16" y="441"/>
                </a:lnTo>
                <a:lnTo>
                  <a:pt x="16" y="281"/>
                </a:lnTo>
                <a:lnTo>
                  <a:pt x="16" y="533"/>
                </a:lnTo>
                <a:lnTo>
                  <a:pt x="17" y="535"/>
                </a:lnTo>
                <a:lnTo>
                  <a:pt x="17" y="532"/>
                </a:lnTo>
                <a:lnTo>
                  <a:pt x="17" y="533"/>
                </a:lnTo>
                <a:lnTo>
                  <a:pt x="19" y="532"/>
                </a:lnTo>
                <a:lnTo>
                  <a:pt x="19" y="532"/>
                </a:lnTo>
                <a:lnTo>
                  <a:pt x="19" y="504"/>
                </a:lnTo>
                <a:lnTo>
                  <a:pt x="19" y="530"/>
                </a:lnTo>
                <a:lnTo>
                  <a:pt x="20" y="532"/>
                </a:lnTo>
                <a:lnTo>
                  <a:pt x="20" y="530"/>
                </a:lnTo>
                <a:lnTo>
                  <a:pt x="20" y="530"/>
                </a:lnTo>
                <a:lnTo>
                  <a:pt x="22" y="530"/>
                </a:lnTo>
                <a:lnTo>
                  <a:pt x="22" y="264"/>
                </a:lnTo>
                <a:lnTo>
                  <a:pt x="22" y="532"/>
                </a:lnTo>
                <a:lnTo>
                  <a:pt x="23" y="530"/>
                </a:lnTo>
                <a:lnTo>
                  <a:pt x="23" y="532"/>
                </a:lnTo>
                <a:lnTo>
                  <a:pt x="23" y="530"/>
                </a:lnTo>
                <a:lnTo>
                  <a:pt x="23" y="532"/>
                </a:lnTo>
                <a:lnTo>
                  <a:pt x="25" y="530"/>
                </a:lnTo>
                <a:lnTo>
                  <a:pt x="25" y="532"/>
                </a:lnTo>
                <a:lnTo>
                  <a:pt x="25" y="528"/>
                </a:lnTo>
                <a:lnTo>
                  <a:pt x="25" y="530"/>
                </a:lnTo>
                <a:lnTo>
                  <a:pt x="26" y="528"/>
                </a:lnTo>
                <a:lnTo>
                  <a:pt x="26" y="530"/>
                </a:lnTo>
                <a:lnTo>
                  <a:pt x="26" y="530"/>
                </a:lnTo>
                <a:lnTo>
                  <a:pt x="28" y="528"/>
                </a:lnTo>
                <a:lnTo>
                  <a:pt x="28" y="530"/>
                </a:lnTo>
                <a:lnTo>
                  <a:pt x="28" y="528"/>
                </a:lnTo>
                <a:lnTo>
                  <a:pt x="28" y="530"/>
                </a:lnTo>
                <a:lnTo>
                  <a:pt x="30" y="528"/>
                </a:lnTo>
                <a:lnTo>
                  <a:pt x="30" y="530"/>
                </a:lnTo>
                <a:lnTo>
                  <a:pt x="30" y="530"/>
                </a:lnTo>
                <a:lnTo>
                  <a:pt x="31" y="528"/>
                </a:lnTo>
                <a:lnTo>
                  <a:pt x="31" y="528"/>
                </a:lnTo>
                <a:lnTo>
                  <a:pt x="31" y="530"/>
                </a:lnTo>
                <a:lnTo>
                  <a:pt x="33" y="528"/>
                </a:lnTo>
                <a:lnTo>
                  <a:pt x="33" y="524"/>
                </a:lnTo>
                <a:lnTo>
                  <a:pt x="33" y="530"/>
                </a:lnTo>
                <a:lnTo>
                  <a:pt x="34" y="528"/>
                </a:lnTo>
                <a:lnTo>
                  <a:pt x="34" y="530"/>
                </a:lnTo>
                <a:lnTo>
                  <a:pt x="34" y="528"/>
                </a:lnTo>
                <a:lnTo>
                  <a:pt x="34" y="528"/>
                </a:lnTo>
                <a:lnTo>
                  <a:pt x="36" y="530"/>
                </a:lnTo>
                <a:lnTo>
                  <a:pt x="36" y="532"/>
                </a:lnTo>
                <a:lnTo>
                  <a:pt x="36" y="528"/>
                </a:lnTo>
                <a:lnTo>
                  <a:pt x="37" y="530"/>
                </a:lnTo>
                <a:lnTo>
                  <a:pt x="37" y="530"/>
                </a:lnTo>
                <a:lnTo>
                  <a:pt x="37" y="526"/>
                </a:lnTo>
                <a:lnTo>
                  <a:pt x="37" y="526"/>
                </a:lnTo>
                <a:lnTo>
                  <a:pt x="39" y="528"/>
                </a:lnTo>
                <a:lnTo>
                  <a:pt x="39" y="530"/>
                </a:lnTo>
                <a:lnTo>
                  <a:pt x="39" y="528"/>
                </a:lnTo>
                <a:lnTo>
                  <a:pt x="40" y="530"/>
                </a:lnTo>
                <a:lnTo>
                  <a:pt x="40" y="528"/>
                </a:lnTo>
                <a:lnTo>
                  <a:pt x="42" y="528"/>
                </a:lnTo>
                <a:lnTo>
                  <a:pt x="43" y="528"/>
                </a:lnTo>
                <a:lnTo>
                  <a:pt x="45" y="530"/>
                </a:lnTo>
                <a:lnTo>
                  <a:pt x="45" y="530"/>
                </a:lnTo>
                <a:lnTo>
                  <a:pt x="45" y="528"/>
                </a:lnTo>
                <a:lnTo>
                  <a:pt x="47" y="530"/>
                </a:lnTo>
                <a:lnTo>
                  <a:pt x="47" y="530"/>
                </a:lnTo>
                <a:lnTo>
                  <a:pt x="47" y="528"/>
                </a:lnTo>
                <a:lnTo>
                  <a:pt x="47" y="528"/>
                </a:lnTo>
                <a:lnTo>
                  <a:pt x="48" y="530"/>
                </a:lnTo>
                <a:lnTo>
                  <a:pt x="48" y="530"/>
                </a:lnTo>
                <a:lnTo>
                  <a:pt x="48" y="526"/>
                </a:lnTo>
                <a:lnTo>
                  <a:pt x="48" y="528"/>
                </a:lnTo>
                <a:lnTo>
                  <a:pt x="51" y="528"/>
                </a:lnTo>
                <a:lnTo>
                  <a:pt x="51" y="532"/>
                </a:lnTo>
                <a:lnTo>
                  <a:pt x="51" y="526"/>
                </a:lnTo>
                <a:lnTo>
                  <a:pt x="51" y="528"/>
                </a:lnTo>
                <a:lnTo>
                  <a:pt x="53" y="530"/>
                </a:lnTo>
                <a:lnTo>
                  <a:pt x="53" y="0"/>
                </a:lnTo>
                <a:lnTo>
                  <a:pt x="53" y="117"/>
                </a:lnTo>
                <a:lnTo>
                  <a:pt x="54" y="128"/>
                </a:lnTo>
                <a:lnTo>
                  <a:pt x="54" y="190"/>
                </a:lnTo>
                <a:lnTo>
                  <a:pt x="54" y="188"/>
                </a:lnTo>
                <a:lnTo>
                  <a:pt x="56" y="199"/>
                </a:lnTo>
                <a:lnTo>
                  <a:pt x="56" y="521"/>
                </a:lnTo>
                <a:lnTo>
                  <a:pt x="56" y="100"/>
                </a:lnTo>
                <a:lnTo>
                  <a:pt x="56" y="175"/>
                </a:lnTo>
                <a:lnTo>
                  <a:pt x="57" y="180"/>
                </a:lnTo>
                <a:lnTo>
                  <a:pt x="57" y="542"/>
                </a:lnTo>
                <a:lnTo>
                  <a:pt x="57" y="2"/>
                </a:lnTo>
                <a:lnTo>
                  <a:pt x="57" y="164"/>
                </a:lnTo>
                <a:lnTo>
                  <a:pt x="59" y="168"/>
                </a:lnTo>
                <a:lnTo>
                  <a:pt x="59" y="239"/>
                </a:lnTo>
                <a:lnTo>
                  <a:pt x="59" y="144"/>
                </a:lnTo>
                <a:lnTo>
                  <a:pt x="59" y="219"/>
                </a:lnTo>
                <a:lnTo>
                  <a:pt x="61" y="213"/>
                </a:lnTo>
                <a:lnTo>
                  <a:pt x="61" y="288"/>
                </a:lnTo>
                <a:lnTo>
                  <a:pt x="61" y="128"/>
                </a:lnTo>
                <a:lnTo>
                  <a:pt x="61" y="215"/>
                </a:lnTo>
                <a:lnTo>
                  <a:pt x="62" y="239"/>
                </a:lnTo>
                <a:lnTo>
                  <a:pt x="62" y="253"/>
                </a:lnTo>
                <a:lnTo>
                  <a:pt x="62" y="219"/>
                </a:lnTo>
                <a:lnTo>
                  <a:pt x="62" y="242"/>
                </a:lnTo>
                <a:lnTo>
                  <a:pt x="64" y="241"/>
                </a:lnTo>
                <a:lnTo>
                  <a:pt x="64" y="382"/>
                </a:lnTo>
                <a:lnTo>
                  <a:pt x="64" y="208"/>
                </a:lnTo>
                <a:lnTo>
                  <a:pt x="64" y="381"/>
                </a:lnTo>
                <a:lnTo>
                  <a:pt x="65" y="384"/>
                </a:lnTo>
                <a:lnTo>
                  <a:pt x="65" y="495"/>
                </a:lnTo>
                <a:lnTo>
                  <a:pt x="67" y="493"/>
                </a:lnTo>
                <a:lnTo>
                  <a:pt x="67" y="539"/>
                </a:lnTo>
                <a:lnTo>
                  <a:pt x="67" y="5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10" name="Freeform 229"/>
          <p:cNvSpPr>
            <a:spLocks/>
          </p:cNvSpPr>
          <p:nvPr/>
        </p:nvSpPr>
        <p:spPr bwMode="auto">
          <a:xfrm>
            <a:off x="5747363" y="3051481"/>
            <a:ext cx="203633" cy="377892"/>
          </a:xfrm>
          <a:custGeom>
            <a:avLst/>
            <a:gdLst/>
            <a:ahLst/>
            <a:cxnLst>
              <a:cxn ang="0">
                <a:pos x="1" y="95"/>
              </a:cxn>
              <a:cxn ang="0">
                <a:pos x="3" y="0"/>
              </a:cxn>
              <a:cxn ang="0">
                <a:pos x="4" y="146"/>
              </a:cxn>
              <a:cxn ang="0">
                <a:pos x="6" y="146"/>
              </a:cxn>
              <a:cxn ang="0">
                <a:pos x="7" y="149"/>
              </a:cxn>
              <a:cxn ang="0">
                <a:pos x="9" y="156"/>
              </a:cxn>
              <a:cxn ang="0">
                <a:pos x="11" y="155"/>
              </a:cxn>
              <a:cxn ang="0">
                <a:pos x="12" y="289"/>
              </a:cxn>
              <a:cxn ang="0">
                <a:pos x="14" y="420"/>
              </a:cxn>
              <a:cxn ang="0">
                <a:pos x="15" y="127"/>
              </a:cxn>
              <a:cxn ang="0">
                <a:pos x="17" y="442"/>
              </a:cxn>
              <a:cxn ang="0">
                <a:pos x="18" y="433"/>
              </a:cxn>
              <a:cxn ang="0">
                <a:pos x="20" y="438"/>
              </a:cxn>
              <a:cxn ang="0">
                <a:pos x="21" y="438"/>
              </a:cxn>
              <a:cxn ang="0">
                <a:pos x="21" y="437"/>
              </a:cxn>
              <a:cxn ang="0">
                <a:pos x="23" y="437"/>
              </a:cxn>
              <a:cxn ang="0">
                <a:pos x="25" y="435"/>
              </a:cxn>
              <a:cxn ang="0">
                <a:pos x="28" y="422"/>
              </a:cxn>
              <a:cxn ang="0">
                <a:pos x="29" y="387"/>
              </a:cxn>
              <a:cxn ang="0">
                <a:pos x="31" y="442"/>
              </a:cxn>
              <a:cxn ang="0">
                <a:pos x="31" y="444"/>
              </a:cxn>
              <a:cxn ang="0">
                <a:pos x="32" y="451"/>
              </a:cxn>
              <a:cxn ang="0">
                <a:pos x="34" y="449"/>
              </a:cxn>
              <a:cxn ang="0">
                <a:pos x="35" y="435"/>
              </a:cxn>
              <a:cxn ang="0">
                <a:pos x="37" y="409"/>
              </a:cxn>
              <a:cxn ang="0">
                <a:pos x="39" y="457"/>
              </a:cxn>
              <a:cxn ang="0">
                <a:pos x="40" y="446"/>
              </a:cxn>
              <a:cxn ang="0">
                <a:pos x="42" y="462"/>
              </a:cxn>
              <a:cxn ang="0">
                <a:pos x="43" y="457"/>
              </a:cxn>
              <a:cxn ang="0">
                <a:pos x="45" y="446"/>
              </a:cxn>
              <a:cxn ang="0">
                <a:pos x="46" y="469"/>
              </a:cxn>
              <a:cxn ang="0">
                <a:pos x="48" y="469"/>
              </a:cxn>
              <a:cxn ang="0">
                <a:pos x="49" y="466"/>
              </a:cxn>
              <a:cxn ang="0">
                <a:pos x="51" y="469"/>
              </a:cxn>
              <a:cxn ang="0">
                <a:pos x="51" y="469"/>
              </a:cxn>
              <a:cxn ang="0">
                <a:pos x="52" y="471"/>
              </a:cxn>
              <a:cxn ang="0">
                <a:pos x="54" y="467"/>
              </a:cxn>
              <a:cxn ang="0">
                <a:pos x="56" y="473"/>
              </a:cxn>
              <a:cxn ang="0">
                <a:pos x="57" y="471"/>
              </a:cxn>
              <a:cxn ang="0">
                <a:pos x="59" y="475"/>
              </a:cxn>
              <a:cxn ang="0">
                <a:pos x="60" y="475"/>
              </a:cxn>
              <a:cxn ang="0">
                <a:pos x="62" y="471"/>
              </a:cxn>
            </a:cxnLst>
            <a:rect l="0" t="0" r="r" b="b"/>
            <a:pathLst>
              <a:path w="62" h="482">
                <a:moveTo>
                  <a:pt x="0" y="482"/>
                </a:moveTo>
                <a:lnTo>
                  <a:pt x="1" y="480"/>
                </a:lnTo>
                <a:lnTo>
                  <a:pt x="1" y="95"/>
                </a:lnTo>
                <a:lnTo>
                  <a:pt x="3" y="56"/>
                </a:lnTo>
                <a:lnTo>
                  <a:pt x="3" y="120"/>
                </a:lnTo>
                <a:lnTo>
                  <a:pt x="3" y="0"/>
                </a:lnTo>
                <a:lnTo>
                  <a:pt x="3" y="118"/>
                </a:lnTo>
                <a:lnTo>
                  <a:pt x="4" y="122"/>
                </a:lnTo>
                <a:lnTo>
                  <a:pt x="4" y="146"/>
                </a:lnTo>
                <a:lnTo>
                  <a:pt x="6" y="147"/>
                </a:lnTo>
                <a:lnTo>
                  <a:pt x="6" y="151"/>
                </a:lnTo>
                <a:lnTo>
                  <a:pt x="6" y="146"/>
                </a:lnTo>
                <a:lnTo>
                  <a:pt x="6" y="149"/>
                </a:lnTo>
                <a:lnTo>
                  <a:pt x="7" y="151"/>
                </a:lnTo>
                <a:lnTo>
                  <a:pt x="7" y="149"/>
                </a:lnTo>
                <a:lnTo>
                  <a:pt x="7" y="153"/>
                </a:lnTo>
                <a:lnTo>
                  <a:pt x="9" y="151"/>
                </a:lnTo>
                <a:lnTo>
                  <a:pt x="9" y="156"/>
                </a:lnTo>
                <a:lnTo>
                  <a:pt x="9" y="149"/>
                </a:lnTo>
                <a:lnTo>
                  <a:pt x="9" y="153"/>
                </a:lnTo>
                <a:lnTo>
                  <a:pt x="11" y="155"/>
                </a:lnTo>
                <a:lnTo>
                  <a:pt x="11" y="153"/>
                </a:lnTo>
                <a:lnTo>
                  <a:pt x="11" y="275"/>
                </a:lnTo>
                <a:lnTo>
                  <a:pt x="12" y="289"/>
                </a:lnTo>
                <a:lnTo>
                  <a:pt x="12" y="266"/>
                </a:lnTo>
                <a:lnTo>
                  <a:pt x="12" y="417"/>
                </a:lnTo>
                <a:lnTo>
                  <a:pt x="14" y="420"/>
                </a:lnTo>
                <a:lnTo>
                  <a:pt x="14" y="429"/>
                </a:lnTo>
                <a:lnTo>
                  <a:pt x="14" y="125"/>
                </a:lnTo>
                <a:lnTo>
                  <a:pt x="15" y="127"/>
                </a:lnTo>
                <a:lnTo>
                  <a:pt x="15" y="442"/>
                </a:lnTo>
                <a:lnTo>
                  <a:pt x="17" y="440"/>
                </a:lnTo>
                <a:lnTo>
                  <a:pt x="17" y="442"/>
                </a:lnTo>
                <a:lnTo>
                  <a:pt x="17" y="437"/>
                </a:lnTo>
                <a:lnTo>
                  <a:pt x="18" y="435"/>
                </a:lnTo>
                <a:lnTo>
                  <a:pt x="18" y="433"/>
                </a:lnTo>
                <a:lnTo>
                  <a:pt x="18" y="438"/>
                </a:lnTo>
                <a:lnTo>
                  <a:pt x="20" y="437"/>
                </a:lnTo>
                <a:lnTo>
                  <a:pt x="20" y="438"/>
                </a:lnTo>
                <a:lnTo>
                  <a:pt x="20" y="437"/>
                </a:lnTo>
                <a:lnTo>
                  <a:pt x="20" y="437"/>
                </a:lnTo>
                <a:lnTo>
                  <a:pt x="21" y="438"/>
                </a:lnTo>
                <a:lnTo>
                  <a:pt x="21" y="438"/>
                </a:lnTo>
                <a:lnTo>
                  <a:pt x="21" y="435"/>
                </a:lnTo>
                <a:lnTo>
                  <a:pt x="21" y="437"/>
                </a:lnTo>
                <a:lnTo>
                  <a:pt x="23" y="435"/>
                </a:lnTo>
                <a:lnTo>
                  <a:pt x="23" y="438"/>
                </a:lnTo>
                <a:lnTo>
                  <a:pt x="23" y="437"/>
                </a:lnTo>
                <a:lnTo>
                  <a:pt x="25" y="435"/>
                </a:lnTo>
                <a:lnTo>
                  <a:pt x="25" y="433"/>
                </a:lnTo>
                <a:lnTo>
                  <a:pt x="25" y="435"/>
                </a:lnTo>
                <a:lnTo>
                  <a:pt x="26" y="433"/>
                </a:lnTo>
                <a:lnTo>
                  <a:pt x="26" y="424"/>
                </a:lnTo>
                <a:lnTo>
                  <a:pt x="28" y="422"/>
                </a:lnTo>
                <a:lnTo>
                  <a:pt x="28" y="346"/>
                </a:lnTo>
                <a:lnTo>
                  <a:pt x="28" y="386"/>
                </a:lnTo>
                <a:lnTo>
                  <a:pt x="29" y="387"/>
                </a:lnTo>
                <a:lnTo>
                  <a:pt x="29" y="386"/>
                </a:lnTo>
                <a:lnTo>
                  <a:pt x="29" y="438"/>
                </a:lnTo>
                <a:lnTo>
                  <a:pt x="31" y="442"/>
                </a:lnTo>
                <a:lnTo>
                  <a:pt x="31" y="451"/>
                </a:lnTo>
                <a:lnTo>
                  <a:pt x="31" y="440"/>
                </a:lnTo>
                <a:lnTo>
                  <a:pt x="31" y="444"/>
                </a:lnTo>
                <a:lnTo>
                  <a:pt x="32" y="446"/>
                </a:lnTo>
                <a:lnTo>
                  <a:pt x="32" y="453"/>
                </a:lnTo>
                <a:lnTo>
                  <a:pt x="32" y="451"/>
                </a:lnTo>
                <a:lnTo>
                  <a:pt x="34" y="453"/>
                </a:lnTo>
                <a:lnTo>
                  <a:pt x="34" y="455"/>
                </a:lnTo>
                <a:lnTo>
                  <a:pt x="34" y="449"/>
                </a:lnTo>
                <a:lnTo>
                  <a:pt x="34" y="453"/>
                </a:lnTo>
                <a:lnTo>
                  <a:pt x="35" y="455"/>
                </a:lnTo>
                <a:lnTo>
                  <a:pt x="35" y="435"/>
                </a:lnTo>
                <a:lnTo>
                  <a:pt x="35" y="447"/>
                </a:lnTo>
                <a:lnTo>
                  <a:pt x="37" y="446"/>
                </a:lnTo>
                <a:lnTo>
                  <a:pt x="37" y="409"/>
                </a:lnTo>
                <a:lnTo>
                  <a:pt x="37" y="437"/>
                </a:lnTo>
                <a:lnTo>
                  <a:pt x="39" y="440"/>
                </a:lnTo>
                <a:lnTo>
                  <a:pt x="39" y="457"/>
                </a:lnTo>
                <a:lnTo>
                  <a:pt x="40" y="458"/>
                </a:lnTo>
                <a:lnTo>
                  <a:pt x="40" y="440"/>
                </a:lnTo>
                <a:lnTo>
                  <a:pt x="40" y="446"/>
                </a:lnTo>
                <a:lnTo>
                  <a:pt x="42" y="447"/>
                </a:lnTo>
                <a:lnTo>
                  <a:pt x="42" y="446"/>
                </a:lnTo>
                <a:lnTo>
                  <a:pt x="42" y="462"/>
                </a:lnTo>
                <a:lnTo>
                  <a:pt x="43" y="464"/>
                </a:lnTo>
                <a:lnTo>
                  <a:pt x="43" y="466"/>
                </a:lnTo>
                <a:lnTo>
                  <a:pt x="43" y="457"/>
                </a:lnTo>
                <a:lnTo>
                  <a:pt x="45" y="455"/>
                </a:lnTo>
                <a:lnTo>
                  <a:pt x="45" y="469"/>
                </a:lnTo>
                <a:lnTo>
                  <a:pt x="45" y="446"/>
                </a:lnTo>
                <a:lnTo>
                  <a:pt x="45" y="464"/>
                </a:lnTo>
                <a:lnTo>
                  <a:pt x="46" y="462"/>
                </a:lnTo>
                <a:lnTo>
                  <a:pt x="46" y="469"/>
                </a:lnTo>
                <a:lnTo>
                  <a:pt x="46" y="467"/>
                </a:lnTo>
                <a:lnTo>
                  <a:pt x="48" y="466"/>
                </a:lnTo>
                <a:lnTo>
                  <a:pt x="48" y="469"/>
                </a:lnTo>
                <a:lnTo>
                  <a:pt x="48" y="464"/>
                </a:lnTo>
                <a:lnTo>
                  <a:pt x="48" y="467"/>
                </a:lnTo>
                <a:lnTo>
                  <a:pt x="49" y="466"/>
                </a:lnTo>
                <a:lnTo>
                  <a:pt x="49" y="469"/>
                </a:lnTo>
                <a:lnTo>
                  <a:pt x="49" y="467"/>
                </a:lnTo>
                <a:lnTo>
                  <a:pt x="51" y="469"/>
                </a:lnTo>
                <a:lnTo>
                  <a:pt x="51" y="469"/>
                </a:lnTo>
                <a:lnTo>
                  <a:pt x="51" y="466"/>
                </a:lnTo>
                <a:lnTo>
                  <a:pt x="51" y="469"/>
                </a:lnTo>
                <a:lnTo>
                  <a:pt x="52" y="471"/>
                </a:lnTo>
                <a:lnTo>
                  <a:pt x="52" y="469"/>
                </a:lnTo>
                <a:lnTo>
                  <a:pt x="52" y="471"/>
                </a:lnTo>
                <a:lnTo>
                  <a:pt x="54" y="469"/>
                </a:lnTo>
                <a:lnTo>
                  <a:pt x="54" y="477"/>
                </a:lnTo>
                <a:lnTo>
                  <a:pt x="54" y="467"/>
                </a:lnTo>
                <a:lnTo>
                  <a:pt x="54" y="473"/>
                </a:lnTo>
                <a:lnTo>
                  <a:pt x="56" y="471"/>
                </a:lnTo>
                <a:lnTo>
                  <a:pt x="56" y="473"/>
                </a:lnTo>
                <a:lnTo>
                  <a:pt x="56" y="473"/>
                </a:lnTo>
                <a:lnTo>
                  <a:pt x="57" y="471"/>
                </a:lnTo>
                <a:lnTo>
                  <a:pt x="57" y="471"/>
                </a:lnTo>
                <a:lnTo>
                  <a:pt x="57" y="473"/>
                </a:lnTo>
                <a:lnTo>
                  <a:pt x="59" y="471"/>
                </a:lnTo>
                <a:lnTo>
                  <a:pt x="59" y="475"/>
                </a:lnTo>
                <a:lnTo>
                  <a:pt x="59" y="473"/>
                </a:lnTo>
                <a:lnTo>
                  <a:pt x="60" y="471"/>
                </a:lnTo>
                <a:lnTo>
                  <a:pt x="60" y="475"/>
                </a:lnTo>
                <a:lnTo>
                  <a:pt x="60" y="471"/>
                </a:lnTo>
                <a:lnTo>
                  <a:pt x="60" y="473"/>
                </a:lnTo>
                <a:lnTo>
                  <a:pt x="62" y="471"/>
                </a:lnTo>
                <a:lnTo>
                  <a:pt x="62" y="475"/>
                </a:lnTo>
                <a:lnTo>
                  <a:pt x="62" y="47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11" name="Freeform 230"/>
          <p:cNvSpPr>
            <a:spLocks/>
          </p:cNvSpPr>
          <p:nvPr/>
        </p:nvSpPr>
        <p:spPr bwMode="auto">
          <a:xfrm>
            <a:off x="5950996" y="3009827"/>
            <a:ext cx="85074" cy="419547"/>
          </a:xfrm>
          <a:custGeom>
            <a:avLst/>
            <a:gdLst/>
            <a:ahLst/>
            <a:cxnLst>
              <a:cxn ang="0">
                <a:pos x="0" y="526"/>
              </a:cxn>
              <a:cxn ang="0">
                <a:pos x="0" y="528"/>
              </a:cxn>
              <a:cxn ang="0">
                <a:pos x="1" y="530"/>
              </a:cxn>
              <a:cxn ang="0">
                <a:pos x="1" y="526"/>
              </a:cxn>
              <a:cxn ang="0">
                <a:pos x="1" y="530"/>
              </a:cxn>
              <a:cxn ang="0">
                <a:pos x="3" y="526"/>
              </a:cxn>
              <a:cxn ang="0">
                <a:pos x="3" y="528"/>
              </a:cxn>
              <a:cxn ang="0">
                <a:pos x="3" y="0"/>
              </a:cxn>
              <a:cxn ang="0">
                <a:pos x="3" y="22"/>
              </a:cxn>
              <a:cxn ang="0">
                <a:pos x="4" y="55"/>
              </a:cxn>
              <a:cxn ang="0">
                <a:pos x="4" y="331"/>
              </a:cxn>
              <a:cxn ang="0">
                <a:pos x="4" y="139"/>
              </a:cxn>
              <a:cxn ang="0">
                <a:pos x="6" y="170"/>
              </a:cxn>
              <a:cxn ang="0">
                <a:pos x="6" y="306"/>
              </a:cxn>
              <a:cxn ang="0">
                <a:pos x="6" y="137"/>
              </a:cxn>
              <a:cxn ang="0">
                <a:pos x="6" y="270"/>
              </a:cxn>
              <a:cxn ang="0">
                <a:pos x="8" y="271"/>
              </a:cxn>
              <a:cxn ang="0">
                <a:pos x="8" y="392"/>
              </a:cxn>
              <a:cxn ang="0">
                <a:pos x="8" y="51"/>
              </a:cxn>
              <a:cxn ang="0">
                <a:pos x="8" y="160"/>
              </a:cxn>
              <a:cxn ang="0">
                <a:pos x="9" y="170"/>
              </a:cxn>
              <a:cxn ang="0">
                <a:pos x="9" y="155"/>
              </a:cxn>
              <a:cxn ang="0">
                <a:pos x="9" y="357"/>
              </a:cxn>
              <a:cxn ang="0">
                <a:pos x="11" y="362"/>
              </a:cxn>
              <a:cxn ang="0">
                <a:pos x="11" y="532"/>
              </a:cxn>
              <a:cxn ang="0">
                <a:pos x="12" y="539"/>
              </a:cxn>
              <a:cxn ang="0">
                <a:pos x="12" y="539"/>
              </a:cxn>
              <a:cxn ang="0">
                <a:pos x="12" y="537"/>
              </a:cxn>
              <a:cxn ang="0">
                <a:pos x="14" y="535"/>
              </a:cxn>
              <a:cxn ang="0">
                <a:pos x="14" y="537"/>
              </a:cxn>
              <a:cxn ang="0">
                <a:pos x="14" y="477"/>
              </a:cxn>
              <a:cxn ang="0">
                <a:pos x="14" y="517"/>
              </a:cxn>
              <a:cxn ang="0">
                <a:pos x="15" y="519"/>
              </a:cxn>
              <a:cxn ang="0">
                <a:pos x="15" y="513"/>
              </a:cxn>
              <a:cxn ang="0">
                <a:pos x="15" y="530"/>
              </a:cxn>
              <a:cxn ang="0">
                <a:pos x="17" y="532"/>
              </a:cxn>
              <a:cxn ang="0">
                <a:pos x="17" y="524"/>
              </a:cxn>
              <a:cxn ang="0">
                <a:pos x="17" y="532"/>
              </a:cxn>
              <a:cxn ang="0">
                <a:pos x="18" y="530"/>
              </a:cxn>
              <a:cxn ang="0">
                <a:pos x="18" y="532"/>
              </a:cxn>
              <a:cxn ang="0">
                <a:pos x="18" y="530"/>
              </a:cxn>
              <a:cxn ang="0">
                <a:pos x="20" y="532"/>
              </a:cxn>
              <a:cxn ang="0">
                <a:pos x="20" y="535"/>
              </a:cxn>
              <a:cxn ang="0">
                <a:pos x="20" y="526"/>
              </a:cxn>
              <a:cxn ang="0">
                <a:pos x="20" y="530"/>
              </a:cxn>
              <a:cxn ang="0">
                <a:pos x="21" y="528"/>
              </a:cxn>
              <a:cxn ang="0">
                <a:pos x="21" y="532"/>
              </a:cxn>
              <a:cxn ang="0">
                <a:pos x="21" y="522"/>
              </a:cxn>
              <a:cxn ang="0">
                <a:pos x="21" y="530"/>
              </a:cxn>
              <a:cxn ang="0">
                <a:pos x="23" y="528"/>
              </a:cxn>
              <a:cxn ang="0">
                <a:pos x="23" y="530"/>
              </a:cxn>
              <a:cxn ang="0">
                <a:pos x="23" y="528"/>
              </a:cxn>
              <a:cxn ang="0">
                <a:pos x="23" y="530"/>
              </a:cxn>
              <a:cxn ang="0">
                <a:pos x="25" y="528"/>
              </a:cxn>
              <a:cxn ang="0">
                <a:pos x="25" y="530"/>
              </a:cxn>
              <a:cxn ang="0">
                <a:pos x="25" y="528"/>
              </a:cxn>
              <a:cxn ang="0">
                <a:pos x="25" y="528"/>
              </a:cxn>
              <a:cxn ang="0">
                <a:pos x="26" y="530"/>
              </a:cxn>
            </a:cxnLst>
            <a:rect l="0" t="0" r="r" b="b"/>
            <a:pathLst>
              <a:path w="26" h="539">
                <a:moveTo>
                  <a:pt x="0" y="526"/>
                </a:moveTo>
                <a:lnTo>
                  <a:pt x="0" y="528"/>
                </a:lnTo>
                <a:lnTo>
                  <a:pt x="1" y="530"/>
                </a:lnTo>
                <a:lnTo>
                  <a:pt x="1" y="526"/>
                </a:lnTo>
                <a:lnTo>
                  <a:pt x="1" y="530"/>
                </a:lnTo>
                <a:lnTo>
                  <a:pt x="3" y="526"/>
                </a:lnTo>
                <a:lnTo>
                  <a:pt x="3" y="528"/>
                </a:lnTo>
                <a:lnTo>
                  <a:pt x="3" y="0"/>
                </a:lnTo>
                <a:lnTo>
                  <a:pt x="3" y="22"/>
                </a:lnTo>
                <a:lnTo>
                  <a:pt x="4" y="55"/>
                </a:lnTo>
                <a:lnTo>
                  <a:pt x="4" y="331"/>
                </a:lnTo>
                <a:lnTo>
                  <a:pt x="4" y="139"/>
                </a:lnTo>
                <a:lnTo>
                  <a:pt x="6" y="170"/>
                </a:lnTo>
                <a:lnTo>
                  <a:pt x="6" y="306"/>
                </a:lnTo>
                <a:lnTo>
                  <a:pt x="6" y="137"/>
                </a:lnTo>
                <a:lnTo>
                  <a:pt x="6" y="270"/>
                </a:lnTo>
                <a:lnTo>
                  <a:pt x="8" y="271"/>
                </a:lnTo>
                <a:lnTo>
                  <a:pt x="8" y="392"/>
                </a:lnTo>
                <a:lnTo>
                  <a:pt x="8" y="51"/>
                </a:lnTo>
                <a:lnTo>
                  <a:pt x="8" y="160"/>
                </a:lnTo>
                <a:lnTo>
                  <a:pt x="9" y="170"/>
                </a:lnTo>
                <a:lnTo>
                  <a:pt x="9" y="155"/>
                </a:lnTo>
                <a:lnTo>
                  <a:pt x="9" y="357"/>
                </a:lnTo>
                <a:lnTo>
                  <a:pt x="11" y="362"/>
                </a:lnTo>
                <a:lnTo>
                  <a:pt x="11" y="532"/>
                </a:lnTo>
                <a:lnTo>
                  <a:pt x="12" y="539"/>
                </a:lnTo>
                <a:lnTo>
                  <a:pt x="12" y="539"/>
                </a:lnTo>
                <a:lnTo>
                  <a:pt x="12" y="537"/>
                </a:lnTo>
                <a:lnTo>
                  <a:pt x="14" y="535"/>
                </a:lnTo>
                <a:lnTo>
                  <a:pt x="14" y="537"/>
                </a:lnTo>
                <a:lnTo>
                  <a:pt x="14" y="477"/>
                </a:lnTo>
                <a:lnTo>
                  <a:pt x="14" y="517"/>
                </a:lnTo>
                <a:lnTo>
                  <a:pt x="15" y="519"/>
                </a:lnTo>
                <a:lnTo>
                  <a:pt x="15" y="513"/>
                </a:lnTo>
                <a:lnTo>
                  <a:pt x="15" y="530"/>
                </a:lnTo>
                <a:lnTo>
                  <a:pt x="17" y="532"/>
                </a:lnTo>
                <a:lnTo>
                  <a:pt x="17" y="524"/>
                </a:lnTo>
                <a:lnTo>
                  <a:pt x="17" y="532"/>
                </a:lnTo>
                <a:lnTo>
                  <a:pt x="18" y="530"/>
                </a:lnTo>
                <a:lnTo>
                  <a:pt x="18" y="532"/>
                </a:lnTo>
                <a:lnTo>
                  <a:pt x="18" y="530"/>
                </a:lnTo>
                <a:lnTo>
                  <a:pt x="20" y="532"/>
                </a:lnTo>
                <a:lnTo>
                  <a:pt x="20" y="535"/>
                </a:lnTo>
                <a:lnTo>
                  <a:pt x="20" y="526"/>
                </a:lnTo>
                <a:lnTo>
                  <a:pt x="20" y="530"/>
                </a:lnTo>
                <a:lnTo>
                  <a:pt x="21" y="528"/>
                </a:lnTo>
                <a:lnTo>
                  <a:pt x="21" y="532"/>
                </a:lnTo>
                <a:lnTo>
                  <a:pt x="21" y="522"/>
                </a:lnTo>
                <a:lnTo>
                  <a:pt x="21" y="530"/>
                </a:lnTo>
                <a:lnTo>
                  <a:pt x="23" y="528"/>
                </a:lnTo>
                <a:lnTo>
                  <a:pt x="23" y="530"/>
                </a:lnTo>
                <a:lnTo>
                  <a:pt x="23" y="528"/>
                </a:lnTo>
                <a:lnTo>
                  <a:pt x="23" y="530"/>
                </a:lnTo>
                <a:lnTo>
                  <a:pt x="25" y="528"/>
                </a:lnTo>
                <a:lnTo>
                  <a:pt x="25" y="530"/>
                </a:lnTo>
                <a:lnTo>
                  <a:pt x="25" y="528"/>
                </a:lnTo>
                <a:lnTo>
                  <a:pt x="25" y="528"/>
                </a:lnTo>
                <a:lnTo>
                  <a:pt x="26" y="5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19" name="Rectangle 66"/>
          <p:cNvSpPr>
            <a:spLocks noChangeArrowheads="1"/>
          </p:cNvSpPr>
          <p:nvPr/>
        </p:nvSpPr>
        <p:spPr bwMode="auto">
          <a:xfrm>
            <a:off x="1009650" y="5792569"/>
            <a:ext cx="7202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make sense of this data?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Time Series Motifs </a:t>
            </a:r>
          </a:p>
        </p:txBody>
      </p:sp>
      <p:pic>
        <p:nvPicPr>
          <p:cNvPr id="4" name="Picture 1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5" y="900914"/>
            <a:ext cx="454342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Rectangle 86"/>
          <p:cNvSpPr/>
          <p:nvPr/>
        </p:nvSpPr>
        <p:spPr>
          <a:xfrm>
            <a:off x="4724400" y="27432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5"/>
          <p:cNvGrpSpPr/>
          <p:nvPr/>
        </p:nvGrpSpPr>
        <p:grpSpPr>
          <a:xfrm>
            <a:off x="-228600" y="2895600"/>
            <a:ext cx="6629400" cy="649288"/>
            <a:chOff x="152400" y="2667000"/>
            <a:chExt cx="2951163" cy="649288"/>
          </a:xfrm>
        </p:grpSpPr>
        <p:sp>
          <p:nvSpPr>
            <p:cNvPr id="6" name="AutoShape 152"/>
            <p:cNvSpPr>
              <a:spLocks noChangeAspect="1" noChangeArrowheads="1"/>
            </p:cNvSpPr>
            <p:nvPr/>
          </p:nvSpPr>
          <p:spPr bwMode="auto">
            <a:xfrm>
              <a:off x="152400" y="2667000"/>
              <a:ext cx="2951163" cy="64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" name="Rectangle 153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Rectangle 154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Line 158"/>
            <p:cNvSpPr>
              <a:spLocks noChangeShapeType="1"/>
            </p:cNvSpPr>
            <p:nvPr/>
          </p:nvSpPr>
          <p:spPr bwMode="auto">
            <a:xfrm>
              <a:off x="290188" y="3236845"/>
              <a:ext cx="2812166" cy="1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Rectangle 162"/>
            <p:cNvSpPr>
              <a:spLocks noChangeArrowheads="1"/>
            </p:cNvSpPr>
            <p:nvPr/>
          </p:nvSpPr>
          <p:spPr bwMode="auto">
            <a:xfrm>
              <a:off x="282936" y="3241568"/>
              <a:ext cx="32231" cy="7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0</a:t>
              </a:r>
              <a:endParaRPr lang="en-US" sz="2400"/>
            </a:p>
          </p:txBody>
        </p:sp>
        <p:sp>
          <p:nvSpPr>
            <p:cNvPr id="17" name="Line 163"/>
            <p:cNvSpPr>
              <a:spLocks noChangeShapeType="1"/>
            </p:cNvSpPr>
            <p:nvPr/>
          </p:nvSpPr>
          <p:spPr bwMode="auto">
            <a:xfrm flipV="1">
              <a:off x="69106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Line 165"/>
            <p:cNvSpPr>
              <a:spLocks noChangeShapeType="1"/>
            </p:cNvSpPr>
            <p:nvPr/>
          </p:nvSpPr>
          <p:spPr bwMode="auto">
            <a:xfrm flipV="1">
              <a:off x="1093952" y="3218379"/>
              <a:ext cx="1209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086297" y="3241139"/>
              <a:ext cx="365420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10,000</a:t>
              </a:r>
              <a:endParaRPr lang="en-US" sz="2400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 flipV="1">
              <a:off x="149523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 flipV="1">
              <a:off x="189731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890867" y="3241139"/>
              <a:ext cx="280411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20,000</a:t>
              </a:r>
              <a:endParaRPr lang="en-US" sz="2400"/>
            </a:p>
          </p:txBody>
        </p:sp>
        <p:sp>
          <p:nvSpPr>
            <p:cNvPr id="27" name="Line 173"/>
            <p:cNvSpPr>
              <a:spLocks noChangeShapeType="1"/>
            </p:cNvSpPr>
            <p:nvPr/>
          </p:nvSpPr>
          <p:spPr bwMode="auto">
            <a:xfrm flipV="1">
              <a:off x="2298590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9" name="Line 175"/>
            <p:cNvSpPr>
              <a:spLocks noChangeShapeType="1"/>
            </p:cNvSpPr>
            <p:nvPr/>
          </p:nvSpPr>
          <p:spPr bwMode="auto">
            <a:xfrm flipV="1">
              <a:off x="270148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1" name="Rectangle 177"/>
            <p:cNvSpPr>
              <a:spLocks noChangeArrowheads="1"/>
            </p:cNvSpPr>
            <p:nvPr/>
          </p:nvSpPr>
          <p:spPr bwMode="auto">
            <a:xfrm>
              <a:off x="2693825" y="3241139"/>
              <a:ext cx="261475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30,000</a:t>
              </a:r>
              <a:endParaRPr lang="en-US" sz="2400"/>
            </a:p>
          </p:txBody>
        </p:sp>
        <p:sp>
          <p:nvSpPr>
            <p:cNvPr id="59" name="Freeform 205"/>
            <p:cNvSpPr>
              <a:spLocks/>
            </p:cNvSpPr>
            <p:nvPr/>
          </p:nvSpPr>
          <p:spPr bwMode="auto">
            <a:xfrm>
              <a:off x="290188" y="2916924"/>
              <a:ext cx="124493" cy="236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4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2" y="17"/>
                </a:cxn>
                <a:cxn ang="0">
                  <a:pos x="14" y="18"/>
                </a:cxn>
                <a:cxn ang="0">
                  <a:pos x="15" y="20"/>
                </a:cxn>
                <a:cxn ang="0">
                  <a:pos x="18" y="18"/>
                </a:cxn>
                <a:cxn ang="0">
                  <a:pos x="20" y="20"/>
                </a:cxn>
                <a:cxn ang="0">
                  <a:pos x="21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8" y="18"/>
                </a:cxn>
                <a:cxn ang="0">
                  <a:pos x="31" y="20"/>
                </a:cxn>
                <a:cxn ang="0">
                  <a:pos x="32" y="26"/>
                </a:cxn>
                <a:cxn ang="0">
                  <a:pos x="35" y="20"/>
                </a:cxn>
                <a:cxn ang="0">
                  <a:pos x="37" y="22"/>
                </a:cxn>
                <a:cxn ang="0">
                  <a:pos x="38" y="24"/>
                </a:cxn>
                <a:cxn ang="0">
                  <a:pos x="40" y="26"/>
                </a:cxn>
                <a:cxn ang="0">
                  <a:pos x="43" y="28"/>
                </a:cxn>
                <a:cxn ang="0">
                  <a:pos x="45" y="28"/>
                </a:cxn>
                <a:cxn ang="0">
                  <a:pos x="45" y="26"/>
                </a:cxn>
                <a:cxn ang="0">
                  <a:pos x="48" y="28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5" y="29"/>
                </a:cxn>
                <a:cxn ang="0">
                  <a:pos x="57" y="29"/>
                </a:cxn>
                <a:cxn ang="0">
                  <a:pos x="59" y="29"/>
                </a:cxn>
                <a:cxn ang="0">
                  <a:pos x="62" y="29"/>
                </a:cxn>
                <a:cxn ang="0">
                  <a:pos x="63" y="31"/>
                </a:cxn>
                <a:cxn ang="0">
                  <a:pos x="66" y="29"/>
                </a:cxn>
                <a:cxn ang="0">
                  <a:pos x="69" y="31"/>
                </a:cxn>
                <a:cxn ang="0">
                  <a:pos x="71" y="31"/>
                </a:cxn>
                <a:cxn ang="0">
                  <a:pos x="74" y="31"/>
                </a:cxn>
                <a:cxn ang="0">
                  <a:pos x="76" y="29"/>
                </a:cxn>
                <a:cxn ang="0">
                  <a:pos x="77" y="31"/>
                </a:cxn>
                <a:cxn ang="0">
                  <a:pos x="79" y="29"/>
                </a:cxn>
                <a:cxn ang="0">
                  <a:pos x="80" y="29"/>
                </a:cxn>
                <a:cxn ang="0">
                  <a:pos x="82" y="31"/>
                </a:cxn>
              </a:cxnLst>
              <a:rect l="0" t="0" r="r" b="b"/>
              <a:pathLst>
                <a:path w="85" h="31">
                  <a:moveTo>
                    <a:pt x="0" y="24"/>
                  </a:moveTo>
                  <a:lnTo>
                    <a:pt x="0" y="22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4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7" y="18"/>
                  </a:lnTo>
                  <a:lnTo>
                    <a:pt x="9" y="22"/>
                  </a:lnTo>
                  <a:lnTo>
                    <a:pt x="9" y="24"/>
                  </a:lnTo>
                  <a:lnTo>
                    <a:pt x="9" y="6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7" y="18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4" y="20"/>
                  </a:lnTo>
                  <a:lnTo>
                    <a:pt x="24" y="26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9"/>
                  </a:lnTo>
                  <a:lnTo>
                    <a:pt x="32" y="13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5" y="20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6" y="28"/>
                  </a:lnTo>
                  <a:lnTo>
                    <a:pt x="48" y="29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1" y="29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5" y="29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2" y="29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29"/>
                  </a:lnTo>
                  <a:lnTo>
                    <a:pt x="66" y="31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8" y="31"/>
                  </a:lnTo>
                  <a:lnTo>
                    <a:pt x="69" y="31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1" y="31"/>
                  </a:lnTo>
                  <a:lnTo>
                    <a:pt x="72" y="31"/>
                  </a:lnTo>
                  <a:lnTo>
                    <a:pt x="74" y="29"/>
                  </a:lnTo>
                  <a:lnTo>
                    <a:pt x="74" y="31"/>
                  </a:lnTo>
                  <a:lnTo>
                    <a:pt x="76" y="29"/>
                  </a:lnTo>
                  <a:lnTo>
                    <a:pt x="76" y="31"/>
                  </a:lnTo>
                  <a:lnTo>
                    <a:pt x="76" y="29"/>
                  </a:lnTo>
                  <a:lnTo>
                    <a:pt x="77" y="31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82" y="29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5" y="2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0" name="Freeform 206"/>
            <p:cNvSpPr>
              <a:spLocks/>
            </p:cNvSpPr>
            <p:nvPr/>
          </p:nvSpPr>
          <p:spPr bwMode="auto">
            <a:xfrm>
              <a:off x="414681" y="2915636"/>
              <a:ext cx="124090" cy="2490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" y="33"/>
                </a:cxn>
                <a:cxn ang="0">
                  <a:pos x="3" y="33"/>
                </a:cxn>
                <a:cxn ang="0">
                  <a:pos x="6" y="33"/>
                </a:cxn>
                <a:cxn ang="0">
                  <a:pos x="8" y="33"/>
                </a:cxn>
                <a:cxn ang="0">
                  <a:pos x="11" y="31"/>
                </a:cxn>
                <a:cxn ang="0">
                  <a:pos x="15" y="31"/>
                </a:cxn>
                <a:cxn ang="0">
                  <a:pos x="20" y="30"/>
                </a:cxn>
                <a:cxn ang="0">
                  <a:pos x="22" y="31"/>
                </a:cxn>
                <a:cxn ang="0">
                  <a:pos x="23" y="31"/>
                </a:cxn>
                <a:cxn ang="0">
                  <a:pos x="25" y="31"/>
                </a:cxn>
                <a:cxn ang="0">
                  <a:pos x="25" y="31"/>
                </a:cxn>
                <a:cxn ang="0">
                  <a:pos x="26" y="30"/>
                </a:cxn>
                <a:cxn ang="0">
                  <a:pos x="31" y="30"/>
                </a:cxn>
                <a:cxn ang="0">
                  <a:pos x="34" y="30"/>
                </a:cxn>
                <a:cxn ang="0">
                  <a:pos x="36" y="30"/>
                </a:cxn>
                <a:cxn ang="0">
                  <a:pos x="39" y="28"/>
                </a:cxn>
                <a:cxn ang="0">
                  <a:pos x="42" y="28"/>
                </a:cxn>
                <a:cxn ang="0">
                  <a:pos x="43" y="26"/>
                </a:cxn>
                <a:cxn ang="0">
                  <a:pos x="45" y="28"/>
                </a:cxn>
                <a:cxn ang="0">
                  <a:pos x="46" y="26"/>
                </a:cxn>
                <a:cxn ang="0">
                  <a:pos x="46" y="26"/>
                </a:cxn>
                <a:cxn ang="0">
                  <a:pos x="48" y="26"/>
                </a:cxn>
                <a:cxn ang="0">
                  <a:pos x="53" y="26"/>
                </a:cxn>
                <a:cxn ang="0">
                  <a:pos x="54" y="24"/>
                </a:cxn>
                <a:cxn ang="0">
                  <a:pos x="56" y="26"/>
                </a:cxn>
                <a:cxn ang="0">
                  <a:pos x="57" y="26"/>
                </a:cxn>
                <a:cxn ang="0">
                  <a:pos x="60" y="22"/>
                </a:cxn>
                <a:cxn ang="0">
                  <a:pos x="62" y="8"/>
                </a:cxn>
                <a:cxn ang="0">
                  <a:pos x="63" y="20"/>
                </a:cxn>
                <a:cxn ang="0">
                  <a:pos x="67" y="24"/>
                </a:cxn>
                <a:cxn ang="0">
                  <a:pos x="68" y="22"/>
                </a:cxn>
                <a:cxn ang="0">
                  <a:pos x="70" y="20"/>
                </a:cxn>
                <a:cxn ang="0">
                  <a:pos x="71" y="22"/>
                </a:cxn>
                <a:cxn ang="0">
                  <a:pos x="73" y="26"/>
                </a:cxn>
                <a:cxn ang="0">
                  <a:pos x="74" y="26"/>
                </a:cxn>
                <a:cxn ang="0">
                  <a:pos x="76" y="24"/>
                </a:cxn>
                <a:cxn ang="0">
                  <a:pos x="77" y="26"/>
                </a:cxn>
                <a:cxn ang="0">
                  <a:pos x="79" y="24"/>
                </a:cxn>
                <a:cxn ang="0">
                  <a:pos x="81" y="24"/>
                </a:cxn>
                <a:cxn ang="0">
                  <a:pos x="82" y="26"/>
                </a:cxn>
                <a:cxn ang="0">
                  <a:pos x="82" y="26"/>
                </a:cxn>
              </a:cxnLst>
              <a:rect l="0" t="0" r="r" b="b"/>
              <a:pathLst>
                <a:path w="85" h="33">
                  <a:moveTo>
                    <a:pt x="0" y="31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0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9" y="30"/>
                  </a:lnTo>
                  <a:lnTo>
                    <a:pt x="31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28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9" y="28"/>
                  </a:lnTo>
                  <a:lnTo>
                    <a:pt x="37" y="28"/>
                  </a:lnTo>
                  <a:lnTo>
                    <a:pt x="39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3" y="26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4"/>
                  </a:lnTo>
                  <a:lnTo>
                    <a:pt x="54" y="26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4"/>
                  </a:lnTo>
                  <a:lnTo>
                    <a:pt x="60" y="24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8"/>
                  </a:lnTo>
                  <a:lnTo>
                    <a:pt x="62" y="20"/>
                  </a:lnTo>
                  <a:lnTo>
                    <a:pt x="63" y="22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7" y="24"/>
                  </a:lnTo>
                  <a:lnTo>
                    <a:pt x="67" y="4"/>
                  </a:lnTo>
                  <a:lnTo>
                    <a:pt x="68" y="0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3" y="22"/>
                  </a:lnTo>
                  <a:lnTo>
                    <a:pt x="73" y="26"/>
                  </a:lnTo>
                  <a:lnTo>
                    <a:pt x="73" y="22"/>
                  </a:lnTo>
                  <a:lnTo>
                    <a:pt x="73" y="24"/>
                  </a:lnTo>
                  <a:lnTo>
                    <a:pt x="74" y="26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7" y="26"/>
                  </a:lnTo>
                  <a:lnTo>
                    <a:pt x="77" y="24"/>
                  </a:lnTo>
                  <a:lnTo>
                    <a:pt x="77" y="26"/>
                  </a:lnTo>
                  <a:lnTo>
                    <a:pt x="79" y="24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" name="Freeform 207"/>
            <p:cNvSpPr>
              <a:spLocks/>
            </p:cNvSpPr>
            <p:nvPr/>
          </p:nvSpPr>
          <p:spPr bwMode="auto">
            <a:xfrm>
              <a:off x="538771" y="2868829"/>
              <a:ext cx="93873" cy="212135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2" y="86"/>
                </a:cxn>
                <a:cxn ang="0">
                  <a:pos x="3" y="86"/>
                </a:cxn>
                <a:cxn ang="0">
                  <a:pos x="5" y="73"/>
                </a:cxn>
                <a:cxn ang="0">
                  <a:pos x="6" y="69"/>
                </a:cxn>
                <a:cxn ang="0">
                  <a:pos x="8" y="86"/>
                </a:cxn>
                <a:cxn ang="0">
                  <a:pos x="10" y="77"/>
                </a:cxn>
                <a:cxn ang="0">
                  <a:pos x="10" y="80"/>
                </a:cxn>
                <a:cxn ang="0">
                  <a:pos x="11" y="57"/>
                </a:cxn>
                <a:cxn ang="0">
                  <a:pos x="13" y="64"/>
                </a:cxn>
                <a:cxn ang="0">
                  <a:pos x="14" y="84"/>
                </a:cxn>
                <a:cxn ang="0">
                  <a:pos x="16" y="84"/>
                </a:cxn>
                <a:cxn ang="0">
                  <a:pos x="17" y="90"/>
                </a:cxn>
                <a:cxn ang="0">
                  <a:pos x="19" y="90"/>
                </a:cxn>
                <a:cxn ang="0">
                  <a:pos x="20" y="90"/>
                </a:cxn>
                <a:cxn ang="0">
                  <a:pos x="22" y="90"/>
                </a:cxn>
                <a:cxn ang="0">
                  <a:pos x="23" y="91"/>
                </a:cxn>
                <a:cxn ang="0">
                  <a:pos x="23" y="90"/>
                </a:cxn>
                <a:cxn ang="0">
                  <a:pos x="25" y="90"/>
                </a:cxn>
                <a:cxn ang="0">
                  <a:pos x="27" y="91"/>
                </a:cxn>
                <a:cxn ang="0">
                  <a:pos x="30" y="91"/>
                </a:cxn>
                <a:cxn ang="0">
                  <a:pos x="31" y="91"/>
                </a:cxn>
                <a:cxn ang="0">
                  <a:pos x="33" y="93"/>
                </a:cxn>
                <a:cxn ang="0">
                  <a:pos x="34" y="91"/>
                </a:cxn>
                <a:cxn ang="0">
                  <a:pos x="36" y="97"/>
                </a:cxn>
                <a:cxn ang="0">
                  <a:pos x="37" y="93"/>
                </a:cxn>
                <a:cxn ang="0">
                  <a:pos x="41" y="95"/>
                </a:cxn>
                <a:cxn ang="0">
                  <a:pos x="42" y="95"/>
                </a:cxn>
                <a:cxn ang="0">
                  <a:pos x="45" y="95"/>
                </a:cxn>
                <a:cxn ang="0">
                  <a:pos x="47" y="273"/>
                </a:cxn>
                <a:cxn ang="0">
                  <a:pos x="48" y="226"/>
                </a:cxn>
                <a:cxn ang="0">
                  <a:pos x="50" y="191"/>
                </a:cxn>
                <a:cxn ang="0">
                  <a:pos x="51" y="0"/>
                </a:cxn>
                <a:cxn ang="0">
                  <a:pos x="53" y="104"/>
                </a:cxn>
                <a:cxn ang="0">
                  <a:pos x="54" y="95"/>
                </a:cxn>
                <a:cxn ang="0">
                  <a:pos x="56" y="108"/>
                </a:cxn>
                <a:cxn ang="0">
                  <a:pos x="56" y="110"/>
                </a:cxn>
                <a:cxn ang="0">
                  <a:pos x="58" y="93"/>
                </a:cxn>
                <a:cxn ang="0">
                  <a:pos x="59" y="104"/>
                </a:cxn>
                <a:cxn ang="0">
                  <a:pos x="61" y="97"/>
                </a:cxn>
                <a:cxn ang="0">
                  <a:pos x="62" y="102"/>
                </a:cxn>
                <a:cxn ang="0">
                  <a:pos x="64" y="186"/>
                </a:cxn>
              </a:cxnLst>
              <a:rect l="0" t="0" r="r" b="b"/>
              <a:pathLst>
                <a:path w="64" h="273">
                  <a:moveTo>
                    <a:pt x="0" y="84"/>
                  </a:moveTo>
                  <a:lnTo>
                    <a:pt x="0" y="88"/>
                  </a:lnTo>
                  <a:lnTo>
                    <a:pt x="2" y="86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5" y="73"/>
                  </a:lnTo>
                  <a:lnTo>
                    <a:pt x="6" y="75"/>
                  </a:lnTo>
                  <a:lnTo>
                    <a:pt x="6" y="88"/>
                  </a:lnTo>
                  <a:lnTo>
                    <a:pt x="6" y="69"/>
                  </a:lnTo>
                  <a:lnTo>
                    <a:pt x="6" y="77"/>
                  </a:lnTo>
                  <a:lnTo>
                    <a:pt x="8" y="79"/>
                  </a:lnTo>
                  <a:lnTo>
                    <a:pt x="8" y="86"/>
                  </a:lnTo>
                  <a:lnTo>
                    <a:pt x="8" y="57"/>
                  </a:lnTo>
                  <a:lnTo>
                    <a:pt x="8" y="75"/>
                  </a:lnTo>
                  <a:lnTo>
                    <a:pt x="10" y="77"/>
                  </a:lnTo>
                  <a:lnTo>
                    <a:pt x="10" y="93"/>
                  </a:lnTo>
                  <a:lnTo>
                    <a:pt x="10" y="69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95"/>
                  </a:lnTo>
                  <a:lnTo>
                    <a:pt x="11" y="57"/>
                  </a:lnTo>
                  <a:lnTo>
                    <a:pt x="11" y="95"/>
                  </a:lnTo>
                  <a:lnTo>
                    <a:pt x="13" y="97"/>
                  </a:lnTo>
                  <a:lnTo>
                    <a:pt x="13" y="64"/>
                  </a:lnTo>
                  <a:lnTo>
                    <a:pt x="13" y="88"/>
                  </a:lnTo>
                  <a:lnTo>
                    <a:pt x="14" y="90"/>
                  </a:lnTo>
                  <a:lnTo>
                    <a:pt x="14" y="84"/>
                  </a:lnTo>
                  <a:lnTo>
                    <a:pt x="14" y="86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7" y="86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19" y="88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20" y="88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2" y="88"/>
                  </a:lnTo>
                  <a:lnTo>
                    <a:pt x="22" y="90"/>
                  </a:lnTo>
                  <a:lnTo>
                    <a:pt x="23" y="91"/>
                  </a:lnTo>
                  <a:lnTo>
                    <a:pt x="23" y="91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5" y="91"/>
                  </a:lnTo>
                  <a:lnTo>
                    <a:pt x="25" y="91"/>
                  </a:lnTo>
                  <a:lnTo>
                    <a:pt x="25" y="90"/>
                  </a:lnTo>
                  <a:lnTo>
                    <a:pt x="25" y="91"/>
                  </a:lnTo>
                  <a:lnTo>
                    <a:pt x="27" y="93"/>
                  </a:lnTo>
                  <a:lnTo>
                    <a:pt x="27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0" y="91"/>
                  </a:lnTo>
                  <a:lnTo>
                    <a:pt x="30" y="91"/>
                  </a:lnTo>
                  <a:lnTo>
                    <a:pt x="31" y="93"/>
                  </a:lnTo>
                  <a:lnTo>
                    <a:pt x="31" y="91"/>
                  </a:lnTo>
                  <a:lnTo>
                    <a:pt x="31" y="93"/>
                  </a:lnTo>
                  <a:lnTo>
                    <a:pt x="33" y="91"/>
                  </a:lnTo>
                  <a:lnTo>
                    <a:pt x="33" y="93"/>
                  </a:lnTo>
                  <a:lnTo>
                    <a:pt x="33" y="91"/>
                  </a:lnTo>
                  <a:lnTo>
                    <a:pt x="34" y="93"/>
                  </a:lnTo>
                  <a:lnTo>
                    <a:pt x="34" y="91"/>
                  </a:lnTo>
                  <a:lnTo>
                    <a:pt x="34" y="93"/>
                  </a:lnTo>
                  <a:lnTo>
                    <a:pt x="36" y="95"/>
                  </a:lnTo>
                  <a:lnTo>
                    <a:pt x="36" y="97"/>
                  </a:lnTo>
                  <a:lnTo>
                    <a:pt x="36" y="93"/>
                  </a:lnTo>
                  <a:lnTo>
                    <a:pt x="36" y="95"/>
                  </a:lnTo>
                  <a:lnTo>
                    <a:pt x="37" y="93"/>
                  </a:lnTo>
                  <a:lnTo>
                    <a:pt x="39" y="93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42" y="95"/>
                  </a:lnTo>
                  <a:lnTo>
                    <a:pt x="42" y="93"/>
                  </a:lnTo>
                  <a:lnTo>
                    <a:pt x="42" y="95"/>
                  </a:lnTo>
                  <a:lnTo>
                    <a:pt x="45" y="95"/>
                  </a:lnTo>
                  <a:lnTo>
                    <a:pt x="45" y="106"/>
                  </a:lnTo>
                  <a:lnTo>
                    <a:pt x="47" y="110"/>
                  </a:lnTo>
                  <a:lnTo>
                    <a:pt x="47" y="273"/>
                  </a:lnTo>
                  <a:lnTo>
                    <a:pt x="47" y="235"/>
                  </a:lnTo>
                  <a:lnTo>
                    <a:pt x="48" y="233"/>
                  </a:lnTo>
                  <a:lnTo>
                    <a:pt x="48" y="226"/>
                  </a:lnTo>
                  <a:lnTo>
                    <a:pt x="50" y="224"/>
                  </a:lnTo>
                  <a:lnTo>
                    <a:pt x="50" y="226"/>
                  </a:lnTo>
                  <a:lnTo>
                    <a:pt x="50" y="191"/>
                  </a:lnTo>
                  <a:lnTo>
                    <a:pt x="50" y="193"/>
                  </a:lnTo>
                  <a:lnTo>
                    <a:pt x="51" y="197"/>
                  </a:lnTo>
                  <a:lnTo>
                    <a:pt x="51" y="0"/>
                  </a:lnTo>
                  <a:lnTo>
                    <a:pt x="51" y="73"/>
                  </a:lnTo>
                  <a:lnTo>
                    <a:pt x="53" y="77"/>
                  </a:lnTo>
                  <a:lnTo>
                    <a:pt x="53" y="104"/>
                  </a:lnTo>
                  <a:lnTo>
                    <a:pt x="53" y="75"/>
                  </a:lnTo>
                  <a:lnTo>
                    <a:pt x="53" y="102"/>
                  </a:lnTo>
                  <a:lnTo>
                    <a:pt x="54" y="95"/>
                  </a:lnTo>
                  <a:lnTo>
                    <a:pt x="54" y="108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56" y="113"/>
                  </a:lnTo>
                  <a:lnTo>
                    <a:pt x="56" y="100"/>
                  </a:lnTo>
                  <a:lnTo>
                    <a:pt x="56" y="110"/>
                  </a:lnTo>
                  <a:lnTo>
                    <a:pt x="58" y="111"/>
                  </a:lnTo>
                  <a:lnTo>
                    <a:pt x="58" y="166"/>
                  </a:lnTo>
                  <a:lnTo>
                    <a:pt x="58" y="93"/>
                  </a:lnTo>
                  <a:lnTo>
                    <a:pt x="59" y="100"/>
                  </a:lnTo>
                  <a:lnTo>
                    <a:pt x="59" y="148"/>
                  </a:lnTo>
                  <a:lnTo>
                    <a:pt x="59" y="104"/>
                  </a:lnTo>
                  <a:lnTo>
                    <a:pt x="61" y="108"/>
                  </a:lnTo>
                  <a:lnTo>
                    <a:pt x="61" y="110"/>
                  </a:lnTo>
                  <a:lnTo>
                    <a:pt x="61" y="97"/>
                  </a:lnTo>
                  <a:lnTo>
                    <a:pt x="61" y="104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124"/>
                  </a:lnTo>
                  <a:lnTo>
                    <a:pt x="64" y="175"/>
                  </a:lnTo>
                  <a:lnTo>
                    <a:pt x="64" y="186"/>
                  </a:lnTo>
                  <a:lnTo>
                    <a:pt x="64" y="93"/>
                  </a:lnTo>
                  <a:lnTo>
                    <a:pt x="64" y="10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2" name="Freeform 208"/>
            <p:cNvSpPr>
              <a:spLocks/>
            </p:cNvSpPr>
            <p:nvPr/>
          </p:nvSpPr>
          <p:spPr bwMode="auto">
            <a:xfrm>
              <a:off x="632644" y="2884288"/>
              <a:ext cx="103945" cy="193670"/>
            </a:xfrm>
            <a:custGeom>
              <a:avLst/>
              <a:gdLst/>
              <a:ahLst/>
              <a:cxnLst>
                <a:cxn ang="0">
                  <a:pos x="1" y="91"/>
                </a:cxn>
                <a:cxn ang="0">
                  <a:pos x="3" y="86"/>
                </a:cxn>
                <a:cxn ang="0">
                  <a:pos x="3" y="82"/>
                </a:cxn>
                <a:cxn ang="0">
                  <a:pos x="4" y="57"/>
                </a:cxn>
                <a:cxn ang="0">
                  <a:pos x="6" y="239"/>
                </a:cxn>
                <a:cxn ang="0">
                  <a:pos x="8" y="49"/>
                </a:cxn>
                <a:cxn ang="0">
                  <a:pos x="9" y="22"/>
                </a:cxn>
                <a:cxn ang="0">
                  <a:pos x="11" y="90"/>
                </a:cxn>
                <a:cxn ang="0">
                  <a:pos x="12" y="106"/>
                </a:cxn>
                <a:cxn ang="0">
                  <a:pos x="15" y="115"/>
                </a:cxn>
                <a:cxn ang="0">
                  <a:pos x="17" y="99"/>
                </a:cxn>
                <a:cxn ang="0">
                  <a:pos x="18" y="113"/>
                </a:cxn>
                <a:cxn ang="0">
                  <a:pos x="20" y="106"/>
                </a:cxn>
                <a:cxn ang="0">
                  <a:pos x="22" y="106"/>
                </a:cxn>
                <a:cxn ang="0">
                  <a:pos x="23" y="110"/>
                </a:cxn>
                <a:cxn ang="0">
                  <a:pos x="25" y="115"/>
                </a:cxn>
                <a:cxn ang="0">
                  <a:pos x="26" y="122"/>
                </a:cxn>
                <a:cxn ang="0">
                  <a:pos x="28" y="135"/>
                </a:cxn>
                <a:cxn ang="0">
                  <a:pos x="29" y="122"/>
                </a:cxn>
                <a:cxn ang="0">
                  <a:pos x="31" y="142"/>
                </a:cxn>
                <a:cxn ang="0">
                  <a:pos x="32" y="142"/>
                </a:cxn>
                <a:cxn ang="0">
                  <a:pos x="34" y="135"/>
                </a:cxn>
                <a:cxn ang="0">
                  <a:pos x="35" y="135"/>
                </a:cxn>
                <a:cxn ang="0">
                  <a:pos x="37" y="124"/>
                </a:cxn>
                <a:cxn ang="0">
                  <a:pos x="39" y="128"/>
                </a:cxn>
                <a:cxn ang="0">
                  <a:pos x="42" y="122"/>
                </a:cxn>
                <a:cxn ang="0">
                  <a:pos x="43" y="122"/>
                </a:cxn>
                <a:cxn ang="0">
                  <a:pos x="43" y="124"/>
                </a:cxn>
                <a:cxn ang="0">
                  <a:pos x="45" y="122"/>
                </a:cxn>
                <a:cxn ang="0">
                  <a:pos x="46" y="130"/>
                </a:cxn>
                <a:cxn ang="0">
                  <a:pos x="48" y="122"/>
                </a:cxn>
                <a:cxn ang="0">
                  <a:pos x="51" y="119"/>
                </a:cxn>
                <a:cxn ang="0">
                  <a:pos x="53" y="120"/>
                </a:cxn>
                <a:cxn ang="0">
                  <a:pos x="54" y="119"/>
                </a:cxn>
                <a:cxn ang="0">
                  <a:pos x="54" y="120"/>
                </a:cxn>
                <a:cxn ang="0">
                  <a:pos x="56" y="119"/>
                </a:cxn>
                <a:cxn ang="0">
                  <a:pos x="60" y="117"/>
                </a:cxn>
                <a:cxn ang="0">
                  <a:pos x="62" y="117"/>
                </a:cxn>
                <a:cxn ang="0">
                  <a:pos x="65" y="117"/>
                </a:cxn>
                <a:cxn ang="0">
                  <a:pos x="66" y="117"/>
                </a:cxn>
                <a:cxn ang="0">
                  <a:pos x="68" y="115"/>
                </a:cxn>
                <a:cxn ang="0">
                  <a:pos x="70" y="113"/>
                </a:cxn>
              </a:cxnLst>
              <a:rect l="0" t="0" r="r" b="b"/>
              <a:pathLst>
                <a:path w="71" h="250">
                  <a:moveTo>
                    <a:pt x="0" y="80"/>
                  </a:moveTo>
                  <a:lnTo>
                    <a:pt x="1" y="84"/>
                  </a:lnTo>
                  <a:lnTo>
                    <a:pt x="1" y="91"/>
                  </a:lnTo>
                  <a:lnTo>
                    <a:pt x="1" y="79"/>
                  </a:lnTo>
                  <a:lnTo>
                    <a:pt x="1" y="88"/>
                  </a:lnTo>
                  <a:lnTo>
                    <a:pt x="3" y="86"/>
                  </a:lnTo>
                  <a:lnTo>
                    <a:pt x="3" y="91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4" y="86"/>
                  </a:lnTo>
                  <a:lnTo>
                    <a:pt x="4" y="250"/>
                  </a:lnTo>
                  <a:lnTo>
                    <a:pt x="4" y="57"/>
                  </a:lnTo>
                  <a:lnTo>
                    <a:pt x="4" y="66"/>
                  </a:lnTo>
                  <a:lnTo>
                    <a:pt x="6" y="75"/>
                  </a:lnTo>
                  <a:lnTo>
                    <a:pt x="6" y="239"/>
                  </a:lnTo>
                  <a:lnTo>
                    <a:pt x="6" y="0"/>
                  </a:lnTo>
                  <a:lnTo>
                    <a:pt x="6" y="40"/>
                  </a:lnTo>
                  <a:lnTo>
                    <a:pt x="8" y="49"/>
                  </a:lnTo>
                  <a:lnTo>
                    <a:pt x="8" y="244"/>
                  </a:lnTo>
                  <a:lnTo>
                    <a:pt x="9" y="242"/>
                  </a:lnTo>
                  <a:lnTo>
                    <a:pt x="9" y="22"/>
                  </a:lnTo>
                  <a:lnTo>
                    <a:pt x="9" y="70"/>
                  </a:lnTo>
                  <a:lnTo>
                    <a:pt x="11" y="75"/>
                  </a:lnTo>
                  <a:lnTo>
                    <a:pt x="11" y="90"/>
                  </a:lnTo>
                  <a:lnTo>
                    <a:pt x="11" y="88"/>
                  </a:lnTo>
                  <a:lnTo>
                    <a:pt x="12" y="86"/>
                  </a:lnTo>
                  <a:lnTo>
                    <a:pt x="12" y="106"/>
                  </a:lnTo>
                  <a:lnTo>
                    <a:pt x="12" y="95"/>
                  </a:lnTo>
                  <a:lnTo>
                    <a:pt x="15" y="91"/>
                  </a:lnTo>
                  <a:lnTo>
                    <a:pt x="15" y="115"/>
                  </a:lnTo>
                  <a:lnTo>
                    <a:pt x="15" y="90"/>
                  </a:lnTo>
                  <a:lnTo>
                    <a:pt x="15" y="99"/>
                  </a:lnTo>
                  <a:lnTo>
                    <a:pt x="17" y="99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8" y="113"/>
                  </a:lnTo>
                  <a:lnTo>
                    <a:pt x="18" y="126"/>
                  </a:lnTo>
                  <a:lnTo>
                    <a:pt x="18" y="106"/>
                  </a:lnTo>
                  <a:lnTo>
                    <a:pt x="20" y="106"/>
                  </a:lnTo>
                  <a:lnTo>
                    <a:pt x="20" y="115"/>
                  </a:lnTo>
                  <a:lnTo>
                    <a:pt x="20" y="108"/>
                  </a:lnTo>
                  <a:lnTo>
                    <a:pt x="22" y="106"/>
                  </a:lnTo>
                  <a:lnTo>
                    <a:pt x="22" y="130"/>
                  </a:lnTo>
                  <a:lnTo>
                    <a:pt x="22" y="111"/>
                  </a:lnTo>
                  <a:lnTo>
                    <a:pt x="23" y="110"/>
                  </a:lnTo>
                  <a:lnTo>
                    <a:pt x="23" y="128"/>
                  </a:lnTo>
                  <a:lnTo>
                    <a:pt x="23" y="113"/>
                  </a:lnTo>
                  <a:lnTo>
                    <a:pt x="25" y="115"/>
                  </a:lnTo>
                  <a:lnTo>
                    <a:pt x="25" y="128"/>
                  </a:lnTo>
                  <a:lnTo>
                    <a:pt x="25" y="115"/>
                  </a:lnTo>
                  <a:lnTo>
                    <a:pt x="26" y="122"/>
                  </a:lnTo>
                  <a:lnTo>
                    <a:pt x="26" y="117"/>
                  </a:lnTo>
                  <a:lnTo>
                    <a:pt x="26" y="137"/>
                  </a:lnTo>
                  <a:lnTo>
                    <a:pt x="28" y="135"/>
                  </a:lnTo>
                  <a:lnTo>
                    <a:pt x="28" y="119"/>
                  </a:lnTo>
                  <a:lnTo>
                    <a:pt x="28" y="124"/>
                  </a:lnTo>
                  <a:lnTo>
                    <a:pt x="29" y="122"/>
                  </a:lnTo>
                  <a:lnTo>
                    <a:pt x="29" y="119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1" y="122"/>
                  </a:lnTo>
                  <a:lnTo>
                    <a:pt x="32" y="126"/>
                  </a:lnTo>
                  <a:lnTo>
                    <a:pt x="32" y="142"/>
                  </a:lnTo>
                  <a:lnTo>
                    <a:pt x="32" y="122"/>
                  </a:lnTo>
                  <a:lnTo>
                    <a:pt x="32" y="139"/>
                  </a:lnTo>
                  <a:lnTo>
                    <a:pt x="34" y="135"/>
                  </a:lnTo>
                  <a:lnTo>
                    <a:pt x="34" y="122"/>
                  </a:lnTo>
                  <a:lnTo>
                    <a:pt x="34" y="128"/>
                  </a:lnTo>
                  <a:lnTo>
                    <a:pt x="35" y="135"/>
                  </a:lnTo>
                  <a:lnTo>
                    <a:pt x="35" y="142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37" y="140"/>
                  </a:lnTo>
                  <a:lnTo>
                    <a:pt x="37" y="130"/>
                  </a:lnTo>
                  <a:lnTo>
                    <a:pt x="39" y="128"/>
                  </a:lnTo>
                  <a:lnTo>
                    <a:pt x="39" y="124"/>
                  </a:lnTo>
                  <a:lnTo>
                    <a:pt x="40" y="124"/>
                  </a:lnTo>
                  <a:lnTo>
                    <a:pt x="42" y="122"/>
                  </a:lnTo>
                  <a:lnTo>
                    <a:pt x="42" y="135"/>
                  </a:lnTo>
                  <a:lnTo>
                    <a:pt x="42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20"/>
                  </a:lnTo>
                  <a:lnTo>
                    <a:pt x="46" y="130"/>
                  </a:lnTo>
                  <a:lnTo>
                    <a:pt x="46" y="120"/>
                  </a:lnTo>
                  <a:lnTo>
                    <a:pt x="46" y="124"/>
                  </a:lnTo>
                  <a:lnTo>
                    <a:pt x="48" y="122"/>
                  </a:lnTo>
                  <a:lnTo>
                    <a:pt x="48" y="120"/>
                  </a:lnTo>
                  <a:lnTo>
                    <a:pt x="51" y="120"/>
                  </a:lnTo>
                  <a:lnTo>
                    <a:pt x="51" y="119"/>
                  </a:lnTo>
                  <a:lnTo>
                    <a:pt x="51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6" y="119"/>
                  </a:lnTo>
                  <a:lnTo>
                    <a:pt x="56" y="120"/>
                  </a:lnTo>
                  <a:lnTo>
                    <a:pt x="56" y="119"/>
                  </a:lnTo>
                  <a:lnTo>
                    <a:pt x="57" y="119"/>
                  </a:lnTo>
                  <a:lnTo>
                    <a:pt x="59" y="119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17"/>
                  </a:lnTo>
                  <a:lnTo>
                    <a:pt x="62" y="117"/>
                  </a:lnTo>
                  <a:lnTo>
                    <a:pt x="63" y="117"/>
                  </a:lnTo>
                  <a:lnTo>
                    <a:pt x="65" y="115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6" y="113"/>
                  </a:lnTo>
                  <a:lnTo>
                    <a:pt x="66" y="117"/>
                  </a:lnTo>
                  <a:lnTo>
                    <a:pt x="66" y="115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70" y="113"/>
                  </a:lnTo>
                  <a:lnTo>
                    <a:pt x="70" y="115"/>
                  </a:lnTo>
                  <a:lnTo>
                    <a:pt x="70" y="113"/>
                  </a:lnTo>
                  <a:lnTo>
                    <a:pt x="71" y="115"/>
                  </a:lnTo>
                  <a:lnTo>
                    <a:pt x="71" y="1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3" name="Freeform 209"/>
            <p:cNvSpPr>
              <a:spLocks/>
            </p:cNvSpPr>
            <p:nvPr/>
          </p:nvSpPr>
          <p:spPr bwMode="auto">
            <a:xfrm>
              <a:off x="736589" y="2931095"/>
              <a:ext cx="111600" cy="4809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26"/>
                </a:cxn>
                <a:cxn ang="0">
                  <a:pos x="3" y="11"/>
                </a:cxn>
                <a:cxn ang="0">
                  <a:pos x="5" y="44"/>
                </a:cxn>
                <a:cxn ang="0">
                  <a:pos x="6" y="22"/>
                </a:cxn>
                <a:cxn ang="0">
                  <a:pos x="6" y="15"/>
                </a:cxn>
                <a:cxn ang="0">
                  <a:pos x="8" y="13"/>
                </a:cxn>
                <a:cxn ang="0">
                  <a:pos x="9" y="28"/>
                </a:cxn>
                <a:cxn ang="0">
                  <a:pos x="11" y="15"/>
                </a:cxn>
                <a:cxn ang="0">
                  <a:pos x="13" y="11"/>
                </a:cxn>
                <a:cxn ang="0">
                  <a:pos x="14" y="15"/>
                </a:cxn>
                <a:cxn ang="0">
                  <a:pos x="16" y="15"/>
                </a:cxn>
                <a:cxn ang="0">
                  <a:pos x="19" y="15"/>
                </a:cxn>
                <a:cxn ang="0">
                  <a:pos x="20" y="15"/>
                </a:cxn>
                <a:cxn ang="0">
                  <a:pos x="22" y="19"/>
                </a:cxn>
                <a:cxn ang="0">
                  <a:pos x="23" y="20"/>
                </a:cxn>
                <a:cxn ang="0">
                  <a:pos x="25" y="20"/>
                </a:cxn>
                <a:cxn ang="0">
                  <a:pos x="27" y="20"/>
                </a:cxn>
                <a:cxn ang="0">
                  <a:pos x="28" y="22"/>
                </a:cxn>
                <a:cxn ang="0">
                  <a:pos x="33" y="24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6" y="24"/>
                </a:cxn>
                <a:cxn ang="0">
                  <a:pos x="40" y="26"/>
                </a:cxn>
                <a:cxn ang="0">
                  <a:pos x="42" y="24"/>
                </a:cxn>
                <a:cxn ang="0">
                  <a:pos x="44" y="24"/>
                </a:cxn>
                <a:cxn ang="0">
                  <a:pos x="47" y="24"/>
                </a:cxn>
                <a:cxn ang="0">
                  <a:pos x="48" y="26"/>
                </a:cxn>
                <a:cxn ang="0">
                  <a:pos x="50" y="24"/>
                </a:cxn>
                <a:cxn ang="0">
                  <a:pos x="51" y="19"/>
                </a:cxn>
                <a:cxn ang="0">
                  <a:pos x="53" y="28"/>
                </a:cxn>
                <a:cxn ang="0">
                  <a:pos x="58" y="28"/>
                </a:cxn>
                <a:cxn ang="0">
                  <a:pos x="61" y="28"/>
                </a:cxn>
                <a:cxn ang="0">
                  <a:pos x="62" y="26"/>
                </a:cxn>
                <a:cxn ang="0">
                  <a:pos x="64" y="28"/>
                </a:cxn>
                <a:cxn ang="0">
                  <a:pos x="67" y="26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1" y="28"/>
                </a:cxn>
                <a:cxn ang="0">
                  <a:pos x="73" y="26"/>
                </a:cxn>
                <a:cxn ang="0">
                  <a:pos x="75" y="28"/>
                </a:cxn>
                <a:cxn ang="0">
                  <a:pos x="75" y="28"/>
                </a:cxn>
              </a:cxnLst>
              <a:rect l="0" t="0" r="r" b="b"/>
              <a:pathLst>
                <a:path w="76" h="62">
                  <a:moveTo>
                    <a:pt x="0" y="55"/>
                  </a:moveTo>
                  <a:lnTo>
                    <a:pt x="0" y="53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2" y="6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31"/>
                  </a:lnTo>
                  <a:lnTo>
                    <a:pt x="5" y="30"/>
                  </a:lnTo>
                  <a:lnTo>
                    <a:pt x="5" y="44"/>
                  </a:lnTo>
                  <a:lnTo>
                    <a:pt x="5" y="17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6" y="31"/>
                  </a:lnTo>
                  <a:lnTo>
                    <a:pt x="6" y="0"/>
                  </a:lnTo>
                  <a:lnTo>
                    <a:pt x="6" y="15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9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5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6" y="15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0"/>
                  </a:lnTo>
                  <a:lnTo>
                    <a:pt x="23" y="33"/>
                  </a:lnTo>
                  <a:lnTo>
                    <a:pt x="23" y="22"/>
                  </a:lnTo>
                  <a:lnTo>
                    <a:pt x="25" y="20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2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1" y="28"/>
                  </a:lnTo>
                  <a:lnTo>
                    <a:pt x="51" y="19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8" y="28"/>
                  </a:lnTo>
                  <a:lnTo>
                    <a:pt x="61" y="28"/>
                  </a:lnTo>
                  <a:lnTo>
                    <a:pt x="59" y="28"/>
                  </a:lnTo>
                  <a:lnTo>
                    <a:pt x="61" y="28"/>
                  </a:lnTo>
                  <a:lnTo>
                    <a:pt x="62" y="26"/>
                  </a:lnTo>
                  <a:lnTo>
                    <a:pt x="62" y="28"/>
                  </a:lnTo>
                  <a:lnTo>
                    <a:pt x="62" y="26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4" y="28"/>
                  </a:lnTo>
                  <a:lnTo>
                    <a:pt x="65" y="26"/>
                  </a:lnTo>
                  <a:lnTo>
                    <a:pt x="65" y="28"/>
                  </a:lnTo>
                  <a:lnTo>
                    <a:pt x="67" y="26"/>
                  </a:lnTo>
                  <a:lnTo>
                    <a:pt x="67" y="28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1" y="28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3" y="28"/>
                  </a:lnTo>
                  <a:lnTo>
                    <a:pt x="73" y="26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5" y="26"/>
                  </a:lnTo>
                  <a:lnTo>
                    <a:pt x="75" y="28"/>
                  </a:lnTo>
                  <a:lnTo>
                    <a:pt x="76" y="26"/>
                  </a:lnTo>
                  <a:lnTo>
                    <a:pt x="76" y="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4" name="Freeform 210"/>
            <p:cNvSpPr>
              <a:spLocks/>
            </p:cNvSpPr>
            <p:nvPr/>
          </p:nvSpPr>
          <p:spPr bwMode="auto">
            <a:xfrm>
              <a:off x="848190" y="2944837"/>
              <a:ext cx="120061" cy="60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6" y="9"/>
                </a:cxn>
                <a:cxn ang="0">
                  <a:pos x="8" y="9"/>
                </a:cxn>
                <a:cxn ang="0">
                  <a:pos x="9" y="7"/>
                </a:cxn>
                <a:cxn ang="0">
                  <a:pos x="11" y="9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22" y="9"/>
                </a:cxn>
                <a:cxn ang="0">
                  <a:pos x="23" y="7"/>
                </a:cxn>
                <a:cxn ang="0">
                  <a:pos x="25" y="9"/>
                </a:cxn>
                <a:cxn ang="0">
                  <a:pos x="27" y="7"/>
                </a:cxn>
                <a:cxn ang="0">
                  <a:pos x="30" y="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37" y="7"/>
                </a:cxn>
                <a:cxn ang="0">
                  <a:pos x="39" y="5"/>
                </a:cxn>
                <a:cxn ang="0">
                  <a:pos x="40" y="7"/>
                </a:cxn>
                <a:cxn ang="0">
                  <a:pos x="42" y="5"/>
                </a:cxn>
                <a:cxn ang="0">
                  <a:pos x="44" y="7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8" y="5"/>
                </a:cxn>
                <a:cxn ang="0">
                  <a:pos x="50" y="3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1" y="5"/>
                </a:cxn>
                <a:cxn ang="0">
                  <a:pos x="62" y="1"/>
                </a:cxn>
                <a:cxn ang="0">
                  <a:pos x="64" y="1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73" y="1"/>
                </a:cxn>
                <a:cxn ang="0">
                  <a:pos x="75" y="1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9" y="0"/>
                </a:cxn>
                <a:cxn ang="0">
                  <a:pos x="81" y="0"/>
                </a:cxn>
              </a:cxnLst>
              <a:rect l="0" t="0" r="r" b="b"/>
              <a:pathLst>
                <a:path w="82" h="9">
                  <a:moveTo>
                    <a:pt x="0" y="9"/>
                  </a:moveTo>
                  <a:lnTo>
                    <a:pt x="0" y="7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9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7"/>
                  </a:lnTo>
                  <a:lnTo>
                    <a:pt x="30" y="9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4" y="7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5"/>
                  </a:lnTo>
                  <a:lnTo>
                    <a:pt x="59" y="3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2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1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1"/>
                  </a:lnTo>
                  <a:lnTo>
                    <a:pt x="76" y="0"/>
                  </a:lnTo>
                  <a:lnTo>
                    <a:pt x="76" y="1"/>
                  </a:lnTo>
                  <a:lnTo>
                    <a:pt x="78" y="0"/>
                  </a:lnTo>
                  <a:lnTo>
                    <a:pt x="78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1" y="1"/>
                  </a:lnTo>
                  <a:lnTo>
                    <a:pt x="81" y="0"/>
                  </a:lnTo>
                  <a:lnTo>
                    <a:pt x="81" y="1"/>
                  </a:lnTo>
                  <a:lnTo>
                    <a:pt x="8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5" name="Freeform 211"/>
            <p:cNvSpPr>
              <a:spLocks/>
            </p:cNvSpPr>
            <p:nvPr/>
          </p:nvSpPr>
          <p:spPr bwMode="auto">
            <a:xfrm>
              <a:off x="968251" y="2832328"/>
              <a:ext cx="115226" cy="26538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" y="145"/>
                </a:cxn>
                <a:cxn ang="0">
                  <a:pos x="7" y="147"/>
                </a:cxn>
                <a:cxn ang="0">
                  <a:pos x="8" y="145"/>
                </a:cxn>
                <a:cxn ang="0">
                  <a:pos x="11" y="144"/>
                </a:cxn>
                <a:cxn ang="0">
                  <a:pos x="11" y="145"/>
                </a:cxn>
                <a:cxn ang="0">
                  <a:pos x="13" y="144"/>
                </a:cxn>
                <a:cxn ang="0">
                  <a:pos x="16" y="145"/>
                </a:cxn>
                <a:cxn ang="0">
                  <a:pos x="19" y="145"/>
                </a:cxn>
                <a:cxn ang="0">
                  <a:pos x="21" y="145"/>
                </a:cxn>
                <a:cxn ang="0">
                  <a:pos x="22" y="145"/>
                </a:cxn>
                <a:cxn ang="0">
                  <a:pos x="24" y="144"/>
                </a:cxn>
                <a:cxn ang="0">
                  <a:pos x="25" y="145"/>
                </a:cxn>
                <a:cxn ang="0">
                  <a:pos x="27" y="144"/>
                </a:cxn>
                <a:cxn ang="0">
                  <a:pos x="27" y="144"/>
                </a:cxn>
                <a:cxn ang="0">
                  <a:pos x="28" y="144"/>
                </a:cxn>
                <a:cxn ang="0">
                  <a:pos x="30" y="144"/>
                </a:cxn>
                <a:cxn ang="0">
                  <a:pos x="31" y="144"/>
                </a:cxn>
                <a:cxn ang="0">
                  <a:pos x="33" y="145"/>
                </a:cxn>
                <a:cxn ang="0">
                  <a:pos x="38" y="144"/>
                </a:cxn>
                <a:cxn ang="0">
                  <a:pos x="38" y="144"/>
                </a:cxn>
                <a:cxn ang="0">
                  <a:pos x="39" y="142"/>
                </a:cxn>
                <a:cxn ang="0">
                  <a:pos x="42" y="142"/>
                </a:cxn>
                <a:cxn ang="0">
                  <a:pos x="44" y="140"/>
                </a:cxn>
                <a:cxn ang="0">
                  <a:pos x="45" y="140"/>
                </a:cxn>
                <a:cxn ang="0">
                  <a:pos x="47" y="140"/>
                </a:cxn>
                <a:cxn ang="0">
                  <a:pos x="48" y="340"/>
                </a:cxn>
                <a:cxn ang="0">
                  <a:pos x="50" y="309"/>
                </a:cxn>
                <a:cxn ang="0">
                  <a:pos x="52" y="305"/>
                </a:cxn>
                <a:cxn ang="0">
                  <a:pos x="53" y="0"/>
                </a:cxn>
                <a:cxn ang="0">
                  <a:pos x="55" y="133"/>
                </a:cxn>
                <a:cxn ang="0">
                  <a:pos x="56" y="142"/>
                </a:cxn>
                <a:cxn ang="0">
                  <a:pos x="58" y="140"/>
                </a:cxn>
                <a:cxn ang="0">
                  <a:pos x="61" y="140"/>
                </a:cxn>
                <a:cxn ang="0">
                  <a:pos x="62" y="144"/>
                </a:cxn>
                <a:cxn ang="0">
                  <a:pos x="64" y="142"/>
                </a:cxn>
                <a:cxn ang="0">
                  <a:pos x="65" y="142"/>
                </a:cxn>
                <a:cxn ang="0">
                  <a:pos x="69" y="142"/>
                </a:cxn>
                <a:cxn ang="0">
                  <a:pos x="70" y="144"/>
                </a:cxn>
                <a:cxn ang="0">
                  <a:pos x="76" y="144"/>
                </a:cxn>
                <a:cxn ang="0">
                  <a:pos x="76" y="144"/>
                </a:cxn>
                <a:cxn ang="0">
                  <a:pos x="78" y="144"/>
                </a:cxn>
              </a:cxnLst>
              <a:rect l="0" t="0" r="r" b="b"/>
              <a:pathLst>
                <a:path w="79" h="340">
                  <a:moveTo>
                    <a:pt x="0" y="144"/>
                  </a:moveTo>
                  <a:lnTo>
                    <a:pt x="0" y="145"/>
                  </a:lnTo>
                  <a:lnTo>
                    <a:pt x="0" y="144"/>
                  </a:lnTo>
                  <a:lnTo>
                    <a:pt x="2" y="145"/>
                  </a:lnTo>
                  <a:lnTo>
                    <a:pt x="2" y="144"/>
                  </a:lnTo>
                  <a:lnTo>
                    <a:pt x="2" y="145"/>
                  </a:lnTo>
                  <a:lnTo>
                    <a:pt x="5" y="145"/>
                  </a:lnTo>
                  <a:lnTo>
                    <a:pt x="5" y="145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5"/>
                  </a:lnTo>
                  <a:lnTo>
                    <a:pt x="8" y="145"/>
                  </a:lnTo>
                  <a:lnTo>
                    <a:pt x="10" y="144"/>
                  </a:lnTo>
                  <a:lnTo>
                    <a:pt x="10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6" y="144"/>
                  </a:lnTo>
                  <a:lnTo>
                    <a:pt x="17" y="144"/>
                  </a:lnTo>
                  <a:lnTo>
                    <a:pt x="19" y="145"/>
                  </a:lnTo>
                  <a:lnTo>
                    <a:pt x="19" y="144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21" y="144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2" y="144"/>
                  </a:lnTo>
                  <a:lnTo>
                    <a:pt x="22" y="145"/>
                  </a:lnTo>
                  <a:lnTo>
                    <a:pt x="24" y="144"/>
                  </a:lnTo>
                  <a:lnTo>
                    <a:pt x="24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7" y="144"/>
                  </a:lnTo>
                  <a:lnTo>
                    <a:pt x="27" y="145"/>
                  </a:lnTo>
                  <a:lnTo>
                    <a:pt x="27" y="144"/>
                  </a:lnTo>
                  <a:lnTo>
                    <a:pt x="27" y="144"/>
                  </a:lnTo>
                  <a:lnTo>
                    <a:pt x="28" y="145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4"/>
                  </a:lnTo>
                  <a:lnTo>
                    <a:pt x="30" y="144"/>
                  </a:lnTo>
                  <a:lnTo>
                    <a:pt x="31" y="145"/>
                  </a:lnTo>
                  <a:lnTo>
                    <a:pt x="31" y="144"/>
                  </a:lnTo>
                  <a:lnTo>
                    <a:pt x="31" y="145"/>
                  </a:lnTo>
                  <a:lnTo>
                    <a:pt x="33" y="144"/>
                  </a:lnTo>
                  <a:lnTo>
                    <a:pt x="33" y="145"/>
                  </a:lnTo>
                  <a:lnTo>
                    <a:pt x="33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42" y="142"/>
                  </a:lnTo>
                  <a:lnTo>
                    <a:pt x="44" y="140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42"/>
                  </a:lnTo>
                  <a:lnTo>
                    <a:pt x="45" y="140"/>
                  </a:lnTo>
                  <a:lnTo>
                    <a:pt x="45" y="140"/>
                  </a:lnTo>
                  <a:lnTo>
                    <a:pt x="47" y="142"/>
                  </a:lnTo>
                  <a:lnTo>
                    <a:pt x="47" y="140"/>
                  </a:lnTo>
                  <a:lnTo>
                    <a:pt x="47" y="144"/>
                  </a:lnTo>
                  <a:lnTo>
                    <a:pt x="48" y="142"/>
                  </a:lnTo>
                  <a:lnTo>
                    <a:pt x="48" y="340"/>
                  </a:lnTo>
                  <a:lnTo>
                    <a:pt x="48" y="131"/>
                  </a:lnTo>
                  <a:lnTo>
                    <a:pt x="48" y="311"/>
                  </a:lnTo>
                  <a:lnTo>
                    <a:pt x="50" y="309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2" y="305"/>
                  </a:lnTo>
                  <a:lnTo>
                    <a:pt x="52" y="304"/>
                  </a:lnTo>
                  <a:lnTo>
                    <a:pt x="53" y="304"/>
                  </a:lnTo>
                  <a:lnTo>
                    <a:pt x="53" y="0"/>
                  </a:lnTo>
                  <a:lnTo>
                    <a:pt x="53" y="56"/>
                  </a:lnTo>
                  <a:lnTo>
                    <a:pt x="55" y="65"/>
                  </a:lnTo>
                  <a:lnTo>
                    <a:pt x="55" y="133"/>
                  </a:lnTo>
                  <a:lnTo>
                    <a:pt x="55" y="131"/>
                  </a:lnTo>
                  <a:lnTo>
                    <a:pt x="56" y="133"/>
                  </a:lnTo>
                  <a:lnTo>
                    <a:pt x="56" y="142"/>
                  </a:lnTo>
                  <a:lnTo>
                    <a:pt x="56" y="129"/>
                  </a:lnTo>
                  <a:lnTo>
                    <a:pt x="56" y="138"/>
                  </a:lnTo>
                  <a:lnTo>
                    <a:pt x="58" y="140"/>
                  </a:lnTo>
                  <a:lnTo>
                    <a:pt x="58" y="138"/>
                  </a:lnTo>
                  <a:lnTo>
                    <a:pt x="58" y="140"/>
                  </a:lnTo>
                  <a:lnTo>
                    <a:pt x="61" y="140"/>
                  </a:lnTo>
                  <a:lnTo>
                    <a:pt x="61" y="142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2"/>
                  </a:lnTo>
                  <a:lnTo>
                    <a:pt x="65" y="144"/>
                  </a:lnTo>
                  <a:lnTo>
                    <a:pt x="67" y="144"/>
                  </a:lnTo>
                  <a:lnTo>
                    <a:pt x="69" y="142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0" y="144"/>
                  </a:lnTo>
                  <a:lnTo>
                    <a:pt x="72" y="144"/>
                  </a:lnTo>
                  <a:lnTo>
                    <a:pt x="73" y="144"/>
                  </a:lnTo>
                  <a:lnTo>
                    <a:pt x="76" y="144"/>
                  </a:lnTo>
                  <a:lnTo>
                    <a:pt x="76" y="145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8" y="145"/>
                  </a:lnTo>
                  <a:lnTo>
                    <a:pt x="78" y="145"/>
                  </a:lnTo>
                  <a:lnTo>
                    <a:pt x="78" y="144"/>
                  </a:lnTo>
                  <a:lnTo>
                    <a:pt x="79" y="145"/>
                  </a:lnTo>
                  <a:lnTo>
                    <a:pt x="79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6" name="Freeform 212"/>
            <p:cNvSpPr>
              <a:spLocks/>
            </p:cNvSpPr>
            <p:nvPr/>
          </p:nvSpPr>
          <p:spPr bwMode="auto">
            <a:xfrm>
              <a:off x="1083477" y="2935390"/>
              <a:ext cx="130536" cy="4551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21" y="14"/>
                </a:cxn>
                <a:cxn ang="0">
                  <a:pos x="24" y="14"/>
                </a:cxn>
                <a:cxn ang="0">
                  <a:pos x="25" y="12"/>
                </a:cxn>
                <a:cxn ang="0">
                  <a:pos x="27" y="12"/>
                </a:cxn>
                <a:cxn ang="0">
                  <a:pos x="30" y="14"/>
                </a:cxn>
                <a:cxn ang="0">
                  <a:pos x="31" y="14"/>
                </a:cxn>
                <a:cxn ang="0">
                  <a:pos x="35" y="12"/>
                </a:cxn>
                <a:cxn ang="0">
                  <a:pos x="36" y="14"/>
                </a:cxn>
                <a:cxn ang="0">
                  <a:pos x="39" y="14"/>
                </a:cxn>
                <a:cxn ang="0">
                  <a:pos x="41" y="14"/>
                </a:cxn>
                <a:cxn ang="0">
                  <a:pos x="42" y="14"/>
                </a:cxn>
                <a:cxn ang="0">
                  <a:pos x="45" y="11"/>
                </a:cxn>
                <a:cxn ang="0">
                  <a:pos x="47" y="12"/>
                </a:cxn>
                <a:cxn ang="0">
                  <a:pos x="50" y="12"/>
                </a:cxn>
                <a:cxn ang="0">
                  <a:pos x="52" y="11"/>
                </a:cxn>
                <a:cxn ang="0">
                  <a:pos x="53" y="11"/>
                </a:cxn>
                <a:cxn ang="0">
                  <a:pos x="55" y="11"/>
                </a:cxn>
                <a:cxn ang="0">
                  <a:pos x="56" y="11"/>
                </a:cxn>
                <a:cxn ang="0">
                  <a:pos x="58" y="11"/>
                </a:cxn>
                <a:cxn ang="0">
                  <a:pos x="59" y="12"/>
                </a:cxn>
                <a:cxn ang="0">
                  <a:pos x="61" y="11"/>
                </a:cxn>
                <a:cxn ang="0">
                  <a:pos x="61" y="12"/>
                </a:cxn>
                <a:cxn ang="0">
                  <a:pos x="64" y="11"/>
                </a:cxn>
                <a:cxn ang="0">
                  <a:pos x="66" y="11"/>
                </a:cxn>
                <a:cxn ang="0">
                  <a:pos x="67" y="12"/>
                </a:cxn>
                <a:cxn ang="0">
                  <a:pos x="72" y="14"/>
                </a:cxn>
                <a:cxn ang="0">
                  <a:pos x="78" y="12"/>
                </a:cxn>
                <a:cxn ang="0">
                  <a:pos x="78" y="9"/>
                </a:cxn>
                <a:cxn ang="0">
                  <a:pos x="80" y="0"/>
                </a:cxn>
                <a:cxn ang="0">
                  <a:pos x="81" y="42"/>
                </a:cxn>
                <a:cxn ang="0">
                  <a:pos x="83" y="27"/>
                </a:cxn>
                <a:cxn ang="0">
                  <a:pos x="83" y="45"/>
                </a:cxn>
                <a:cxn ang="0">
                  <a:pos x="86" y="27"/>
                </a:cxn>
                <a:cxn ang="0">
                  <a:pos x="86" y="32"/>
                </a:cxn>
                <a:cxn ang="0">
                  <a:pos x="87" y="27"/>
                </a:cxn>
              </a:cxnLst>
              <a:rect l="0" t="0" r="r" b="b"/>
              <a:pathLst>
                <a:path w="89" h="56">
                  <a:moveTo>
                    <a:pt x="0" y="1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14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5" y="11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7" y="12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0" y="12"/>
                  </a:lnTo>
                  <a:lnTo>
                    <a:pt x="52" y="11"/>
                  </a:lnTo>
                  <a:lnTo>
                    <a:pt x="52" y="12"/>
                  </a:lnTo>
                  <a:lnTo>
                    <a:pt x="52" y="11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12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8" y="12"/>
                  </a:lnTo>
                  <a:lnTo>
                    <a:pt x="58" y="11"/>
                  </a:lnTo>
                  <a:lnTo>
                    <a:pt x="58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1"/>
                  </a:lnTo>
                  <a:lnTo>
                    <a:pt x="67" y="12"/>
                  </a:lnTo>
                  <a:lnTo>
                    <a:pt x="69" y="12"/>
                  </a:lnTo>
                  <a:lnTo>
                    <a:pt x="70" y="12"/>
                  </a:lnTo>
                  <a:lnTo>
                    <a:pt x="72" y="14"/>
                  </a:lnTo>
                  <a:lnTo>
                    <a:pt x="73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8" y="9"/>
                  </a:lnTo>
                  <a:lnTo>
                    <a:pt x="80" y="14"/>
                  </a:lnTo>
                  <a:lnTo>
                    <a:pt x="80" y="47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81" y="14"/>
                  </a:lnTo>
                  <a:lnTo>
                    <a:pt x="81" y="42"/>
                  </a:lnTo>
                  <a:lnTo>
                    <a:pt x="81" y="9"/>
                  </a:lnTo>
                  <a:lnTo>
                    <a:pt x="81" y="29"/>
                  </a:lnTo>
                  <a:lnTo>
                    <a:pt x="83" y="27"/>
                  </a:lnTo>
                  <a:lnTo>
                    <a:pt x="83" y="47"/>
                  </a:lnTo>
                  <a:lnTo>
                    <a:pt x="83" y="20"/>
                  </a:lnTo>
                  <a:lnTo>
                    <a:pt x="83" y="45"/>
                  </a:lnTo>
                  <a:lnTo>
                    <a:pt x="84" y="40"/>
                  </a:lnTo>
                  <a:lnTo>
                    <a:pt x="84" y="29"/>
                  </a:lnTo>
                  <a:lnTo>
                    <a:pt x="86" y="27"/>
                  </a:lnTo>
                  <a:lnTo>
                    <a:pt x="86" y="43"/>
                  </a:lnTo>
                  <a:lnTo>
                    <a:pt x="86" y="25"/>
                  </a:lnTo>
                  <a:lnTo>
                    <a:pt x="86" y="32"/>
                  </a:lnTo>
                  <a:lnTo>
                    <a:pt x="87" y="31"/>
                  </a:lnTo>
                  <a:lnTo>
                    <a:pt x="87" y="56"/>
                  </a:lnTo>
                  <a:lnTo>
                    <a:pt x="87" y="27"/>
                  </a:lnTo>
                  <a:lnTo>
                    <a:pt x="87" y="42"/>
                  </a:lnTo>
                  <a:lnTo>
                    <a:pt x="89" y="4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7" name="Freeform 213"/>
            <p:cNvSpPr>
              <a:spLocks/>
            </p:cNvSpPr>
            <p:nvPr/>
          </p:nvSpPr>
          <p:spPr bwMode="auto">
            <a:xfrm>
              <a:off x="1214013" y="2954284"/>
              <a:ext cx="124090" cy="3306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42"/>
                </a:cxn>
                <a:cxn ang="0">
                  <a:pos x="3" y="26"/>
                </a:cxn>
                <a:cxn ang="0">
                  <a:pos x="4" y="17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8" y="17"/>
                </a:cxn>
                <a:cxn ang="0">
                  <a:pos x="9" y="17"/>
                </a:cxn>
                <a:cxn ang="0">
                  <a:pos x="11" y="37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20" y="15"/>
                </a:cxn>
                <a:cxn ang="0">
                  <a:pos x="25" y="15"/>
                </a:cxn>
                <a:cxn ang="0">
                  <a:pos x="28" y="15"/>
                </a:cxn>
                <a:cxn ang="0">
                  <a:pos x="29" y="13"/>
                </a:cxn>
                <a:cxn ang="0">
                  <a:pos x="29" y="13"/>
                </a:cxn>
                <a:cxn ang="0">
                  <a:pos x="34" y="13"/>
                </a:cxn>
                <a:cxn ang="0">
                  <a:pos x="36" y="13"/>
                </a:cxn>
                <a:cxn ang="0">
                  <a:pos x="37" y="11"/>
                </a:cxn>
                <a:cxn ang="0">
                  <a:pos x="40" y="11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6" y="8"/>
                </a:cxn>
                <a:cxn ang="0">
                  <a:pos x="48" y="9"/>
                </a:cxn>
                <a:cxn ang="0">
                  <a:pos x="49" y="8"/>
                </a:cxn>
                <a:cxn ang="0">
                  <a:pos x="53" y="4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6"/>
                </a:cxn>
                <a:cxn ang="0">
                  <a:pos x="63" y="6"/>
                </a:cxn>
                <a:cxn ang="0">
                  <a:pos x="65" y="4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73" y="4"/>
                </a:cxn>
                <a:cxn ang="0">
                  <a:pos x="74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2" y="2"/>
                </a:cxn>
                <a:cxn ang="0">
                  <a:pos x="82" y="2"/>
                </a:cxn>
                <a:cxn ang="0">
                  <a:pos x="84" y="0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lnTo>
                    <a:pt x="0" y="19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42"/>
                  </a:lnTo>
                  <a:lnTo>
                    <a:pt x="1" y="13"/>
                  </a:lnTo>
                  <a:lnTo>
                    <a:pt x="1" y="28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11" y="26"/>
                  </a:lnTo>
                  <a:lnTo>
                    <a:pt x="11" y="37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0" y="9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6" y="8"/>
                  </a:lnTo>
                  <a:lnTo>
                    <a:pt x="46" y="9"/>
                  </a:lnTo>
                  <a:lnTo>
                    <a:pt x="48" y="8"/>
                  </a:lnTo>
                  <a:lnTo>
                    <a:pt x="48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53" y="4"/>
                  </a:lnTo>
                  <a:lnTo>
                    <a:pt x="53" y="6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4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5" y="6"/>
                  </a:lnTo>
                  <a:lnTo>
                    <a:pt x="67" y="4"/>
                  </a:lnTo>
                  <a:lnTo>
                    <a:pt x="67" y="6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4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4"/>
                  </a:lnTo>
                  <a:lnTo>
                    <a:pt x="77" y="2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8" name="Freeform 214"/>
            <p:cNvSpPr>
              <a:spLocks/>
            </p:cNvSpPr>
            <p:nvPr/>
          </p:nvSpPr>
          <p:spPr bwMode="auto">
            <a:xfrm>
              <a:off x="1338103" y="2943549"/>
              <a:ext cx="114018" cy="1889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14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8" y="13"/>
                </a:cxn>
                <a:cxn ang="0">
                  <a:pos x="13" y="11"/>
                </a:cxn>
                <a:cxn ang="0">
                  <a:pos x="14" y="11"/>
                </a:cxn>
                <a:cxn ang="0">
                  <a:pos x="16" y="13"/>
                </a:cxn>
                <a:cxn ang="0">
                  <a:pos x="17" y="11"/>
                </a:cxn>
                <a:cxn ang="0">
                  <a:pos x="20" y="9"/>
                </a:cxn>
                <a:cxn ang="0">
                  <a:pos x="23" y="9"/>
                </a:cxn>
                <a:cxn ang="0">
                  <a:pos x="25" y="11"/>
                </a:cxn>
                <a:cxn ang="0">
                  <a:pos x="27" y="11"/>
                </a:cxn>
                <a:cxn ang="0">
                  <a:pos x="28" y="9"/>
                </a:cxn>
                <a:cxn ang="0">
                  <a:pos x="33" y="7"/>
                </a:cxn>
                <a:cxn ang="0">
                  <a:pos x="34" y="7"/>
                </a:cxn>
                <a:cxn ang="0">
                  <a:pos x="36" y="9"/>
                </a:cxn>
                <a:cxn ang="0">
                  <a:pos x="36" y="7"/>
                </a:cxn>
                <a:cxn ang="0">
                  <a:pos x="40" y="5"/>
                </a:cxn>
                <a:cxn ang="0">
                  <a:pos x="44" y="7"/>
                </a:cxn>
                <a:cxn ang="0">
                  <a:pos x="45" y="5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8" y="5"/>
                </a:cxn>
                <a:cxn ang="0">
                  <a:pos x="50" y="5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4" y="7"/>
                </a:cxn>
                <a:cxn ang="0">
                  <a:pos x="54" y="7"/>
                </a:cxn>
                <a:cxn ang="0">
                  <a:pos x="56" y="5"/>
                </a:cxn>
                <a:cxn ang="0">
                  <a:pos x="58" y="7"/>
                </a:cxn>
                <a:cxn ang="0">
                  <a:pos x="61" y="7"/>
                </a:cxn>
                <a:cxn ang="0">
                  <a:pos x="62" y="23"/>
                </a:cxn>
                <a:cxn ang="0">
                  <a:pos x="64" y="22"/>
                </a:cxn>
                <a:cxn ang="0">
                  <a:pos x="65" y="5"/>
                </a:cxn>
                <a:cxn ang="0">
                  <a:pos x="67" y="5"/>
                </a:cxn>
                <a:cxn ang="0">
                  <a:pos x="68" y="5"/>
                </a:cxn>
                <a:cxn ang="0">
                  <a:pos x="68" y="3"/>
                </a:cxn>
                <a:cxn ang="0">
                  <a:pos x="73" y="3"/>
                </a:cxn>
                <a:cxn ang="0">
                  <a:pos x="75" y="2"/>
                </a:cxn>
                <a:cxn ang="0">
                  <a:pos x="75" y="3"/>
                </a:cxn>
                <a:cxn ang="0">
                  <a:pos x="76" y="2"/>
                </a:cxn>
              </a:cxnLst>
              <a:rect l="0" t="0" r="r" b="b"/>
              <a:pathLst>
                <a:path w="78" h="23">
                  <a:moveTo>
                    <a:pt x="0" y="14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30" y="9"/>
                  </a:lnTo>
                  <a:lnTo>
                    <a:pt x="31" y="9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45" y="5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8" y="7"/>
                  </a:lnTo>
                  <a:lnTo>
                    <a:pt x="58" y="5"/>
                  </a:lnTo>
                  <a:lnTo>
                    <a:pt x="58" y="7"/>
                  </a:lnTo>
                  <a:lnTo>
                    <a:pt x="59" y="5"/>
                  </a:lnTo>
                  <a:lnTo>
                    <a:pt x="59" y="9"/>
                  </a:lnTo>
                  <a:lnTo>
                    <a:pt x="61" y="7"/>
                  </a:lnTo>
                  <a:lnTo>
                    <a:pt x="61" y="16"/>
                  </a:lnTo>
                  <a:lnTo>
                    <a:pt x="62" y="18"/>
                  </a:lnTo>
                  <a:lnTo>
                    <a:pt x="62" y="23"/>
                  </a:lnTo>
                  <a:lnTo>
                    <a:pt x="62" y="20"/>
                  </a:lnTo>
                  <a:lnTo>
                    <a:pt x="64" y="18"/>
                  </a:lnTo>
                  <a:lnTo>
                    <a:pt x="64" y="22"/>
                  </a:lnTo>
                  <a:lnTo>
                    <a:pt x="64" y="5"/>
                  </a:lnTo>
                  <a:lnTo>
                    <a:pt x="65" y="3"/>
                  </a:lnTo>
                  <a:lnTo>
                    <a:pt x="65" y="5"/>
                  </a:lnTo>
                  <a:lnTo>
                    <a:pt x="65" y="0"/>
                  </a:lnTo>
                  <a:lnTo>
                    <a:pt x="65" y="3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5"/>
                  </a:lnTo>
                  <a:lnTo>
                    <a:pt x="68" y="7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2"/>
                  </a:lnTo>
                  <a:lnTo>
                    <a:pt x="73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6" y="2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9" name="Freeform 215"/>
            <p:cNvSpPr>
              <a:spLocks/>
            </p:cNvSpPr>
            <p:nvPr/>
          </p:nvSpPr>
          <p:spPr bwMode="auto">
            <a:xfrm>
              <a:off x="1452120" y="2928089"/>
              <a:ext cx="99917" cy="10606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7" y="27"/>
                </a:cxn>
                <a:cxn ang="0">
                  <a:pos x="9" y="20"/>
                </a:cxn>
                <a:cxn ang="0">
                  <a:pos x="11" y="27"/>
                </a:cxn>
                <a:cxn ang="0">
                  <a:pos x="12" y="45"/>
                </a:cxn>
                <a:cxn ang="0">
                  <a:pos x="14" y="25"/>
                </a:cxn>
                <a:cxn ang="0">
                  <a:pos x="14" y="31"/>
                </a:cxn>
                <a:cxn ang="0">
                  <a:pos x="15" y="20"/>
                </a:cxn>
                <a:cxn ang="0">
                  <a:pos x="17" y="58"/>
                </a:cxn>
                <a:cxn ang="0">
                  <a:pos x="18" y="29"/>
                </a:cxn>
                <a:cxn ang="0">
                  <a:pos x="20" y="136"/>
                </a:cxn>
                <a:cxn ang="0">
                  <a:pos x="21" y="122"/>
                </a:cxn>
                <a:cxn ang="0">
                  <a:pos x="23" y="120"/>
                </a:cxn>
                <a:cxn ang="0">
                  <a:pos x="25" y="122"/>
                </a:cxn>
                <a:cxn ang="0">
                  <a:pos x="28" y="122"/>
                </a:cxn>
                <a:cxn ang="0">
                  <a:pos x="29" y="123"/>
                </a:cxn>
                <a:cxn ang="0">
                  <a:pos x="31" y="123"/>
                </a:cxn>
                <a:cxn ang="0">
                  <a:pos x="32" y="123"/>
                </a:cxn>
                <a:cxn ang="0">
                  <a:pos x="34" y="125"/>
                </a:cxn>
                <a:cxn ang="0">
                  <a:pos x="35" y="127"/>
                </a:cxn>
                <a:cxn ang="0">
                  <a:pos x="38" y="127"/>
                </a:cxn>
                <a:cxn ang="0">
                  <a:pos x="40" y="125"/>
                </a:cxn>
                <a:cxn ang="0">
                  <a:pos x="42" y="122"/>
                </a:cxn>
                <a:cxn ang="0">
                  <a:pos x="43" y="120"/>
                </a:cxn>
                <a:cxn ang="0">
                  <a:pos x="45" y="123"/>
                </a:cxn>
                <a:cxn ang="0">
                  <a:pos x="46" y="125"/>
                </a:cxn>
                <a:cxn ang="0">
                  <a:pos x="48" y="125"/>
                </a:cxn>
                <a:cxn ang="0">
                  <a:pos x="48" y="123"/>
                </a:cxn>
                <a:cxn ang="0">
                  <a:pos x="51" y="125"/>
                </a:cxn>
                <a:cxn ang="0">
                  <a:pos x="54" y="114"/>
                </a:cxn>
                <a:cxn ang="0">
                  <a:pos x="54" y="118"/>
                </a:cxn>
                <a:cxn ang="0">
                  <a:pos x="56" y="111"/>
                </a:cxn>
                <a:cxn ang="0">
                  <a:pos x="57" y="123"/>
                </a:cxn>
                <a:cxn ang="0">
                  <a:pos x="59" y="102"/>
                </a:cxn>
                <a:cxn ang="0">
                  <a:pos x="60" y="80"/>
                </a:cxn>
                <a:cxn ang="0">
                  <a:pos x="62" y="43"/>
                </a:cxn>
                <a:cxn ang="0">
                  <a:pos x="63" y="29"/>
                </a:cxn>
                <a:cxn ang="0">
                  <a:pos x="65" y="31"/>
                </a:cxn>
              </a:cxnLst>
              <a:rect l="0" t="0" r="r" b="b"/>
              <a:pathLst>
                <a:path w="68" h="136">
                  <a:moveTo>
                    <a:pt x="0" y="20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33"/>
                  </a:lnTo>
                  <a:lnTo>
                    <a:pt x="1" y="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23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7" y="18"/>
                  </a:lnTo>
                  <a:lnTo>
                    <a:pt x="7" y="38"/>
                  </a:lnTo>
                  <a:lnTo>
                    <a:pt x="7" y="27"/>
                  </a:lnTo>
                  <a:lnTo>
                    <a:pt x="9" y="25"/>
                  </a:lnTo>
                  <a:lnTo>
                    <a:pt x="9" y="34"/>
                  </a:lnTo>
                  <a:lnTo>
                    <a:pt x="9" y="20"/>
                  </a:lnTo>
                  <a:lnTo>
                    <a:pt x="9" y="27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38"/>
                  </a:lnTo>
                  <a:lnTo>
                    <a:pt x="14" y="9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5" y="53"/>
                  </a:lnTo>
                  <a:lnTo>
                    <a:pt x="15" y="20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18" y="107"/>
                  </a:lnTo>
                  <a:lnTo>
                    <a:pt x="20" y="109"/>
                  </a:lnTo>
                  <a:lnTo>
                    <a:pt x="20" y="136"/>
                  </a:lnTo>
                  <a:lnTo>
                    <a:pt x="20" y="134"/>
                  </a:lnTo>
                  <a:lnTo>
                    <a:pt x="21" y="133"/>
                  </a:lnTo>
                  <a:lnTo>
                    <a:pt x="21" y="122"/>
                  </a:lnTo>
                  <a:lnTo>
                    <a:pt x="23" y="120"/>
                  </a:lnTo>
                  <a:lnTo>
                    <a:pt x="23" y="122"/>
                  </a:lnTo>
                  <a:lnTo>
                    <a:pt x="23" y="120"/>
                  </a:lnTo>
                  <a:lnTo>
                    <a:pt x="25" y="122"/>
                  </a:lnTo>
                  <a:lnTo>
                    <a:pt x="25" y="120"/>
                  </a:lnTo>
                  <a:lnTo>
                    <a:pt x="25" y="122"/>
                  </a:lnTo>
                  <a:lnTo>
                    <a:pt x="26" y="122"/>
                  </a:lnTo>
                  <a:lnTo>
                    <a:pt x="28" y="123"/>
                  </a:lnTo>
                  <a:lnTo>
                    <a:pt x="28" y="122"/>
                  </a:lnTo>
                  <a:lnTo>
                    <a:pt x="28" y="122"/>
                  </a:lnTo>
                  <a:lnTo>
                    <a:pt x="29" y="123"/>
                  </a:lnTo>
                  <a:lnTo>
                    <a:pt x="29" y="123"/>
                  </a:lnTo>
                  <a:lnTo>
                    <a:pt x="29" y="122"/>
                  </a:lnTo>
                  <a:lnTo>
                    <a:pt x="29" y="123"/>
                  </a:lnTo>
                  <a:lnTo>
                    <a:pt x="31" y="123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2" y="123"/>
                  </a:lnTo>
                  <a:lnTo>
                    <a:pt x="32" y="125"/>
                  </a:lnTo>
                  <a:lnTo>
                    <a:pt x="34" y="127"/>
                  </a:lnTo>
                  <a:lnTo>
                    <a:pt x="34" y="125"/>
                  </a:lnTo>
                  <a:lnTo>
                    <a:pt x="34" y="127"/>
                  </a:lnTo>
                  <a:lnTo>
                    <a:pt x="35" y="125"/>
                  </a:lnTo>
                  <a:lnTo>
                    <a:pt x="35" y="127"/>
                  </a:lnTo>
                  <a:lnTo>
                    <a:pt x="37" y="127"/>
                  </a:lnTo>
                  <a:lnTo>
                    <a:pt x="38" y="125"/>
                  </a:lnTo>
                  <a:lnTo>
                    <a:pt x="38" y="127"/>
                  </a:lnTo>
                  <a:lnTo>
                    <a:pt x="38" y="122"/>
                  </a:lnTo>
                  <a:lnTo>
                    <a:pt x="38" y="123"/>
                  </a:lnTo>
                  <a:lnTo>
                    <a:pt x="40" y="125"/>
                  </a:lnTo>
                  <a:lnTo>
                    <a:pt x="40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3" y="120"/>
                  </a:lnTo>
                  <a:lnTo>
                    <a:pt x="43" y="122"/>
                  </a:lnTo>
                  <a:lnTo>
                    <a:pt x="45" y="120"/>
                  </a:lnTo>
                  <a:lnTo>
                    <a:pt x="45" y="123"/>
                  </a:lnTo>
                  <a:lnTo>
                    <a:pt x="45" y="122"/>
                  </a:lnTo>
                  <a:lnTo>
                    <a:pt x="46" y="123"/>
                  </a:lnTo>
                  <a:lnTo>
                    <a:pt x="46" y="125"/>
                  </a:lnTo>
                  <a:lnTo>
                    <a:pt x="46" y="122"/>
                  </a:lnTo>
                  <a:lnTo>
                    <a:pt x="46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2"/>
                  </a:lnTo>
                  <a:lnTo>
                    <a:pt x="48" y="123"/>
                  </a:lnTo>
                  <a:lnTo>
                    <a:pt x="51" y="123"/>
                  </a:lnTo>
                  <a:lnTo>
                    <a:pt x="49" y="123"/>
                  </a:lnTo>
                  <a:lnTo>
                    <a:pt x="51" y="125"/>
                  </a:lnTo>
                  <a:lnTo>
                    <a:pt x="52" y="123"/>
                  </a:lnTo>
                  <a:lnTo>
                    <a:pt x="52" y="120"/>
                  </a:lnTo>
                  <a:lnTo>
                    <a:pt x="54" y="114"/>
                  </a:lnTo>
                  <a:lnTo>
                    <a:pt x="54" y="125"/>
                  </a:lnTo>
                  <a:lnTo>
                    <a:pt x="54" y="113"/>
                  </a:lnTo>
                  <a:lnTo>
                    <a:pt x="54" y="118"/>
                  </a:lnTo>
                  <a:lnTo>
                    <a:pt x="56" y="118"/>
                  </a:lnTo>
                  <a:lnTo>
                    <a:pt x="56" y="122"/>
                  </a:lnTo>
                  <a:lnTo>
                    <a:pt x="56" y="111"/>
                  </a:lnTo>
                  <a:lnTo>
                    <a:pt x="56" y="118"/>
                  </a:lnTo>
                  <a:lnTo>
                    <a:pt x="57" y="120"/>
                  </a:lnTo>
                  <a:lnTo>
                    <a:pt x="57" y="123"/>
                  </a:lnTo>
                  <a:lnTo>
                    <a:pt x="57" y="93"/>
                  </a:lnTo>
                  <a:lnTo>
                    <a:pt x="57" y="105"/>
                  </a:lnTo>
                  <a:lnTo>
                    <a:pt x="59" y="102"/>
                  </a:lnTo>
                  <a:lnTo>
                    <a:pt x="59" y="49"/>
                  </a:lnTo>
                  <a:lnTo>
                    <a:pt x="60" y="51"/>
                  </a:lnTo>
                  <a:lnTo>
                    <a:pt x="60" y="80"/>
                  </a:lnTo>
                  <a:lnTo>
                    <a:pt x="60" y="29"/>
                  </a:lnTo>
                  <a:lnTo>
                    <a:pt x="60" y="42"/>
                  </a:lnTo>
                  <a:lnTo>
                    <a:pt x="62" y="43"/>
                  </a:lnTo>
                  <a:lnTo>
                    <a:pt x="62" y="47"/>
                  </a:lnTo>
                  <a:lnTo>
                    <a:pt x="62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6" y="31"/>
                  </a:lnTo>
                  <a:lnTo>
                    <a:pt x="68" y="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0" name="Freeform 216"/>
            <p:cNvSpPr>
              <a:spLocks/>
            </p:cNvSpPr>
            <p:nvPr/>
          </p:nvSpPr>
          <p:spPr bwMode="auto">
            <a:xfrm>
              <a:off x="1552037" y="2909195"/>
              <a:ext cx="102334" cy="140421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" y="57"/>
                </a:cxn>
                <a:cxn ang="0">
                  <a:pos x="3" y="55"/>
                </a:cxn>
                <a:cxn ang="0">
                  <a:pos x="5" y="57"/>
                </a:cxn>
                <a:cxn ang="0">
                  <a:pos x="9" y="57"/>
                </a:cxn>
                <a:cxn ang="0">
                  <a:pos x="11" y="57"/>
                </a:cxn>
                <a:cxn ang="0">
                  <a:pos x="12" y="57"/>
                </a:cxn>
                <a:cxn ang="0">
                  <a:pos x="14" y="57"/>
                </a:cxn>
                <a:cxn ang="0">
                  <a:pos x="15" y="58"/>
                </a:cxn>
                <a:cxn ang="0">
                  <a:pos x="17" y="57"/>
                </a:cxn>
                <a:cxn ang="0">
                  <a:pos x="17" y="58"/>
                </a:cxn>
                <a:cxn ang="0">
                  <a:pos x="19" y="57"/>
                </a:cxn>
                <a:cxn ang="0">
                  <a:pos x="22" y="55"/>
                </a:cxn>
                <a:cxn ang="0">
                  <a:pos x="23" y="57"/>
                </a:cxn>
                <a:cxn ang="0">
                  <a:pos x="25" y="57"/>
                </a:cxn>
                <a:cxn ang="0">
                  <a:pos x="26" y="55"/>
                </a:cxn>
                <a:cxn ang="0">
                  <a:pos x="28" y="57"/>
                </a:cxn>
                <a:cxn ang="0">
                  <a:pos x="29" y="55"/>
                </a:cxn>
                <a:cxn ang="0">
                  <a:pos x="29" y="57"/>
                </a:cxn>
                <a:cxn ang="0">
                  <a:pos x="33" y="57"/>
                </a:cxn>
                <a:cxn ang="0">
                  <a:pos x="34" y="57"/>
                </a:cxn>
                <a:cxn ang="0">
                  <a:pos x="36" y="46"/>
                </a:cxn>
                <a:cxn ang="0">
                  <a:pos x="37" y="44"/>
                </a:cxn>
                <a:cxn ang="0">
                  <a:pos x="40" y="44"/>
                </a:cxn>
                <a:cxn ang="0">
                  <a:pos x="40" y="44"/>
                </a:cxn>
                <a:cxn ang="0">
                  <a:pos x="42" y="31"/>
                </a:cxn>
                <a:cxn ang="0">
                  <a:pos x="43" y="138"/>
                </a:cxn>
                <a:cxn ang="0">
                  <a:pos x="45" y="135"/>
                </a:cxn>
                <a:cxn ang="0">
                  <a:pos x="46" y="135"/>
                </a:cxn>
                <a:cxn ang="0">
                  <a:pos x="50" y="138"/>
                </a:cxn>
                <a:cxn ang="0">
                  <a:pos x="51" y="138"/>
                </a:cxn>
                <a:cxn ang="0">
                  <a:pos x="53" y="138"/>
                </a:cxn>
                <a:cxn ang="0">
                  <a:pos x="54" y="137"/>
                </a:cxn>
                <a:cxn ang="0">
                  <a:pos x="57" y="138"/>
                </a:cxn>
                <a:cxn ang="0">
                  <a:pos x="57" y="140"/>
                </a:cxn>
                <a:cxn ang="0">
                  <a:pos x="59" y="140"/>
                </a:cxn>
                <a:cxn ang="0">
                  <a:pos x="62" y="142"/>
                </a:cxn>
                <a:cxn ang="0">
                  <a:pos x="64" y="144"/>
                </a:cxn>
                <a:cxn ang="0">
                  <a:pos x="65" y="144"/>
                </a:cxn>
                <a:cxn ang="0">
                  <a:pos x="65" y="142"/>
                </a:cxn>
                <a:cxn ang="0">
                  <a:pos x="67" y="142"/>
                </a:cxn>
                <a:cxn ang="0">
                  <a:pos x="70" y="146"/>
                </a:cxn>
              </a:cxnLst>
              <a:rect l="0" t="0" r="r" b="b"/>
              <a:pathLst>
                <a:path w="70" h="180">
                  <a:moveTo>
                    <a:pt x="0" y="57"/>
                  </a:moveTo>
                  <a:lnTo>
                    <a:pt x="0" y="53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1" y="57"/>
                  </a:lnTo>
                  <a:lnTo>
                    <a:pt x="3" y="55"/>
                  </a:lnTo>
                  <a:lnTo>
                    <a:pt x="3" y="57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5" y="57"/>
                  </a:lnTo>
                  <a:lnTo>
                    <a:pt x="6" y="57"/>
                  </a:lnTo>
                  <a:lnTo>
                    <a:pt x="8" y="57"/>
                  </a:lnTo>
                  <a:lnTo>
                    <a:pt x="9" y="57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4" y="58"/>
                  </a:lnTo>
                  <a:lnTo>
                    <a:pt x="15" y="57"/>
                  </a:lnTo>
                  <a:lnTo>
                    <a:pt x="15" y="58"/>
                  </a:lnTo>
                  <a:lnTo>
                    <a:pt x="15" y="55"/>
                  </a:lnTo>
                  <a:lnTo>
                    <a:pt x="15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9" y="57"/>
                  </a:lnTo>
                  <a:lnTo>
                    <a:pt x="19" y="58"/>
                  </a:lnTo>
                  <a:lnTo>
                    <a:pt x="19" y="57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22" y="55"/>
                  </a:lnTo>
                  <a:lnTo>
                    <a:pt x="22" y="57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7"/>
                  </a:lnTo>
                  <a:lnTo>
                    <a:pt x="25" y="55"/>
                  </a:lnTo>
                  <a:lnTo>
                    <a:pt x="26" y="57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8" y="55"/>
                  </a:lnTo>
                  <a:lnTo>
                    <a:pt x="28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34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6" y="58"/>
                  </a:lnTo>
                  <a:lnTo>
                    <a:pt x="36" y="60"/>
                  </a:lnTo>
                  <a:lnTo>
                    <a:pt x="36" y="46"/>
                  </a:lnTo>
                  <a:lnTo>
                    <a:pt x="37" y="15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39" y="46"/>
                  </a:lnTo>
                  <a:lnTo>
                    <a:pt x="40" y="44"/>
                  </a:lnTo>
                  <a:lnTo>
                    <a:pt x="40" y="60"/>
                  </a:lnTo>
                  <a:lnTo>
                    <a:pt x="40" y="0"/>
                  </a:lnTo>
                  <a:lnTo>
                    <a:pt x="40" y="44"/>
                  </a:lnTo>
                  <a:lnTo>
                    <a:pt x="42" y="40"/>
                  </a:lnTo>
                  <a:lnTo>
                    <a:pt x="42" y="180"/>
                  </a:lnTo>
                  <a:lnTo>
                    <a:pt x="42" y="31"/>
                  </a:lnTo>
                  <a:lnTo>
                    <a:pt x="42" y="147"/>
                  </a:lnTo>
                  <a:lnTo>
                    <a:pt x="43" y="146"/>
                  </a:lnTo>
                  <a:lnTo>
                    <a:pt x="43" y="138"/>
                  </a:lnTo>
                  <a:lnTo>
                    <a:pt x="45" y="137"/>
                  </a:lnTo>
                  <a:lnTo>
                    <a:pt x="45" y="138"/>
                  </a:lnTo>
                  <a:lnTo>
                    <a:pt x="45" y="135"/>
                  </a:lnTo>
                  <a:lnTo>
                    <a:pt x="45" y="137"/>
                  </a:lnTo>
                  <a:lnTo>
                    <a:pt x="46" y="135"/>
                  </a:lnTo>
                  <a:lnTo>
                    <a:pt x="46" y="135"/>
                  </a:lnTo>
                  <a:lnTo>
                    <a:pt x="46" y="137"/>
                  </a:lnTo>
                  <a:lnTo>
                    <a:pt x="50" y="137"/>
                  </a:lnTo>
                  <a:lnTo>
                    <a:pt x="50" y="138"/>
                  </a:lnTo>
                  <a:lnTo>
                    <a:pt x="50" y="137"/>
                  </a:lnTo>
                  <a:lnTo>
                    <a:pt x="51" y="138"/>
                  </a:lnTo>
                  <a:lnTo>
                    <a:pt x="51" y="138"/>
                  </a:lnTo>
                  <a:lnTo>
                    <a:pt x="51" y="137"/>
                  </a:lnTo>
                  <a:lnTo>
                    <a:pt x="51" y="137"/>
                  </a:lnTo>
                  <a:lnTo>
                    <a:pt x="53" y="138"/>
                  </a:lnTo>
                  <a:lnTo>
                    <a:pt x="53" y="137"/>
                  </a:lnTo>
                  <a:lnTo>
                    <a:pt x="53" y="138"/>
                  </a:lnTo>
                  <a:lnTo>
                    <a:pt x="54" y="137"/>
                  </a:lnTo>
                  <a:lnTo>
                    <a:pt x="54" y="138"/>
                  </a:lnTo>
                  <a:lnTo>
                    <a:pt x="54" y="138"/>
                  </a:lnTo>
                  <a:lnTo>
                    <a:pt x="57" y="138"/>
                  </a:lnTo>
                  <a:lnTo>
                    <a:pt x="57" y="140"/>
                  </a:lnTo>
                  <a:lnTo>
                    <a:pt x="56" y="138"/>
                  </a:lnTo>
                  <a:lnTo>
                    <a:pt x="57" y="140"/>
                  </a:lnTo>
                  <a:lnTo>
                    <a:pt x="60" y="140"/>
                  </a:lnTo>
                  <a:lnTo>
                    <a:pt x="60" y="142"/>
                  </a:lnTo>
                  <a:lnTo>
                    <a:pt x="59" y="140"/>
                  </a:lnTo>
                  <a:lnTo>
                    <a:pt x="60" y="142"/>
                  </a:lnTo>
                  <a:lnTo>
                    <a:pt x="62" y="14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4"/>
                  </a:lnTo>
                  <a:lnTo>
                    <a:pt x="65" y="140"/>
                  </a:lnTo>
                  <a:lnTo>
                    <a:pt x="65" y="142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7" y="144"/>
                  </a:lnTo>
                  <a:lnTo>
                    <a:pt x="70" y="144"/>
                  </a:lnTo>
                  <a:lnTo>
                    <a:pt x="70" y="146"/>
                  </a:lnTo>
                  <a:lnTo>
                    <a:pt x="70" y="144"/>
                  </a:lnTo>
                  <a:lnTo>
                    <a:pt x="70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1" name="Freeform 217"/>
            <p:cNvSpPr>
              <a:spLocks/>
            </p:cNvSpPr>
            <p:nvPr/>
          </p:nvSpPr>
          <p:spPr bwMode="auto">
            <a:xfrm>
              <a:off x="1654371" y="2860670"/>
              <a:ext cx="117241" cy="204835"/>
            </a:xfrm>
            <a:custGeom>
              <a:avLst/>
              <a:gdLst/>
              <a:ahLst/>
              <a:cxnLst>
                <a:cxn ang="0">
                  <a:pos x="1" y="206"/>
                </a:cxn>
                <a:cxn ang="0">
                  <a:pos x="4" y="209"/>
                </a:cxn>
                <a:cxn ang="0">
                  <a:pos x="6" y="209"/>
                </a:cxn>
                <a:cxn ang="0">
                  <a:pos x="7" y="209"/>
                </a:cxn>
                <a:cxn ang="0">
                  <a:pos x="12" y="209"/>
                </a:cxn>
                <a:cxn ang="0">
                  <a:pos x="14" y="211"/>
                </a:cxn>
                <a:cxn ang="0">
                  <a:pos x="15" y="213"/>
                </a:cxn>
                <a:cxn ang="0">
                  <a:pos x="17" y="213"/>
                </a:cxn>
                <a:cxn ang="0">
                  <a:pos x="18" y="213"/>
                </a:cxn>
                <a:cxn ang="0">
                  <a:pos x="20" y="213"/>
                </a:cxn>
                <a:cxn ang="0">
                  <a:pos x="21" y="219"/>
                </a:cxn>
                <a:cxn ang="0">
                  <a:pos x="23" y="71"/>
                </a:cxn>
                <a:cxn ang="0">
                  <a:pos x="25" y="93"/>
                </a:cxn>
                <a:cxn ang="0">
                  <a:pos x="25" y="77"/>
                </a:cxn>
                <a:cxn ang="0">
                  <a:pos x="26" y="100"/>
                </a:cxn>
                <a:cxn ang="0">
                  <a:pos x="28" y="99"/>
                </a:cxn>
                <a:cxn ang="0">
                  <a:pos x="29" y="97"/>
                </a:cxn>
                <a:cxn ang="0">
                  <a:pos x="31" y="209"/>
                </a:cxn>
                <a:cxn ang="0">
                  <a:pos x="32" y="206"/>
                </a:cxn>
                <a:cxn ang="0">
                  <a:pos x="37" y="206"/>
                </a:cxn>
                <a:cxn ang="0">
                  <a:pos x="39" y="206"/>
                </a:cxn>
                <a:cxn ang="0">
                  <a:pos x="40" y="208"/>
                </a:cxn>
                <a:cxn ang="0">
                  <a:pos x="42" y="208"/>
                </a:cxn>
                <a:cxn ang="0">
                  <a:pos x="46" y="208"/>
                </a:cxn>
                <a:cxn ang="0">
                  <a:pos x="48" y="209"/>
                </a:cxn>
                <a:cxn ang="0">
                  <a:pos x="48" y="211"/>
                </a:cxn>
                <a:cxn ang="0">
                  <a:pos x="49" y="211"/>
                </a:cxn>
                <a:cxn ang="0">
                  <a:pos x="52" y="211"/>
                </a:cxn>
                <a:cxn ang="0">
                  <a:pos x="54" y="211"/>
                </a:cxn>
                <a:cxn ang="0">
                  <a:pos x="56" y="213"/>
                </a:cxn>
                <a:cxn ang="0">
                  <a:pos x="59" y="213"/>
                </a:cxn>
                <a:cxn ang="0">
                  <a:pos x="62" y="213"/>
                </a:cxn>
                <a:cxn ang="0">
                  <a:pos x="63" y="215"/>
                </a:cxn>
                <a:cxn ang="0">
                  <a:pos x="65" y="217"/>
                </a:cxn>
                <a:cxn ang="0">
                  <a:pos x="66" y="215"/>
                </a:cxn>
                <a:cxn ang="0">
                  <a:pos x="70" y="219"/>
                </a:cxn>
                <a:cxn ang="0">
                  <a:pos x="70" y="217"/>
                </a:cxn>
                <a:cxn ang="0">
                  <a:pos x="71" y="219"/>
                </a:cxn>
                <a:cxn ang="0">
                  <a:pos x="74" y="224"/>
                </a:cxn>
                <a:cxn ang="0">
                  <a:pos x="76" y="131"/>
                </a:cxn>
                <a:cxn ang="0">
                  <a:pos x="77" y="109"/>
                </a:cxn>
                <a:cxn ang="0">
                  <a:pos x="79" y="242"/>
                </a:cxn>
              </a:cxnLst>
              <a:rect l="0" t="0" r="r" b="b"/>
              <a:pathLst>
                <a:path w="80" h="262">
                  <a:moveTo>
                    <a:pt x="0" y="206"/>
                  </a:moveTo>
                  <a:lnTo>
                    <a:pt x="1" y="208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4" y="209"/>
                  </a:lnTo>
                  <a:lnTo>
                    <a:pt x="4" y="206"/>
                  </a:lnTo>
                  <a:lnTo>
                    <a:pt x="4" y="208"/>
                  </a:lnTo>
                  <a:lnTo>
                    <a:pt x="6" y="209"/>
                  </a:lnTo>
                  <a:lnTo>
                    <a:pt x="6" y="208"/>
                  </a:lnTo>
                  <a:lnTo>
                    <a:pt x="6" y="208"/>
                  </a:lnTo>
                  <a:lnTo>
                    <a:pt x="7" y="209"/>
                  </a:lnTo>
                  <a:lnTo>
                    <a:pt x="9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11"/>
                  </a:lnTo>
                  <a:lnTo>
                    <a:pt x="14" y="213"/>
                  </a:lnTo>
                  <a:lnTo>
                    <a:pt x="14" y="211"/>
                  </a:lnTo>
                  <a:lnTo>
                    <a:pt x="14" y="213"/>
                  </a:lnTo>
                  <a:lnTo>
                    <a:pt x="15" y="211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7" y="215"/>
                  </a:lnTo>
                  <a:lnTo>
                    <a:pt x="17" y="213"/>
                  </a:lnTo>
                  <a:lnTo>
                    <a:pt x="17" y="213"/>
                  </a:lnTo>
                  <a:lnTo>
                    <a:pt x="18" y="215"/>
                  </a:lnTo>
                  <a:lnTo>
                    <a:pt x="18" y="213"/>
                  </a:lnTo>
                  <a:lnTo>
                    <a:pt x="20" y="215"/>
                  </a:lnTo>
                  <a:lnTo>
                    <a:pt x="20" y="215"/>
                  </a:lnTo>
                  <a:lnTo>
                    <a:pt x="20" y="213"/>
                  </a:lnTo>
                  <a:lnTo>
                    <a:pt x="20" y="215"/>
                  </a:lnTo>
                  <a:lnTo>
                    <a:pt x="21" y="213"/>
                  </a:lnTo>
                  <a:lnTo>
                    <a:pt x="21" y="219"/>
                  </a:lnTo>
                  <a:lnTo>
                    <a:pt x="21" y="0"/>
                  </a:lnTo>
                  <a:lnTo>
                    <a:pt x="21" y="68"/>
                  </a:lnTo>
                  <a:lnTo>
                    <a:pt x="23" y="71"/>
                  </a:lnTo>
                  <a:lnTo>
                    <a:pt x="23" y="100"/>
                  </a:lnTo>
                  <a:lnTo>
                    <a:pt x="23" y="91"/>
                  </a:lnTo>
                  <a:lnTo>
                    <a:pt x="25" y="93"/>
                  </a:lnTo>
                  <a:lnTo>
                    <a:pt x="25" y="237"/>
                  </a:lnTo>
                  <a:lnTo>
                    <a:pt x="25" y="49"/>
                  </a:lnTo>
                  <a:lnTo>
                    <a:pt x="25" y="77"/>
                  </a:lnTo>
                  <a:lnTo>
                    <a:pt x="26" y="84"/>
                  </a:lnTo>
                  <a:lnTo>
                    <a:pt x="26" y="104"/>
                  </a:lnTo>
                  <a:lnTo>
                    <a:pt x="26" y="100"/>
                  </a:lnTo>
                  <a:lnTo>
                    <a:pt x="28" y="99"/>
                  </a:lnTo>
                  <a:lnTo>
                    <a:pt x="28" y="97"/>
                  </a:lnTo>
                  <a:lnTo>
                    <a:pt x="28" y="99"/>
                  </a:lnTo>
                  <a:lnTo>
                    <a:pt x="29" y="97"/>
                  </a:lnTo>
                  <a:lnTo>
                    <a:pt x="29" y="251"/>
                  </a:lnTo>
                  <a:lnTo>
                    <a:pt x="29" y="97"/>
                  </a:lnTo>
                  <a:lnTo>
                    <a:pt x="29" y="237"/>
                  </a:lnTo>
                  <a:lnTo>
                    <a:pt x="31" y="235"/>
                  </a:lnTo>
                  <a:lnTo>
                    <a:pt x="31" y="209"/>
                  </a:lnTo>
                  <a:lnTo>
                    <a:pt x="32" y="208"/>
                  </a:lnTo>
                  <a:lnTo>
                    <a:pt x="32" y="206"/>
                  </a:lnTo>
                  <a:lnTo>
                    <a:pt x="32" y="206"/>
                  </a:lnTo>
                  <a:lnTo>
                    <a:pt x="34" y="206"/>
                  </a:lnTo>
                  <a:lnTo>
                    <a:pt x="35" y="206"/>
                  </a:lnTo>
                  <a:lnTo>
                    <a:pt x="37" y="206"/>
                  </a:lnTo>
                  <a:lnTo>
                    <a:pt x="39" y="208"/>
                  </a:lnTo>
                  <a:lnTo>
                    <a:pt x="39" y="208"/>
                  </a:lnTo>
                  <a:lnTo>
                    <a:pt x="39" y="206"/>
                  </a:lnTo>
                  <a:lnTo>
                    <a:pt x="39" y="208"/>
                  </a:lnTo>
                  <a:lnTo>
                    <a:pt x="40" y="206"/>
                  </a:lnTo>
                  <a:lnTo>
                    <a:pt x="40" y="208"/>
                  </a:lnTo>
                  <a:lnTo>
                    <a:pt x="42" y="206"/>
                  </a:lnTo>
                  <a:lnTo>
                    <a:pt x="42" y="209"/>
                  </a:lnTo>
                  <a:lnTo>
                    <a:pt x="42" y="208"/>
                  </a:lnTo>
                  <a:lnTo>
                    <a:pt x="45" y="208"/>
                  </a:lnTo>
                  <a:lnTo>
                    <a:pt x="45" y="209"/>
                  </a:lnTo>
                  <a:lnTo>
                    <a:pt x="46" y="208"/>
                  </a:lnTo>
                  <a:lnTo>
                    <a:pt x="46" y="209"/>
                  </a:lnTo>
                  <a:lnTo>
                    <a:pt x="46" y="208"/>
                  </a:lnTo>
                  <a:lnTo>
                    <a:pt x="48" y="209"/>
                  </a:lnTo>
                  <a:lnTo>
                    <a:pt x="48" y="211"/>
                  </a:lnTo>
                  <a:lnTo>
                    <a:pt x="48" y="208"/>
                  </a:lnTo>
                  <a:lnTo>
                    <a:pt x="48" y="211"/>
                  </a:lnTo>
                  <a:lnTo>
                    <a:pt x="49" y="209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2" y="211"/>
                  </a:lnTo>
                  <a:lnTo>
                    <a:pt x="51" y="211"/>
                  </a:lnTo>
                  <a:lnTo>
                    <a:pt x="52" y="211"/>
                  </a:lnTo>
                  <a:lnTo>
                    <a:pt x="54" y="213"/>
                  </a:lnTo>
                  <a:lnTo>
                    <a:pt x="54" y="213"/>
                  </a:lnTo>
                  <a:lnTo>
                    <a:pt x="54" y="211"/>
                  </a:lnTo>
                  <a:lnTo>
                    <a:pt x="54" y="213"/>
                  </a:lnTo>
                  <a:lnTo>
                    <a:pt x="56" y="211"/>
                  </a:lnTo>
                  <a:lnTo>
                    <a:pt x="56" y="213"/>
                  </a:lnTo>
                  <a:lnTo>
                    <a:pt x="56" y="213"/>
                  </a:lnTo>
                  <a:lnTo>
                    <a:pt x="57" y="213"/>
                  </a:lnTo>
                  <a:lnTo>
                    <a:pt x="59" y="213"/>
                  </a:lnTo>
                  <a:lnTo>
                    <a:pt x="60" y="213"/>
                  </a:lnTo>
                  <a:lnTo>
                    <a:pt x="62" y="215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3" y="215"/>
                  </a:lnTo>
                  <a:lnTo>
                    <a:pt x="65" y="217"/>
                  </a:lnTo>
                  <a:lnTo>
                    <a:pt x="65" y="215"/>
                  </a:lnTo>
                  <a:lnTo>
                    <a:pt x="65" y="217"/>
                  </a:lnTo>
                  <a:lnTo>
                    <a:pt x="66" y="215"/>
                  </a:lnTo>
                  <a:lnTo>
                    <a:pt x="66" y="217"/>
                  </a:lnTo>
                  <a:lnTo>
                    <a:pt x="68" y="217"/>
                  </a:lnTo>
                  <a:lnTo>
                    <a:pt x="70" y="219"/>
                  </a:lnTo>
                  <a:lnTo>
                    <a:pt x="70" y="219"/>
                  </a:lnTo>
                  <a:lnTo>
                    <a:pt x="70" y="217"/>
                  </a:lnTo>
                  <a:lnTo>
                    <a:pt x="70" y="217"/>
                  </a:lnTo>
                  <a:lnTo>
                    <a:pt x="71" y="219"/>
                  </a:lnTo>
                  <a:lnTo>
                    <a:pt x="71" y="217"/>
                  </a:lnTo>
                  <a:lnTo>
                    <a:pt x="71" y="219"/>
                  </a:lnTo>
                  <a:lnTo>
                    <a:pt x="73" y="219"/>
                  </a:lnTo>
                  <a:lnTo>
                    <a:pt x="74" y="219"/>
                  </a:lnTo>
                  <a:lnTo>
                    <a:pt x="74" y="224"/>
                  </a:lnTo>
                  <a:lnTo>
                    <a:pt x="74" y="11"/>
                  </a:lnTo>
                  <a:lnTo>
                    <a:pt x="74" y="171"/>
                  </a:lnTo>
                  <a:lnTo>
                    <a:pt x="76" y="131"/>
                  </a:lnTo>
                  <a:lnTo>
                    <a:pt x="76" y="42"/>
                  </a:lnTo>
                  <a:lnTo>
                    <a:pt x="76" y="108"/>
                  </a:lnTo>
                  <a:lnTo>
                    <a:pt x="77" y="109"/>
                  </a:lnTo>
                  <a:lnTo>
                    <a:pt x="77" y="262"/>
                  </a:lnTo>
                  <a:lnTo>
                    <a:pt x="77" y="244"/>
                  </a:lnTo>
                  <a:lnTo>
                    <a:pt x="79" y="242"/>
                  </a:lnTo>
                  <a:lnTo>
                    <a:pt x="79" y="226"/>
                  </a:lnTo>
                  <a:lnTo>
                    <a:pt x="80" y="2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2" name="Freeform 218"/>
            <p:cNvSpPr>
              <a:spLocks/>
            </p:cNvSpPr>
            <p:nvPr/>
          </p:nvSpPr>
          <p:spPr bwMode="auto">
            <a:xfrm>
              <a:off x="1771611" y="2856376"/>
              <a:ext cx="96291" cy="20097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" y="127"/>
                </a:cxn>
                <a:cxn ang="0">
                  <a:pos x="3" y="107"/>
                </a:cxn>
                <a:cxn ang="0">
                  <a:pos x="5" y="244"/>
                </a:cxn>
                <a:cxn ang="0">
                  <a:pos x="7" y="114"/>
                </a:cxn>
                <a:cxn ang="0">
                  <a:pos x="8" y="253"/>
                </a:cxn>
                <a:cxn ang="0">
                  <a:pos x="10" y="218"/>
                </a:cxn>
                <a:cxn ang="0">
                  <a:pos x="11" y="216"/>
                </a:cxn>
                <a:cxn ang="0">
                  <a:pos x="14" y="216"/>
                </a:cxn>
                <a:cxn ang="0">
                  <a:pos x="16" y="211"/>
                </a:cxn>
                <a:cxn ang="0">
                  <a:pos x="17" y="213"/>
                </a:cxn>
                <a:cxn ang="0">
                  <a:pos x="17" y="214"/>
                </a:cxn>
                <a:cxn ang="0">
                  <a:pos x="21" y="216"/>
                </a:cxn>
                <a:cxn ang="0">
                  <a:pos x="22" y="214"/>
                </a:cxn>
                <a:cxn ang="0">
                  <a:pos x="24" y="213"/>
                </a:cxn>
                <a:cxn ang="0">
                  <a:pos x="25" y="53"/>
                </a:cxn>
                <a:cxn ang="0">
                  <a:pos x="27" y="227"/>
                </a:cxn>
                <a:cxn ang="0">
                  <a:pos x="28" y="218"/>
                </a:cxn>
                <a:cxn ang="0">
                  <a:pos x="30" y="220"/>
                </a:cxn>
                <a:cxn ang="0">
                  <a:pos x="30" y="91"/>
                </a:cxn>
                <a:cxn ang="0">
                  <a:pos x="33" y="124"/>
                </a:cxn>
                <a:cxn ang="0">
                  <a:pos x="33" y="127"/>
                </a:cxn>
                <a:cxn ang="0">
                  <a:pos x="35" y="124"/>
                </a:cxn>
                <a:cxn ang="0">
                  <a:pos x="36" y="124"/>
                </a:cxn>
                <a:cxn ang="0">
                  <a:pos x="38" y="116"/>
                </a:cxn>
                <a:cxn ang="0">
                  <a:pos x="39" y="125"/>
                </a:cxn>
                <a:cxn ang="0">
                  <a:pos x="41" y="118"/>
                </a:cxn>
                <a:cxn ang="0">
                  <a:pos x="42" y="118"/>
                </a:cxn>
                <a:cxn ang="0">
                  <a:pos x="44" y="116"/>
                </a:cxn>
                <a:cxn ang="0">
                  <a:pos x="45" y="111"/>
                </a:cxn>
                <a:cxn ang="0">
                  <a:pos x="45" y="93"/>
                </a:cxn>
                <a:cxn ang="0">
                  <a:pos x="47" y="104"/>
                </a:cxn>
                <a:cxn ang="0">
                  <a:pos x="50" y="100"/>
                </a:cxn>
                <a:cxn ang="0">
                  <a:pos x="52" y="100"/>
                </a:cxn>
                <a:cxn ang="0">
                  <a:pos x="53" y="104"/>
                </a:cxn>
                <a:cxn ang="0">
                  <a:pos x="55" y="102"/>
                </a:cxn>
                <a:cxn ang="0">
                  <a:pos x="56" y="105"/>
                </a:cxn>
                <a:cxn ang="0">
                  <a:pos x="58" y="105"/>
                </a:cxn>
                <a:cxn ang="0">
                  <a:pos x="59" y="105"/>
                </a:cxn>
                <a:cxn ang="0">
                  <a:pos x="61" y="105"/>
                </a:cxn>
                <a:cxn ang="0">
                  <a:pos x="62" y="107"/>
                </a:cxn>
                <a:cxn ang="0">
                  <a:pos x="64" y="105"/>
                </a:cxn>
              </a:cxnLst>
              <a:rect l="0" t="0" r="r" b="b"/>
              <a:pathLst>
                <a:path w="66" h="256">
                  <a:moveTo>
                    <a:pt x="0" y="229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" y="47"/>
                  </a:lnTo>
                  <a:lnTo>
                    <a:pt x="2" y="131"/>
                  </a:lnTo>
                  <a:lnTo>
                    <a:pt x="2" y="127"/>
                  </a:lnTo>
                  <a:lnTo>
                    <a:pt x="3" y="120"/>
                  </a:lnTo>
                  <a:lnTo>
                    <a:pt x="3" y="256"/>
                  </a:lnTo>
                  <a:lnTo>
                    <a:pt x="3" y="107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5" y="244"/>
                  </a:lnTo>
                  <a:lnTo>
                    <a:pt x="5" y="38"/>
                  </a:lnTo>
                  <a:lnTo>
                    <a:pt x="5" y="113"/>
                  </a:lnTo>
                  <a:lnTo>
                    <a:pt x="7" y="114"/>
                  </a:lnTo>
                  <a:lnTo>
                    <a:pt x="7" y="140"/>
                  </a:lnTo>
                  <a:lnTo>
                    <a:pt x="8" y="142"/>
                  </a:lnTo>
                  <a:lnTo>
                    <a:pt x="8" y="253"/>
                  </a:lnTo>
                  <a:lnTo>
                    <a:pt x="8" y="227"/>
                  </a:lnTo>
                  <a:lnTo>
                    <a:pt x="10" y="225"/>
                  </a:lnTo>
                  <a:lnTo>
                    <a:pt x="10" y="218"/>
                  </a:lnTo>
                  <a:lnTo>
                    <a:pt x="11" y="216"/>
                  </a:lnTo>
                  <a:lnTo>
                    <a:pt x="11" y="218"/>
                  </a:lnTo>
                  <a:lnTo>
                    <a:pt x="11" y="216"/>
                  </a:lnTo>
                  <a:lnTo>
                    <a:pt x="13" y="218"/>
                  </a:lnTo>
                  <a:lnTo>
                    <a:pt x="13" y="214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4" y="213"/>
                  </a:lnTo>
                  <a:lnTo>
                    <a:pt x="16" y="211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9" y="214"/>
                  </a:lnTo>
                  <a:lnTo>
                    <a:pt x="21" y="216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22" y="213"/>
                  </a:lnTo>
                  <a:lnTo>
                    <a:pt x="22" y="214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24" y="213"/>
                  </a:lnTo>
                  <a:lnTo>
                    <a:pt x="24" y="216"/>
                  </a:lnTo>
                  <a:lnTo>
                    <a:pt x="25" y="214"/>
                  </a:lnTo>
                  <a:lnTo>
                    <a:pt x="25" y="53"/>
                  </a:lnTo>
                  <a:lnTo>
                    <a:pt x="25" y="216"/>
                  </a:lnTo>
                  <a:lnTo>
                    <a:pt x="27" y="214"/>
                  </a:lnTo>
                  <a:lnTo>
                    <a:pt x="27" y="227"/>
                  </a:lnTo>
                  <a:lnTo>
                    <a:pt x="27" y="196"/>
                  </a:lnTo>
                  <a:lnTo>
                    <a:pt x="27" y="220"/>
                  </a:lnTo>
                  <a:lnTo>
                    <a:pt x="28" y="218"/>
                  </a:lnTo>
                  <a:lnTo>
                    <a:pt x="28" y="220"/>
                  </a:lnTo>
                  <a:lnTo>
                    <a:pt x="28" y="218"/>
                  </a:lnTo>
                  <a:lnTo>
                    <a:pt x="30" y="220"/>
                  </a:lnTo>
                  <a:lnTo>
                    <a:pt x="30" y="220"/>
                  </a:lnTo>
                  <a:lnTo>
                    <a:pt x="30" y="36"/>
                  </a:lnTo>
                  <a:lnTo>
                    <a:pt x="30" y="91"/>
                  </a:lnTo>
                  <a:lnTo>
                    <a:pt x="31" y="87"/>
                  </a:lnTo>
                  <a:lnTo>
                    <a:pt x="31" y="122"/>
                  </a:lnTo>
                  <a:lnTo>
                    <a:pt x="33" y="124"/>
                  </a:lnTo>
                  <a:lnTo>
                    <a:pt x="33" y="129"/>
                  </a:lnTo>
                  <a:lnTo>
                    <a:pt x="33" y="124"/>
                  </a:lnTo>
                  <a:lnTo>
                    <a:pt x="33" y="127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24"/>
                  </a:lnTo>
                  <a:lnTo>
                    <a:pt x="35" y="125"/>
                  </a:lnTo>
                  <a:lnTo>
                    <a:pt x="36" y="122"/>
                  </a:lnTo>
                  <a:lnTo>
                    <a:pt x="36" y="124"/>
                  </a:lnTo>
                  <a:lnTo>
                    <a:pt x="38" y="125"/>
                  </a:lnTo>
                  <a:lnTo>
                    <a:pt x="38" y="133"/>
                  </a:lnTo>
                  <a:lnTo>
                    <a:pt x="38" y="116"/>
                  </a:lnTo>
                  <a:lnTo>
                    <a:pt x="38" y="122"/>
                  </a:lnTo>
                  <a:lnTo>
                    <a:pt x="39" y="124"/>
                  </a:lnTo>
                  <a:lnTo>
                    <a:pt x="39" y="125"/>
                  </a:lnTo>
                  <a:lnTo>
                    <a:pt x="39" y="118"/>
                  </a:lnTo>
                  <a:lnTo>
                    <a:pt x="39" y="120"/>
                  </a:lnTo>
                  <a:lnTo>
                    <a:pt x="41" y="118"/>
                  </a:lnTo>
                  <a:lnTo>
                    <a:pt x="41" y="116"/>
                  </a:lnTo>
                  <a:lnTo>
                    <a:pt x="41" y="120"/>
                  </a:lnTo>
                  <a:lnTo>
                    <a:pt x="42" y="118"/>
                  </a:lnTo>
                  <a:lnTo>
                    <a:pt x="42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8"/>
                  </a:lnTo>
                  <a:lnTo>
                    <a:pt x="44" y="113"/>
                  </a:lnTo>
                  <a:lnTo>
                    <a:pt x="45" y="111"/>
                  </a:lnTo>
                  <a:lnTo>
                    <a:pt x="45" y="113"/>
                  </a:lnTo>
                  <a:lnTo>
                    <a:pt x="45" y="76"/>
                  </a:lnTo>
                  <a:lnTo>
                    <a:pt x="45" y="93"/>
                  </a:lnTo>
                  <a:lnTo>
                    <a:pt x="47" y="89"/>
                  </a:lnTo>
                  <a:lnTo>
                    <a:pt x="47" y="107"/>
                  </a:lnTo>
                  <a:lnTo>
                    <a:pt x="47" y="104"/>
                  </a:lnTo>
                  <a:lnTo>
                    <a:pt x="48" y="102"/>
                  </a:lnTo>
                  <a:lnTo>
                    <a:pt x="48" y="98"/>
                  </a:lnTo>
                  <a:lnTo>
                    <a:pt x="50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2" y="100"/>
                  </a:lnTo>
                  <a:lnTo>
                    <a:pt x="52" y="102"/>
                  </a:lnTo>
                  <a:lnTo>
                    <a:pt x="53" y="100"/>
                  </a:lnTo>
                  <a:lnTo>
                    <a:pt x="53" y="104"/>
                  </a:lnTo>
                  <a:lnTo>
                    <a:pt x="53" y="102"/>
                  </a:lnTo>
                  <a:lnTo>
                    <a:pt x="55" y="104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56" y="104"/>
                  </a:lnTo>
                  <a:lnTo>
                    <a:pt x="56" y="105"/>
                  </a:lnTo>
                  <a:lnTo>
                    <a:pt x="56" y="104"/>
                  </a:lnTo>
                  <a:lnTo>
                    <a:pt x="58" y="105"/>
                  </a:lnTo>
                  <a:lnTo>
                    <a:pt x="58" y="105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59" y="104"/>
                  </a:lnTo>
                  <a:lnTo>
                    <a:pt x="61" y="105"/>
                  </a:lnTo>
                  <a:lnTo>
                    <a:pt x="61" y="104"/>
                  </a:lnTo>
                  <a:lnTo>
                    <a:pt x="61" y="105"/>
                  </a:lnTo>
                  <a:lnTo>
                    <a:pt x="62" y="107"/>
                  </a:lnTo>
                  <a:lnTo>
                    <a:pt x="62" y="105"/>
                  </a:lnTo>
                  <a:lnTo>
                    <a:pt x="64" y="107"/>
                  </a:lnTo>
                  <a:lnTo>
                    <a:pt x="64" y="105"/>
                  </a:lnTo>
                  <a:lnTo>
                    <a:pt x="66" y="107"/>
                  </a:lnTo>
                  <a:lnTo>
                    <a:pt x="66" y="10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>
              <a:off x="1867902" y="2938396"/>
              <a:ext cx="111600" cy="42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4"/>
                </a:cxn>
                <a:cxn ang="0">
                  <a:pos x="6" y="4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2" y="6"/>
                </a:cxn>
                <a:cxn ang="0">
                  <a:pos x="13" y="4"/>
                </a:cxn>
                <a:cxn ang="0">
                  <a:pos x="15" y="4"/>
                </a:cxn>
                <a:cxn ang="0">
                  <a:pos x="17" y="6"/>
                </a:cxn>
                <a:cxn ang="0">
                  <a:pos x="20" y="2"/>
                </a:cxn>
                <a:cxn ang="0">
                  <a:pos x="21" y="6"/>
                </a:cxn>
                <a:cxn ang="0">
                  <a:pos x="21" y="6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9" y="8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4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40" y="6"/>
                </a:cxn>
                <a:cxn ang="0">
                  <a:pos x="41" y="6"/>
                </a:cxn>
                <a:cxn ang="0">
                  <a:pos x="43" y="6"/>
                </a:cxn>
                <a:cxn ang="0">
                  <a:pos x="48" y="6"/>
                </a:cxn>
                <a:cxn ang="0">
                  <a:pos x="49" y="6"/>
                </a:cxn>
                <a:cxn ang="0">
                  <a:pos x="49" y="8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4" y="8"/>
                </a:cxn>
                <a:cxn ang="0">
                  <a:pos x="55" y="13"/>
                </a:cxn>
                <a:cxn ang="0">
                  <a:pos x="57" y="13"/>
                </a:cxn>
                <a:cxn ang="0">
                  <a:pos x="57" y="13"/>
                </a:cxn>
                <a:cxn ang="0">
                  <a:pos x="58" y="11"/>
                </a:cxn>
                <a:cxn ang="0">
                  <a:pos x="63" y="13"/>
                </a:cxn>
                <a:cxn ang="0">
                  <a:pos x="66" y="13"/>
                </a:cxn>
                <a:cxn ang="0">
                  <a:pos x="68" y="17"/>
                </a:cxn>
                <a:cxn ang="0">
                  <a:pos x="68" y="15"/>
                </a:cxn>
                <a:cxn ang="0">
                  <a:pos x="69" y="17"/>
                </a:cxn>
                <a:cxn ang="0">
                  <a:pos x="71" y="20"/>
                </a:cxn>
                <a:cxn ang="0">
                  <a:pos x="72" y="22"/>
                </a:cxn>
                <a:cxn ang="0">
                  <a:pos x="74" y="22"/>
                </a:cxn>
              </a:cxnLst>
              <a:rect l="0" t="0" r="r" b="b"/>
              <a:pathLst>
                <a:path w="76" h="55">
                  <a:moveTo>
                    <a:pt x="0" y="4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9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2" y="9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9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4" y="13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7" y="9"/>
                  </a:lnTo>
                  <a:lnTo>
                    <a:pt x="57" y="13"/>
                  </a:lnTo>
                  <a:lnTo>
                    <a:pt x="58" y="15"/>
                  </a:lnTo>
                  <a:lnTo>
                    <a:pt x="58" y="2"/>
                  </a:lnTo>
                  <a:lnTo>
                    <a:pt x="58" y="11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3" y="13"/>
                  </a:lnTo>
                  <a:lnTo>
                    <a:pt x="63" y="11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5"/>
                  </a:lnTo>
                  <a:lnTo>
                    <a:pt x="68" y="15"/>
                  </a:lnTo>
                  <a:lnTo>
                    <a:pt x="69" y="17"/>
                  </a:lnTo>
                  <a:lnTo>
                    <a:pt x="69" y="15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1" y="11"/>
                  </a:lnTo>
                  <a:lnTo>
                    <a:pt x="71" y="20"/>
                  </a:lnTo>
                  <a:lnTo>
                    <a:pt x="72" y="11"/>
                  </a:lnTo>
                  <a:lnTo>
                    <a:pt x="72" y="24"/>
                  </a:lnTo>
                  <a:lnTo>
                    <a:pt x="72" y="22"/>
                  </a:lnTo>
                  <a:lnTo>
                    <a:pt x="74" y="24"/>
                  </a:lnTo>
                  <a:lnTo>
                    <a:pt x="74" y="55"/>
                  </a:lnTo>
                  <a:lnTo>
                    <a:pt x="74" y="22"/>
                  </a:lnTo>
                  <a:lnTo>
                    <a:pt x="74" y="40"/>
                  </a:lnTo>
                  <a:lnTo>
                    <a:pt x="76" y="4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>
              <a:off x="1979502" y="2844781"/>
              <a:ext cx="87830" cy="35470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3" y="404"/>
                </a:cxn>
                <a:cxn ang="0">
                  <a:pos x="4" y="97"/>
                </a:cxn>
                <a:cxn ang="0">
                  <a:pos x="6" y="153"/>
                </a:cxn>
                <a:cxn ang="0">
                  <a:pos x="6" y="135"/>
                </a:cxn>
                <a:cxn ang="0">
                  <a:pos x="7" y="137"/>
                </a:cxn>
                <a:cxn ang="0">
                  <a:pos x="10" y="139"/>
                </a:cxn>
                <a:cxn ang="0">
                  <a:pos x="12" y="155"/>
                </a:cxn>
                <a:cxn ang="0">
                  <a:pos x="13" y="206"/>
                </a:cxn>
                <a:cxn ang="0">
                  <a:pos x="13" y="253"/>
                </a:cxn>
                <a:cxn ang="0">
                  <a:pos x="15" y="322"/>
                </a:cxn>
                <a:cxn ang="0">
                  <a:pos x="17" y="297"/>
                </a:cxn>
                <a:cxn ang="0">
                  <a:pos x="18" y="433"/>
                </a:cxn>
                <a:cxn ang="0">
                  <a:pos x="20" y="453"/>
                </a:cxn>
                <a:cxn ang="0">
                  <a:pos x="21" y="160"/>
                </a:cxn>
                <a:cxn ang="0">
                  <a:pos x="23" y="291"/>
                </a:cxn>
                <a:cxn ang="0">
                  <a:pos x="24" y="100"/>
                </a:cxn>
                <a:cxn ang="0">
                  <a:pos x="26" y="129"/>
                </a:cxn>
                <a:cxn ang="0">
                  <a:pos x="27" y="139"/>
                </a:cxn>
                <a:cxn ang="0">
                  <a:pos x="29" y="153"/>
                </a:cxn>
                <a:cxn ang="0">
                  <a:pos x="31" y="184"/>
                </a:cxn>
                <a:cxn ang="0">
                  <a:pos x="32" y="200"/>
                </a:cxn>
                <a:cxn ang="0">
                  <a:pos x="34" y="262"/>
                </a:cxn>
                <a:cxn ang="0">
                  <a:pos x="35" y="306"/>
                </a:cxn>
                <a:cxn ang="0">
                  <a:pos x="37" y="300"/>
                </a:cxn>
                <a:cxn ang="0">
                  <a:pos x="38" y="293"/>
                </a:cxn>
                <a:cxn ang="0">
                  <a:pos x="40" y="71"/>
                </a:cxn>
                <a:cxn ang="0">
                  <a:pos x="41" y="179"/>
                </a:cxn>
                <a:cxn ang="0">
                  <a:pos x="43" y="151"/>
                </a:cxn>
                <a:cxn ang="0">
                  <a:pos x="45" y="200"/>
                </a:cxn>
                <a:cxn ang="0">
                  <a:pos x="46" y="189"/>
                </a:cxn>
                <a:cxn ang="0">
                  <a:pos x="46" y="180"/>
                </a:cxn>
                <a:cxn ang="0">
                  <a:pos x="48" y="184"/>
                </a:cxn>
                <a:cxn ang="0">
                  <a:pos x="49" y="233"/>
                </a:cxn>
                <a:cxn ang="0">
                  <a:pos x="51" y="208"/>
                </a:cxn>
                <a:cxn ang="0">
                  <a:pos x="52" y="128"/>
                </a:cxn>
                <a:cxn ang="0">
                  <a:pos x="52" y="160"/>
                </a:cxn>
                <a:cxn ang="0">
                  <a:pos x="54" y="148"/>
                </a:cxn>
                <a:cxn ang="0">
                  <a:pos x="55" y="173"/>
                </a:cxn>
                <a:cxn ang="0">
                  <a:pos x="57" y="191"/>
                </a:cxn>
                <a:cxn ang="0">
                  <a:pos x="58" y="160"/>
                </a:cxn>
                <a:cxn ang="0">
                  <a:pos x="60" y="169"/>
                </a:cxn>
              </a:cxnLst>
              <a:rect l="0" t="0" r="r" b="b"/>
              <a:pathLst>
                <a:path w="60" h="453">
                  <a:moveTo>
                    <a:pt x="0" y="162"/>
                  </a:moveTo>
                  <a:lnTo>
                    <a:pt x="0" y="157"/>
                  </a:lnTo>
                  <a:lnTo>
                    <a:pt x="0" y="320"/>
                  </a:lnTo>
                  <a:lnTo>
                    <a:pt x="1" y="335"/>
                  </a:lnTo>
                  <a:lnTo>
                    <a:pt x="1" y="402"/>
                  </a:lnTo>
                  <a:lnTo>
                    <a:pt x="3" y="404"/>
                  </a:lnTo>
                  <a:lnTo>
                    <a:pt x="3" y="0"/>
                  </a:lnTo>
                  <a:lnTo>
                    <a:pt x="3" y="91"/>
                  </a:lnTo>
                  <a:lnTo>
                    <a:pt x="4" y="97"/>
                  </a:lnTo>
                  <a:lnTo>
                    <a:pt x="4" y="177"/>
                  </a:lnTo>
                  <a:lnTo>
                    <a:pt x="4" y="155"/>
                  </a:lnTo>
                  <a:lnTo>
                    <a:pt x="6" y="153"/>
                  </a:lnTo>
                  <a:lnTo>
                    <a:pt x="6" y="171"/>
                  </a:lnTo>
                  <a:lnTo>
                    <a:pt x="6" y="122"/>
                  </a:lnTo>
                  <a:lnTo>
                    <a:pt x="6" y="135"/>
                  </a:lnTo>
                  <a:lnTo>
                    <a:pt x="7" y="137"/>
                  </a:lnTo>
                  <a:lnTo>
                    <a:pt x="7" y="153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9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10" y="153"/>
                  </a:lnTo>
                  <a:lnTo>
                    <a:pt x="12" y="155"/>
                  </a:lnTo>
                  <a:lnTo>
                    <a:pt x="12" y="219"/>
                  </a:lnTo>
                  <a:lnTo>
                    <a:pt x="12" y="202"/>
                  </a:lnTo>
                  <a:lnTo>
                    <a:pt x="13" y="206"/>
                  </a:lnTo>
                  <a:lnTo>
                    <a:pt x="13" y="273"/>
                  </a:lnTo>
                  <a:lnTo>
                    <a:pt x="13" y="200"/>
                  </a:lnTo>
                  <a:lnTo>
                    <a:pt x="13" y="253"/>
                  </a:lnTo>
                  <a:lnTo>
                    <a:pt x="15" y="244"/>
                  </a:lnTo>
                  <a:lnTo>
                    <a:pt x="15" y="140"/>
                  </a:lnTo>
                  <a:lnTo>
                    <a:pt x="15" y="322"/>
                  </a:lnTo>
                  <a:lnTo>
                    <a:pt x="17" y="330"/>
                  </a:lnTo>
                  <a:lnTo>
                    <a:pt x="17" y="379"/>
                  </a:lnTo>
                  <a:lnTo>
                    <a:pt x="17" y="297"/>
                  </a:lnTo>
                  <a:lnTo>
                    <a:pt x="17" y="377"/>
                  </a:lnTo>
                  <a:lnTo>
                    <a:pt x="18" y="377"/>
                  </a:lnTo>
                  <a:lnTo>
                    <a:pt x="18" y="433"/>
                  </a:lnTo>
                  <a:lnTo>
                    <a:pt x="18" y="410"/>
                  </a:lnTo>
                  <a:lnTo>
                    <a:pt x="20" y="411"/>
                  </a:lnTo>
                  <a:lnTo>
                    <a:pt x="20" y="453"/>
                  </a:lnTo>
                  <a:lnTo>
                    <a:pt x="20" y="451"/>
                  </a:lnTo>
                  <a:lnTo>
                    <a:pt x="21" y="451"/>
                  </a:lnTo>
                  <a:lnTo>
                    <a:pt x="21" y="160"/>
                  </a:lnTo>
                  <a:lnTo>
                    <a:pt x="21" y="242"/>
                  </a:lnTo>
                  <a:lnTo>
                    <a:pt x="23" y="248"/>
                  </a:lnTo>
                  <a:lnTo>
                    <a:pt x="23" y="291"/>
                  </a:lnTo>
                  <a:lnTo>
                    <a:pt x="23" y="6"/>
                  </a:lnTo>
                  <a:lnTo>
                    <a:pt x="23" y="102"/>
                  </a:lnTo>
                  <a:lnTo>
                    <a:pt x="24" y="100"/>
                  </a:lnTo>
                  <a:lnTo>
                    <a:pt x="24" y="135"/>
                  </a:lnTo>
                  <a:lnTo>
                    <a:pt x="24" y="131"/>
                  </a:lnTo>
                  <a:lnTo>
                    <a:pt x="26" y="129"/>
                  </a:lnTo>
                  <a:lnTo>
                    <a:pt x="26" y="140"/>
                  </a:lnTo>
                  <a:lnTo>
                    <a:pt x="26" y="137"/>
                  </a:lnTo>
                  <a:lnTo>
                    <a:pt x="27" y="139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9" y="153"/>
                  </a:lnTo>
                  <a:lnTo>
                    <a:pt x="29" y="188"/>
                  </a:lnTo>
                  <a:lnTo>
                    <a:pt x="29" y="186"/>
                  </a:lnTo>
                  <a:lnTo>
                    <a:pt x="31" y="184"/>
                  </a:lnTo>
                  <a:lnTo>
                    <a:pt x="31" y="211"/>
                  </a:lnTo>
                  <a:lnTo>
                    <a:pt x="31" y="199"/>
                  </a:lnTo>
                  <a:lnTo>
                    <a:pt x="32" y="200"/>
                  </a:lnTo>
                  <a:lnTo>
                    <a:pt x="32" y="262"/>
                  </a:lnTo>
                  <a:lnTo>
                    <a:pt x="32" y="260"/>
                  </a:lnTo>
                  <a:lnTo>
                    <a:pt x="34" y="262"/>
                  </a:lnTo>
                  <a:lnTo>
                    <a:pt x="34" y="297"/>
                  </a:lnTo>
                  <a:lnTo>
                    <a:pt x="35" y="295"/>
                  </a:lnTo>
                  <a:lnTo>
                    <a:pt x="35" y="306"/>
                  </a:lnTo>
                  <a:lnTo>
                    <a:pt x="37" y="304"/>
                  </a:lnTo>
                  <a:lnTo>
                    <a:pt x="37" y="310"/>
                  </a:lnTo>
                  <a:lnTo>
                    <a:pt x="37" y="300"/>
                  </a:lnTo>
                  <a:lnTo>
                    <a:pt x="38" y="299"/>
                  </a:lnTo>
                  <a:lnTo>
                    <a:pt x="38" y="300"/>
                  </a:lnTo>
                  <a:lnTo>
                    <a:pt x="38" y="293"/>
                  </a:lnTo>
                  <a:lnTo>
                    <a:pt x="40" y="291"/>
                  </a:lnTo>
                  <a:lnTo>
                    <a:pt x="40" y="58"/>
                  </a:lnTo>
                  <a:lnTo>
                    <a:pt x="40" y="71"/>
                  </a:lnTo>
                  <a:lnTo>
                    <a:pt x="41" y="80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3" y="177"/>
                  </a:lnTo>
                  <a:lnTo>
                    <a:pt x="43" y="184"/>
                  </a:lnTo>
                  <a:lnTo>
                    <a:pt x="43" y="151"/>
                  </a:lnTo>
                  <a:lnTo>
                    <a:pt x="43" y="182"/>
                  </a:lnTo>
                  <a:lnTo>
                    <a:pt x="45" y="180"/>
                  </a:lnTo>
                  <a:lnTo>
                    <a:pt x="45" y="200"/>
                  </a:lnTo>
                  <a:lnTo>
                    <a:pt x="45" y="179"/>
                  </a:lnTo>
                  <a:lnTo>
                    <a:pt x="45" y="191"/>
                  </a:lnTo>
                  <a:lnTo>
                    <a:pt x="46" y="189"/>
                  </a:lnTo>
                  <a:lnTo>
                    <a:pt x="46" y="197"/>
                  </a:lnTo>
                  <a:lnTo>
                    <a:pt x="46" y="179"/>
                  </a:lnTo>
                  <a:lnTo>
                    <a:pt x="46" y="180"/>
                  </a:lnTo>
                  <a:lnTo>
                    <a:pt x="48" y="186"/>
                  </a:lnTo>
                  <a:lnTo>
                    <a:pt x="48" y="211"/>
                  </a:lnTo>
                  <a:lnTo>
                    <a:pt x="48" y="184"/>
                  </a:lnTo>
                  <a:lnTo>
                    <a:pt x="48" y="184"/>
                  </a:lnTo>
                  <a:lnTo>
                    <a:pt x="49" y="182"/>
                  </a:lnTo>
                  <a:lnTo>
                    <a:pt x="49" y="233"/>
                  </a:lnTo>
                  <a:lnTo>
                    <a:pt x="49" y="159"/>
                  </a:lnTo>
                  <a:lnTo>
                    <a:pt x="49" y="215"/>
                  </a:lnTo>
                  <a:lnTo>
                    <a:pt x="51" y="208"/>
                  </a:lnTo>
                  <a:lnTo>
                    <a:pt x="51" y="217"/>
                  </a:lnTo>
                  <a:lnTo>
                    <a:pt x="51" y="168"/>
                  </a:lnTo>
                  <a:lnTo>
                    <a:pt x="52" y="128"/>
                  </a:lnTo>
                  <a:lnTo>
                    <a:pt x="52" y="226"/>
                  </a:lnTo>
                  <a:lnTo>
                    <a:pt x="52" y="108"/>
                  </a:lnTo>
                  <a:lnTo>
                    <a:pt x="52" y="160"/>
                  </a:lnTo>
                  <a:lnTo>
                    <a:pt x="54" y="164"/>
                  </a:lnTo>
                  <a:lnTo>
                    <a:pt x="54" y="189"/>
                  </a:lnTo>
                  <a:lnTo>
                    <a:pt x="54" y="148"/>
                  </a:lnTo>
                  <a:lnTo>
                    <a:pt x="54" y="184"/>
                  </a:lnTo>
                  <a:lnTo>
                    <a:pt x="55" y="186"/>
                  </a:lnTo>
                  <a:lnTo>
                    <a:pt x="55" y="173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7" y="191"/>
                  </a:lnTo>
                  <a:lnTo>
                    <a:pt x="57" y="148"/>
                  </a:lnTo>
                  <a:lnTo>
                    <a:pt x="57" y="153"/>
                  </a:lnTo>
                  <a:lnTo>
                    <a:pt x="58" y="160"/>
                  </a:lnTo>
                  <a:lnTo>
                    <a:pt x="58" y="177"/>
                  </a:lnTo>
                  <a:lnTo>
                    <a:pt x="58" y="168"/>
                  </a:lnTo>
                  <a:lnTo>
                    <a:pt x="60" y="169"/>
                  </a:lnTo>
                  <a:lnTo>
                    <a:pt x="60" y="175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>
              <a:off x="2067332" y="2859382"/>
              <a:ext cx="81786" cy="127968"/>
            </a:xfrm>
            <a:custGeom>
              <a:avLst/>
              <a:gdLst/>
              <a:ahLst/>
              <a:cxnLst>
                <a:cxn ang="0">
                  <a:pos x="2" y="151"/>
                </a:cxn>
                <a:cxn ang="0">
                  <a:pos x="2" y="150"/>
                </a:cxn>
                <a:cxn ang="0">
                  <a:pos x="3" y="146"/>
                </a:cxn>
                <a:cxn ang="0">
                  <a:pos x="5" y="137"/>
                </a:cxn>
                <a:cxn ang="0">
                  <a:pos x="6" y="150"/>
                </a:cxn>
                <a:cxn ang="0">
                  <a:pos x="8" y="150"/>
                </a:cxn>
                <a:cxn ang="0">
                  <a:pos x="9" y="148"/>
                </a:cxn>
                <a:cxn ang="0">
                  <a:pos x="9" y="146"/>
                </a:cxn>
                <a:cxn ang="0">
                  <a:pos x="11" y="144"/>
                </a:cxn>
                <a:cxn ang="0">
                  <a:pos x="12" y="150"/>
                </a:cxn>
                <a:cxn ang="0">
                  <a:pos x="14" y="142"/>
                </a:cxn>
                <a:cxn ang="0">
                  <a:pos x="16" y="153"/>
                </a:cxn>
                <a:cxn ang="0">
                  <a:pos x="17" y="148"/>
                </a:cxn>
                <a:cxn ang="0">
                  <a:pos x="19" y="144"/>
                </a:cxn>
                <a:cxn ang="0">
                  <a:pos x="20" y="150"/>
                </a:cxn>
                <a:cxn ang="0">
                  <a:pos x="20" y="150"/>
                </a:cxn>
                <a:cxn ang="0">
                  <a:pos x="22" y="142"/>
                </a:cxn>
                <a:cxn ang="0">
                  <a:pos x="23" y="137"/>
                </a:cxn>
                <a:cxn ang="0">
                  <a:pos x="25" y="144"/>
                </a:cxn>
                <a:cxn ang="0">
                  <a:pos x="26" y="133"/>
                </a:cxn>
                <a:cxn ang="0">
                  <a:pos x="26" y="139"/>
                </a:cxn>
                <a:cxn ang="0">
                  <a:pos x="28" y="133"/>
                </a:cxn>
                <a:cxn ang="0">
                  <a:pos x="29" y="141"/>
                </a:cxn>
                <a:cxn ang="0">
                  <a:pos x="31" y="122"/>
                </a:cxn>
                <a:cxn ang="0">
                  <a:pos x="33" y="161"/>
                </a:cxn>
                <a:cxn ang="0">
                  <a:pos x="34" y="157"/>
                </a:cxn>
                <a:cxn ang="0">
                  <a:pos x="36" y="150"/>
                </a:cxn>
                <a:cxn ang="0">
                  <a:pos x="37" y="157"/>
                </a:cxn>
                <a:cxn ang="0">
                  <a:pos x="39" y="155"/>
                </a:cxn>
                <a:cxn ang="0">
                  <a:pos x="40" y="159"/>
                </a:cxn>
                <a:cxn ang="0">
                  <a:pos x="42" y="137"/>
                </a:cxn>
                <a:cxn ang="0">
                  <a:pos x="42" y="146"/>
                </a:cxn>
                <a:cxn ang="0">
                  <a:pos x="43" y="142"/>
                </a:cxn>
                <a:cxn ang="0">
                  <a:pos x="45" y="148"/>
                </a:cxn>
                <a:cxn ang="0">
                  <a:pos x="47" y="144"/>
                </a:cxn>
                <a:cxn ang="0">
                  <a:pos x="48" y="150"/>
                </a:cxn>
                <a:cxn ang="0">
                  <a:pos x="48" y="141"/>
                </a:cxn>
                <a:cxn ang="0">
                  <a:pos x="50" y="146"/>
                </a:cxn>
                <a:cxn ang="0">
                  <a:pos x="51" y="124"/>
                </a:cxn>
                <a:cxn ang="0">
                  <a:pos x="53" y="161"/>
                </a:cxn>
                <a:cxn ang="0">
                  <a:pos x="54" y="164"/>
                </a:cxn>
                <a:cxn ang="0">
                  <a:pos x="56" y="62"/>
                </a:cxn>
              </a:cxnLst>
              <a:rect l="0" t="0" r="r" b="b"/>
              <a:pathLst>
                <a:path w="56" h="164">
                  <a:moveTo>
                    <a:pt x="0" y="150"/>
                  </a:moveTo>
                  <a:lnTo>
                    <a:pt x="0" y="150"/>
                  </a:lnTo>
                  <a:lnTo>
                    <a:pt x="2" y="151"/>
                  </a:lnTo>
                  <a:lnTo>
                    <a:pt x="2" y="153"/>
                  </a:lnTo>
                  <a:lnTo>
                    <a:pt x="2" y="135"/>
                  </a:lnTo>
                  <a:lnTo>
                    <a:pt x="2" y="150"/>
                  </a:lnTo>
                  <a:lnTo>
                    <a:pt x="3" y="15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5" y="153"/>
                  </a:lnTo>
                  <a:lnTo>
                    <a:pt x="5" y="137"/>
                  </a:lnTo>
                  <a:lnTo>
                    <a:pt x="5" y="144"/>
                  </a:lnTo>
                  <a:lnTo>
                    <a:pt x="6" y="142"/>
                  </a:lnTo>
                  <a:lnTo>
                    <a:pt x="6" y="150"/>
                  </a:lnTo>
                  <a:lnTo>
                    <a:pt x="6" y="148"/>
                  </a:lnTo>
                  <a:lnTo>
                    <a:pt x="8" y="146"/>
                  </a:lnTo>
                  <a:lnTo>
                    <a:pt x="8" y="150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9" y="148"/>
                  </a:lnTo>
                  <a:lnTo>
                    <a:pt x="9" y="150"/>
                  </a:lnTo>
                  <a:lnTo>
                    <a:pt x="9" y="144"/>
                  </a:lnTo>
                  <a:lnTo>
                    <a:pt x="9" y="146"/>
                  </a:lnTo>
                  <a:lnTo>
                    <a:pt x="11" y="144"/>
                  </a:lnTo>
                  <a:lnTo>
                    <a:pt x="11" y="139"/>
                  </a:lnTo>
                  <a:lnTo>
                    <a:pt x="11" y="144"/>
                  </a:lnTo>
                  <a:lnTo>
                    <a:pt x="12" y="146"/>
                  </a:lnTo>
                  <a:lnTo>
                    <a:pt x="12" y="142"/>
                  </a:lnTo>
                  <a:lnTo>
                    <a:pt x="12" y="150"/>
                  </a:lnTo>
                  <a:lnTo>
                    <a:pt x="14" y="148"/>
                  </a:lnTo>
                  <a:lnTo>
                    <a:pt x="14" y="150"/>
                  </a:lnTo>
                  <a:lnTo>
                    <a:pt x="14" y="142"/>
                  </a:lnTo>
                  <a:lnTo>
                    <a:pt x="14" y="146"/>
                  </a:lnTo>
                  <a:lnTo>
                    <a:pt x="16" y="148"/>
                  </a:lnTo>
                  <a:lnTo>
                    <a:pt x="16" y="153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7" y="148"/>
                  </a:lnTo>
                  <a:lnTo>
                    <a:pt x="17" y="142"/>
                  </a:lnTo>
                  <a:lnTo>
                    <a:pt x="17" y="142"/>
                  </a:lnTo>
                  <a:lnTo>
                    <a:pt x="19" y="144"/>
                  </a:lnTo>
                  <a:lnTo>
                    <a:pt x="19" y="150"/>
                  </a:lnTo>
                  <a:lnTo>
                    <a:pt x="19" y="148"/>
                  </a:lnTo>
                  <a:lnTo>
                    <a:pt x="20" y="150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20" y="150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2" y="142"/>
                  </a:lnTo>
                  <a:lnTo>
                    <a:pt x="23" y="141"/>
                  </a:lnTo>
                  <a:lnTo>
                    <a:pt x="23" y="144"/>
                  </a:lnTo>
                  <a:lnTo>
                    <a:pt x="23" y="137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4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6" y="133"/>
                  </a:lnTo>
                  <a:lnTo>
                    <a:pt x="26" y="139"/>
                  </a:lnTo>
                  <a:lnTo>
                    <a:pt x="26" y="131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8" y="139"/>
                  </a:lnTo>
                  <a:lnTo>
                    <a:pt x="28" y="133"/>
                  </a:lnTo>
                  <a:lnTo>
                    <a:pt x="29" y="131"/>
                  </a:lnTo>
                  <a:lnTo>
                    <a:pt x="29" y="122"/>
                  </a:lnTo>
                  <a:lnTo>
                    <a:pt x="29" y="141"/>
                  </a:lnTo>
                  <a:lnTo>
                    <a:pt x="31" y="148"/>
                  </a:lnTo>
                  <a:lnTo>
                    <a:pt x="31" y="155"/>
                  </a:lnTo>
                  <a:lnTo>
                    <a:pt x="31" y="122"/>
                  </a:lnTo>
                  <a:lnTo>
                    <a:pt x="31" y="139"/>
                  </a:lnTo>
                  <a:lnTo>
                    <a:pt x="33" y="144"/>
                  </a:lnTo>
                  <a:lnTo>
                    <a:pt x="33" y="161"/>
                  </a:lnTo>
                  <a:lnTo>
                    <a:pt x="33" y="133"/>
                  </a:lnTo>
                  <a:lnTo>
                    <a:pt x="33" y="159"/>
                  </a:lnTo>
                  <a:lnTo>
                    <a:pt x="34" y="157"/>
                  </a:lnTo>
                  <a:lnTo>
                    <a:pt x="34" y="157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6" y="148"/>
                  </a:lnTo>
                  <a:lnTo>
                    <a:pt x="36" y="159"/>
                  </a:lnTo>
                  <a:lnTo>
                    <a:pt x="37" y="157"/>
                  </a:lnTo>
                  <a:lnTo>
                    <a:pt x="37" y="151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39" y="141"/>
                  </a:lnTo>
                  <a:lnTo>
                    <a:pt x="40" y="142"/>
                  </a:lnTo>
                  <a:lnTo>
                    <a:pt x="40" y="159"/>
                  </a:lnTo>
                  <a:lnTo>
                    <a:pt x="40" y="137"/>
                  </a:lnTo>
                  <a:lnTo>
                    <a:pt x="40" y="139"/>
                  </a:lnTo>
                  <a:lnTo>
                    <a:pt x="42" y="137"/>
                  </a:lnTo>
                  <a:lnTo>
                    <a:pt x="42" y="150"/>
                  </a:lnTo>
                  <a:lnTo>
                    <a:pt x="42" y="135"/>
                  </a:lnTo>
                  <a:lnTo>
                    <a:pt x="42" y="146"/>
                  </a:lnTo>
                  <a:lnTo>
                    <a:pt x="43" y="148"/>
                  </a:lnTo>
                  <a:lnTo>
                    <a:pt x="43" y="150"/>
                  </a:lnTo>
                  <a:lnTo>
                    <a:pt x="43" y="142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5" y="148"/>
                  </a:lnTo>
                  <a:lnTo>
                    <a:pt x="45" y="139"/>
                  </a:lnTo>
                  <a:lnTo>
                    <a:pt x="45" y="142"/>
                  </a:lnTo>
                  <a:lnTo>
                    <a:pt x="47" y="144"/>
                  </a:lnTo>
                  <a:lnTo>
                    <a:pt x="47" y="142"/>
                  </a:lnTo>
                  <a:lnTo>
                    <a:pt x="47" y="148"/>
                  </a:lnTo>
                  <a:lnTo>
                    <a:pt x="48" y="150"/>
                  </a:lnTo>
                  <a:lnTo>
                    <a:pt x="48" y="150"/>
                  </a:lnTo>
                  <a:lnTo>
                    <a:pt x="48" y="131"/>
                  </a:lnTo>
                  <a:lnTo>
                    <a:pt x="48" y="141"/>
                  </a:lnTo>
                  <a:lnTo>
                    <a:pt x="50" y="142"/>
                  </a:lnTo>
                  <a:lnTo>
                    <a:pt x="50" y="153"/>
                  </a:lnTo>
                  <a:lnTo>
                    <a:pt x="50" y="146"/>
                  </a:lnTo>
                  <a:lnTo>
                    <a:pt x="51" y="148"/>
                  </a:lnTo>
                  <a:lnTo>
                    <a:pt x="51" y="150"/>
                  </a:lnTo>
                  <a:lnTo>
                    <a:pt x="51" y="124"/>
                  </a:lnTo>
                  <a:lnTo>
                    <a:pt x="51" y="148"/>
                  </a:lnTo>
                  <a:lnTo>
                    <a:pt x="53" y="146"/>
                  </a:lnTo>
                  <a:lnTo>
                    <a:pt x="53" y="161"/>
                  </a:lnTo>
                  <a:lnTo>
                    <a:pt x="53" y="157"/>
                  </a:lnTo>
                  <a:lnTo>
                    <a:pt x="54" y="155"/>
                  </a:lnTo>
                  <a:lnTo>
                    <a:pt x="54" y="164"/>
                  </a:lnTo>
                  <a:lnTo>
                    <a:pt x="54" y="0"/>
                  </a:lnTo>
                  <a:lnTo>
                    <a:pt x="54" y="53"/>
                  </a:lnTo>
                  <a:lnTo>
                    <a:pt x="56" y="62"/>
                  </a:lnTo>
                  <a:lnTo>
                    <a:pt x="56" y="101"/>
                  </a:lnTo>
                  <a:lnTo>
                    <a:pt x="56" y="9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6" name="Freeform 222"/>
            <p:cNvSpPr>
              <a:spLocks/>
            </p:cNvSpPr>
            <p:nvPr/>
          </p:nvSpPr>
          <p:spPr bwMode="auto">
            <a:xfrm>
              <a:off x="2149119" y="2803127"/>
              <a:ext cx="92665" cy="391205"/>
            </a:xfrm>
            <a:custGeom>
              <a:avLst/>
              <a:gdLst/>
              <a:ahLst/>
              <a:cxnLst>
                <a:cxn ang="0">
                  <a:pos x="1" y="173"/>
                </a:cxn>
                <a:cxn ang="0">
                  <a:pos x="3" y="171"/>
                </a:cxn>
                <a:cxn ang="0">
                  <a:pos x="3" y="154"/>
                </a:cxn>
                <a:cxn ang="0">
                  <a:pos x="6" y="178"/>
                </a:cxn>
                <a:cxn ang="0">
                  <a:pos x="8" y="207"/>
                </a:cxn>
                <a:cxn ang="0">
                  <a:pos x="9" y="449"/>
                </a:cxn>
                <a:cxn ang="0">
                  <a:pos x="9" y="231"/>
                </a:cxn>
                <a:cxn ang="0">
                  <a:pos x="12" y="498"/>
                </a:cxn>
                <a:cxn ang="0">
                  <a:pos x="14" y="500"/>
                </a:cxn>
                <a:cxn ang="0">
                  <a:pos x="15" y="484"/>
                </a:cxn>
                <a:cxn ang="0">
                  <a:pos x="17" y="469"/>
                </a:cxn>
                <a:cxn ang="0">
                  <a:pos x="18" y="60"/>
                </a:cxn>
                <a:cxn ang="0">
                  <a:pos x="20" y="198"/>
                </a:cxn>
                <a:cxn ang="0">
                  <a:pos x="22" y="207"/>
                </a:cxn>
                <a:cxn ang="0">
                  <a:pos x="23" y="203"/>
                </a:cxn>
                <a:cxn ang="0">
                  <a:pos x="25" y="222"/>
                </a:cxn>
                <a:cxn ang="0">
                  <a:pos x="26" y="185"/>
                </a:cxn>
                <a:cxn ang="0">
                  <a:pos x="28" y="273"/>
                </a:cxn>
                <a:cxn ang="0">
                  <a:pos x="29" y="262"/>
                </a:cxn>
                <a:cxn ang="0">
                  <a:pos x="31" y="251"/>
                </a:cxn>
                <a:cxn ang="0">
                  <a:pos x="31" y="262"/>
                </a:cxn>
                <a:cxn ang="0">
                  <a:pos x="32" y="180"/>
                </a:cxn>
                <a:cxn ang="0">
                  <a:pos x="34" y="233"/>
                </a:cxn>
                <a:cxn ang="0">
                  <a:pos x="37" y="225"/>
                </a:cxn>
                <a:cxn ang="0">
                  <a:pos x="39" y="240"/>
                </a:cxn>
                <a:cxn ang="0">
                  <a:pos x="40" y="238"/>
                </a:cxn>
                <a:cxn ang="0">
                  <a:pos x="42" y="245"/>
                </a:cxn>
                <a:cxn ang="0">
                  <a:pos x="43" y="249"/>
                </a:cxn>
                <a:cxn ang="0">
                  <a:pos x="45" y="273"/>
                </a:cxn>
                <a:cxn ang="0">
                  <a:pos x="46" y="274"/>
                </a:cxn>
                <a:cxn ang="0">
                  <a:pos x="48" y="278"/>
                </a:cxn>
                <a:cxn ang="0">
                  <a:pos x="49" y="276"/>
                </a:cxn>
                <a:cxn ang="0">
                  <a:pos x="51" y="343"/>
                </a:cxn>
                <a:cxn ang="0">
                  <a:pos x="53" y="422"/>
                </a:cxn>
                <a:cxn ang="0">
                  <a:pos x="54" y="425"/>
                </a:cxn>
                <a:cxn ang="0">
                  <a:pos x="56" y="424"/>
                </a:cxn>
                <a:cxn ang="0">
                  <a:pos x="56" y="424"/>
                </a:cxn>
                <a:cxn ang="0">
                  <a:pos x="57" y="411"/>
                </a:cxn>
                <a:cxn ang="0">
                  <a:pos x="59" y="0"/>
                </a:cxn>
                <a:cxn ang="0">
                  <a:pos x="60" y="167"/>
                </a:cxn>
                <a:cxn ang="0">
                  <a:pos x="62" y="169"/>
                </a:cxn>
                <a:cxn ang="0">
                  <a:pos x="62" y="343"/>
                </a:cxn>
              </a:cxnLst>
              <a:rect l="0" t="0" r="r" b="b"/>
              <a:pathLst>
                <a:path w="63" h="502">
                  <a:moveTo>
                    <a:pt x="0" y="163"/>
                  </a:moveTo>
                  <a:lnTo>
                    <a:pt x="1" y="165"/>
                  </a:lnTo>
                  <a:lnTo>
                    <a:pt x="1" y="173"/>
                  </a:lnTo>
                  <a:lnTo>
                    <a:pt x="1" y="156"/>
                  </a:lnTo>
                  <a:lnTo>
                    <a:pt x="1" y="167"/>
                  </a:lnTo>
                  <a:lnTo>
                    <a:pt x="3" y="171"/>
                  </a:lnTo>
                  <a:lnTo>
                    <a:pt x="3" y="187"/>
                  </a:lnTo>
                  <a:lnTo>
                    <a:pt x="3" y="152"/>
                  </a:lnTo>
                  <a:lnTo>
                    <a:pt x="3" y="154"/>
                  </a:lnTo>
                  <a:lnTo>
                    <a:pt x="4" y="151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6" y="163"/>
                  </a:lnTo>
                  <a:lnTo>
                    <a:pt x="6" y="207"/>
                  </a:lnTo>
                  <a:lnTo>
                    <a:pt x="8" y="207"/>
                  </a:lnTo>
                  <a:lnTo>
                    <a:pt x="8" y="194"/>
                  </a:lnTo>
                  <a:lnTo>
                    <a:pt x="8" y="440"/>
                  </a:lnTo>
                  <a:lnTo>
                    <a:pt x="9" y="449"/>
                  </a:lnTo>
                  <a:lnTo>
                    <a:pt x="9" y="469"/>
                  </a:lnTo>
                  <a:lnTo>
                    <a:pt x="9" y="176"/>
                  </a:lnTo>
                  <a:lnTo>
                    <a:pt x="9" y="231"/>
                  </a:lnTo>
                  <a:lnTo>
                    <a:pt x="11" y="236"/>
                  </a:lnTo>
                  <a:lnTo>
                    <a:pt x="11" y="500"/>
                  </a:lnTo>
                  <a:lnTo>
                    <a:pt x="12" y="498"/>
                  </a:lnTo>
                  <a:lnTo>
                    <a:pt x="12" y="136"/>
                  </a:lnTo>
                  <a:lnTo>
                    <a:pt x="12" y="502"/>
                  </a:lnTo>
                  <a:lnTo>
                    <a:pt x="14" y="500"/>
                  </a:lnTo>
                  <a:lnTo>
                    <a:pt x="14" y="480"/>
                  </a:lnTo>
                  <a:lnTo>
                    <a:pt x="14" y="485"/>
                  </a:lnTo>
                  <a:lnTo>
                    <a:pt x="15" y="484"/>
                  </a:lnTo>
                  <a:lnTo>
                    <a:pt x="15" y="102"/>
                  </a:lnTo>
                  <a:lnTo>
                    <a:pt x="15" y="471"/>
                  </a:lnTo>
                  <a:lnTo>
                    <a:pt x="17" y="469"/>
                  </a:lnTo>
                  <a:lnTo>
                    <a:pt x="17" y="291"/>
                  </a:lnTo>
                  <a:lnTo>
                    <a:pt x="18" y="289"/>
                  </a:lnTo>
                  <a:lnTo>
                    <a:pt x="18" y="60"/>
                  </a:lnTo>
                  <a:lnTo>
                    <a:pt x="18" y="152"/>
                  </a:lnTo>
                  <a:lnTo>
                    <a:pt x="20" y="158"/>
                  </a:lnTo>
                  <a:lnTo>
                    <a:pt x="20" y="198"/>
                  </a:lnTo>
                  <a:lnTo>
                    <a:pt x="20" y="198"/>
                  </a:lnTo>
                  <a:lnTo>
                    <a:pt x="22" y="196"/>
                  </a:lnTo>
                  <a:lnTo>
                    <a:pt x="22" y="207"/>
                  </a:lnTo>
                  <a:lnTo>
                    <a:pt x="23" y="205"/>
                  </a:lnTo>
                  <a:lnTo>
                    <a:pt x="23" y="253"/>
                  </a:lnTo>
                  <a:lnTo>
                    <a:pt x="23" y="203"/>
                  </a:lnTo>
                  <a:lnTo>
                    <a:pt x="25" y="211"/>
                  </a:lnTo>
                  <a:lnTo>
                    <a:pt x="25" y="234"/>
                  </a:lnTo>
                  <a:lnTo>
                    <a:pt x="25" y="222"/>
                  </a:lnTo>
                  <a:lnTo>
                    <a:pt x="26" y="213"/>
                  </a:lnTo>
                  <a:lnTo>
                    <a:pt x="26" y="256"/>
                  </a:lnTo>
                  <a:lnTo>
                    <a:pt x="26" y="185"/>
                  </a:lnTo>
                  <a:lnTo>
                    <a:pt x="26" y="229"/>
                  </a:lnTo>
                  <a:lnTo>
                    <a:pt x="28" y="231"/>
                  </a:lnTo>
                  <a:lnTo>
                    <a:pt x="28" y="273"/>
                  </a:lnTo>
                  <a:lnTo>
                    <a:pt x="28" y="229"/>
                  </a:lnTo>
                  <a:lnTo>
                    <a:pt x="28" y="269"/>
                  </a:lnTo>
                  <a:lnTo>
                    <a:pt x="29" y="262"/>
                  </a:lnTo>
                  <a:lnTo>
                    <a:pt x="29" y="222"/>
                  </a:lnTo>
                  <a:lnTo>
                    <a:pt x="29" y="249"/>
                  </a:lnTo>
                  <a:lnTo>
                    <a:pt x="31" y="251"/>
                  </a:lnTo>
                  <a:lnTo>
                    <a:pt x="31" y="263"/>
                  </a:lnTo>
                  <a:lnTo>
                    <a:pt x="31" y="238"/>
                  </a:lnTo>
                  <a:lnTo>
                    <a:pt x="31" y="262"/>
                  </a:lnTo>
                  <a:lnTo>
                    <a:pt x="32" y="260"/>
                  </a:lnTo>
                  <a:lnTo>
                    <a:pt x="32" y="262"/>
                  </a:lnTo>
                  <a:lnTo>
                    <a:pt x="32" y="180"/>
                  </a:lnTo>
                  <a:lnTo>
                    <a:pt x="32" y="202"/>
                  </a:lnTo>
                  <a:lnTo>
                    <a:pt x="34" y="207"/>
                  </a:lnTo>
                  <a:lnTo>
                    <a:pt x="34" y="233"/>
                  </a:lnTo>
                  <a:lnTo>
                    <a:pt x="36" y="231"/>
                  </a:lnTo>
                  <a:lnTo>
                    <a:pt x="36" y="223"/>
                  </a:lnTo>
                  <a:lnTo>
                    <a:pt x="37" y="225"/>
                  </a:lnTo>
                  <a:lnTo>
                    <a:pt x="37" y="236"/>
                  </a:lnTo>
                  <a:lnTo>
                    <a:pt x="39" y="238"/>
                  </a:lnTo>
                  <a:lnTo>
                    <a:pt x="39" y="240"/>
                  </a:lnTo>
                  <a:lnTo>
                    <a:pt x="39" y="236"/>
                  </a:lnTo>
                  <a:lnTo>
                    <a:pt x="39" y="238"/>
                  </a:lnTo>
                  <a:lnTo>
                    <a:pt x="40" y="238"/>
                  </a:lnTo>
                  <a:lnTo>
                    <a:pt x="40" y="260"/>
                  </a:lnTo>
                  <a:lnTo>
                    <a:pt x="42" y="258"/>
                  </a:lnTo>
                  <a:lnTo>
                    <a:pt x="42" y="245"/>
                  </a:lnTo>
                  <a:lnTo>
                    <a:pt x="42" y="251"/>
                  </a:lnTo>
                  <a:lnTo>
                    <a:pt x="43" y="253"/>
                  </a:lnTo>
                  <a:lnTo>
                    <a:pt x="43" y="249"/>
                  </a:lnTo>
                  <a:lnTo>
                    <a:pt x="43" y="262"/>
                  </a:lnTo>
                  <a:lnTo>
                    <a:pt x="45" y="263"/>
                  </a:lnTo>
                  <a:lnTo>
                    <a:pt x="45" y="273"/>
                  </a:lnTo>
                  <a:lnTo>
                    <a:pt x="45" y="271"/>
                  </a:lnTo>
                  <a:lnTo>
                    <a:pt x="46" y="273"/>
                  </a:lnTo>
                  <a:lnTo>
                    <a:pt x="46" y="274"/>
                  </a:lnTo>
                  <a:lnTo>
                    <a:pt x="46" y="269"/>
                  </a:lnTo>
                  <a:lnTo>
                    <a:pt x="48" y="267"/>
                  </a:lnTo>
                  <a:lnTo>
                    <a:pt x="48" y="278"/>
                  </a:lnTo>
                  <a:lnTo>
                    <a:pt x="48" y="265"/>
                  </a:lnTo>
                  <a:lnTo>
                    <a:pt x="48" y="274"/>
                  </a:lnTo>
                  <a:lnTo>
                    <a:pt x="49" y="276"/>
                  </a:lnTo>
                  <a:lnTo>
                    <a:pt x="49" y="218"/>
                  </a:lnTo>
                  <a:lnTo>
                    <a:pt x="49" y="329"/>
                  </a:lnTo>
                  <a:lnTo>
                    <a:pt x="51" y="343"/>
                  </a:lnTo>
                  <a:lnTo>
                    <a:pt x="51" y="425"/>
                  </a:lnTo>
                  <a:lnTo>
                    <a:pt x="53" y="424"/>
                  </a:lnTo>
                  <a:lnTo>
                    <a:pt x="53" y="422"/>
                  </a:lnTo>
                  <a:lnTo>
                    <a:pt x="53" y="425"/>
                  </a:lnTo>
                  <a:lnTo>
                    <a:pt x="54" y="424"/>
                  </a:lnTo>
                  <a:lnTo>
                    <a:pt x="54" y="425"/>
                  </a:lnTo>
                  <a:lnTo>
                    <a:pt x="54" y="422"/>
                  </a:lnTo>
                  <a:lnTo>
                    <a:pt x="54" y="425"/>
                  </a:lnTo>
                  <a:lnTo>
                    <a:pt x="56" y="424"/>
                  </a:lnTo>
                  <a:lnTo>
                    <a:pt x="56" y="425"/>
                  </a:lnTo>
                  <a:lnTo>
                    <a:pt x="56" y="422"/>
                  </a:lnTo>
                  <a:lnTo>
                    <a:pt x="56" y="424"/>
                  </a:lnTo>
                  <a:lnTo>
                    <a:pt x="57" y="422"/>
                  </a:lnTo>
                  <a:lnTo>
                    <a:pt x="57" y="424"/>
                  </a:lnTo>
                  <a:lnTo>
                    <a:pt x="57" y="411"/>
                  </a:lnTo>
                  <a:lnTo>
                    <a:pt x="59" y="413"/>
                  </a:lnTo>
                  <a:lnTo>
                    <a:pt x="59" y="414"/>
                  </a:lnTo>
                  <a:lnTo>
                    <a:pt x="59" y="0"/>
                  </a:lnTo>
                  <a:lnTo>
                    <a:pt x="59" y="127"/>
                  </a:lnTo>
                  <a:lnTo>
                    <a:pt x="60" y="140"/>
                  </a:lnTo>
                  <a:lnTo>
                    <a:pt x="60" y="167"/>
                  </a:lnTo>
                  <a:lnTo>
                    <a:pt x="60" y="138"/>
                  </a:lnTo>
                  <a:lnTo>
                    <a:pt x="60" y="167"/>
                  </a:lnTo>
                  <a:lnTo>
                    <a:pt x="62" y="169"/>
                  </a:lnTo>
                  <a:lnTo>
                    <a:pt x="62" y="364"/>
                  </a:lnTo>
                  <a:lnTo>
                    <a:pt x="62" y="151"/>
                  </a:lnTo>
                  <a:lnTo>
                    <a:pt x="62" y="343"/>
                  </a:lnTo>
                  <a:lnTo>
                    <a:pt x="63" y="283"/>
                  </a:lnTo>
                  <a:lnTo>
                    <a:pt x="63" y="4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7" name="Freeform 223"/>
            <p:cNvSpPr>
              <a:spLocks/>
            </p:cNvSpPr>
            <p:nvPr/>
          </p:nvSpPr>
          <p:spPr bwMode="auto">
            <a:xfrm>
              <a:off x="2241783" y="2781227"/>
              <a:ext cx="96291" cy="419547"/>
            </a:xfrm>
            <a:custGeom>
              <a:avLst/>
              <a:gdLst/>
              <a:ahLst/>
              <a:cxnLst>
                <a:cxn ang="0">
                  <a:pos x="0" y="301"/>
                </a:cxn>
                <a:cxn ang="0">
                  <a:pos x="2" y="290"/>
                </a:cxn>
                <a:cxn ang="0">
                  <a:pos x="4" y="382"/>
                </a:cxn>
                <a:cxn ang="0">
                  <a:pos x="7" y="521"/>
                </a:cxn>
                <a:cxn ang="0">
                  <a:pos x="8" y="535"/>
                </a:cxn>
                <a:cxn ang="0">
                  <a:pos x="8" y="533"/>
                </a:cxn>
                <a:cxn ang="0">
                  <a:pos x="10" y="524"/>
                </a:cxn>
                <a:cxn ang="0">
                  <a:pos x="13" y="528"/>
                </a:cxn>
                <a:cxn ang="0">
                  <a:pos x="14" y="530"/>
                </a:cxn>
                <a:cxn ang="0">
                  <a:pos x="16" y="530"/>
                </a:cxn>
                <a:cxn ang="0">
                  <a:pos x="16" y="530"/>
                </a:cxn>
                <a:cxn ang="0">
                  <a:pos x="17" y="530"/>
                </a:cxn>
                <a:cxn ang="0">
                  <a:pos x="19" y="526"/>
                </a:cxn>
                <a:cxn ang="0">
                  <a:pos x="21" y="530"/>
                </a:cxn>
                <a:cxn ang="0">
                  <a:pos x="22" y="530"/>
                </a:cxn>
                <a:cxn ang="0">
                  <a:pos x="22" y="530"/>
                </a:cxn>
                <a:cxn ang="0">
                  <a:pos x="24" y="395"/>
                </a:cxn>
                <a:cxn ang="0">
                  <a:pos x="25" y="493"/>
                </a:cxn>
                <a:cxn ang="0">
                  <a:pos x="27" y="188"/>
                </a:cxn>
                <a:cxn ang="0">
                  <a:pos x="28" y="537"/>
                </a:cxn>
                <a:cxn ang="0">
                  <a:pos x="30" y="150"/>
                </a:cxn>
                <a:cxn ang="0">
                  <a:pos x="31" y="535"/>
                </a:cxn>
                <a:cxn ang="0">
                  <a:pos x="33" y="533"/>
                </a:cxn>
                <a:cxn ang="0">
                  <a:pos x="35" y="532"/>
                </a:cxn>
                <a:cxn ang="0">
                  <a:pos x="36" y="532"/>
                </a:cxn>
                <a:cxn ang="0">
                  <a:pos x="38" y="532"/>
                </a:cxn>
                <a:cxn ang="0">
                  <a:pos x="39" y="126"/>
                </a:cxn>
                <a:cxn ang="0">
                  <a:pos x="41" y="533"/>
                </a:cxn>
                <a:cxn ang="0">
                  <a:pos x="42" y="230"/>
                </a:cxn>
                <a:cxn ang="0">
                  <a:pos x="44" y="533"/>
                </a:cxn>
                <a:cxn ang="0">
                  <a:pos x="45" y="532"/>
                </a:cxn>
                <a:cxn ang="0">
                  <a:pos x="47" y="533"/>
                </a:cxn>
                <a:cxn ang="0">
                  <a:pos x="49" y="532"/>
                </a:cxn>
                <a:cxn ang="0">
                  <a:pos x="50" y="530"/>
                </a:cxn>
                <a:cxn ang="0">
                  <a:pos x="53" y="530"/>
                </a:cxn>
                <a:cxn ang="0">
                  <a:pos x="55" y="528"/>
                </a:cxn>
                <a:cxn ang="0">
                  <a:pos x="56" y="528"/>
                </a:cxn>
                <a:cxn ang="0">
                  <a:pos x="58" y="530"/>
                </a:cxn>
                <a:cxn ang="0">
                  <a:pos x="59" y="530"/>
                </a:cxn>
                <a:cxn ang="0">
                  <a:pos x="61" y="530"/>
                </a:cxn>
                <a:cxn ang="0">
                  <a:pos x="62" y="0"/>
                </a:cxn>
                <a:cxn ang="0">
                  <a:pos x="64" y="208"/>
                </a:cxn>
              </a:cxnLst>
              <a:rect l="0" t="0" r="r" b="b"/>
              <a:pathLst>
                <a:path w="66" h="537">
                  <a:moveTo>
                    <a:pt x="0" y="506"/>
                  </a:moveTo>
                  <a:lnTo>
                    <a:pt x="0" y="180"/>
                  </a:lnTo>
                  <a:lnTo>
                    <a:pt x="0" y="301"/>
                  </a:lnTo>
                  <a:lnTo>
                    <a:pt x="2" y="308"/>
                  </a:lnTo>
                  <a:lnTo>
                    <a:pt x="2" y="417"/>
                  </a:lnTo>
                  <a:lnTo>
                    <a:pt x="2" y="290"/>
                  </a:lnTo>
                  <a:lnTo>
                    <a:pt x="2" y="302"/>
                  </a:lnTo>
                  <a:lnTo>
                    <a:pt x="4" y="304"/>
                  </a:lnTo>
                  <a:lnTo>
                    <a:pt x="4" y="382"/>
                  </a:lnTo>
                  <a:lnTo>
                    <a:pt x="5" y="393"/>
                  </a:lnTo>
                  <a:lnTo>
                    <a:pt x="5" y="519"/>
                  </a:lnTo>
                  <a:lnTo>
                    <a:pt x="7" y="521"/>
                  </a:lnTo>
                  <a:lnTo>
                    <a:pt x="7" y="515"/>
                  </a:lnTo>
                  <a:lnTo>
                    <a:pt x="7" y="537"/>
                  </a:lnTo>
                  <a:lnTo>
                    <a:pt x="8" y="535"/>
                  </a:lnTo>
                  <a:lnTo>
                    <a:pt x="8" y="537"/>
                  </a:lnTo>
                  <a:lnTo>
                    <a:pt x="8" y="528"/>
                  </a:lnTo>
                  <a:lnTo>
                    <a:pt x="8" y="533"/>
                  </a:lnTo>
                  <a:lnTo>
                    <a:pt x="10" y="533"/>
                  </a:lnTo>
                  <a:lnTo>
                    <a:pt x="10" y="513"/>
                  </a:lnTo>
                  <a:lnTo>
                    <a:pt x="10" y="524"/>
                  </a:lnTo>
                  <a:lnTo>
                    <a:pt x="11" y="526"/>
                  </a:lnTo>
                  <a:lnTo>
                    <a:pt x="11" y="530"/>
                  </a:lnTo>
                  <a:lnTo>
                    <a:pt x="13" y="528"/>
                  </a:lnTo>
                  <a:lnTo>
                    <a:pt x="13" y="532"/>
                  </a:lnTo>
                  <a:lnTo>
                    <a:pt x="13" y="528"/>
                  </a:lnTo>
                  <a:lnTo>
                    <a:pt x="14" y="530"/>
                  </a:lnTo>
                  <a:lnTo>
                    <a:pt x="14" y="532"/>
                  </a:lnTo>
                  <a:lnTo>
                    <a:pt x="14" y="528"/>
                  </a:lnTo>
                  <a:lnTo>
                    <a:pt x="16" y="530"/>
                  </a:lnTo>
                  <a:lnTo>
                    <a:pt x="16" y="533"/>
                  </a:lnTo>
                  <a:lnTo>
                    <a:pt x="16" y="526"/>
                  </a:lnTo>
                  <a:lnTo>
                    <a:pt x="16" y="530"/>
                  </a:lnTo>
                  <a:lnTo>
                    <a:pt x="17" y="528"/>
                  </a:lnTo>
                  <a:lnTo>
                    <a:pt x="17" y="530"/>
                  </a:lnTo>
                  <a:lnTo>
                    <a:pt x="17" y="530"/>
                  </a:lnTo>
                  <a:lnTo>
                    <a:pt x="19" y="528"/>
                  </a:lnTo>
                  <a:lnTo>
                    <a:pt x="19" y="530"/>
                  </a:lnTo>
                  <a:lnTo>
                    <a:pt x="19" y="526"/>
                  </a:lnTo>
                  <a:lnTo>
                    <a:pt x="19" y="528"/>
                  </a:lnTo>
                  <a:lnTo>
                    <a:pt x="21" y="530"/>
                  </a:lnTo>
                  <a:lnTo>
                    <a:pt x="21" y="530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2" y="530"/>
                  </a:lnTo>
                  <a:lnTo>
                    <a:pt x="22" y="530"/>
                  </a:lnTo>
                  <a:lnTo>
                    <a:pt x="22" y="528"/>
                  </a:lnTo>
                  <a:lnTo>
                    <a:pt x="22" y="530"/>
                  </a:lnTo>
                  <a:lnTo>
                    <a:pt x="24" y="530"/>
                  </a:lnTo>
                  <a:lnTo>
                    <a:pt x="24" y="64"/>
                  </a:lnTo>
                  <a:lnTo>
                    <a:pt x="24" y="395"/>
                  </a:lnTo>
                  <a:lnTo>
                    <a:pt x="25" y="415"/>
                  </a:lnTo>
                  <a:lnTo>
                    <a:pt x="25" y="270"/>
                  </a:lnTo>
                  <a:lnTo>
                    <a:pt x="25" y="493"/>
                  </a:lnTo>
                  <a:lnTo>
                    <a:pt x="27" y="515"/>
                  </a:lnTo>
                  <a:lnTo>
                    <a:pt x="27" y="535"/>
                  </a:lnTo>
                  <a:lnTo>
                    <a:pt x="27" y="188"/>
                  </a:lnTo>
                  <a:lnTo>
                    <a:pt x="27" y="502"/>
                  </a:lnTo>
                  <a:lnTo>
                    <a:pt x="28" y="506"/>
                  </a:lnTo>
                  <a:lnTo>
                    <a:pt x="28" y="537"/>
                  </a:lnTo>
                  <a:lnTo>
                    <a:pt x="28" y="535"/>
                  </a:lnTo>
                  <a:lnTo>
                    <a:pt x="30" y="535"/>
                  </a:lnTo>
                  <a:lnTo>
                    <a:pt x="30" y="150"/>
                  </a:lnTo>
                  <a:lnTo>
                    <a:pt x="30" y="535"/>
                  </a:lnTo>
                  <a:lnTo>
                    <a:pt x="31" y="533"/>
                  </a:lnTo>
                  <a:lnTo>
                    <a:pt x="31" y="535"/>
                  </a:lnTo>
                  <a:lnTo>
                    <a:pt x="31" y="533"/>
                  </a:lnTo>
                  <a:lnTo>
                    <a:pt x="33" y="532"/>
                  </a:lnTo>
                  <a:lnTo>
                    <a:pt x="33" y="533"/>
                  </a:lnTo>
                  <a:lnTo>
                    <a:pt x="33" y="113"/>
                  </a:lnTo>
                  <a:lnTo>
                    <a:pt x="33" y="533"/>
                  </a:lnTo>
                  <a:lnTo>
                    <a:pt x="35" y="532"/>
                  </a:lnTo>
                  <a:lnTo>
                    <a:pt x="35" y="533"/>
                  </a:lnTo>
                  <a:lnTo>
                    <a:pt x="35" y="532"/>
                  </a:lnTo>
                  <a:lnTo>
                    <a:pt x="36" y="532"/>
                  </a:lnTo>
                  <a:lnTo>
                    <a:pt x="36" y="108"/>
                  </a:lnTo>
                  <a:lnTo>
                    <a:pt x="36" y="533"/>
                  </a:lnTo>
                  <a:lnTo>
                    <a:pt x="38" y="532"/>
                  </a:lnTo>
                  <a:lnTo>
                    <a:pt x="38" y="533"/>
                  </a:lnTo>
                  <a:lnTo>
                    <a:pt x="38" y="111"/>
                  </a:lnTo>
                  <a:lnTo>
                    <a:pt x="39" y="126"/>
                  </a:lnTo>
                  <a:lnTo>
                    <a:pt x="39" y="533"/>
                  </a:lnTo>
                  <a:lnTo>
                    <a:pt x="41" y="532"/>
                  </a:lnTo>
                  <a:lnTo>
                    <a:pt x="41" y="533"/>
                  </a:lnTo>
                  <a:lnTo>
                    <a:pt x="41" y="100"/>
                  </a:lnTo>
                  <a:lnTo>
                    <a:pt x="41" y="113"/>
                  </a:lnTo>
                  <a:lnTo>
                    <a:pt x="42" y="230"/>
                  </a:lnTo>
                  <a:lnTo>
                    <a:pt x="42" y="533"/>
                  </a:lnTo>
                  <a:lnTo>
                    <a:pt x="44" y="532"/>
                  </a:lnTo>
                  <a:lnTo>
                    <a:pt x="44" y="533"/>
                  </a:lnTo>
                  <a:lnTo>
                    <a:pt x="44" y="532"/>
                  </a:lnTo>
                  <a:lnTo>
                    <a:pt x="45" y="530"/>
                  </a:lnTo>
                  <a:lnTo>
                    <a:pt x="45" y="532"/>
                  </a:lnTo>
                  <a:lnTo>
                    <a:pt x="45" y="348"/>
                  </a:lnTo>
                  <a:lnTo>
                    <a:pt x="47" y="124"/>
                  </a:lnTo>
                  <a:lnTo>
                    <a:pt x="47" y="533"/>
                  </a:lnTo>
                  <a:lnTo>
                    <a:pt x="47" y="99"/>
                  </a:lnTo>
                  <a:lnTo>
                    <a:pt x="47" y="532"/>
                  </a:lnTo>
                  <a:lnTo>
                    <a:pt x="49" y="532"/>
                  </a:lnTo>
                  <a:lnTo>
                    <a:pt x="50" y="530"/>
                  </a:lnTo>
                  <a:lnTo>
                    <a:pt x="50" y="532"/>
                  </a:lnTo>
                  <a:lnTo>
                    <a:pt x="50" y="530"/>
                  </a:lnTo>
                  <a:lnTo>
                    <a:pt x="52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5" y="528"/>
                  </a:lnTo>
                  <a:lnTo>
                    <a:pt x="55" y="528"/>
                  </a:lnTo>
                  <a:lnTo>
                    <a:pt x="55" y="530"/>
                  </a:lnTo>
                  <a:lnTo>
                    <a:pt x="56" y="528"/>
                  </a:lnTo>
                  <a:lnTo>
                    <a:pt x="56" y="530"/>
                  </a:lnTo>
                  <a:lnTo>
                    <a:pt x="56" y="528"/>
                  </a:lnTo>
                  <a:lnTo>
                    <a:pt x="58" y="530"/>
                  </a:lnTo>
                  <a:lnTo>
                    <a:pt x="58" y="530"/>
                  </a:lnTo>
                  <a:lnTo>
                    <a:pt x="58" y="528"/>
                  </a:lnTo>
                  <a:lnTo>
                    <a:pt x="59" y="530"/>
                  </a:lnTo>
                  <a:lnTo>
                    <a:pt x="59" y="526"/>
                  </a:lnTo>
                  <a:lnTo>
                    <a:pt x="61" y="528"/>
                  </a:lnTo>
                  <a:lnTo>
                    <a:pt x="61" y="530"/>
                  </a:lnTo>
                  <a:lnTo>
                    <a:pt x="61" y="528"/>
                  </a:lnTo>
                  <a:lnTo>
                    <a:pt x="62" y="530"/>
                  </a:lnTo>
                  <a:lnTo>
                    <a:pt x="62" y="0"/>
                  </a:lnTo>
                  <a:lnTo>
                    <a:pt x="62" y="88"/>
                  </a:lnTo>
                  <a:lnTo>
                    <a:pt x="64" y="99"/>
                  </a:lnTo>
                  <a:lnTo>
                    <a:pt x="64" y="208"/>
                  </a:lnTo>
                  <a:lnTo>
                    <a:pt x="64" y="204"/>
                  </a:lnTo>
                  <a:lnTo>
                    <a:pt x="66" y="2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" name="Freeform 224"/>
            <p:cNvSpPr>
              <a:spLocks/>
            </p:cNvSpPr>
            <p:nvPr/>
          </p:nvSpPr>
          <p:spPr bwMode="auto">
            <a:xfrm>
              <a:off x="2338074" y="2782515"/>
              <a:ext cx="86218" cy="401511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" y="240"/>
                </a:cxn>
                <a:cxn ang="0">
                  <a:pos x="3" y="233"/>
                </a:cxn>
                <a:cxn ang="0">
                  <a:pos x="4" y="228"/>
                </a:cxn>
                <a:cxn ang="0">
                  <a:pos x="6" y="173"/>
                </a:cxn>
                <a:cxn ang="0">
                  <a:pos x="7" y="129"/>
                </a:cxn>
                <a:cxn ang="0">
                  <a:pos x="9" y="224"/>
                </a:cxn>
                <a:cxn ang="0">
                  <a:pos x="10" y="220"/>
                </a:cxn>
                <a:cxn ang="0">
                  <a:pos x="12" y="222"/>
                </a:cxn>
                <a:cxn ang="0">
                  <a:pos x="14" y="273"/>
                </a:cxn>
                <a:cxn ang="0">
                  <a:pos x="15" y="311"/>
                </a:cxn>
                <a:cxn ang="0">
                  <a:pos x="17" y="317"/>
                </a:cxn>
                <a:cxn ang="0">
                  <a:pos x="17" y="335"/>
                </a:cxn>
                <a:cxn ang="0">
                  <a:pos x="18" y="386"/>
                </a:cxn>
                <a:cxn ang="0">
                  <a:pos x="20" y="408"/>
                </a:cxn>
                <a:cxn ang="0">
                  <a:pos x="21" y="435"/>
                </a:cxn>
                <a:cxn ang="0">
                  <a:pos x="24" y="455"/>
                </a:cxn>
                <a:cxn ang="0">
                  <a:pos x="24" y="457"/>
                </a:cxn>
                <a:cxn ang="0">
                  <a:pos x="26" y="457"/>
                </a:cxn>
                <a:cxn ang="0">
                  <a:pos x="27" y="462"/>
                </a:cxn>
                <a:cxn ang="0">
                  <a:pos x="29" y="466"/>
                </a:cxn>
                <a:cxn ang="0">
                  <a:pos x="31" y="466"/>
                </a:cxn>
                <a:cxn ang="0">
                  <a:pos x="32" y="466"/>
                </a:cxn>
                <a:cxn ang="0">
                  <a:pos x="32" y="471"/>
                </a:cxn>
                <a:cxn ang="0">
                  <a:pos x="34" y="471"/>
                </a:cxn>
                <a:cxn ang="0">
                  <a:pos x="35" y="448"/>
                </a:cxn>
                <a:cxn ang="0">
                  <a:pos x="37" y="431"/>
                </a:cxn>
                <a:cxn ang="0">
                  <a:pos x="38" y="426"/>
                </a:cxn>
                <a:cxn ang="0">
                  <a:pos x="40" y="468"/>
                </a:cxn>
                <a:cxn ang="0">
                  <a:pos x="41" y="513"/>
                </a:cxn>
                <a:cxn ang="0">
                  <a:pos x="43" y="142"/>
                </a:cxn>
                <a:cxn ang="0">
                  <a:pos x="45" y="304"/>
                </a:cxn>
                <a:cxn ang="0">
                  <a:pos x="46" y="155"/>
                </a:cxn>
                <a:cxn ang="0">
                  <a:pos x="48" y="304"/>
                </a:cxn>
                <a:cxn ang="0">
                  <a:pos x="49" y="286"/>
                </a:cxn>
                <a:cxn ang="0">
                  <a:pos x="51" y="262"/>
                </a:cxn>
                <a:cxn ang="0">
                  <a:pos x="51" y="337"/>
                </a:cxn>
                <a:cxn ang="0">
                  <a:pos x="52" y="244"/>
                </a:cxn>
                <a:cxn ang="0">
                  <a:pos x="54" y="204"/>
                </a:cxn>
                <a:cxn ang="0">
                  <a:pos x="55" y="229"/>
                </a:cxn>
                <a:cxn ang="0">
                  <a:pos x="57" y="228"/>
                </a:cxn>
                <a:cxn ang="0">
                  <a:pos x="59" y="237"/>
                </a:cxn>
              </a:cxnLst>
              <a:rect l="0" t="0" r="r" b="b"/>
              <a:pathLst>
                <a:path w="59" h="513">
                  <a:moveTo>
                    <a:pt x="0" y="200"/>
                  </a:moveTo>
                  <a:lnTo>
                    <a:pt x="0" y="331"/>
                  </a:lnTo>
                  <a:lnTo>
                    <a:pt x="0" y="164"/>
                  </a:lnTo>
                  <a:lnTo>
                    <a:pt x="0" y="213"/>
                  </a:lnTo>
                  <a:lnTo>
                    <a:pt x="1" y="215"/>
                  </a:lnTo>
                  <a:lnTo>
                    <a:pt x="1" y="240"/>
                  </a:lnTo>
                  <a:lnTo>
                    <a:pt x="1" y="186"/>
                  </a:lnTo>
                  <a:lnTo>
                    <a:pt x="1" y="237"/>
                  </a:lnTo>
                  <a:lnTo>
                    <a:pt x="3" y="233"/>
                  </a:lnTo>
                  <a:lnTo>
                    <a:pt x="3" y="197"/>
                  </a:lnTo>
                  <a:lnTo>
                    <a:pt x="3" y="226"/>
                  </a:lnTo>
                  <a:lnTo>
                    <a:pt x="4" y="228"/>
                  </a:lnTo>
                  <a:lnTo>
                    <a:pt x="4" y="291"/>
                  </a:lnTo>
                  <a:lnTo>
                    <a:pt x="6" y="222"/>
                  </a:lnTo>
                  <a:lnTo>
                    <a:pt x="6" y="173"/>
                  </a:lnTo>
                  <a:lnTo>
                    <a:pt x="6" y="246"/>
                  </a:lnTo>
                  <a:lnTo>
                    <a:pt x="7" y="244"/>
                  </a:lnTo>
                  <a:lnTo>
                    <a:pt x="7" y="129"/>
                  </a:lnTo>
                  <a:lnTo>
                    <a:pt x="7" y="213"/>
                  </a:lnTo>
                  <a:lnTo>
                    <a:pt x="9" y="215"/>
                  </a:lnTo>
                  <a:lnTo>
                    <a:pt x="9" y="224"/>
                  </a:lnTo>
                  <a:lnTo>
                    <a:pt x="9" y="215"/>
                  </a:lnTo>
                  <a:lnTo>
                    <a:pt x="10" y="217"/>
                  </a:lnTo>
                  <a:lnTo>
                    <a:pt x="10" y="220"/>
                  </a:lnTo>
                  <a:lnTo>
                    <a:pt x="10" y="200"/>
                  </a:lnTo>
                  <a:lnTo>
                    <a:pt x="10" y="220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2" y="264"/>
                  </a:lnTo>
                  <a:lnTo>
                    <a:pt x="14" y="273"/>
                  </a:lnTo>
                  <a:lnTo>
                    <a:pt x="14" y="313"/>
                  </a:lnTo>
                  <a:lnTo>
                    <a:pt x="14" y="309"/>
                  </a:lnTo>
                  <a:lnTo>
                    <a:pt x="15" y="311"/>
                  </a:lnTo>
                  <a:lnTo>
                    <a:pt x="15" y="319"/>
                  </a:lnTo>
                  <a:lnTo>
                    <a:pt x="15" y="315"/>
                  </a:lnTo>
                  <a:lnTo>
                    <a:pt x="17" y="317"/>
                  </a:lnTo>
                  <a:lnTo>
                    <a:pt x="17" y="344"/>
                  </a:lnTo>
                  <a:lnTo>
                    <a:pt x="17" y="299"/>
                  </a:lnTo>
                  <a:lnTo>
                    <a:pt x="17" y="335"/>
                  </a:lnTo>
                  <a:lnTo>
                    <a:pt x="18" y="337"/>
                  </a:lnTo>
                  <a:lnTo>
                    <a:pt x="18" y="317"/>
                  </a:lnTo>
                  <a:lnTo>
                    <a:pt x="18" y="386"/>
                  </a:lnTo>
                  <a:lnTo>
                    <a:pt x="20" y="388"/>
                  </a:lnTo>
                  <a:lnTo>
                    <a:pt x="20" y="410"/>
                  </a:lnTo>
                  <a:lnTo>
                    <a:pt x="20" y="408"/>
                  </a:lnTo>
                  <a:lnTo>
                    <a:pt x="21" y="410"/>
                  </a:lnTo>
                  <a:lnTo>
                    <a:pt x="21" y="439"/>
                  </a:lnTo>
                  <a:lnTo>
                    <a:pt x="21" y="435"/>
                  </a:lnTo>
                  <a:lnTo>
                    <a:pt x="23" y="437"/>
                  </a:lnTo>
                  <a:lnTo>
                    <a:pt x="23" y="453"/>
                  </a:lnTo>
                  <a:lnTo>
                    <a:pt x="24" y="455"/>
                  </a:lnTo>
                  <a:lnTo>
                    <a:pt x="24" y="459"/>
                  </a:lnTo>
                  <a:lnTo>
                    <a:pt x="24" y="453"/>
                  </a:lnTo>
                  <a:lnTo>
                    <a:pt x="24" y="457"/>
                  </a:lnTo>
                  <a:lnTo>
                    <a:pt x="26" y="459"/>
                  </a:lnTo>
                  <a:lnTo>
                    <a:pt x="26" y="462"/>
                  </a:lnTo>
                  <a:lnTo>
                    <a:pt x="26" y="457"/>
                  </a:lnTo>
                  <a:lnTo>
                    <a:pt x="26" y="460"/>
                  </a:lnTo>
                  <a:lnTo>
                    <a:pt x="27" y="459"/>
                  </a:lnTo>
                  <a:lnTo>
                    <a:pt x="27" y="462"/>
                  </a:lnTo>
                  <a:lnTo>
                    <a:pt x="27" y="462"/>
                  </a:lnTo>
                  <a:lnTo>
                    <a:pt x="29" y="464"/>
                  </a:lnTo>
                  <a:lnTo>
                    <a:pt x="29" y="466"/>
                  </a:lnTo>
                  <a:lnTo>
                    <a:pt x="29" y="444"/>
                  </a:lnTo>
                  <a:lnTo>
                    <a:pt x="29" y="464"/>
                  </a:lnTo>
                  <a:lnTo>
                    <a:pt x="31" y="466"/>
                  </a:lnTo>
                  <a:lnTo>
                    <a:pt x="31" y="450"/>
                  </a:lnTo>
                  <a:lnTo>
                    <a:pt x="31" y="464"/>
                  </a:lnTo>
                  <a:lnTo>
                    <a:pt x="32" y="466"/>
                  </a:lnTo>
                  <a:lnTo>
                    <a:pt x="32" y="477"/>
                  </a:lnTo>
                  <a:lnTo>
                    <a:pt x="32" y="466"/>
                  </a:lnTo>
                  <a:lnTo>
                    <a:pt x="32" y="471"/>
                  </a:lnTo>
                  <a:lnTo>
                    <a:pt x="34" y="473"/>
                  </a:lnTo>
                  <a:lnTo>
                    <a:pt x="34" y="479"/>
                  </a:lnTo>
                  <a:lnTo>
                    <a:pt x="34" y="471"/>
                  </a:lnTo>
                  <a:lnTo>
                    <a:pt x="35" y="470"/>
                  </a:lnTo>
                  <a:lnTo>
                    <a:pt x="35" y="471"/>
                  </a:lnTo>
                  <a:lnTo>
                    <a:pt x="35" y="448"/>
                  </a:lnTo>
                  <a:lnTo>
                    <a:pt x="35" y="450"/>
                  </a:lnTo>
                  <a:lnTo>
                    <a:pt x="37" y="448"/>
                  </a:lnTo>
                  <a:lnTo>
                    <a:pt x="37" y="431"/>
                  </a:lnTo>
                  <a:lnTo>
                    <a:pt x="37" y="439"/>
                  </a:lnTo>
                  <a:lnTo>
                    <a:pt x="38" y="437"/>
                  </a:lnTo>
                  <a:lnTo>
                    <a:pt x="38" y="426"/>
                  </a:lnTo>
                  <a:lnTo>
                    <a:pt x="38" y="471"/>
                  </a:lnTo>
                  <a:lnTo>
                    <a:pt x="40" y="473"/>
                  </a:lnTo>
                  <a:lnTo>
                    <a:pt x="40" y="468"/>
                  </a:lnTo>
                  <a:lnTo>
                    <a:pt x="40" y="502"/>
                  </a:lnTo>
                  <a:lnTo>
                    <a:pt x="41" y="504"/>
                  </a:lnTo>
                  <a:lnTo>
                    <a:pt x="41" y="513"/>
                  </a:lnTo>
                  <a:lnTo>
                    <a:pt x="41" y="0"/>
                  </a:lnTo>
                  <a:lnTo>
                    <a:pt x="41" y="137"/>
                  </a:lnTo>
                  <a:lnTo>
                    <a:pt x="43" y="142"/>
                  </a:lnTo>
                  <a:lnTo>
                    <a:pt x="43" y="193"/>
                  </a:lnTo>
                  <a:lnTo>
                    <a:pt x="45" y="195"/>
                  </a:lnTo>
                  <a:lnTo>
                    <a:pt x="45" y="304"/>
                  </a:lnTo>
                  <a:lnTo>
                    <a:pt x="46" y="308"/>
                  </a:lnTo>
                  <a:lnTo>
                    <a:pt x="46" y="315"/>
                  </a:lnTo>
                  <a:lnTo>
                    <a:pt x="46" y="155"/>
                  </a:lnTo>
                  <a:lnTo>
                    <a:pt x="46" y="180"/>
                  </a:lnTo>
                  <a:lnTo>
                    <a:pt x="48" y="188"/>
                  </a:lnTo>
                  <a:lnTo>
                    <a:pt x="48" y="304"/>
                  </a:lnTo>
                  <a:lnTo>
                    <a:pt x="48" y="273"/>
                  </a:lnTo>
                  <a:lnTo>
                    <a:pt x="49" y="271"/>
                  </a:lnTo>
                  <a:lnTo>
                    <a:pt x="49" y="286"/>
                  </a:lnTo>
                  <a:lnTo>
                    <a:pt x="49" y="199"/>
                  </a:lnTo>
                  <a:lnTo>
                    <a:pt x="49" y="255"/>
                  </a:lnTo>
                  <a:lnTo>
                    <a:pt x="51" y="262"/>
                  </a:lnTo>
                  <a:lnTo>
                    <a:pt x="51" y="419"/>
                  </a:lnTo>
                  <a:lnTo>
                    <a:pt x="51" y="222"/>
                  </a:lnTo>
                  <a:lnTo>
                    <a:pt x="51" y="337"/>
                  </a:lnTo>
                  <a:lnTo>
                    <a:pt x="52" y="329"/>
                  </a:lnTo>
                  <a:lnTo>
                    <a:pt x="52" y="160"/>
                  </a:lnTo>
                  <a:lnTo>
                    <a:pt x="52" y="244"/>
                  </a:lnTo>
                  <a:lnTo>
                    <a:pt x="54" y="242"/>
                  </a:lnTo>
                  <a:lnTo>
                    <a:pt x="54" y="259"/>
                  </a:lnTo>
                  <a:lnTo>
                    <a:pt x="54" y="204"/>
                  </a:lnTo>
                  <a:lnTo>
                    <a:pt x="54" y="228"/>
                  </a:lnTo>
                  <a:lnTo>
                    <a:pt x="55" y="229"/>
                  </a:lnTo>
                  <a:lnTo>
                    <a:pt x="55" y="229"/>
                  </a:lnTo>
                  <a:lnTo>
                    <a:pt x="55" y="213"/>
                  </a:lnTo>
                  <a:lnTo>
                    <a:pt x="55" y="229"/>
                  </a:lnTo>
                  <a:lnTo>
                    <a:pt x="57" y="228"/>
                  </a:lnTo>
                  <a:lnTo>
                    <a:pt x="57" y="226"/>
                  </a:lnTo>
                  <a:lnTo>
                    <a:pt x="57" y="235"/>
                  </a:lnTo>
                  <a:lnTo>
                    <a:pt x="59" y="237"/>
                  </a:lnTo>
                  <a:lnTo>
                    <a:pt x="59" y="240"/>
                  </a:lnTo>
                  <a:lnTo>
                    <a:pt x="59" y="2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9" name="Freeform 225"/>
            <p:cNvSpPr>
              <a:spLocks/>
            </p:cNvSpPr>
            <p:nvPr/>
          </p:nvSpPr>
          <p:spPr bwMode="auto">
            <a:xfrm>
              <a:off x="2424292" y="2935390"/>
              <a:ext cx="104348" cy="214282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6" y="52"/>
                </a:cxn>
                <a:cxn ang="0">
                  <a:pos x="7" y="52"/>
                </a:cxn>
                <a:cxn ang="0">
                  <a:pos x="9" y="52"/>
                </a:cxn>
                <a:cxn ang="0">
                  <a:pos x="10" y="54"/>
                </a:cxn>
                <a:cxn ang="0">
                  <a:pos x="12" y="52"/>
                </a:cxn>
                <a:cxn ang="0">
                  <a:pos x="13" y="56"/>
                </a:cxn>
                <a:cxn ang="0">
                  <a:pos x="17" y="62"/>
                </a:cxn>
                <a:cxn ang="0">
                  <a:pos x="18" y="63"/>
                </a:cxn>
                <a:cxn ang="0">
                  <a:pos x="20" y="65"/>
                </a:cxn>
                <a:cxn ang="0">
                  <a:pos x="24" y="65"/>
                </a:cxn>
                <a:cxn ang="0">
                  <a:pos x="26" y="67"/>
                </a:cxn>
                <a:cxn ang="0">
                  <a:pos x="27" y="69"/>
                </a:cxn>
                <a:cxn ang="0">
                  <a:pos x="31" y="71"/>
                </a:cxn>
                <a:cxn ang="0">
                  <a:pos x="32" y="72"/>
                </a:cxn>
                <a:cxn ang="0">
                  <a:pos x="34" y="74"/>
                </a:cxn>
                <a:cxn ang="0">
                  <a:pos x="35" y="72"/>
                </a:cxn>
                <a:cxn ang="0">
                  <a:pos x="35" y="69"/>
                </a:cxn>
                <a:cxn ang="0">
                  <a:pos x="38" y="74"/>
                </a:cxn>
                <a:cxn ang="0">
                  <a:pos x="40" y="76"/>
                </a:cxn>
                <a:cxn ang="0">
                  <a:pos x="40" y="76"/>
                </a:cxn>
                <a:cxn ang="0">
                  <a:pos x="41" y="78"/>
                </a:cxn>
                <a:cxn ang="0">
                  <a:pos x="44" y="82"/>
                </a:cxn>
                <a:cxn ang="0">
                  <a:pos x="46" y="87"/>
                </a:cxn>
                <a:cxn ang="0">
                  <a:pos x="48" y="98"/>
                </a:cxn>
                <a:cxn ang="0">
                  <a:pos x="49" y="92"/>
                </a:cxn>
                <a:cxn ang="0">
                  <a:pos x="51" y="91"/>
                </a:cxn>
                <a:cxn ang="0">
                  <a:pos x="52" y="140"/>
                </a:cxn>
                <a:cxn ang="0">
                  <a:pos x="55" y="216"/>
                </a:cxn>
                <a:cxn ang="0">
                  <a:pos x="57" y="267"/>
                </a:cxn>
                <a:cxn ang="0">
                  <a:pos x="58" y="258"/>
                </a:cxn>
                <a:cxn ang="0">
                  <a:pos x="60" y="256"/>
                </a:cxn>
                <a:cxn ang="0">
                  <a:pos x="60" y="256"/>
                </a:cxn>
                <a:cxn ang="0">
                  <a:pos x="62" y="253"/>
                </a:cxn>
                <a:cxn ang="0">
                  <a:pos x="63" y="254"/>
                </a:cxn>
                <a:cxn ang="0">
                  <a:pos x="65" y="256"/>
                </a:cxn>
                <a:cxn ang="0">
                  <a:pos x="66" y="256"/>
                </a:cxn>
                <a:cxn ang="0">
                  <a:pos x="68" y="260"/>
                </a:cxn>
                <a:cxn ang="0">
                  <a:pos x="69" y="256"/>
                </a:cxn>
                <a:cxn ang="0">
                  <a:pos x="71" y="260"/>
                </a:cxn>
              </a:cxnLst>
              <a:rect l="0" t="0" r="r" b="b"/>
              <a:pathLst>
                <a:path w="71" h="273">
                  <a:moveTo>
                    <a:pt x="0" y="14"/>
                  </a:moveTo>
                  <a:lnTo>
                    <a:pt x="0" y="42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43"/>
                  </a:lnTo>
                  <a:lnTo>
                    <a:pt x="3" y="51"/>
                  </a:lnTo>
                  <a:lnTo>
                    <a:pt x="3" y="47"/>
                  </a:lnTo>
                  <a:lnTo>
                    <a:pt x="4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6" y="52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7" y="52"/>
                  </a:lnTo>
                  <a:lnTo>
                    <a:pt x="7" y="45"/>
                  </a:lnTo>
                  <a:lnTo>
                    <a:pt x="9" y="49"/>
                  </a:lnTo>
                  <a:lnTo>
                    <a:pt x="9" y="52"/>
                  </a:lnTo>
                  <a:lnTo>
                    <a:pt x="10" y="54"/>
                  </a:lnTo>
                  <a:lnTo>
                    <a:pt x="10" y="43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13" y="54"/>
                  </a:lnTo>
                  <a:lnTo>
                    <a:pt x="17" y="5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8" y="60"/>
                  </a:lnTo>
                  <a:lnTo>
                    <a:pt x="18" y="63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5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69"/>
                  </a:lnTo>
                  <a:lnTo>
                    <a:pt x="29" y="67"/>
                  </a:lnTo>
                  <a:lnTo>
                    <a:pt x="29" y="72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2" y="72"/>
                  </a:lnTo>
                  <a:lnTo>
                    <a:pt x="32" y="74"/>
                  </a:lnTo>
                  <a:lnTo>
                    <a:pt x="32" y="72"/>
                  </a:lnTo>
                  <a:lnTo>
                    <a:pt x="34" y="74"/>
                  </a:lnTo>
                  <a:lnTo>
                    <a:pt x="34" y="72"/>
                  </a:lnTo>
                  <a:lnTo>
                    <a:pt x="34" y="74"/>
                  </a:lnTo>
                  <a:lnTo>
                    <a:pt x="35" y="72"/>
                  </a:lnTo>
                  <a:lnTo>
                    <a:pt x="35" y="74"/>
                  </a:lnTo>
                  <a:lnTo>
                    <a:pt x="35" y="0"/>
                  </a:lnTo>
                  <a:lnTo>
                    <a:pt x="35" y="69"/>
                  </a:lnTo>
                  <a:lnTo>
                    <a:pt x="37" y="71"/>
                  </a:lnTo>
                  <a:lnTo>
                    <a:pt x="37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74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0" y="76"/>
                  </a:lnTo>
                  <a:lnTo>
                    <a:pt x="41" y="78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43" y="76"/>
                  </a:lnTo>
                  <a:lnTo>
                    <a:pt x="43" y="80"/>
                  </a:lnTo>
                  <a:lnTo>
                    <a:pt x="44" y="82"/>
                  </a:lnTo>
                  <a:lnTo>
                    <a:pt x="44" y="80"/>
                  </a:lnTo>
                  <a:lnTo>
                    <a:pt x="44" y="89"/>
                  </a:lnTo>
                  <a:lnTo>
                    <a:pt x="46" y="87"/>
                  </a:lnTo>
                  <a:lnTo>
                    <a:pt x="46" y="94"/>
                  </a:lnTo>
                  <a:lnTo>
                    <a:pt x="48" y="9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9" y="91"/>
                  </a:lnTo>
                  <a:lnTo>
                    <a:pt x="49" y="92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51" y="91"/>
                  </a:lnTo>
                  <a:lnTo>
                    <a:pt x="51" y="107"/>
                  </a:lnTo>
                  <a:lnTo>
                    <a:pt x="52" y="109"/>
                  </a:lnTo>
                  <a:lnTo>
                    <a:pt x="52" y="140"/>
                  </a:lnTo>
                  <a:lnTo>
                    <a:pt x="54" y="143"/>
                  </a:lnTo>
                  <a:lnTo>
                    <a:pt x="54" y="213"/>
                  </a:lnTo>
                  <a:lnTo>
                    <a:pt x="55" y="216"/>
                  </a:lnTo>
                  <a:lnTo>
                    <a:pt x="55" y="256"/>
                  </a:lnTo>
                  <a:lnTo>
                    <a:pt x="57" y="254"/>
                  </a:lnTo>
                  <a:lnTo>
                    <a:pt x="57" y="267"/>
                  </a:lnTo>
                  <a:lnTo>
                    <a:pt x="57" y="253"/>
                  </a:lnTo>
                  <a:lnTo>
                    <a:pt x="57" y="260"/>
                  </a:lnTo>
                  <a:lnTo>
                    <a:pt x="58" y="258"/>
                  </a:lnTo>
                  <a:lnTo>
                    <a:pt x="58" y="260"/>
                  </a:lnTo>
                  <a:lnTo>
                    <a:pt x="58" y="254"/>
                  </a:lnTo>
                  <a:lnTo>
                    <a:pt x="60" y="256"/>
                  </a:lnTo>
                  <a:lnTo>
                    <a:pt x="60" y="258"/>
                  </a:lnTo>
                  <a:lnTo>
                    <a:pt x="60" y="254"/>
                  </a:lnTo>
                  <a:lnTo>
                    <a:pt x="60" y="256"/>
                  </a:lnTo>
                  <a:lnTo>
                    <a:pt x="62" y="258"/>
                  </a:lnTo>
                  <a:lnTo>
                    <a:pt x="62" y="251"/>
                  </a:lnTo>
                  <a:lnTo>
                    <a:pt x="62" y="253"/>
                  </a:lnTo>
                  <a:lnTo>
                    <a:pt x="63" y="251"/>
                  </a:lnTo>
                  <a:lnTo>
                    <a:pt x="63" y="256"/>
                  </a:lnTo>
                  <a:lnTo>
                    <a:pt x="63" y="254"/>
                  </a:lnTo>
                  <a:lnTo>
                    <a:pt x="65" y="253"/>
                  </a:lnTo>
                  <a:lnTo>
                    <a:pt x="65" y="258"/>
                  </a:lnTo>
                  <a:lnTo>
                    <a:pt x="65" y="256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6" y="256"/>
                  </a:lnTo>
                  <a:lnTo>
                    <a:pt x="68" y="258"/>
                  </a:lnTo>
                  <a:lnTo>
                    <a:pt x="68" y="260"/>
                  </a:lnTo>
                  <a:lnTo>
                    <a:pt x="68" y="256"/>
                  </a:lnTo>
                  <a:lnTo>
                    <a:pt x="68" y="258"/>
                  </a:lnTo>
                  <a:lnTo>
                    <a:pt x="69" y="256"/>
                  </a:lnTo>
                  <a:lnTo>
                    <a:pt x="69" y="263"/>
                  </a:lnTo>
                  <a:lnTo>
                    <a:pt x="69" y="258"/>
                  </a:lnTo>
                  <a:lnTo>
                    <a:pt x="71" y="260"/>
                  </a:lnTo>
                  <a:lnTo>
                    <a:pt x="71" y="273"/>
                  </a:lnTo>
                  <a:lnTo>
                    <a:pt x="71" y="2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0" name="Freeform 226"/>
            <p:cNvSpPr>
              <a:spLocks/>
            </p:cNvSpPr>
            <p:nvPr/>
          </p:nvSpPr>
          <p:spPr bwMode="auto">
            <a:xfrm>
              <a:off x="2528640" y="2781227"/>
              <a:ext cx="90650" cy="416541"/>
            </a:xfrm>
            <a:custGeom>
              <a:avLst/>
              <a:gdLst/>
              <a:ahLst/>
              <a:cxnLst>
                <a:cxn ang="0">
                  <a:pos x="1" y="477"/>
                </a:cxn>
                <a:cxn ang="0">
                  <a:pos x="3" y="472"/>
                </a:cxn>
                <a:cxn ang="0">
                  <a:pos x="5" y="470"/>
                </a:cxn>
                <a:cxn ang="0">
                  <a:pos x="6" y="464"/>
                </a:cxn>
                <a:cxn ang="0">
                  <a:pos x="6" y="464"/>
                </a:cxn>
                <a:cxn ang="0">
                  <a:pos x="8" y="475"/>
                </a:cxn>
                <a:cxn ang="0">
                  <a:pos x="9" y="479"/>
                </a:cxn>
                <a:cxn ang="0">
                  <a:pos x="11" y="479"/>
                </a:cxn>
                <a:cxn ang="0">
                  <a:pos x="12" y="484"/>
                </a:cxn>
                <a:cxn ang="0">
                  <a:pos x="14" y="481"/>
                </a:cxn>
                <a:cxn ang="0">
                  <a:pos x="15" y="481"/>
                </a:cxn>
                <a:cxn ang="0">
                  <a:pos x="17" y="484"/>
                </a:cxn>
                <a:cxn ang="0">
                  <a:pos x="18" y="482"/>
                </a:cxn>
                <a:cxn ang="0">
                  <a:pos x="20" y="481"/>
                </a:cxn>
                <a:cxn ang="0">
                  <a:pos x="22" y="484"/>
                </a:cxn>
                <a:cxn ang="0">
                  <a:pos x="23" y="486"/>
                </a:cxn>
                <a:cxn ang="0">
                  <a:pos x="25" y="484"/>
                </a:cxn>
                <a:cxn ang="0">
                  <a:pos x="25" y="482"/>
                </a:cxn>
                <a:cxn ang="0">
                  <a:pos x="26" y="482"/>
                </a:cxn>
                <a:cxn ang="0">
                  <a:pos x="28" y="0"/>
                </a:cxn>
                <a:cxn ang="0">
                  <a:pos x="29" y="211"/>
                </a:cxn>
                <a:cxn ang="0">
                  <a:pos x="31" y="151"/>
                </a:cxn>
                <a:cxn ang="0">
                  <a:pos x="32" y="193"/>
                </a:cxn>
                <a:cxn ang="0">
                  <a:pos x="34" y="459"/>
                </a:cxn>
                <a:cxn ang="0">
                  <a:pos x="36" y="202"/>
                </a:cxn>
                <a:cxn ang="0">
                  <a:pos x="37" y="239"/>
                </a:cxn>
                <a:cxn ang="0">
                  <a:pos x="37" y="282"/>
                </a:cxn>
                <a:cxn ang="0">
                  <a:pos x="39" y="275"/>
                </a:cxn>
                <a:cxn ang="0">
                  <a:pos x="40" y="351"/>
                </a:cxn>
                <a:cxn ang="0">
                  <a:pos x="42" y="297"/>
                </a:cxn>
                <a:cxn ang="0">
                  <a:pos x="43" y="326"/>
                </a:cxn>
                <a:cxn ang="0">
                  <a:pos x="45" y="339"/>
                </a:cxn>
                <a:cxn ang="0">
                  <a:pos x="46" y="371"/>
                </a:cxn>
                <a:cxn ang="0">
                  <a:pos x="48" y="457"/>
                </a:cxn>
                <a:cxn ang="0">
                  <a:pos x="49" y="466"/>
                </a:cxn>
                <a:cxn ang="0">
                  <a:pos x="53" y="481"/>
                </a:cxn>
                <a:cxn ang="0">
                  <a:pos x="54" y="488"/>
                </a:cxn>
                <a:cxn ang="0">
                  <a:pos x="56" y="488"/>
                </a:cxn>
                <a:cxn ang="0">
                  <a:pos x="56" y="490"/>
                </a:cxn>
                <a:cxn ang="0">
                  <a:pos x="57" y="488"/>
                </a:cxn>
                <a:cxn ang="0">
                  <a:pos x="59" y="490"/>
                </a:cxn>
                <a:cxn ang="0">
                  <a:pos x="60" y="530"/>
                </a:cxn>
              </a:cxnLst>
              <a:rect l="0" t="0" r="r" b="b"/>
              <a:pathLst>
                <a:path w="62" h="533">
                  <a:moveTo>
                    <a:pt x="0" y="470"/>
                  </a:moveTo>
                  <a:lnTo>
                    <a:pt x="1" y="468"/>
                  </a:lnTo>
                  <a:lnTo>
                    <a:pt x="1" y="477"/>
                  </a:lnTo>
                  <a:lnTo>
                    <a:pt x="1" y="466"/>
                  </a:lnTo>
                  <a:lnTo>
                    <a:pt x="1" y="475"/>
                  </a:lnTo>
                  <a:lnTo>
                    <a:pt x="3" y="472"/>
                  </a:lnTo>
                  <a:lnTo>
                    <a:pt x="3" y="462"/>
                  </a:lnTo>
                  <a:lnTo>
                    <a:pt x="3" y="468"/>
                  </a:lnTo>
                  <a:lnTo>
                    <a:pt x="5" y="470"/>
                  </a:lnTo>
                  <a:lnTo>
                    <a:pt x="5" y="472"/>
                  </a:lnTo>
                  <a:lnTo>
                    <a:pt x="5" y="462"/>
                  </a:lnTo>
                  <a:lnTo>
                    <a:pt x="6" y="464"/>
                  </a:lnTo>
                  <a:lnTo>
                    <a:pt x="6" y="466"/>
                  </a:lnTo>
                  <a:lnTo>
                    <a:pt x="6" y="462"/>
                  </a:lnTo>
                  <a:lnTo>
                    <a:pt x="6" y="464"/>
                  </a:lnTo>
                  <a:lnTo>
                    <a:pt x="8" y="466"/>
                  </a:lnTo>
                  <a:lnTo>
                    <a:pt x="8" y="462"/>
                  </a:lnTo>
                  <a:lnTo>
                    <a:pt x="8" y="475"/>
                  </a:lnTo>
                  <a:lnTo>
                    <a:pt x="9" y="477"/>
                  </a:lnTo>
                  <a:lnTo>
                    <a:pt x="9" y="482"/>
                  </a:lnTo>
                  <a:lnTo>
                    <a:pt x="9" y="479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1" y="479"/>
                  </a:lnTo>
                  <a:lnTo>
                    <a:pt x="12" y="481"/>
                  </a:lnTo>
                  <a:lnTo>
                    <a:pt x="12" y="479"/>
                  </a:lnTo>
                  <a:lnTo>
                    <a:pt x="12" y="484"/>
                  </a:lnTo>
                  <a:lnTo>
                    <a:pt x="14" y="482"/>
                  </a:lnTo>
                  <a:lnTo>
                    <a:pt x="14" y="486"/>
                  </a:lnTo>
                  <a:lnTo>
                    <a:pt x="14" y="481"/>
                  </a:lnTo>
                  <a:lnTo>
                    <a:pt x="14" y="484"/>
                  </a:lnTo>
                  <a:lnTo>
                    <a:pt x="15" y="482"/>
                  </a:lnTo>
                  <a:lnTo>
                    <a:pt x="15" y="481"/>
                  </a:lnTo>
                  <a:lnTo>
                    <a:pt x="15" y="482"/>
                  </a:lnTo>
                  <a:lnTo>
                    <a:pt x="17" y="481"/>
                  </a:lnTo>
                  <a:lnTo>
                    <a:pt x="17" y="484"/>
                  </a:lnTo>
                  <a:lnTo>
                    <a:pt x="17" y="479"/>
                  </a:lnTo>
                  <a:lnTo>
                    <a:pt x="17" y="481"/>
                  </a:lnTo>
                  <a:lnTo>
                    <a:pt x="18" y="482"/>
                  </a:lnTo>
                  <a:lnTo>
                    <a:pt x="18" y="479"/>
                  </a:lnTo>
                  <a:lnTo>
                    <a:pt x="20" y="481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9"/>
                  </a:lnTo>
                  <a:lnTo>
                    <a:pt x="22" y="484"/>
                  </a:lnTo>
                  <a:lnTo>
                    <a:pt x="22" y="482"/>
                  </a:lnTo>
                  <a:lnTo>
                    <a:pt x="23" y="484"/>
                  </a:lnTo>
                  <a:lnTo>
                    <a:pt x="23" y="486"/>
                  </a:lnTo>
                  <a:lnTo>
                    <a:pt x="23" y="481"/>
                  </a:lnTo>
                  <a:lnTo>
                    <a:pt x="23" y="482"/>
                  </a:lnTo>
                  <a:lnTo>
                    <a:pt x="25" y="484"/>
                  </a:lnTo>
                  <a:lnTo>
                    <a:pt x="25" y="486"/>
                  </a:lnTo>
                  <a:lnTo>
                    <a:pt x="25" y="481"/>
                  </a:lnTo>
                  <a:lnTo>
                    <a:pt x="25" y="482"/>
                  </a:lnTo>
                  <a:lnTo>
                    <a:pt x="26" y="484"/>
                  </a:lnTo>
                  <a:lnTo>
                    <a:pt x="26" y="48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6"/>
                  </a:lnTo>
                  <a:lnTo>
                    <a:pt x="28" y="0"/>
                  </a:lnTo>
                  <a:lnTo>
                    <a:pt x="29" y="2"/>
                  </a:lnTo>
                  <a:lnTo>
                    <a:pt x="29" y="228"/>
                  </a:lnTo>
                  <a:lnTo>
                    <a:pt x="29" y="211"/>
                  </a:lnTo>
                  <a:lnTo>
                    <a:pt x="31" y="170"/>
                  </a:lnTo>
                  <a:lnTo>
                    <a:pt x="31" y="230"/>
                  </a:lnTo>
                  <a:lnTo>
                    <a:pt x="31" y="151"/>
                  </a:lnTo>
                  <a:lnTo>
                    <a:pt x="31" y="206"/>
                  </a:lnTo>
                  <a:lnTo>
                    <a:pt x="32" y="204"/>
                  </a:lnTo>
                  <a:lnTo>
                    <a:pt x="32" y="193"/>
                  </a:lnTo>
                  <a:lnTo>
                    <a:pt x="32" y="295"/>
                  </a:lnTo>
                  <a:lnTo>
                    <a:pt x="34" y="291"/>
                  </a:lnTo>
                  <a:lnTo>
                    <a:pt x="34" y="459"/>
                  </a:lnTo>
                  <a:lnTo>
                    <a:pt x="34" y="97"/>
                  </a:lnTo>
                  <a:lnTo>
                    <a:pt x="34" y="199"/>
                  </a:lnTo>
                  <a:lnTo>
                    <a:pt x="36" y="202"/>
                  </a:lnTo>
                  <a:lnTo>
                    <a:pt x="36" y="251"/>
                  </a:lnTo>
                  <a:lnTo>
                    <a:pt x="36" y="246"/>
                  </a:lnTo>
                  <a:lnTo>
                    <a:pt x="37" y="239"/>
                  </a:lnTo>
                  <a:lnTo>
                    <a:pt x="37" y="348"/>
                  </a:lnTo>
                  <a:lnTo>
                    <a:pt x="37" y="231"/>
                  </a:lnTo>
                  <a:lnTo>
                    <a:pt x="37" y="282"/>
                  </a:lnTo>
                  <a:lnTo>
                    <a:pt x="39" y="284"/>
                  </a:lnTo>
                  <a:lnTo>
                    <a:pt x="39" y="346"/>
                  </a:lnTo>
                  <a:lnTo>
                    <a:pt x="39" y="275"/>
                  </a:lnTo>
                  <a:lnTo>
                    <a:pt x="39" y="321"/>
                  </a:lnTo>
                  <a:lnTo>
                    <a:pt x="40" y="322"/>
                  </a:lnTo>
                  <a:lnTo>
                    <a:pt x="40" y="351"/>
                  </a:lnTo>
                  <a:lnTo>
                    <a:pt x="40" y="186"/>
                  </a:lnTo>
                  <a:lnTo>
                    <a:pt x="40" y="293"/>
                  </a:lnTo>
                  <a:lnTo>
                    <a:pt x="42" y="297"/>
                  </a:lnTo>
                  <a:lnTo>
                    <a:pt x="42" y="264"/>
                  </a:lnTo>
                  <a:lnTo>
                    <a:pt x="42" y="324"/>
                  </a:lnTo>
                  <a:lnTo>
                    <a:pt x="43" y="326"/>
                  </a:lnTo>
                  <a:lnTo>
                    <a:pt x="43" y="351"/>
                  </a:lnTo>
                  <a:lnTo>
                    <a:pt x="43" y="333"/>
                  </a:lnTo>
                  <a:lnTo>
                    <a:pt x="45" y="339"/>
                  </a:lnTo>
                  <a:lnTo>
                    <a:pt x="45" y="373"/>
                  </a:lnTo>
                  <a:lnTo>
                    <a:pt x="46" y="375"/>
                  </a:lnTo>
                  <a:lnTo>
                    <a:pt x="46" y="371"/>
                  </a:lnTo>
                  <a:lnTo>
                    <a:pt x="46" y="419"/>
                  </a:lnTo>
                  <a:lnTo>
                    <a:pt x="48" y="421"/>
                  </a:lnTo>
                  <a:lnTo>
                    <a:pt x="48" y="457"/>
                  </a:lnTo>
                  <a:lnTo>
                    <a:pt x="48" y="455"/>
                  </a:lnTo>
                  <a:lnTo>
                    <a:pt x="49" y="457"/>
                  </a:lnTo>
                  <a:lnTo>
                    <a:pt x="49" y="466"/>
                  </a:lnTo>
                  <a:lnTo>
                    <a:pt x="51" y="468"/>
                  </a:lnTo>
                  <a:lnTo>
                    <a:pt x="51" y="481"/>
                  </a:lnTo>
                  <a:lnTo>
                    <a:pt x="53" y="481"/>
                  </a:lnTo>
                  <a:lnTo>
                    <a:pt x="53" y="473"/>
                  </a:lnTo>
                  <a:lnTo>
                    <a:pt x="53" y="486"/>
                  </a:lnTo>
                  <a:lnTo>
                    <a:pt x="54" y="488"/>
                  </a:lnTo>
                  <a:lnTo>
                    <a:pt x="54" y="484"/>
                  </a:lnTo>
                  <a:lnTo>
                    <a:pt x="54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7" y="488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9" y="490"/>
                  </a:lnTo>
                  <a:lnTo>
                    <a:pt x="59" y="488"/>
                  </a:lnTo>
                  <a:lnTo>
                    <a:pt x="59" y="490"/>
                  </a:lnTo>
                  <a:lnTo>
                    <a:pt x="60" y="492"/>
                  </a:lnTo>
                  <a:lnTo>
                    <a:pt x="60" y="532"/>
                  </a:lnTo>
                  <a:lnTo>
                    <a:pt x="60" y="530"/>
                  </a:lnTo>
                  <a:lnTo>
                    <a:pt x="62" y="532"/>
                  </a:lnTo>
                  <a:lnTo>
                    <a:pt x="62" y="5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>
              <a:off x="2619290" y="2781227"/>
              <a:ext cx="95082" cy="421264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" y="421"/>
                </a:cxn>
                <a:cxn ang="0">
                  <a:pos x="5" y="468"/>
                </a:cxn>
                <a:cxn ang="0">
                  <a:pos x="6" y="513"/>
                </a:cxn>
                <a:cxn ang="0">
                  <a:pos x="8" y="512"/>
                </a:cxn>
                <a:cxn ang="0">
                  <a:pos x="9" y="510"/>
                </a:cxn>
                <a:cxn ang="0">
                  <a:pos x="11" y="510"/>
                </a:cxn>
                <a:cxn ang="0">
                  <a:pos x="12" y="510"/>
                </a:cxn>
                <a:cxn ang="0">
                  <a:pos x="14" y="517"/>
                </a:cxn>
                <a:cxn ang="0">
                  <a:pos x="15" y="510"/>
                </a:cxn>
                <a:cxn ang="0">
                  <a:pos x="17" y="521"/>
                </a:cxn>
                <a:cxn ang="0">
                  <a:pos x="19" y="521"/>
                </a:cxn>
                <a:cxn ang="0">
                  <a:pos x="20" y="521"/>
                </a:cxn>
                <a:cxn ang="0">
                  <a:pos x="22" y="521"/>
                </a:cxn>
                <a:cxn ang="0">
                  <a:pos x="23" y="113"/>
                </a:cxn>
                <a:cxn ang="0">
                  <a:pos x="25" y="379"/>
                </a:cxn>
                <a:cxn ang="0">
                  <a:pos x="26" y="266"/>
                </a:cxn>
                <a:cxn ang="0">
                  <a:pos x="28" y="499"/>
                </a:cxn>
                <a:cxn ang="0">
                  <a:pos x="29" y="537"/>
                </a:cxn>
                <a:cxn ang="0">
                  <a:pos x="31" y="535"/>
                </a:cxn>
                <a:cxn ang="0">
                  <a:pos x="31" y="104"/>
                </a:cxn>
                <a:cxn ang="0">
                  <a:pos x="34" y="453"/>
                </a:cxn>
                <a:cxn ang="0">
                  <a:pos x="36" y="535"/>
                </a:cxn>
                <a:cxn ang="0">
                  <a:pos x="37" y="533"/>
                </a:cxn>
                <a:cxn ang="0">
                  <a:pos x="37" y="533"/>
                </a:cxn>
                <a:cxn ang="0">
                  <a:pos x="39" y="530"/>
                </a:cxn>
                <a:cxn ang="0">
                  <a:pos x="40" y="90"/>
                </a:cxn>
                <a:cxn ang="0">
                  <a:pos x="42" y="532"/>
                </a:cxn>
                <a:cxn ang="0">
                  <a:pos x="43" y="533"/>
                </a:cxn>
                <a:cxn ang="0">
                  <a:pos x="45" y="532"/>
                </a:cxn>
                <a:cxn ang="0">
                  <a:pos x="46" y="532"/>
                </a:cxn>
                <a:cxn ang="0">
                  <a:pos x="48" y="528"/>
                </a:cxn>
                <a:cxn ang="0">
                  <a:pos x="48" y="528"/>
                </a:cxn>
                <a:cxn ang="0">
                  <a:pos x="50" y="399"/>
                </a:cxn>
                <a:cxn ang="0">
                  <a:pos x="51" y="532"/>
                </a:cxn>
                <a:cxn ang="0">
                  <a:pos x="53" y="530"/>
                </a:cxn>
                <a:cxn ang="0">
                  <a:pos x="54" y="532"/>
                </a:cxn>
                <a:cxn ang="0">
                  <a:pos x="57" y="532"/>
                </a:cxn>
                <a:cxn ang="0">
                  <a:pos x="59" y="528"/>
                </a:cxn>
                <a:cxn ang="0">
                  <a:pos x="60" y="530"/>
                </a:cxn>
                <a:cxn ang="0">
                  <a:pos x="60" y="528"/>
                </a:cxn>
                <a:cxn ang="0">
                  <a:pos x="62" y="528"/>
                </a:cxn>
              </a:cxnLst>
              <a:rect l="0" t="0" r="r" b="b"/>
              <a:pathLst>
                <a:path w="65" h="541">
                  <a:moveTo>
                    <a:pt x="0" y="533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1" y="142"/>
                  </a:lnTo>
                  <a:lnTo>
                    <a:pt x="1" y="419"/>
                  </a:lnTo>
                  <a:lnTo>
                    <a:pt x="3" y="421"/>
                  </a:lnTo>
                  <a:lnTo>
                    <a:pt x="3" y="473"/>
                  </a:lnTo>
                  <a:lnTo>
                    <a:pt x="5" y="477"/>
                  </a:lnTo>
                  <a:lnTo>
                    <a:pt x="5" y="468"/>
                  </a:lnTo>
                  <a:lnTo>
                    <a:pt x="5" y="492"/>
                  </a:lnTo>
                  <a:lnTo>
                    <a:pt x="6" y="493"/>
                  </a:lnTo>
                  <a:lnTo>
                    <a:pt x="6" y="513"/>
                  </a:lnTo>
                  <a:lnTo>
                    <a:pt x="8" y="515"/>
                  </a:lnTo>
                  <a:lnTo>
                    <a:pt x="8" y="521"/>
                  </a:lnTo>
                  <a:lnTo>
                    <a:pt x="8" y="512"/>
                  </a:lnTo>
                  <a:lnTo>
                    <a:pt x="9" y="510"/>
                  </a:lnTo>
                  <a:lnTo>
                    <a:pt x="9" y="508"/>
                  </a:lnTo>
                  <a:lnTo>
                    <a:pt x="9" y="510"/>
                  </a:lnTo>
                  <a:lnTo>
                    <a:pt x="11" y="512"/>
                  </a:lnTo>
                  <a:lnTo>
                    <a:pt x="11" y="513"/>
                  </a:lnTo>
                  <a:lnTo>
                    <a:pt x="11" y="510"/>
                  </a:lnTo>
                  <a:lnTo>
                    <a:pt x="12" y="508"/>
                  </a:lnTo>
                  <a:lnTo>
                    <a:pt x="12" y="512"/>
                  </a:lnTo>
                  <a:lnTo>
                    <a:pt x="12" y="510"/>
                  </a:lnTo>
                  <a:lnTo>
                    <a:pt x="14" y="512"/>
                  </a:lnTo>
                  <a:lnTo>
                    <a:pt x="14" y="510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21"/>
                  </a:lnTo>
                  <a:lnTo>
                    <a:pt x="15" y="510"/>
                  </a:lnTo>
                  <a:lnTo>
                    <a:pt x="15" y="519"/>
                  </a:lnTo>
                  <a:lnTo>
                    <a:pt x="17" y="521"/>
                  </a:lnTo>
                  <a:lnTo>
                    <a:pt x="17" y="521"/>
                  </a:lnTo>
                  <a:lnTo>
                    <a:pt x="17" y="519"/>
                  </a:lnTo>
                  <a:lnTo>
                    <a:pt x="17" y="519"/>
                  </a:lnTo>
                  <a:lnTo>
                    <a:pt x="19" y="521"/>
                  </a:lnTo>
                  <a:lnTo>
                    <a:pt x="19" y="522"/>
                  </a:lnTo>
                  <a:lnTo>
                    <a:pt x="19" y="519"/>
                  </a:lnTo>
                  <a:lnTo>
                    <a:pt x="20" y="521"/>
                  </a:lnTo>
                  <a:lnTo>
                    <a:pt x="20" y="517"/>
                  </a:lnTo>
                  <a:lnTo>
                    <a:pt x="22" y="519"/>
                  </a:lnTo>
                  <a:lnTo>
                    <a:pt x="22" y="521"/>
                  </a:lnTo>
                  <a:lnTo>
                    <a:pt x="22" y="0"/>
                  </a:lnTo>
                  <a:lnTo>
                    <a:pt x="22" y="108"/>
                  </a:lnTo>
                  <a:lnTo>
                    <a:pt x="23" y="113"/>
                  </a:lnTo>
                  <a:lnTo>
                    <a:pt x="23" y="290"/>
                  </a:lnTo>
                  <a:lnTo>
                    <a:pt x="25" y="250"/>
                  </a:lnTo>
                  <a:lnTo>
                    <a:pt x="25" y="379"/>
                  </a:lnTo>
                  <a:lnTo>
                    <a:pt x="25" y="210"/>
                  </a:lnTo>
                  <a:lnTo>
                    <a:pt x="25" y="248"/>
                  </a:lnTo>
                  <a:lnTo>
                    <a:pt x="26" y="266"/>
                  </a:lnTo>
                  <a:lnTo>
                    <a:pt x="26" y="244"/>
                  </a:lnTo>
                  <a:lnTo>
                    <a:pt x="26" y="488"/>
                  </a:lnTo>
                  <a:lnTo>
                    <a:pt x="28" y="499"/>
                  </a:lnTo>
                  <a:lnTo>
                    <a:pt x="28" y="541"/>
                  </a:lnTo>
                  <a:lnTo>
                    <a:pt x="28" y="539"/>
                  </a:lnTo>
                  <a:lnTo>
                    <a:pt x="29" y="537"/>
                  </a:lnTo>
                  <a:lnTo>
                    <a:pt x="29" y="539"/>
                  </a:lnTo>
                  <a:lnTo>
                    <a:pt x="29" y="533"/>
                  </a:lnTo>
                  <a:lnTo>
                    <a:pt x="31" y="535"/>
                  </a:lnTo>
                  <a:lnTo>
                    <a:pt x="31" y="537"/>
                  </a:lnTo>
                  <a:lnTo>
                    <a:pt x="31" y="68"/>
                  </a:lnTo>
                  <a:lnTo>
                    <a:pt x="31" y="104"/>
                  </a:lnTo>
                  <a:lnTo>
                    <a:pt x="32" y="142"/>
                  </a:lnTo>
                  <a:lnTo>
                    <a:pt x="32" y="453"/>
                  </a:lnTo>
                  <a:lnTo>
                    <a:pt x="34" y="453"/>
                  </a:lnTo>
                  <a:lnTo>
                    <a:pt x="34" y="532"/>
                  </a:lnTo>
                  <a:lnTo>
                    <a:pt x="36" y="533"/>
                  </a:lnTo>
                  <a:lnTo>
                    <a:pt x="36" y="535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7" y="533"/>
                  </a:lnTo>
                  <a:lnTo>
                    <a:pt x="37" y="535"/>
                  </a:lnTo>
                  <a:lnTo>
                    <a:pt x="37" y="532"/>
                  </a:lnTo>
                  <a:lnTo>
                    <a:pt x="37" y="533"/>
                  </a:lnTo>
                  <a:lnTo>
                    <a:pt x="39" y="532"/>
                  </a:lnTo>
                  <a:lnTo>
                    <a:pt x="39" y="533"/>
                  </a:lnTo>
                  <a:lnTo>
                    <a:pt x="39" y="530"/>
                  </a:lnTo>
                  <a:lnTo>
                    <a:pt x="39" y="530"/>
                  </a:lnTo>
                  <a:lnTo>
                    <a:pt x="40" y="530"/>
                  </a:lnTo>
                  <a:lnTo>
                    <a:pt x="40" y="90"/>
                  </a:lnTo>
                  <a:lnTo>
                    <a:pt x="40" y="521"/>
                  </a:lnTo>
                  <a:lnTo>
                    <a:pt x="42" y="522"/>
                  </a:lnTo>
                  <a:lnTo>
                    <a:pt x="42" y="532"/>
                  </a:lnTo>
                  <a:lnTo>
                    <a:pt x="42" y="521"/>
                  </a:lnTo>
                  <a:lnTo>
                    <a:pt x="42" y="532"/>
                  </a:lnTo>
                  <a:lnTo>
                    <a:pt x="43" y="533"/>
                  </a:lnTo>
                  <a:lnTo>
                    <a:pt x="43" y="528"/>
                  </a:lnTo>
                  <a:lnTo>
                    <a:pt x="43" y="530"/>
                  </a:lnTo>
                  <a:lnTo>
                    <a:pt x="45" y="532"/>
                  </a:lnTo>
                  <a:lnTo>
                    <a:pt x="45" y="528"/>
                  </a:lnTo>
                  <a:lnTo>
                    <a:pt x="46" y="530"/>
                  </a:lnTo>
                  <a:lnTo>
                    <a:pt x="46" y="532"/>
                  </a:lnTo>
                  <a:lnTo>
                    <a:pt x="46" y="528"/>
                  </a:lnTo>
                  <a:lnTo>
                    <a:pt x="46" y="530"/>
                  </a:lnTo>
                  <a:lnTo>
                    <a:pt x="48" y="528"/>
                  </a:lnTo>
                  <a:lnTo>
                    <a:pt x="48" y="530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50" y="530"/>
                  </a:lnTo>
                  <a:lnTo>
                    <a:pt x="50" y="44"/>
                  </a:lnTo>
                  <a:lnTo>
                    <a:pt x="50" y="399"/>
                  </a:lnTo>
                  <a:lnTo>
                    <a:pt x="51" y="412"/>
                  </a:lnTo>
                  <a:lnTo>
                    <a:pt x="51" y="533"/>
                  </a:lnTo>
                  <a:lnTo>
                    <a:pt x="51" y="532"/>
                  </a:lnTo>
                  <a:lnTo>
                    <a:pt x="53" y="533"/>
                  </a:lnTo>
                  <a:lnTo>
                    <a:pt x="53" y="533"/>
                  </a:lnTo>
                  <a:lnTo>
                    <a:pt x="53" y="530"/>
                  </a:lnTo>
                  <a:lnTo>
                    <a:pt x="53" y="530"/>
                  </a:lnTo>
                  <a:lnTo>
                    <a:pt x="54" y="532"/>
                  </a:lnTo>
                  <a:lnTo>
                    <a:pt x="54" y="532"/>
                  </a:lnTo>
                  <a:lnTo>
                    <a:pt x="54" y="530"/>
                  </a:lnTo>
                  <a:lnTo>
                    <a:pt x="56" y="530"/>
                  </a:lnTo>
                  <a:lnTo>
                    <a:pt x="57" y="532"/>
                  </a:lnTo>
                  <a:lnTo>
                    <a:pt x="57" y="528"/>
                  </a:lnTo>
                  <a:lnTo>
                    <a:pt x="57" y="530"/>
                  </a:lnTo>
                  <a:lnTo>
                    <a:pt x="59" y="528"/>
                  </a:lnTo>
                  <a:lnTo>
                    <a:pt x="59" y="530"/>
                  </a:lnTo>
                  <a:lnTo>
                    <a:pt x="59" y="528"/>
                  </a:lnTo>
                  <a:lnTo>
                    <a:pt x="60" y="530"/>
                  </a:lnTo>
                  <a:lnTo>
                    <a:pt x="60" y="530"/>
                  </a:lnTo>
                  <a:lnTo>
                    <a:pt x="60" y="528"/>
                  </a:lnTo>
                  <a:lnTo>
                    <a:pt x="60" y="528"/>
                  </a:lnTo>
                  <a:lnTo>
                    <a:pt x="63" y="528"/>
                  </a:lnTo>
                  <a:lnTo>
                    <a:pt x="63" y="530"/>
                  </a:lnTo>
                  <a:lnTo>
                    <a:pt x="62" y="528"/>
                  </a:lnTo>
                  <a:lnTo>
                    <a:pt x="63" y="528"/>
                  </a:lnTo>
                  <a:lnTo>
                    <a:pt x="65" y="5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>
              <a:off x="2714372" y="2781227"/>
              <a:ext cx="98305" cy="422553"/>
            </a:xfrm>
            <a:custGeom>
              <a:avLst/>
              <a:gdLst/>
              <a:ahLst/>
              <a:cxnLst>
                <a:cxn ang="0">
                  <a:pos x="2" y="526"/>
                </a:cxn>
                <a:cxn ang="0">
                  <a:pos x="3" y="528"/>
                </a:cxn>
                <a:cxn ang="0">
                  <a:pos x="6" y="528"/>
                </a:cxn>
                <a:cxn ang="0">
                  <a:pos x="9" y="530"/>
                </a:cxn>
                <a:cxn ang="0">
                  <a:pos x="11" y="528"/>
                </a:cxn>
                <a:cxn ang="0">
                  <a:pos x="14" y="528"/>
                </a:cxn>
                <a:cxn ang="0">
                  <a:pos x="16" y="441"/>
                </a:cxn>
                <a:cxn ang="0">
                  <a:pos x="17" y="535"/>
                </a:cxn>
                <a:cxn ang="0">
                  <a:pos x="19" y="532"/>
                </a:cxn>
                <a:cxn ang="0">
                  <a:pos x="19" y="530"/>
                </a:cxn>
                <a:cxn ang="0">
                  <a:pos x="20" y="530"/>
                </a:cxn>
                <a:cxn ang="0">
                  <a:pos x="22" y="532"/>
                </a:cxn>
                <a:cxn ang="0">
                  <a:pos x="23" y="530"/>
                </a:cxn>
                <a:cxn ang="0">
                  <a:pos x="25" y="532"/>
                </a:cxn>
                <a:cxn ang="0">
                  <a:pos x="26" y="528"/>
                </a:cxn>
                <a:cxn ang="0">
                  <a:pos x="28" y="528"/>
                </a:cxn>
                <a:cxn ang="0">
                  <a:pos x="28" y="530"/>
                </a:cxn>
                <a:cxn ang="0">
                  <a:pos x="30" y="530"/>
                </a:cxn>
                <a:cxn ang="0">
                  <a:pos x="31" y="530"/>
                </a:cxn>
                <a:cxn ang="0">
                  <a:pos x="33" y="530"/>
                </a:cxn>
                <a:cxn ang="0">
                  <a:pos x="34" y="528"/>
                </a:cxn>
                <a:cxn ang="0">
                  <a:pos x="36" y="532"/>
                </a:cxn>
                <a:cxn ang="0">
                  <a:pos x="37" y="530"/>
                </a:cxn>
                <a:cxn ang="0">
                  <a:pos x="39" y="528"/>
                </a:cxn>
                <a:cxn ang="0">
                  <a:pos x="40" y="530"/>
                </a:cxn>
                <a:cxn ang="0">
                  <a:pos x="43" y="528"/>
                </a:cxn>
                <a:cxn ang="0">
                  <a:pos x="45" y="528"/>
                </a:cxn>
                <a:cxn ang="0">
                  <a:pos x="47" y="528"/>
                </a:cxn>
                <a:cxn ang="0">
                  <a:pos x="48" y="530"/>
                </a:cxn>
                <a:cxn ang="0">
                  <a:pos x="51" y="528"/>
                </a:cxn>
                <a:cxn ang="0">
                  <a:pos x="51" y="528"/>
                </a:cxn>
                <a:cxn ang="0">
                  <a:pos x="53" y="117"/>
                </a:cxn>
                <a:cxn ang="0">
                  <a:pos x="54" y="188"/>
                </a:cxn>
                <a:cxn ang="0">
                  <a:pos x="56" y="100"/>
                </a:cxn>
                <a:cxn ang="0">
                  <a:pos x="57" y="542"/>
                </a:cxn>
                <a:cxn ang="0">
                  <a:pos x="59" y="168"/>
                </a:cxn>
                <a:cxn ang="0">
                  <a:pos x="59" y="219"/>
                </a:cxn>
                <a:cxn ang="0">
                  <a:pos x="61" y="128"/>
                </a:cxn>
                <a:cxn ang="0">
                  <a:pos x="62" y="253"/>
                </a:cxn>
                <a:cxn ang="0">
                  <a:pos x="64" y="241"/>
                </a:cxn>
                <a:cxn ang="0">
                  <a:pos x="64" y="381"/>
                </a:cxn>
                <a:cxn ang="0">
                  <a:pos x="67" y="493"/>
                </a:cxn>
              </a:cxnLst>
              <a:rect l="0" t="0" r="r" b="b"/>
              <a:pathLst>
                <a:path w="67" h="542">
                  <a:moveTo>
                    <a:pt x="0" y="528"/>
                  </a:moveTo>
                  <a:lnTo>
                    <a:pt x="2" y="530"/>
                  </a:lnTo>
                  <a:lnTo>
                    <a:pt x="2" y="526"/>
                  </a:lnTo>
                  <a:lnTo>
                    <a:pt x="2" y="528"/>
                  </a:lnTo>
                  <a:lnTo>
                    <a:pt x="3" y="530"/>
                  </a:lnTo>
                  <a:lnTo>
                    <a:pt x="3" y="528"/>
                  </a:lnTo>
                  <a:lnTo>
                    <a:pt x="3" y="528"/>
                  </a:lnTo>
                  <a:lnTo>
                    <a:pt x="5" y="526"/>
                  </a:lnTo>
                  <a:lnTo>
                    <a:pt x="6" y="528"/>
                  </a:lnTo>
                  <a:lnTo>
                    <a:pt x="8" y="528"/>
                  </a:lnTo>
                  <a:lnTo>
                    <a:pt x="9" y="526"/>
                  </a:lnTo>
                  <a:lnTo>
                    <a:pt x="9" y="530"/>
                  </a:lnTo>
                  <a:lnTo>
                    <a:pt x="9" y="524"/>
                  </a:lnTo>
                  <a:lnTo>
                    <a:pt x="9" y="528"/>
                  </a:lnTo>
                  <a:lnTo>
                    <a:pt x="11" y="528"/>
                  </a:lnTo>
                  <a:lnTo>
                    <a:pt x="12" y="526"/>
                  </a:lnTo>
                  <a:lnTo>
                    <a:pt x="12" y="528"/>
                  </a:lnTo>
                  <a:lnTo>
                    <a:pt x="14" y="528"/>
                  </a:lnTo>
                  <a:lnTo>
                    <a:pt x="14" y="211"/>
                  </a:lnTo>
                  <a:lnTo>
                    <a:pt x="14" y="428"/>
                  </a:lnTo>
                  <a:lnTo>
                    <a:pt x="16" y="441"/>
                  </a:lnTo>
                  <a:lnTo>
                    <a:pt x="16" y="281"/>
                  </a:lnTo>
                  <a:lnTo>
                    <a:pt x="16" y="533"/>
                  </a:lnTo>
                  <a:lnTo>
                    <a:pt x="17" y="535"/>
                  </a:lnTo>
                  <a:lnTo>
                    <a:pt x="17" y="532"/>
                  </a:lnTo>
                  <a:lnTo>
                    <a:pt x="17" y="533"/>
                  </a:lnTo>
                  <a:lnTo>
                    <a:pt x="19" y="532"/>
                  </a:lnTo>
                  <a:lnTo>
                    <a:pt x="19" y="532"/>
                  </a:lnTo>
                  <a:lnTo>
                    <a:pt x="19" y="504"/>
                  </a:lnTo>
                  <a:lnTo>
                    <a:pt x="19" y="530"/>
                  </a:lnTo>
                  <a:lnTo>
                    <a:pt x="20" y="532"/>
                  </a:lnTo>
                  <a:lnTo>
                    <a:pt x="20" y="530"/>
                  </a:lnTo>
                  <a:lnTo>
                    <a:pt x="20" y="530"/>
                  </a:lnTo>
                  <a:lnTo>
                    <a:pt x="22" y="530"/>
                  </a:lnTo>
                  <a:lnTo>
                    <a:pt x="22" y="264"/>
                  </a:lnTo>
                  <a:lnTo>
                    <a:pt x="22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5" y="530"/>
                  </a:lnTo>
                  <a:lnTo>
                    <a:pt x="25" y="532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6" y="528"/>
                  </a:lnTo>
                  <a:lnTo>
                    <a:pt x="26" y="530"/>
                  </a:lnTo>
                  <a:lnTo>
                    <a:pt x="26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30" y="528"/>
                  </a:lnTo>
                  <a:lnTo>
                    <a:pt x="30" y="530"/>
                  </a:lnTo>
                  <a:lnTo>
                    <a:pt x="30" y="530"/>
                  </a:lnTo>
                  <a:lnTo>
                    <a:pt x="31" y="528"/>
                  </a:lnTo>
                  <a:lnTo>
                    <a:pt x="31" y="528"/>
                  </a:lnTo>
                  <a:lnTo>
                    <a:pt x="31" y="530"/>
                  </a:lnTo>
                  <a:lnTo>
                    <a:pt x="33" y="528"/>
                  </a:lnTo>
                  <a:lnTo>
                    <a:pt x="33" y="524"/>
                  </a:lnTo>
                  <a:lnTo>
                    <a:pt x="33" y="530"/>
                  </a:lnTo>
                  <a:lnTo>
                    <a:pt x="34" y="528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8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6" y="528"/>
                  </a:lnTo>
                  <a:lnTo>
                    <a:pt x="37" y="530"/>
                  </a:lnTo>
                  <a:lnTo>
                    <a:pt x="37" y="530"/>
                  </a:lnTo>
                  <a:lnTo>
                    <a:pt x="37" y="526"/>
                  </a:lnTo>
                  <a:lnTo>
                    <a:pt x="37" y="526"/>
                  </a:lnTo>
                  <a:lnTo>
                    <a:pt x="39" y="528"/>
                  </a:lnTo>
                  <a:lnTo>
                    <a:pt x="39" y="530"/>
                  </a:lnTo>
                  <a:lnTo>
                    <a:pt x="39" y="528"/>
                  </a:lnTo>
                  <a:lnTo>
                    <a:pt x="40" y="530"/>
                  </a:lnTo>
                  <a:lnTo>
                    <a:pt x="40" y="528"/>
                  </a:lnTo>
                  <a:lnTo>
                    <a:pt x="42" y="528"/>
                  </a:lnTo>
                  <a:lnTo>
                    <a:pt x="43" y="528"/>
                  </a:lnTo>
                  <a:lnTo>
                    <a:pt x="45" y="530"/>
                  </a:lnTo>
                  <a:lnTo>
                    <a:pt x="45" y="530"/>
                  </a:lnTo>
                  <a:lnTo>
                    <a:pt x="45" y="528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7" y="528"/>
                  </a:lnTo>
                  <a:lnTo>
                    <a:pt x="47" y="528"/>
                  </a:lnTo>
                  <a:lnTo>
                    <a:pt x="48" y="530"/>
                  </a:lnTo>
                  <a:lnTo>
                    <a:pt x="48" y="530"/>
                  </a:lnTo>
                  <a:lnTo>
                    <a:pt x="48" y="526"/>
                  </a:lnTo>
                  <a:lnTo>
                    <a:pt x="48" y="528"/>
                  </a:lnTo>
                  <a:lnTo>
                    <a:pt x="51" y="528"/>
                  </a:lnTo>
                  <a:lnTo>
                    <a:pt x="51" y="532"/>
                  </a:lnTo>
                  <a:lnTo>
                    <a:pt x="51" y="526"/>
                  </a:lnTo>
                  <a:lnTo>
                    <a:pt x="51" y="528"/>
                  </a:lnTo>
                  <a:lnTo>
                    <a:pt x="53" y="530"/>
                  </a:lnTo>
                  <a:lnTo>
                    <a:pt x="53" y="0"/>
                  </a:lnTo>
                  <a:lnTo>
                    <a:pt x="53" y="117"/>
                  </a:lnTo>
                  <a:lnTo>
                    <a:pt x="54" y="128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6" y="199"/>
                  </a:lnTo>
                  <a:lnTo>
                    <a:pt x="56" y="521"/>
                  </a:lnTo>
                  <a:lnTo>
                    <a:pt x="56" y="100"/>
                  </a:lnTo>
                  <a:lnTo>
                    <a:pt x="56" y="175"/>
                  </a:lnTo>
                  <a:lnTo>
                    <a:pt x="57" y="180"/>
                  </a:lnTo>
                  <a:lnTo>
                    <a:pt x="57" y="542"/>
                  </a:lnTo>
                  <a:lnTo>
                    <a:pt x="57" y="2"/>
                  </a:lnTo>
                  <a:lnTo>
                    <a:pt x="57" y="164"/>
                  </a:lnTo>
                  <a:lnTo>
                    <a:pt x="59" y="168"/>
                  </a:lnTo>
                  <a:lnTo>
                    <a:pt x="59" y="239"/>
                  </a:lnTo>
                  <a:lnTo>
                    <a:pt x="59" y="144"/>
                  </a:lnTo>
                  <a:lnTo>
                    <a:pt x="59" y="219"/>
                  </a:lnTo>
                  <a:lnTo>
                    <a:pt x="61" y="213"/>
                  </a:lnTo>
                  <a:lnTo>
                    <a:pt x="61" y="288"/>
                  </a:lnTo>
                  <a:lnTo>
                    <a:pt x="61" y="128"/>
                  </a:lnTo>
                  <a:lnTo>
                    <a:pt x="61" y="215"/>
                  </a:lnTo>
                  <a:lnTo>
                    <a:pt x="62" y="239"/>
                  </a:lnTo>
                  <a:lnTo>
                    <a:pt x="62" y="253"/>
                  </a:lnTo>
                  <a:lnTo>
                    <a:pt x="62" y="219"/>
                  </a:lnTo>
                  <a:lnTo>
                    <a:pt x="62" y="242"/>
                  </a:lnTo>
                  <a:lnTo>
                    <a:pt x="64" y="241"/>
                  </a:lnTo>
                  <a:lnTo>
                    <a:pt x="64" y="382"/>
                  </a:lnTo>
                  <a:lnTo>
                    <a:pt x="64" y="208"/>
                  </a:lnTo>
                  <a:lnTo>
                    <a:pt x="64" y="381"/>
                  </a:lnTo>
                  <a:lnTo>
                    <a:pt x="65" y="384"/>
                  </a:lnTo>
                  <a:lnTo>
                    <a:pt x="65" y="495"/>
                  </a:lnTo>
                  <a:lnTo>
                    <a:pt x="67" y="493"/>
                  </a:lnTo>
                  <a:lnTo>
                    <a:pt x="67" y="539"/>
                  </a:lnTo>
                  <a:lnTo>
                    <a:pt x="67" y="53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3" name="Freeform 229"/>
            <p:cNvSpPr>
              <a:spLocks/>
            </p:cNvSpPr>
            <p:nvPr/>
          </p:nvSpPr>
          <p:spPr bwMode="auto">
            <a:xfrm>
              <a:off x="2812677" y="2822881"/>
              <a:ext cx="90650" cy="377892"/>
            </a:xfrm>
            <a:custGeom>
              <a:avLst/>
              <a:gdLst/>
              <a:ahLst/>
              <a:cxnLst>
                <a:cxn ang="0">
                  <a:pos x="1" y="95"/>
                </a:cxn>
                <a:cxn ang="0">
                  <a:pos x="3" y="0"/>
                </a:cxn>
                <a:cxn ang="0">
                  <a:pos x="4" y="146"/>
                </a:cxn>
                <a:cxn ang="0">
                  <a:pos x="6" y="146"/>
                </a:cxn>
                <a:cxn ang="0">
                  <a:pos x="7" y="149"/>
                </a:cxn>
                <a:cxn ang="0">
                  <a:pos x="9" y="156"/>
                </a:cxn>
                <a:cxn ang="0">
                  <a:pos x="11" y="155"/>
                </a:cxn>
                <a:cxn ang="0">
                  <a:pos x="12" y="289"/>
                </a:cxn>
                <a:cxn ang="0">
                  <a:pos x="14" y="420"/>
                </a:cxn>
                <a:cxn ang="0">
                  <a:pos x="15" y="127"/>
                </a:cxn>
                <a:cxn ang="0">
                  <a:pos x="17" y="442"/>
                </a:cxn>
                <a:cxn ang="0">
                  <a:pos x="18" y="433"/>
                </a:cxn>
                <a:cxn ang="0">
                  <a:pos x="20" y="438"/>
                </a:cxn>
                <a:cxn ang="0">
                  <a:pos x="21" y="438"/>
                </a:cxn>
                <a:cxn ang="0">
                  <a:pos x="21" y="437"/>
                </a:cxn>
                <a:cxn ang="0">
                  <a:pos x="23" y="437"/>
                </a:cxn>
                <a:cxn ang="0">
                  <a:pos x="25" y="435"/>
                </a:cxn>
                <a:cxn ang="0">
                  <a:pos x="28" y="422"/>
                </a:cxn>
                <a:cxn ang="0">
                  <a:pos x="29" y="387"/>
                </a:cxn>
                <a:cxn ang="0">
                  <a:pos x="31" y="442"/>
                </a:cxn>
                <a:cxn ang="0">
                  <a:pos x="31" y="444"/>
                </a:cxn>
                <a:cxn ang="0">
                  <a:pos x="32" y="451"/>
                </a:cxn>
                <a:cxn ang="0">
                  <a:pos x="34" y="449"/>
                </a:cxn>
                <a:cxn ang="0">
                  <a:pos x="35" y="435"/>
                </a:cxn>
                <a:cxn ang="0">
                  <a:pos x="37" y="409"/>
                </a:cxn>
                <a:cxn ang="0">
                  <a:pos x="39" y="457"/>
                </a:cxn>
                <a:cxn ang="0">
                  <a:pos x="40" y="446"/>
                </a:cxn>
                <a:cxn ang="0">
                  <a:pos x="42" y="462"/>
                </a:cxn>
                <a:cxn ang="0">
                  <a:pos x="43" y="457"/>
                </a:cxn>
                <a:cxn ang="0">
                  <a:pos x="45" y="446"/>
                </a:cxn>
                <a:cxn ang="0">
                  <a:pos x="46" y="469"/>
                </a:cxn>
                <a:cxn ang="0">
                  <a:pos x="48" y="469"/>
                </a:cxn>
                <a:cxn ang="0">
                  <a:pos x="49" y="466"/>
                </a:cxn>
                <a:cxn ang="0">
                  <a:pos x="51" y="469"/>
                </a:cxn>
                <a:cxn ang="0">
                  <a:pos x="51" y="469"/>
                </a:cxn>
                <a:cxn ang="0">
                  <a:pos x="52" y="471"/>
                </a:cxn>
                <a:cxn ang="0">
                  <a:pos x="54" y="467"/>
                </a:cxn>
                <a:cxn ang="0">
                  <a:pos x="56" y="473"/>
                </a:cxn>
                <a:cxn ang="0">
                  <a:pos x="57" y="471"/>
                </a:cxn>
                <a:cxn ang="0">
                  <a:pos x="59" y="475"/>
                </a:cxn>
                <a:cxn ang="0">
                  <a:pos x="60" y="475"/>
                </a:cxn>
                <a:cxn ang="0">
                  <a:pos x="62" y="471"/>
                </a:cxn>
              </a:cxnLst>
              <a:rect l="0" t="0" r="r" b="b"/>
              <a:pathLst>
                <a:path w="62" h="482">
                  <a:moveTo>
                    <a:pt x="0" y="482"/>
                  </a:moveTo>
                  <a:lnTo>
                    <a:pt x="1" y="480"/>
                  </a:lnTo>
                  <a:lnTo>
                    <a:pt x="1" y="95"/>
                  </a:lnTo>
                  <a:lnTo>
                    <a:pt x="3" y="56"/>
                  </a:lnTo>
                  <a:lnTo>
                    <a:pt x="3" y="120"/>
                  </a:lnTo>
                  <a:lnTo>
                    <a:pt x="3" y="0"/>
                  </a:lnTo>
                  <a:lnTo>
                    <a:pt x="3" y="118"/>
                  </a:lnTo>
                  <a:lnTo>
                    <a:pt x="4" y="122"/>
                  </a:lnTo>
                  <a:lnTo>
                    <a:pt x="4" y="146"/>
                  </a:lnTo>
                  <a:lnTo>
                    <a:pt x="6" y="147"/>
                  </a:lnTo>
                  <a:lnTo>
                    <a:pt x="6" y="151"/>
                  </a:lnTo>
                  <a:lnTo>
                    <a:pt x="6" y="146"/>
                  </a:lnTo>
                  <a:lnTo>
                    <a:pt x="6" y="149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53"/>
                  </a:lnTo>
                  <a:lnTo>
                    <a:pt x="9" y="151"/>
                  </a:lnTo>
                  <a:lnTo>
                    <a:pt x="9" y="156"/>
                  </a:lnTo>
                  <a:lnTo>
                    <a:pt x="9" y="149"/>
                  </a:lnTo>
                  <a:lnTo>
                    <a:pt x="9" y="153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275"/>
                  </a:lnTo>
                  <a:lnTo>
                    <a:pt x="12" y="289"/>
                  </a:lnTo>
                  <a:lnTo>
                    <a:pt x="12" y="266"/>
                  </a:lnTo>
                  <a:lnTo>
                    <a:pt x="12" y="417"/>
                  </a:lnTo>
                  <a:lnTo>
                    <a:pt x="14" y="420"/>
                  </a:lnTo>
                  <a:lnTo>
                    <a:pt x="14" y="429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5" y="442"/>
                  </a:lnTo>
                  <a:lnTo>
                    <a:pt x="17" y="440"/>
                  </a:lnTo>
                  <a:lnTo>
                    <a:pt x="17" y="442"/>
                  </a:lnTo>
                  <a:lnTo>
                    <a:pt x="17" y="437"/>
                  </a:lnTo>
                  <a:lnTo>
                    <a:pt x="18" y="435"/>
                  </a:lnTo>
                  <a:lnTo>
                    <a:pt x="18" y="433"/>
                  </a:lnTo>
                  <a:lnTo>
                    <a:pt x="18" y="438"/>
                  </a:lnTo>
                  <a:lnTo>
                    <a:pt x="20" y="437"/>
                  </a:lnTo>
                  <a:lnTo>
                    <a:pt x="20" y="438"/>
                  </a:lnTo>
                  <a:lnTo>
                    <a:pt x="20" y="437"/>
                  </a:lnTo>
                  <a:lnTo>
                    <a:pt x="20" y="437"/>
                  </a:lnTo>
                  <a:lnTo>
                    <a:pt x="21" y="438"/>
                  </a:lnTo>
                  <a:lnTo>
                    <a:pt x="21" y="438"/>
                  </a:lnTo>
                  <a:lnTo>
                    <a:pt x="21" y="435"/>
                  </a:lnTo>
                  <a:lnTo>
                    <a:pt x="21" y="437"/>
                  </a:lnTo>
                  <a:lnTo>
                    <a:pt x="23" y="435"/>
                  </a:lnTo>
                  <a:lnTo>
                    <a:pt x="23" y="438"/>
                  </a:lnTo>
                  <a:lnTo>
                    <a:pt x="23" y="437"/>
                  </a:lnTo>
                  <a:lnTo>
                    <a:pt x="25" y="435"/>
                  </a:lnTo>
                  <a:lnTo>
                    <a:pt x="25" y="433"/>
                  </a:lnTo>
                  <a:lnTo>
                    <a:pt x="25" y="435"/>
                  </a:lnTo>
                  <a:lnTo>
                    <a:pt x="26" y="433"/>
                  </a:lnTo>
                  <a:lnTo>
                    <a:pt x="26" y="424"/>
                  </a:lnTo>
                  <a:lnTo>
                    <a:pt x="28" y="422"/>
                  </a:lnTo>
                  <a:lnTo>
                    <a:pt x="28" y="346"/>
                  </a:lnTo>
                  <a:lnTo>
                    <a:pt x="28" y="386"/>
                  </a:lnTo>
                  <a:lnTo>
                    <a:pt x="29" y="387"/>
                  </a:lnTo>
                  <a:lnTo>
                    <a:pt x="29" y="386"/>
                  </a:lnTo>
                  <a:lnTo>
                    <a:pt x="29" y="438"/>
                  </a:lnTo>
                  <a:lnTo>
                    <a:pt x="31" y="442"/>
                  </a:lnTo>
                  <a:lnTo>
                    <a:pt x="31" y="451"/>
                  </a:lnTo>
                  <a:lnTo>
                    <a:pt x="31" y="440"/>
                  </a:lnTo>
                  <a:lnTo>
                    <a:pt x="31" y="444"/>
                  </a:lnTo>
                  <a:lnTo>
                    <a:pt x="32" y="446"/>
                  </a:lnTo>
                  <a:lnTo>
                    <a:pt x="32" y="453"/>
                  </a:lnTo>
                  <a:lnTo>
                    <a:pt x="32" y="451"/>
                  </a:lnTo>
                  <a:lnTo>
                    <a:pt x="34" y="453"/>
                  </a:lnTo>
                  <a:lnTo>
                    <a:pt x="34" y="455"/>
                  </a:lnTo>
                  <a:lnTo>
                    <a:pt x="34" y="449"/>
                  </a:lnTo>
                  <a:lnTo>
                    <a:pt x="34" y="453"/>
                  </a:lnTo>
                  <a:lnTo>
                    <a:pt x="35" y="455"/>
                  </a:lnTo>
                  <a:lnTo>
                    <a:pt x="35" y="435"/>
                  </a:lnTo>
                  <a:lnTo>
                    <a:pt x="35" y="447"/>
                  </a:lnTo>
                  <a:lnTo>
                    <a:pt x="37" y="446"/>
                  </a:lnTo>
                  <a:lnTo>
                    <a:pt x="37" y="409"/>
                  </a:lnTo>
                  <a:lnTo>
                    <a:pt x="37" y="437"/>
                  </a:lnTo>
                  <a:lnTo>
                    <a:pt x="39" y="440"/>
                  </a:lnTo>
                  <a:lnTo>
                    <a:pt x="39" y="457"/>
                  </a:lnTo>
                  <a:lnTo>
                    <a:pt x="40" y="458"/>
                  </a:lnTo>
                  <a:lnTo>
                    <a:pt x="40" y="440"/>
                  </a:lnTo>
                  <a:lnTo>
                    <a:pt x="40" y="446"/>
                  </a:lnTo>
                  <a:lnTo>
                    <a:pt x="42" y="447"/>
                  </a:lnTo>
                  <a:lnTo>
                    <a:pt x="42" y="446"/>
                  </a:lnTo>
                  <a:lnTo>
                    <a:pt x="42" y="462"/>
                  </a:lnTo>
                  <a:lnTo>
                    <a:pt x="43" y="464"/>
                  </a:lnTo>
                  <a:lnTo>
                    <a:pt x="43" y="466"/>
                  </a:lnTo>
                  <a:lnTo>
                    <a:pt x="43" y="457"/>
                  </a:lnTo>
                  <a:lnTo>
                    <a:pt x="45" y="455"/>
                  </a:lnTo>
                  <a:lnTo>
                    <a:pt x="45" y="469"/>
                  </a:lnTo>
                  <a:lnTo>
                    <a:pt x="45" y="446"/>
                  </a:lnTo>
                  <a:lnTo>
                    <a:pt x="45" y="464"/>
                  </a:lnTo>
                  <a:lnTo>
                    <a:pt x="46" y="462"/>
                  </a:lnTo>
                  <a:lnTo>
                    <a:pt x="46" y="469"/>
                  </a:lnTo>
                  <a:lnTo>
                    <a:pt x="46" y="467"/>
                  </a:lnTo>
                  <a:lnTo>
                    <a:pt x="48" y="466"/>
                  </a:lnTo>
                  <a:lnTo>
                    <a:pt x="48" y="469"/>
                  </a:lnTo>
                  <a:lnTo>
                    <a:pt x="48" y="464"/>
                  </a:lnTo>
                  <a:lnTo>
                    <a:pt x="48" y="467"/>
                  </a:lnTo>
                  <a:lnTo>
                    <a:pt x="49" y="466"/>
                  </a:lnTo>
                  <a:lnTo>
                    <a:pt x="49" y="469"/>
                  </a:lnTo>
                  <a:lnTo>
                    <a:pt x="49" y="467"/>
                  </a:lnTo>
                  <a:lnTo>
                    <a:pt x="51" y="469"/>
                  </a:lnTo>
                  <a:lnTo>
                    <a:pt x="51" y="469"/>
                  </a:lnTo>
                  <a:lnTo>
                    <a:pt x="51" y="466"/>
                  </a:lnTo>
                  <a:lnTo>
                    <a:pt x="51" y="469"/>
                  </a:lnTo>
                  <a:lnTo>
                    <a:pt x="52" y="471"/>
                  </a:lnTo>
                  <a:lnTo>
                    <a:pt x="52" y="469"/>
                  </a:lnTo>
                  <a:lnTo>
                    <a:pt x="52" y="471"/>
                  </a:lnTo>
                  <a:lnTo>
                    <a:pt x="54" y="469"/>
                  </a:lnTo>
                  <a:lnTo>
                    <a:pt x="54" y="477"/>
                  </a:lnTo>
                  <a:lnTo>
                    <a:pt x="54" y="467"/>
                  </a:lnTo>
                  <a:lnTo>
                    <a:pt x="54" y="473"/>
                  </a:lnTo>
                  <a:lnTo>
                    <a:pt x="56" y="471"/>
                  </a:lnTo>
                  <a:lnTo>
                    <a:pt x="56" y="473"/>
                  </a:lnTo>
                  <a:lnTo>
                    <a:pt x="56" y="473"/>
                  </a:lnTo>
                  <a:lnTo>
                    <a:pt x="57" y="471"/>
                  </a:lnTo>
                  <a:lnTo>
                    <a:pt x="57" y="471"/>
                  </a:lnTo>
                  <a:lnTo>
                    <a:pt x="57" y="473"/>
                  </a:lnTo>
                  <a:lnTo>
                    <a:pt x="59" y="471"/>
                  </a:lnTo>
                  <a:lnTo>
                    <a:pt x="59" y="475"/>
                  </a:lnTo>
                  <a:lnTo>
                    <a:pt x="59" y="473"/>
                  </a:lnTo>
                  <a:lnTo>
                    <a:pt x="60" y="471"/>
                  </a:lnTo>
                  <a:lnTo>
                    <a:pt x="60" y="475"/>
                  </a:lnTo>
                  <a:lnTo>
                    <a:pt x="60" y="471"/>
                  </a:lnTo>
                  <a:lnTo>
                    <a:pt x="60" y="473"/>
                  </a:lnTo>
                  <a:lnTo>
                    <a:pt x="62" y="471"/>
                  </a:lnTo>
                  <a:lnTo>
                    <a:pt x="62" y="475"/>
                  </a:lnTo>
                  <a:lnTo>
                    <a:pt x="62" y="4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4" name="Freeform 230"/>
            <p:cNvSpPr>
              <a:spLocks/>
            </p:cNvSpPr>
            <p:nvPr/>
          </p:nvSpPr>
          <p:spPr bwMode="auto">
            <a:xfrm>
              <a:off x="2903327" y="2781227"/>
              <a:ext cx="37872" cy="419547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0" y="528"/>
                </a:cxn>
                <a:cxn ang="0">
                  <a:pos x="1" y="530"/>
                </a:cxn>
                <a:cxn ang="0">
                  <a:pos x="1" y="526"/>
                </a:cxn>
                <a:cxn ang="0">
                  <a:pos x="1" y="530"/>
                </a:cxn>
                <a:cxn ang="0">
                  <a:pos x="3" y="526"/>
                </a:cxn>
                <a:cxn ang="0">
                  <a:pos x="3" y="528"/>
                </a:cxn>
                <a:cxn ang="0">
                  <a:pos x="3" y="0"/>
                </a:cxn>
                <a:cxn ang="0">
                  <a:pos x="3" y="22"/>
                </a:cxn>
                <a:cxn ang="0">
                  <a:pos x="4" y="55"/>
                </a:cxn>
                <a:cxn ang="0">
                  <a:pos x="4" y="331"/>
                </a:cxn>
                <a:cxn ang="0">
                  <a:pos x="4" y="139"/>
                </a:cxn>
                <a:cxn ang="0">
                  <a:pos x="6" y="170"/>
                </a:cxn>
                <a:cxn ang="0">
                  <a:pos x="6" y="306"/>
                </a:cxn>
                <a:cxn ang="0">
                  <a:pos x="6" y="137"/>
                </a:cxn>
                <a:cxn ang="0">
                  <a:pos x="6" y="270"/>
                </a:cxn>
                <a:cxn ang="0">
                  <a:pos x="8" y="271"/>
                </a:cxn>
                <a:cxn ang="0">
                  <a:pos x="8" y="392"/>
                </a:cxn>
                <a:cxn ang="0">
                  <a:pos x="8" y="51"/>
                </a:cxn>
                <a:cxn ang="0">
                  <a:pos x="8" y="160"/>
                </a:cxn>
                <a:cxn ang="0">
                  <a:pos x="9" y="170"/>
                </a:cxn>
                <a:cxn ang="0">
                  <a:pos x="9" y="155"/>
                </a:cxn>
                <a:cxn ang="0">
                  <a:pos x="9" y="357"/>
                </a:cxn>
                <a:cxn ang="0">
                  <a:pos x="11" y="362"/>
                </a:cxn>
                <a:cxn ang="0">
                  <a:pos x="11" y="532"/>
                </a:cxn>
                <a:cxn ang="0">
                  <a:pos x="12" y="539"/>
                </a:cxn>
                <a:cxn ang="0">
                  <a:pos x="12" y="539"/>
                </a:cxn>
                <a:cxn ang="0">
                  <a:pos x="12" y="537"/>
                </a:cxn>
                <a:cxn ang="0">
                  <a:pos x="14" y="535"/>
                </a:cxn>
                <a:cxn ang="0">
                  <a:pos x="14" y="537"/>
                </a:cxn>
                <a:cxn ang="0">
                  <a:pos x="14" y="477"/>
                </a:cxn>
                <a:cxn ang="0">
                  <a:pos x="14" y="517"/>
                </a:cxn>
                <a:cxn ang="0">
                  <a:pos x="15" y="519"/>
                </a:cxn>
                <a:cxn ang="0">
                  <a:pos x="15" y="513"/>
                </a:cxn>
                <a:cxn ang="0">
                  <a:pos x="15" y="530"/>
                </a:cxn>
                <a:cxn ang="0">
                  <a:pos x="17" y="532"/>
                </a:cxn>
                <a:cxn ang="0">
                  <a:pos x="17" y="524"/>
                </a:cxn>
                <a:cxn ang="0">
                  <a:pos x="17" y="532"/>
                </a:cxn>
                <a:cxn ang="0">
                  <a:pos x="18" y="530"/>
                </a:cxn>
                <a:cxn ang="0">
                  <a:pos x="18" y="532"/>
                </a:cxn>
                <a:cxn ang="0">
                  <a:pos x="18" y="530"/>
                </a:cxn>
                <a:cxn ang="0">
                  <a:pos x="20" y="532"/>
                </a:cxn>
                <a:cxn ang="0">
                  <a:pos x="20" y="535"/>
                </a:cxn>
                <a:cxn ang="0">
                  <a:pos x="20" y="526"/>
                </a:cxn>
                <a:cxn ang="0">
                  <a:pos x="20" y="530"/>
                </a:cxn>
                <a:cxn ang="0">
                  <a:pos x="21" y="528"/>
                </a:cxn>
                <a:cxn ang="0">
                  <a:pos x="21" y="532"/>
                </a:cxn>
                <a:cxn ang="0">
                  <a:pos x="21" y="522"/>
                </a:cxn>
                <a:cxn ang="0">
                  <a:pos x="21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5" y="528"/>
                </a:cxn>
                <a:cxn ang="0">
                  <a:pos x="25" y="530"/>
                </a:cxn>
                <a:cxn ang="0">
                  <a:pos x="25" y="528"/>
                </a:cxn>
                <a:cxn ang="0">
                  <a:pos x="25" y="528"/>
                </a:cxn>
                <a:cxn ang="0">
                  <a:pos x="26" y="530"/>
                </a:cxn>
              </a:cxnLst>
              <a:rect l="0" t="0" r="r" b="b"/>
              <a:pathLst>
                <a:path w="26" h="539">
                  <a:moveTo>
                    <a:pt x="0" y="526"/>
                  </a:moveTo>
                  <a:lnTo>
                    <a:pt x="0" y="528"/>
                  </a:lnTo>
                  <a:lnTo>
                    <a:pt x="1" y="530"/>
                  </a:lnTo>
                  <a:lnTo>
                    <a:pt x="1" y="526"/>
                  </a:lnTo>
                  <a:lnTo>
                    <a:pt x="1" y="530"/>
                  </a:lnTo>
                  <a:lnTo>
                    <a:pt x="3" y="526"/>
                  </a:lnTo>
                  <a:lnTo>
                    <a:pt x="3" y="528"/>
                  </a:lnTo>
                  <a:lnTo>
                    <a:pt x="3" y="0"/>
                  </a:lnTo>
                  <a:lnTo>
                    <a:pt x="3" y="22"/>
                  </a:lnTo>
                  <a:lnTo>
                    <a:pt x="4" y="55"/>
                  </a:lnTo>
                  <a:lnTo>
                    <a:pt x="4" y="331"/>
                  </a:lnTo>
                  <a:lnTo>
                    <a:pt x="4" y="139"/>
                  </a:lnTo>
                  <a:lnTo>
                    <a:pt x="6" y="170"/>
                  </a:lnTo>
                  <a:lnTo>
                    <a:pt x="6" y="306"/>
                  </a:lnTo>
                  <a:lnTo>
                    <a:pt x="6" y="137"/>
                  </a:lnTo>
                  <a:lnTo>
                    <a:pt x="6" y="270"/>
                  </a:lnTo>
                  <a:lnTo>
                    <a:pt x="8" y="271"/>
                  </a:lnTo>
                  <a:lnTo>
                    <a:pt x="8" y="392"/>
                  </a:lnTo>
                  <a:lnTo>
                    <a:pt x="8" y="51"/>
                  </a:lnTo>
                  <a:lnTo>
                    <a:pt x="8" y="160"/>
                  </a:lnTo>
                  <a:lnTo>
                    <a:pt x="9" y="170"/>
                  </a:lnTo>
                  <a:lnTo>
                    <a:pt x="9" y="155"/>
                  </a:lnTo>
                  <a:lnTo>
                    <a:pt x="9" y="357"/>
                  </a:lnTo>
                  <a:lnTo>
                    <a:pt x="11" y="362"/>
                  </a:lnTo>
                  <a:lnTo>
                    <a:pt x="11" y="532"/>
                  </a:lnTo>
                  <a:lnTo>
                    <a:pt x="12" y="539"/>
                  </a:lnTo>
                  <a:lnTo>
                    <a:pt x="12" y="539"/>
                  </a:lnTo>
                  <a:lnTo>
                    <a:pt x="12" y="537"/>
                  </a:lnTo>
                  <a:lnTo>
                    <a:pt x="14" y="535"/>
                  </a:lnTo>
                  <a:lnTo>
                    <a:pt x="14" y="537"/>
                  </a:lnTo>
                  <a:lnTo>
                    <a:pt x="14" y="477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13"/>
                  </a:lnTo>
                  <a:lnTo>
                    <a:pt x="15" y="530"/>
                  </a:lnTo>
                  <a:lnTo>
                    <a:pt x="17" y="532"/>
                  </a:lnTo>
                  <a:lnTo>
                    <a:pt x="17" y="524"/>
                  </a:lnTo>
                  <a:lnTo>
                    <a:pt x="17" y="532"/>
                  </a:lnTo>
                  <a:lnTo>
                    <a:pt x="18" y="530"/>
                  </a:lnTo>
                  <a:lnTo>
                    <a:pt x="18" y="532"/>
                  </a:lnTo>
                  <a:lnTo>
                    <a:pt x="18" y="530"/>
                  </a:lnTo>
                  <a:lnTo>
                    <a:pt x="20" y="532"/>
                  </a:lnTo>
                  <a:lnTo>
                    <a:pt x="20" y="535"/>
                  </a:lnTo>
                  <a:lnTo>
                    <a:pt x="20" y="526"/>
                  </a:lnTo>
                  <a:lnTo>
                    <a:pt x="20" y="530"/>
                  </a:lnTo>
                  <a:lnTo>
                    <a:pt x="21" y="528"/>
                  </a:lnTo>
                  <a:lnTo>
                    <a:pt x="21" y="532"/>
                  </a:lnTo>
                  <a:lnTo>
                    <a:pt x="21" y="522"/>
                  </a:lnTo>
                  <a:lnTo>
                    <a:pt x="21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5" y="528"/>
                  </a:lnTo>
                  <a:lnTo>
                    <a:pt x="25" y="528"/>
                  </a:lnTo>
                  <a:lnTo>
                    <a:pt x="26" y="5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5" name="Rectangle 231"/>
            <p:cNvSpPr>
              <a:spLocks noChangeArrowheads="1"/>
            </p:cNvSpPr>
            <p:nvPr/>
          </p:nvSpPr>
          <p:spPr bwMode="auto">
            <a:xfrm>
              <a:off x="389299" y="3104153"/>
              <a:ext cx="1502777" cy="14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Approximately 14.4 minutes of insect telemetry</a:t>
              </a:r>
            </a:p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  </a:t>
              </a:r>
              <a:endParaRPr lang="en-US" sz="2400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4720353" y="2056571"/>
            <a:ext cx="188274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530715" y="2031101"/>
            <a:ext cx="0" cy="13379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6148465" y="3375285"/>
            <a:ext cx="3810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01989" y="1974301"/>
            <a:ext cx="6959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3350" y="4746963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Time Series Motif </a:t>
            </a:r>
            <a:r>
              <a:rPr lang="en-US" sz="2400" dirty="0"/>
              <a:t>of a time series database D is the unordered pair of time series {T</a:t>
            </a:r>
            <a:r>
              <a:rPr lang="en-US" sz="2400" baseline="-25000" dirty="0"/>
              <a:t>i</a:t>
            </a:r>
            <a:r>
              <a:rPr lang="en-US" sz="2400" dirty="0"/>
              <a:t> ,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} in D which is the most similar among all possible pairs. </a:t>
            </a:r>
          </a:p>
          <a:p>
            <a:r>
              <a:rPr lang="en-US" sz="2400" dirty="0"/>
              <a:t>More formally,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 err="1"/>
              <a:t>a,b,i,j</a:t>
            </a:r>
            <a:r>
              <a:rPr lang="en-US" sz="2400" dirty="0"/>
              <a:t> the pair {T</a:t>
            </a:r>
            <a:r>
              <a:rPr lang="en-US" sz="2400" baseline="-25000" dirty="0"/>
              <a:t>i</a:t>
            </a:r>
            <a:r>
              <a:rPr lang="en-US" sz="2400" dirty="0"/>
              <a:t> ,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} is the motif </a:t>
            </a:r>
            <a:r>
              <a:rPr lang="en-US" sz="2400" dirty="0" err="1"/>
              <a:t>iff</a:t>
            </a:r>
            <a:r>
              <a:rPr lang="en-US" sz="2400" dirty="0"/>
              <a:t> dist(T</a:t>
            </a:r>
            <a:r>
              <a:rPr lang="en-US" sz="2400" baseline="-25000" dirty="0"/>
              <a:t>i</a:t>
            </a:r>
            <a:r>
              <a:rPr lang="en-US" sz="2400" dirty="0"/>
              <a:t> ,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dist(T</a:t>
            </a:r>
            <a:r>
              <a:rPr lang="en-US" sz="2400" baseline="-25000" dirty="0"/>
              <a:t>a</a:t>
            </a:r>
            <a:r>
              <a:rPr lang="en-US" sz="2400" dirty="0"/>
              <a:t>, T</a:t>
            </a:r>
            <a:r>
              <a:rPr lang="en-US" sz="2400" baseline="-25000" dirty="0"/>
              <a:t>b</a:t>
            </a:r>
            <a:r>
              <a:rPr lang="en-US" sz="2400" dirty="0"/>
              <a:t>),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≠ </a:t>
            </a:r>
            <a:r>
              <a:rPr lang="en-US" sz="2400" dirty="0"/>
              <a:t>j and a </a:t>
            </a:r>
            <a:r>
              <a:rPr lang="en-US" sz="2400" dirty="0">
                <a:sym typeface="Symbol"/>
              </a:rPr>
              <a:t>≠</a:t>
            </a:r>
            <a:r>
              <a:rPr lang="en-US" sz="2400" dirty="0"/>
              <a:t> b</a:t>
            </a:r>
          </a:p>
        </p:txBody>
      </p:sp>
      <p:pic>
        <p:nvPicPr>
          <p:cNvPr id="54" name="Picture 26" descr="C-mbila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131F07"/>
              </a:clrFrom>
              <a:clrTo>
                <a:srgbClr val="131F07">
                  <a:alpha val="0"/>
                </a:srgbClr>
              </a:clrTo>
            </a:clrChange>
          </a:blip>
          <a:srcRect l="3493" t="4571" r="73387" b="8393"/>
          <a:stretch/>
        </p:blipFill>
        <p:spPr bwMode="auto">
          <a:xfrm rot="16200000">
            <a:off x="7709008" y="92095"/>
            <a:ext cx="179233" cy="1852674"/>
          </a:xfrm>
          <a:prstGeom prst="rect">
            <a:avLst/>
          </a:prstGeom>
          <a:noFill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0354" y="193957"/>
            <a:ext cx="2093617" cy="73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Time Series Motifs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24400" y="27432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5"/>
          <p:cNvGrpSpPr/>
          <p:nvPr/>
        </p:nvGrpSpPr>
        <p:grpSpPr>
          <a:xfrm>
            <a:off x="-228600" y="2895600"/>
            <a:ext cx="6629400" cy="649288"/>
            <a:chOff x="152400" y="2667000"/>
            <a:chExt cx="2951163" cy="649288"/>
          </a:xfrm>
        </p:grpSpPr>
        <p:sp>
          <p:nvSpPr>
            <p:cNvPr id="6" name="AutoShape 152"/>
            <p:cNvSpPr>
              <a:spLocks noChangeAspect="1" noChangeArrowheads="1"/>
            </p:cNvSpPr>
            <p:nvPr/>
          </p:nvSpPr>
          <p:spPr bwMode="auto">
            <a:xfrm>
              <a:off x="152400" y="2667000"/>
              <a:ext cx="2951163" cy="64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" name="Rectangle 153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Rectangle 154"/>
            <p:cNvSpPr>
              <a:spLocks noChangeArrowheads="1"/>
            </p:cNvSpPr>
            <p:nvPr/>
          </p:nvSpPr>
          <p:spPr bwMode="auto">
            <a:xfrm>
              <a:off x="290188" y="2751167"/>
              <a:ext cx="2812166" cy="48567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Line 158"/>
            <p:cNvSpPr>
              <a:spLocks noChangeShapeType="1"/>
            </p:cNvSpPr>
            <p:nvPr/>
          </p:nvSpPr>
          <p:spPr bwMode="auto">
            <a:xfrm>
              <a:off x="290188" y="3236845"/>
              <a:ext cx="2812166" cy="1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Rectangle 162"/>
            <p:cNvSpPr>
              <a:spLocks noChangeArrowheads="1"/>
            </p:cNvSpPr>
            <p:nvPr/>
          </p:nvSpPr>
          <p:spPr bwMode="auto">
            <a:xfrm>
              <a:off x="282936" y="3241568"/>
              <a:ext cx="32231" cy="7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0</a:t>
              </a:r>
              <a:endParaRPr lang="en-US" sz="2400"/>
            </a:p>
          </p:txBody>
        </p:sp>
        <p:sp>
          <p:nvSpPr>
            <p:cNvPr id="17" name="Line 163"/>
            <p:cNvSpPr>
              <a:spLocks noChangeShapeType="1"/>
            </p:cNvSpPr>
            <p:nvPr/>
          </p:nvSpPr>
          <p:spPr bwMode="auto">
            <a:xfrm flipV="1">
              <a:off x="69106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Line 165"/>
            <p:cNvSpPr>
              <a:spLocks noChangeShapeType="1"/>
            </p:cNvSpPr>
            <p:nvPr/>
          </p:nvSpPr>
          <p:spPr bwMode="auto">
            <a:xfrm flipV="1">
              <a:off x="1093952" y="3218379"/>
              <a:ext cx="1209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086297" y="3241139"/>
              <a:ext cx="365420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10,000</a:t>
              </a:r>
              <a:endParaRPr lang="en-US" sz="2400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 flipV="1">
              <a:off x="149523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 flipV="1">
              <a:off x="1897313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890867" y="3241139"/>
              <a:ext cx="280411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20,000</a:t>
              </a:r>
              <a:endParaRPr lang="en-US" sz="2400"/>
            </a:p>
          </p:txBody>
        </p:sp>
        <p:sp>
          <p:nvSpPr>
            <p:cNvPr id="27" name="Line 173"/>
            <p:cNvSpPr>
              <a:spLocks noChangeShapeType="1"/>
            </p:cNvSpPr>
            <p:nvPr/>
          </p:nvSpPr>
          <p:spPr bwMode="auto">
            <a:xfrm flipV="1">
              <a:off x="2298590" y="3218379"/>
              <a:ext cx="1612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9" name="Line 175"/>
            <p:cNvSpPr>
              <a:spLocks noChangeShapeType="1"/>
            </p:cNvSpPr>
            <p:nvPr/>
          </p:nvSpPr>
          <p:spPr bwMode="auto">
            <a:xfrm flipV="1">
              <a:off x="2701480" y="3218379"/>
              <a:ext cx="806" cy="18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1" name="Rectangle 177"/>
            <p:cNvSpPr>
              <a:spLocks noChangeArrowheads="1"/>
            </p:cNvSpPr>
            <p:nvPr/>
          </p:nvSpPr>
          <p:spPr bwMode="auto">
            <a:xfrm>
              <a:off x="2693825" y="3241139"/>
              <a:ext cx="261475" cy="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ja-JP" sz="700">
                  <a:solidFill>
                    <a:srgbClr val="000000"/>
                  </a:solidFill>
                  <a:latin typeface="Helvetica" pitchFamily="34" charset="0"/>
                  <a:ea typeface="MS Mincho" pitchFamily="49" charset="-128"/>
                </a:rPr>
                <a:t>30,000</a:t>
              </a:r>
              <a:endParaRPr lang="en-US" sz="2400"/>
            </a:p>
          </p:txBody>
        </p:sp>
        <p:sp>
          <p:nvSpPr>
            <p:cNvPr id="59" name="Freeform 205"/>
            <p:cNvSpPr>
              <a:spLocks/>
            </p:cNvSpPr>
            <p:nvPr/>
          </p:nvSpPr>
          <p:spPr bwMode="auto">
            <a:xfrm>
              <a:off x="290188" y="2916924"/>
              <a:ext cx="124493" cy="236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4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2" y="17"/>
                </a:cxn>
                <a:cxn ang="0">
                  <a:pos x="14" y="18"/>
                </a:cxn>
                <a:cxn ang="0">
                  <a:pos x="15" y="20"/>
                </a:cxn>
                <a:cxn ang="0">
                  <a:pos x="18" y="18"/>
                </a:cxn>
                <a:cxn ang="0">
                  <a:pos x="20" y="20"/>
                </a:cxn>
                <a:cxn ang="0">
                  <a:pos x="21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8" y="18"/>
                </a:cxn>
                <a:cxn ang="0">
                  <a:pos x="31" y="20"/>
                </a:cxn>
                <a:cxn ang="0">
                  <a:pos x="32" y="26"/>
                </a:cxn>
                <a:cxn ang="0">
                  <a:pos x="35" y="20"/>
                </a:cxn>
                <a:cxn ang="0">
                  <a:pos x="37" y="22"/>
                </a:cxn>
                <a:cxn ang="0">
                  <a:pos x="38" y="24"/>
                </a:cxn>
                <a:cxn ang="0">
                  <a:pos x="40" y="26"/>
                </a:cxn>
                <a:cxn ang="0">
                  <a:pos x="43" y="28"/>
                </a:cxn>
                <a:cxn ang="0">
                  <a:pos x="45" y="28"/>
                </a:cxn>
                <a:cxn ang="0">
                  <a:pos x="45" y="26"/>
                </a:cxn>
                <a:cxn ang="0">
                  <a:pos x="48" y="28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5" y="29"/>
                </a:cxn>
                <a:cxn ang="0">
                  <a:pos x="57" y="29"/>
                </a:cxn>
                <a:cxn ang="0">
                  <a:pos x="59" y="29"/>
                </a:cxn>
                <a:cxn ang="0">
                  <a:pos x="62" y="29"/>
                </a:cxn>
                <a:cxn ang="0">
                  <a:pos x="63" y="31"/>
                </a:cxn>
                <a:cxn ang="0">
                  <a:pos x="66" y="29"/>
                </a:cxn>
                <a:cxn ang="0">
                  <a:pos x="69" y="31"/>
                </a:cxn>
                <a:cxn ang="0">
                  <a:pos x="71" y="31"/>
                </a:cxn>
                <a:cxn ang="0">
                  <a:pos x="74" y="31"/>
                </a:cxn>
                <a:cxn ang="0">
                  <a:pos x="76" y="29"/>
                </a:cxn>
                <a:cxn ang="0">
                  <a:pos x="77" y="31"/>
                </a:cxn>
                <a:cxn ang="0">
                  <a:pos x="79" y="29"/>
                </a:cxn>
                <a:cxn ang="0">
                  <a:pos x="80" y="29"/>
                </a:cxn>
                <a:cxn ang="0">
                  <a:pos x="82" y="31"/>
                </a:cxn>
              </a:cxnLst>
              <a:rect l="0" t="0" r="r" b="b"/>
              <a:pathLst>
                <a:path w="85" h="31">
                  <a:moveTo>
                    <a:pt x="0" y="24"/>
                  </a:moveTo>
                  <a:lnTo>
                    <a:pt x="0" y="22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4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7" y="18"/>
                  </a:lnTo>
                  <a:lnTo>
                    <a:pt x="9" y="22"/>
                  </a:lnTo>
                  <a:lnTo>
                    <a:pt x="9" y="24"/>
                  </a:lnTo>
                  <a:lnTo>
                    <a:pt x="9" y="6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7" y="18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4" y="20"/>
                  </a:lnTo>
                  <a:lnTo>
                    <a:pt x="24" y="26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9"/>
                  </a:lnTo>
                  <a:lnTo>
                    <a:pt x="32" y="13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5" y="20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6" y="28"/>
                  </a:lnTo>
                  <a:lnTo>
                    <a:pt x="48" y="29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1" y="29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5" y="29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2" y="29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29"/>
                  </a:lnTo>
                  <a:lnTo>
                    <a:pt x="66" y="31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8" y="31"/>
                  </a:lnTo>
                  <a:lnTo>
                    <a:pt x="69" y="31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1" y="31"/>
                  </a:lnTo>
                  <a:lnTo>
                    <a:pt x="72" y="31"/>
                  </a:lnTo>
                  <a:lnTo>
                    <a:pt x="74" y="29"/>
                  </a:lnTo>
                  <a:lnTo>
                    <a:pt x="74" y="31"/>
                  </a:lnTo>
                  <a:lnTo>
                    <a:pt x="76" y="29"/>
                  </a:lnTo>
                  <a:lnTo>
                    <a:pt x="76" y="31"/>
                  </a:lnTo>
                  <a:lnTo>
                    <a:pt x="76" y="29"/>
                  </a:lnTo>
                  <a:lnTo>
                    <a:pt x="77" y="31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82" y="29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5" y="2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0" name="Freeform 206"/>
            <p:cNvSpPr>
              <a:spLocks/>
            </p:cNvSpPr>
            <p:nvPr/>
          </p:nvSpPr>
          <p:spPr bwMode="auto">
            <a:xfrm>
              <a:off x="414681" y="2915636"/>
              <a:ext cx="124090" cy="2490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" y="33"/>
                </a:cxn>
                <a:cxn ang="0">
                  <a:pos x="3" y="33"/>
                </a:cxn>
                <a:cxn ang="0">
                  <a:pos x="6" y="33"/>
                </a:cxn>
                <a:cxn ang="0">
                  <a:pos x="8" y="33"/>
                </a:cxn>
                <a:cxn ang="0">
                  <a:pos x="11" y="31"/>
                </a:cxn>
                <a:cxn ang="0">
                  <a:pos x="15" y="31"/>
                </a:cxn>
                <a:cxn ang="0">
                  <a:pos x="20" y="30"/>
                </a:cxn>
                <a:cxn ang="0">
                  <a:pos x="22" y="31"/>
                </a:cxn>
                <a:cxn ang="0">
                  <a:pos x="23" y="31"/>
                </a:cxn>
                <a:cxn ang="0">
                  <a:pos x="25" y="31"/>
                </a:cxn>
                <a:cxn ang="0">
                  <a:pos x="25" y="31"/>
                </a:cxn>
                <a:cxn ang="0">
                  <a:pos x="26" y="30"/>
                </a:cxn>
                <a:cxn ang="0">
                  <a:pos x="31" y="30"/>
                </a:cxn>
                <a:cxn ang="0">
                  <a:pos x="34" y="30"/>
                </a:cxn>
                <a:cxn ang="0">
                  <a:pos x="36" y="30"/>
                </a:cxn>
                <a:cxn ang="0">
                  <a:pos x="39" y="28"/>
                </a:cxn>
                <a:cxn ang="0">
                  <a:pos x="42" y="28"/>
                </a:cxn>
                <a:cxn ang="0">
                  <a:pos x="43" y="26"/>
                </a:cxn>
                <a:cxn ang="0">
                  <a:pos x="45" y="28"/>
                </a:cxn>
                <a:cxn ang="0">
                  <a:pos x="46" y="26"/>
                </a:cxn>
                <a:cxn ang="0">
                  <a:pos x="46" y="26"/>
                </a:cxn>
                <a:cxn ang="0">
                  <a:pos x="48" y="26"/>
                </a:cxn>
                <a:cxn ang="0">
                  <a:pos x="53" y="26"/>
                </a:cxn>
                <a:cxn ang="0">
                  <a:pos x="54" y="24"/>
                </a:cxn>
                <a:cxn ang="0">
                  <a:pos x="56" y="26"/>
                </a:cxn>
                <a:cxn ang="0">
                  <a:pos x="57" y="26"/>
                </a:cxn>
                <a:cxn ang="0">
                  <a:pos x="60" y="22"/>
                </a:cxn>
                <a:cxn ang="0">
                  <a:pos x="62" y="8"/>
                </a:cxn>
                <a:cxn ang="0">
                  <a:pos x="63" y="20"/>
                </a:cxn>
                <a:cxn ang="0">
                  <a:pos x="67" y="24"/>
                </a:cxn>
                <a:cxn ang="0">
                  <a:pos x="68" y="22"/>
                </a:cxn>
                <a:cxn ang="0">
                  <a:pos x="70" y="20"/>
                </a:cxn>
                <a:cxn ang="0">
                  <a:pos x="71" y="22"/>
                </a:cxn>
                <a:cxn ang="0">
                  <a:pos x="73" y="26"/>
                </a:cxn>
                <a:cxn ang="0">
                  <a:pos x="74" y="26"/>
                </a:cxn>
                <a:cxn ang="0">
                  <a:pos x="76" y="24"/>
                </a:cxn>
                <a:cxn ang="0">
                  <a:pos x="77" y="26"/>
                </a:cxn>
                <a:cxn ang="0">
                  <a:pos x="79" y="24"/>
                </a:cxn>
                <a:cxn ang="0">
                  <a:pos x="81" y="24"/>
                </a:cxn>
                <a:cxn ang="0">
                  <a:pos x="82" y="26"/>
                </a:cxn>
                <a:cxn ang="0">
                  <a:pos x="82" y="26"/>
                </a:cxn>
              </a:cxnLst>
              <a:rect l="0" t="0" r="r" b="b"/>
              <a:pathLst>
                <a:path w="85" h="33">
                  <a:moveTo>
                    <a:pt x="0" y="31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0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9" y="30"/>
                  </a:lnTo>
                  <a:lnTo>
                    <a:pt x="31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28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9" y="28"/>
                  </a:lnTo>
                  <a:lnTo>
                    <a:pt x="37" y="28"/>
                  </a:lnTo>
                  <a:lnTo>
                    <a:pt x="39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3" y="26"/>
                  </a:lnTo>
                  <a:lnTo>
                    <a:pt x="43" y="28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4"/>
                  </a:lnTo>
                  <a:lnTo>
                    <a:pt x="54" y="26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4"/>
                  </a:lnTo>
                  <a:lnTo>
                    <a:pt x="60" y="24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8"/>
                  </a:lnTo>
                  <a:lnTo>
                    <a:pt x="62" y="20"/>
                  </a:lnTo>
                  <a:lnTo>
                    <a:pt x="63" y="22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7" y="24"/>
                  </a:lnTo>
                  <a:lnTo>
                    <a:pt x="67" y="4"/>
                  </a:lnTo>
                  <a:lnTo>
                    <a:pt x="68" y="0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3" y="22"/>
                  </a:lnTo>
                  <a:lnTo>
                    <a:pt x="73" y="26"/>
                  </a:lnTo>
                  <a:lnTo>
                    <a:pt x="73" y="22"/>
                  </a:lnTo>
                  <a:lnTo>
                    <a:pt x="73" y="24"/>
                  </a:lnTo>
                  <a:lnTo>
                    <a:pt x="74" y="26"/>
                  </a:lnTo>
                  <a:lnTo>
                    <a:pt x="74" y="24"/>
                  </a:lnTo>
                  <a:lnTo>
                    <a:pt x="74" y="2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7" y="26"/>
                  </a:lnTo>
                  <a:lnTo>
                    <a:pt x="77" y="24"/>
                  </a:lnTo>
                  <a:lnTo>
                    <a:pt x="77" y="26"/>
                  </a:lnTo>
                  <a:lnTo>
                    <a:pt x="79" y="24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" name="Freeform 207"/>
            <p:cNvSpPr>
              <a:spLocks/>
            </p:cNvSpPr>
            <p:nvPr/>
          </p:nvSpPr>
          <p:spPr bwMode="auto">
            <a:xfrm>
              <a:off x="538771" y="2868829"/>
              <a:ext cx="93873" cy="212135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2" y="86"/>
                </a:cxn>
                <a:cxn ang="0">
                  <a:pos x="3" y="86"/>
                </a:cxn>
                <a:cxn ang="0">
                  <a:pos x="5" y="73"/>
                </a:cxn>
                <a:cxn ang="0">
                  <a:pos x="6" y="69"/>
                </a:cxn>
                <a:cxn ang="0">
                  <a:pos x="8" y="86"/>
                </a:cxn>
                <a:cxn ang="0">
                  <a:pos x="10" y="77"/>
                </a:cxn>
                <a:cxn ang="0">
                  <a:pos x="10" y="80"/>
                </a:cxn>
                <a:cxn ang="0">
                  <a:pos x="11" y="57"/>
                </a:cxn>
                <a:cxn ang="0">
                  <a:pos x="13" y="64"/>
                </a:cxn>
                <a:cxn ang="0">
                  <a:pos x="14" y="84"/>
                </a:cxn>
                <a:cxn ang="0">
                  <a:pos x="16" y="84"/>
                </a:cxn>
                <a:cxn ang="0">
                  <a:pos x="17" y="90"/>
                </a:cxn>
                <a:cxn ang="0">
                  <a:pos x="19" y="90"/>
                </a:cxn>
                <a:cxn ang="0">
                  <a:pos x="20" y="90"/>
                </a:cxn>
                <a:cxn ang="0">
                  <a:pos x="22" y="90"/>
                </a:cxn>
                <a:cxn ang="0">
                  <a:pos x="23" y="91"/>
                </a:cxn>
                <a:cxn ang="0">
                  <a:pos x="23" y="90"/>
                </a:cxn>
                <a:cxn ang="0">
                  <a:pos x="25" y="90"/>
                </a:cxn>
                <a:cxn ang="0">
                  <a:pos x="27" y="91"/>
                </a:cxn>
                <a:cxn ang="0">
                  <a:pos x="30" y="91"/>
                </a:cxn>
                <a:cxn ang="0">
                  <a:pos x="31" y="91"/>
                </a:cxn>
                <a:cxn ang="0">
                  <a:pos x="33" y="93"/>
                </a:cxn>
                <a:cxn ang="0">
                  <a:pos x="34" y="91"/>
                </a:cxn>
                <a:cxn ang="0">
                  <a:pos x="36" y="97"/>
                </a:cxn>
                <a:cxn ang="0">
                  <a:pos x="37" y="93"/>
                </a:cxn>
                <a:cxn ang="0">
                  <a:pos x="41" y="95"/>
                </a:cxn>
                <a:cxn ang="0">
                  <a:pos x="42" y="95"/>
                </a:cxn>
                <a:cxn ang="0">
                  <a:pos x="45" y="95"/>
                </a:cxn>
                <a:cxn ang="0">
                  <a:pos x="47" y="273"/>
                </a:cxn>
                <a:cxn ang="0">
                  <a:pos x="48" y="226"/>
                </a:cxn>
                <a:cxn ang="0">
                  <a:pos x="50" y="191"/>
                </a:cxn>
                <a:cxn ang="0">
                  <a:pos x="51" y="0"/>
                </a:cxn>
                <a:cxn ang="0">
                  <a:pos x="53" y="104"/>
                </a:cxn>
                <a:cxn ang="0">
                  <a:pos x="54" y="95"/>
                </a:cxn>
                <a:cxn ang="0">
                  <a:pos x="56" y="108"/>
                </a:cxn>
                <a:cxn ang="0">
                  <a:pos x="56" y="110"/>
                </a:cxn>
                <a:cxn ang="0">
                  <a:pos x="58" y="93"/>
                </a:cxn>
                <a:cxn ang="0">
                  <a:pos x="59" y="104"/>
                </a:cxn>
                <a:cxn ang="0">
                  <a:pos x="61" y="97"/>
                </a:cxn>
                <a:cxn ang="0">
                  <a:pos x="62" y="102"/>
                </a:cxn>
                <a:cxn ang="0">
                  <a:pos x="64" y="186"/>
                </a:cxn>
              </a:cxnLst>
              <a:rect l="0" t="0" r="r" b="b"/>
              <a:pathLst>
                <a:path w="64" h="273">
                  <a:moveTo>
                    <a:pt x="0" y="84"/>
                  </a:moveTo>
                  <a:lnTo>
                    <a:pt x="0" y="88"/>
                  </a:lnTo>
                  <a:lnTo>
                    <a:pt x="2" y="86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5" y="73"/>
                  </a:lnTo>
                  <a:lnTo>
                    <a:pt x="6" y="75"/>
                  </a:lnTo>
                  <a:lnTo>
                    <a:pt x="6" y="88"/>
                  </a:lnTo>
                  <a:lnTo>
                    <a:pt x="6" y="69"/>
                  </a:lnTo>
                  <a:lnTo>
                    <a:pt x="6" y="77"/>
                  </a:lnTo>
                  <a:lnTo>
                    <a:pt x="8" y="79"/>
                  </a:lnTo>
                  <a:lnTo>
                    <a:pt x="8" y="86"/>
                  </a:lnTo>
                  <a:lnTo>
                    <a:pt x="8" y="57"/>
                  </a:lnTo>
                  <a:lnTo>
                    <a:pt x="8" y="75"/>
                  </a:lnTo>
                  <a:lnTo>
                    <a:pt x="10" y="77"/>
                  </a:lnTo>
                  <a:lnTo>
                    <a:pt x="10" y="93"/>
                  </a:lnTo>
                  <a:lnTo>
                    <a:pt x="10" y="69"/>
                  </a:lnTo>
                  <a:lnTo>
                    <a:pt x="10" y="80"/>
                  </a:lnTo>
                  <a:lnTo>
                    <a:pt x="11" y="80"/>
                  </a:lnTo>
                  <a:lnTo>
                    <a:pt x="11" y="95"/>
                  </a:lnTo>
                  <a:lnTo>
                    <a:pt x="11" y="57"/>
                  </a:lnTo>
                  <a:lnTo>
                    <a:pt x="11" y="95"/>
                  </a:lnTo>
                  <a:lnTo>
                    <a:pt x="13" y="97"/>
                  </a:lnTo>
                  <a:lnTo>
                    <a:pt x="13" y="64"/>
                  </a:lnTo>
                  <a:lnTo>
                    <a:pt x="13" y="88"/>
                  </a:lnTo>
                  <a:lnTo>
                    <a:pt x="14" y="90"/>
                  </a:lnTo>
                  <a:lnTo>
                    <a:pt x="14" y="84"/>
                  </a:lnTo>
                  <a:lnTo>
                    <a:pt x="14" y="86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7" y="86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19" y="88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20" y="88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2" y="88"/>
                  </a:lnTo>
                  <a:lnTo>
                    <a:pt x="22" y="90"/>
                  </a:lnTo>
                  <a:lnTo>
                    <a:pt x="23" y="91"/>
                  </a:lnTo>
                  <a:lnTo>
                    <a:pt x="23" y="91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5" y="91"/>
                  </a:lnTo>
                  <a:lnTo>
                    <a:pt x="25" y="91"/>
                  </a:lnTo>
                  <a:lnTo>
                    <a:pt x="25" y="90"/>
                  </a:lnTo>
                  <a:lnTo>
                    <a:pt x="25" y="91"/>
                  </a:lnTo>
                  <a:lnTo>
                    <a:pt x="27" y="93"/>
                  </a:lnTo>
                  <a:lnTo>
                    <a:pt x="27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0" y="91"/>
                  </a:lnTo>
                  <a:lnTo>
                    <a:pt x="30" y="91"/>
                  </a:lnTo>
                  <a:lnTo>
                    <a:pt x="31" y="93"/>
                  </a:lnTo>
                  <a:lnTo>
                    <a:pt x="31" y="91"/>
                  </a:lnTo>
                  <a:lnTo>
                    <a:pt x="31" y="93"/>
                  </a:lnTo>
                  <a:lnTo>
                    <a:pt x="33" y="91"/>
                  </a:lnTo>
                  <a:lnTo>
                    <a:pt x="33" y="93"/>
                  </a:lnTo>
                  <a:lnTo>
                    <a:pt x="33" y="91"/>
                  </a:lnTo>
                  <a:lnTo>
                    <a:pt x="34" y="93"/>
                  </a:lnTo>
                  <a:lnTo>
                    <a:pt x="34" y="91"/>
                  </a:lnTo>
                  <a:lnTo>
                    <a:pt x="34" y="93"/>
                  </a:lnTo>
                  <a:lnTo>
                    <a:pt x="36" y="95"/>
                  </a:lnTo>
                  <a:lnTo>
                    <a:pt x="36" y="97"/>
                  </a:lnTo>
                  <a:lnTo>
                    <a:pt x="36" y="93"/>
                  </a:lnTo>
                  <a:lnTo>
                    <a:pt x="36" y="95"/>
                  </a:lnTo>
                  <a:lnTo>
                    <a:pt x="37" y="93"/>
                  </a:lnTo>
                  <a:lnTo>
                    <a:pt x="39" y="93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42" y="95"/>
                  </a:lnTo>
                  <a:lnTo>
                    <a:pt x="42" y="93"/>
                  </a:lnTo>
                  <a:lnTo>
                    <a:pt x="42" y="95"/>
                  </a:lnTo>
                  <a:lnTo>
                    <a:pt x="45" y="95"/>
                  </a:lnTo>
                  <a:lnTo>
                    <a:pt x="45" y="106"/>
                  </a:lnTo>
                  <a:lnTo>
                    <a:pt x="47" y="110"/>
                  </a:lnTo>
                  <a:lnTo>
                    <a:pt x="47" y="273"/>
                  </a:lnTo>
                  <a:lnTo>
                    <a:pt x="47" y="235"/>
                  </a:lnTo>
                  <a:lnTo>
                    <a:pt x="48" y="233"/>
                  </a:lnTo>
                  <a:lnTo>
                    <a:pt x="48" y="226"/>
                  </a:lnTo>
                  <a:lnTo>
                    <a:pt x="50" y="224"/>
                  </a:lnTo>
                  <a:lnTo>
                    <a:pt x="50" y="226"/>
                  </a:lnTo>
                  <a:lnTo>
                    <a:pt x="50" y="191"/>
                  </a:lnTo>
                  <a:lnTo>
                    <a:pt x="50" y="193"/>
                  </a:lnTo>
                  <a:lnTo>
                    <a:pt x="51" y="197"/>
                  </a:lnTo>
                  <a:lnTo>
                    <a:pt x="51" y="0"/>
                  </a:lnTo>
                  <a:lnTo>
                    <a:pt x="51" y="73"/>
                  </a:lnTo>
                  <a:lnTo>
                    <a:pt x="53" y="77"/>
                  </a:lnTo>
                  <a:lnTo>
                    <a:pt x="53" y="104"/>
                  </a:lnTo>
                  <a:lnTo>
                    <a:pt x="53" y="75"/>
                  </a:lnTo>
                  <a:lnTo>
                    <a:pt x="53" y="102"/>
                  </a:lnTo>
                  <a:lnTo>
                    <a:pt x="54" y="95"/>
                  </a:lnTo>
                  <a:lnTo>
                    <a:pt x="54" y="108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56" y="113"/>
                  </a:lnTo>
                  <a:lnTo>
                    <a:pt x="56" y="100"/>
                  </a:lnTo>
                  <a:lnTo>
                    <a:pt x="56" y="110"/>
                  </a:lnTo>
                  <a:lnTo>
                    <a:pt x="58" y="111"/>
                  </a:lnTo>
                  <a:lnTo>
                    <a:pt x="58" y="166"/>
                  </a:lnTo>
                  <a:lnTo>
                    <a:pt x="58" y="93"/>
                  </a:lnTo>
                  <a:lnTo>
                    <a:pt x="59" y="100"/>
                  </a:lnTo>
                  <a:lnTo>
                    <a:pt x="59" y="148"/>
                  </a:lnTo>
                  <a:lnTo>
                    <a:pt x="59" y="104"/>
                  </a:lnTo>
                  <a:lnTo>
                    <a:pt x="61" y="108"/>
                  </a:lnTo>
                  <a:lnTo>
                    <a:pt x="61" y="110"/>
                  </a:lnTo>
                  <a:lnTo>
                    <a:pt x="61" y="97"/>
                  </a:lnTo>
                  <a:lnTo>
                    <a:pt x="61" y="104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124"/>
                  </a:lnTo>
                  <a:lnTo>
                    <a:pt x="64" y="175"/>
                  </a:lnTo>
                  <a:lnTo>
                    <a:pt x="64" y="186"/>
                  </a:lnTo>
                  <a:lnTo>
                    <a:pt x="64" y="93"/>
                  </a:lnTo>
                  <a:lnTo>
                    <a:pt x="64" y="10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2" name="Freeform 208"/>
            <p:cNvSpPr>
              <a:spLocks/>
            </p:cNvSpPr>
            <p:nvPr/>
          </p:nvSpPr>
          <p:spPr bwMode="auto">
            <a:xfrm>
              <a:off x="632644" y="2884288"/>
              <a:ext cx="103945" cy="193670"/>
            </a:xfrm>
            <a:custGeom>
              <a:avLst/>
              <a:gdLst/>
              <a:ahLst/>
              <a:cxnLst>
                <a:cxn ang="0">
                  <a:pos x="1" y="91"/>
                </a:cxn>
                <a:cxn ang="0">
                  <a:pos x="3" y="86"/>
                </a:cxn>
                <a:cxn ang="0">
                  <a:pos x="3" y="82"/>
                </a:cxn>
                <a:cxn ang="0">
                  <a:pos x="4" y="57"/>
                </a:cxn>
                <a:cxn ang="0">
                  <a:pos x="6" y="239"/>
                </a:cxn>
                <a:cxn ang="0">
                  <a:pos x="8" y="49"/>
                </a:cxn>
                <a:cxn ang="0">
                  <a:pos x="9" y="22"/>
                </a:cxn>
                <a:cxn ang="0">
                  <a:pos x="11" y="90"/>
                </a:cxn>
                <a:cxn ang="0">
                  <a:pos x="12" y="106"/>
                </a:cxn>
                <a:cxn ang="0">
                  <a:pos x="15" y="115"/>
                </a:cxn>
                <a:cxn ang="0">
                  <a:pos x="17" y="99"/>
                </a:cxn>
                <a:cxn ang="0">
                  <a:pos x="18" y="113"/>
                </a:cxn>
                <a:cxn ang="0">
                  <a:pos x="20" y="106"/>
                </a:cxn>
                <a:cxn ang="0">
                  <a:pos x="22" y="106"/>
                </a:cxn>
                <a:cxn ang="0">
                  <a:pos x="23" y="110"/>
                </a:cxn>
                <a:cxn ang="0">
                  <a:pos x="25" y="115"/>
                </a:cxn>
                <a:cxn ang="0">
                  <a:pos x="26" y="122"/>
                </a:cxn>
                <a:cxn ang="0">
                  <a:pos x="28" y="135"/>
                </a:cxn>
                <a:cxn ang="0">
                  <a:pos x="29" y="122"/>
                </a:cxn>
                <a:cxn ang="0">
                  <a:pos x="31" y="142"/>
                </a:cxn>
                <a:cxn ang="0">
                  <a:pos x="32" y="142"/>
                </a:cxn>
                <a:cxn ang="0">
                  <a:pos x="34" y="135"/>
                </a:cxn>
                <a:cxn ang="0">
                  <a:pos x="35" y="135"/>
                </a:cxn>
                <a:cxn ang="0">
                  <a:pos x="37" y="124"/>
                </a:cxn>
                <a:cxn ang="0">
                  <a:pos x="39" y="128"/>
                </a:cxn>
                <a:cxn ang="0">
                  <a:pos x="42" y="122"/>
                </a:cxn>
                <a:cxn ang="0">
                  <a:pos x="43" y="122"/>
                </a:cxn>
                <a:cxn ang="0">
                  <a:pos x="43" y="124"/>
                </a:cxn>
                <a:cxn ang="0">
                  <a:pos x="45" y="122"/>
                </a:cxn>
                <a:cxn ang="0">
                  <a:pos x="46" y="130"/>
                </a:cxn>
                <a:cxn ang="0">
                  <a:pos x="48" y="122"/>
                </a:cxn>
                <a:cxn ang="0">
                  <a:pos x="51" y="119"/>
                </a:cxn>
                <a:cxn ang="0">
                  <a:pos x="53" y="120"/>
                </a:cxn>
                <a:cxn ang="0">
                  <a:pos x="54" y="119"/>
                </a:cxn>
                <a:cxn ang="0">
                  <a:pos x="54" y="120"/>
                </a:cxn>
                <a:cxn ang="0">
                  <a:pos x="56" y="119"/>
                </a:cxn>
                <a:cxn ang="0">
                  <a:pos x="60" y="117"/>
                </a:cxn>
                <a:cxn ang="0">
                  <a:pos x="62" y="117"/>
                </a:cxn>
                <a:cxn ang="0">
                  <a:pos x="65" y="117"/>
                </a:cxn>
                <a:cxn ang="0">
                  <a:pos x="66" y="117"/>
                </a:cxn>
                <a:cxn ang="0">
                  <a:pos x="68" y="115"/>
                </a:cxn>
                <a:cxn ang="0">
                  <a:pos x="70" y="113"/>
                </a:cxn>
              </a:cxnLst>
              <a:rect l="0" t="0" r="r" b="b"/>
              <a:pathLst>
                <a:path w="71" h="250">
                  <a:moveTo>
                    <a:pt x="0" y="80"/>
                  </a:moveTo>
                  <a:lnTo>
                    <a:pt x="1" y="84"/>
                  </a:lnTo>
                  <a:lnTo>
                    <a:pt x="1" y="91"/>
                  </a:lnTo>
                  <a:lnTo>
                    <a:pt x="1" y="79"/>
                  </a:lnTo>
                  <a:lnTo>
                    <a:pt x="1" y="88"/>
                  </a:lnTo>
                  <a:lnTo>
                    <a:pt x="3" y="86"/>
                  </a:lnTo>
                  <a:lnTo>
                    <a:pt x="3" y="91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4" y="86"/>
                  </a:lnTo>
                  <a:lnTo>
                    <a:pt x="4" y="250"/>
                  </a:lnTo>
                  <a:lnTo>
                    <a:pt x="4" y="57"/>
                  </a:lnTo>
                  <a:lnTo>
                    <a:pt x="4" y="66"/>
                  </a:lnTo>
                  <a:lnTo>
                    <a:pt x="6" y="75"/>
                  </a:lnTo>
                  <a:lnTo>
                    <a:pt x="6" y="239"/>
                  </a:lnTo>
                  <a:lnTo>
                    <a:pt x="6" y="0"/>
                  </a:lnTo>
                  <a:lnTo>
                    <a:pt x="6" y="40"/>
                  </a:lnTo>
                  <a:lnTo>
                    <a:pt x="8" y="49"/>
                  </a:lnTo>
                  <a:lnTo>
                    <a:pt x="8" y="244"/>
                  </a:lnTo>
                  <a:lnTo>
                    <a:pt x="9" y="242"/>
                  </a:lnTo>
                  <a:lnTo>
                    <a:pt x="9" y="22"/>
                  </a:lnTo>
                  <a:lnTo>
                    <a:pt x="9" y="70"/>
                  </a:lnTo>
                  <a:lnTo>
                    <a:pt x="11" y="75"/>
                  </a:lnTo>
                  <a:lnTo>
                    <a:pt x="11" y="90"/>
                  </a:lnTo>
                  <a:lnTo>
                    <a:pt x="11" y="88"/>
                  </a:lnTo>
                  <a:lnTo>
                    <a:pt x="12" y="86"/>
                  </a:lnTo>
                  <a:lnTo>
                    <a:pt x="12" y="106"/>
                  </a:lnTo>
                  <a:lnTo>
                    <a:pt x="12" y="95"/>
                  </a:lnTo>
                  <a:lnTo>
                    <a:pt x="15" y="91"/>
                  </a:lnTo>
                  <a:lnTo>
                    <a:pt x="15" y="115"/>
                  </a:lnTo>
                  <a:lnTo>
                    <a:pt x="15" y="90"/>
                  </a:lnTo>
                  <a:lnTo>
                    <a:pt x="15" y="99"/>
                  </a:lnTo>
                  <a:lnTo>
                    <a:pt x="17" y="99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8" y="113"/>
                  </a:lnTo>
                  <a:lnTo>
                    <a:pt x="18" y="126"/>
                  </a:lnTo>
                  <a:lnTo>
                    <a:pt x="18" y="106"/>
                  </a:lnTo>
                  <a:lnTo>
                    <a:pt x="20" y="106"/>
                  </a:lnTo>
                  <a:lnTo>
                    <a:pt x="20" y="115"/>
                  </a:lnTo>
                  <a:lnTo>
                    <a:pt x="20" y="108"/>
                  </a:lnTo>
                  <a:lnTo>
                    <a:pt x="22" y="106"/>
                  </a:lnTo>
                  <a:lnTo>
                    <a:pt x="22" y="130"/>
                  </a:lnTo>
                  <a:lnTo>
                    <a:pt x="22" y="111"/>
                  </a:lnTo>
                  <a:lnTo>
                    <a:pt x="23" y="110"/>
                  </a:lnTo>
                  <a:lnTo>
                    <a:pt x="23" y="128"/>
                  </a:lnTo>
                  <a:lnTo>
                    <a:pt x="23" y="113"/>
                  </a:lnTo>
                  <a:lnTo>
                    <a:pt x="25" y="115"/>
                  </a:lnTo>
                  <a:lnTo>
                    <a:pt x="25" y="128"/>
                  </a:lnTo>
                  <a:lnTo>
                    <a:pt x="25" y="115"/>
                  </a:lnTo>
                  <a:lnTo>
                    <a:pt x="26" y="122"/>
                  </a:lnTo>
                  <a:lnTo>
                    <a:pt x="26" y="117"/>
                  </a:lnTo>
                  <a:lnTo>
                    <a:pt x="26" y="137"/>
                  </a:lnTo>
                  <a:lnTo>
                    <a:pt x="28" y="135"/>
                  </a:lnTo>
                  <a:lnTo>
                    <a:pt x="28" y="119"/>
                  </a:lnTo>
                  <a:lnTo>
                    <a:pt x="28" y="124"/>
                  </a:lnTo>
                  <a:lnTo>
                    <a:pt x="29" y="122"/>
                  </a:lnTo>
                  <a:lnTo>
                    <a:pt x="29" y="119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1" y="122"/>
                  </a:lnTo>
                  <a:lnTo>
                    <a:pt x="32" y="126"/>
                  </a:lnTo>
                  <a:lnTo>
                    <a:pt x="32" y="142"/>
                  </a:lnTo>
                  <a:lnTo>
                    <a:pt x="32" y="122"/>
                  </a:lnTo>
                  <a:lnTo>
                    <a:pt x="32" y="139"/>
                  </a:lnTo>
                  <a:lnTo>
                    <a:pt x="34" y="135"/>
                  </a:lnTo>
                  <a:lnTo>
                    <a:pt x="34" y="122"/>
                  </a:lnTo>
                  <a:lnTo>
                    <a:pt x="34" y="128"/>
                  </a:lnTo>
                  <a:lnTo>
                    <a:pt x="35" y="135"/>
                  </a:lnTo>
                  <a:lnTo>
                    <a:pt x="35" y="142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37" y="140"/>
                  </a:lnTo>
                  <a:lnTo>
                    <a:pt x="37" y="130"/>
                  </a:lnTo>
                  <a:lnTo>
                    <a:pt x="39" y="128"/>
                  </a:lnTo>
                  <a:lnTo>
                    <a:pt x="39" y="124"/>
                  </a:lnTo>
                  <a:lnTo>
                    <a:pt x="40" y="124"/>
                  </a:lnTo>
                  <a:lnTo>
                    <a:pt x="42" y="122"/>
                  </a:lnTo>
                  <a:lnTo>
                    <a:pt x="42" y="135"/>
                  </a:lnTo>
                  <a:lnTo>
                    <a:pt x="42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20"/>
                  </a:lnTo>
                  <a:lnTo>
                    <a:pt x="46" y="130"/>
                  </a:lnTo>
                  <a:lnTo>
                    <a:pt x="46" y="120"/>
                  </a:lnTo>
                  <a:lnTo>
                    <a:pt x="46" y="124"/>
                  </a:lnTo>
                  <a:lnTo>
                    <a:pt x="48" y="122"/>
                  </a:lnTo>
                  <a:lnTo>
                    <a:pt x="48" y="120"/>
                  </a:lnTo>
                  <a:lnTo>
                    <a:pt x="51" y="120"/>
                  </a:lnTo>
                  <a:lnTo>
                    <a:pt x="51" y="119"/>
                  </a:lnTo>
                  <a:lnTo>
                    <a:pt x="51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6" y="119"/>
                  </a:lnTo>
                  <a:lnTo>
                    <a:pt x="56" y="120"/>
                  </a:lnTo>
                  <a:lnTo>
                    <a:pt x="56" y="119"/>
                  </a:lnTo>
                  <a:lnTo>
                    <a:pt x="57" y="119"/>
                  </a:lnTo>
                  <a:lnTo>
                    <a:pt x="59" y="119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17"/>
                  </a:lnTo>
                  <a:lnTo>
                    <a:pt x="62" y="117"/>
                  </a:lnTo>
                  <a:lnTo>
                    <a:pt x="63" y="117"/>
                  </a:lnTo>
                  <a:lnTo>
                    <a:pt x="65" y="115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6" y="113"/>
                  </a:lnTo>
                  <a:lnTo>
                    <a:pt x="66" y="117"/>
                  </a:lnTo>
                  <a:lnTo>
                    <a:pt x="66" y="115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70" y="113"/>
                  </a:lnTo>
                  <a:lnTo>
                    <a:pt x="70" y="115"/>
                  </a:lnTo>
                  <a:lnTo>
                    <a:pt x="70" y="113"/>
                  </a:lnTo>
                  <a:lnTo>
                    <a:pt x="71" y="115"/>
                  </a:lnTo>
                  <a:lnTo>
                    <a:pt x="71" y="1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3" name="Freeform 209"/>
            <p:cNvSpPr>
              <a:spLocks/>
            </p:cNvSpPr>
            <p:nvPr/>
          </p:nvSpPr>
          <p:spPr bwMode="auto">
            <a:xfrm>
              <a:off x="736589" y="2931095"/>
              <a:ext cx="111600" cy="4809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26"/>
                </a:cxn>
                <a:cxn ang="0">
                  <a:pos x="3" y="11"/>
                </a:cxn>
                <a:cxn ang="0">
                  <a:pos x="5" y="44"/>
                </a:cxn>
                <a:cxn ang="0">
                  <a:pos x="6" y="22"/>
                </a:cxn>
                <a:cxn ang="0">
                  <a:pos x="6" y="15"/>
                </a:cxn>
                <a:cxn ang="0">
                  <a:pos x="8" y="13"/>
                </a:cxn>
                <a:cxn ang="0">
                  <a:pos x="9" y="28"/>
                </a:cxn>
                <a:cxn ang="0">
                  <a:pos x="11" y="15"/>
                </a:cxn>
                <a:cxn ang="0">
                  <a:pos x="13" y="11"/>
                </a:cxn>
                <a:cxn ang="0">
                  <a:pos x="14" y="15"/>
                </a:cxn>
                <a:cxn ang="0">
                  <a:pos x="16" y="15"/>
                </a:cxn>
                <a:cxn ang="0">
                  <a:pos x="19" y="15"/>
                </a:cxn>
                <a:cxn ang="0">
                  <a:pos x="20" y="15"/>
                </a:cxn>
                <a:cxn ang="0">
                  <a:pos x="22" y="19"/>
                </a:cxn>
                <a:cxn ang="0">
                  <a:pos x="23" y="20"/>
                </a:cxn>
                <a:cxn ang="0">
                  <a:pos x="25" y="20"/>
                </a:cxn>
                <a:cxn ang="0">
                  <a:pos x="27" y="20"/>
                </a:cxn>
                <a:cxn ang="0">
                  <a:pos x="28" y="22"/>
                </a:cxn>
                <a:cxn ang="0">
                  <a:pos x="33" y="24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6" y="24"/>
                </a:cxn>
                <a:cxn ang="0">
                  <a:pos x="40" y="26"/>
                </a:cxn>
                <a:cxn ang="0">
                  <a:pos x="42" y="24"/>
                </a:cxn>
                <a:cxn ang="0">
                  <a:pos x="44" y="24"/>
                </a:cxn>
                <a:cxn ang="0">
                  <a:pos x="47" y="24"/>
                </a:cxn>
                <a:cxn ang="0">
                  <a:pos x="48" y="26"/>
                </a:cxn>
                <a:cxn ang="0">
                  <a:pos x="50" y="24"/>
                </a:cxn>
                <a:cxn ang="0">
                  <a:pos x="51" y="19"/>
                </a:cxn>
                <a:cxn ang="0">
                  <a:pos x="53" y="28"/>
                </a:cxn>
                <a:cxn ang="0">
                  <a:pos x="58" y="28"/>
                </a:cxn>
                <a:cxn ang="0">
                  <a:pos x="61" y="28"/>
                </a:cxn>
                <a:cxn ang="0">
                  <a:pos x="62" y="26"/>
                </a:cxn>
                <a:cxn ang="0">
                  <a:pos x="64" y="28"/>
                </a:cxn>
                <a:cxn ang="0">
                  <a:pos x="67" y="26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1" y="28"/>
                </a:cxn>
                <a:cxn ang="0">
                  <a:pos x="73" y="26"/>
                </a:cxn>
                <a:cxn ang="0">
                  <a:pos x="75" y="28"/>
                </a:cxn>
                <a:cxn ang="0">
                  <a:pos x="75" y="28"/>
                </a:cxn>
              </a:cxnLst>
              <a:rect l="0" t="0" r="r" b="b"/>
              <a:pathLst>
                <a:path w="76" h="62">
                  <a:moveTo>
                    <a:pt x="0" y="55"/>
                  </a:moveTo>
                  <a:lnTo>
                    <a:pt x="0" y="53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2" y="6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31"/>
                  </a:lnTo>
                  <a:lnTo>
                    <a:pt x="5" y="30"/>
                  </a:lnTo>
                  <a:lnTo>
                    <a:pt x="5" y="44"/>
                  </a:lnTo>
                  <a:lnTo>
                    <a:pt x="5" y="17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6" y="31"/>
                  </a:lnTo>
                  <a:lnTo>
                    <a:pt x="6" y="0"/>
                  </a:lnTo>
                  <a:lnTo>
                    <a:pt x="6" y="15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9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5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6" y="15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0"/>
                  </a:lnTo>
                  <a:lnTo>
                    <a:pt x="23" y="33"/>
                  </a:lnTo>
                  <a:lnTo>
                    <a:pt x="23" y="22"/>
                  </a:lnTo>
                  <a:lnTo>
                    <a:pt x="25" y="20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2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1" y="28"/>
                  </a:lnTo>
                  <a:lnTo>
                    <a:pt x="51" y="19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8" y="28"/>
                  </a:lnTo>
                  <a:lnTo>
                    <a:pt x="61" y="28"/>
                  </a:lnTo>
                  <a:lnTo>
                    <a:pt x="59" y="28"/>
                  </a:lnTo>
                  <a:lnTo>
                    <a:pt x="61" y="28"/>
                  </a:lnTo>
                  <a:lnTo>
                    <a:pt x="62" y="26"/>
                  </a:lnTo>
                  <a:lnTo>
                    <a:pt x="62" y="28"/>
                  </a:lnTo>
                  <a:lnTo>
                    <a:pt x="62" y="26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4" y="28"/>
                  </a:lnTo>
                  <a:lnTo>
                    <a:pt x="65" y="26"/>
                  </a:lnTo>
                  <a:lnTo>
                    <a:pt x="65" y="28"/>
                  </a:lnTo>
                  <a:lnTo>
                    <a:pt x="67" y="26"/>
                  </a:lnTo>
                  <a:lnTo>
                    <a:pt x="67" y="28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1" y="28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3" y="28"/>
                  </a:lnTo>
                  <a:lnTo>
                    <a:pt x="73" y="26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5" y="26"/>
                  </a:lnTo>
                  <a:lnTo>
                    <a:pt x="75" y="28"/>
                  </a:lnTo>
                  <a:lnTo>
                    <a:pt x="76" y="26"/>
                  </a:lnTo>
                  <a:lnTo>
                    <a:pt x="76" y="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4" name="Freeform 210"/>
            <p:cNvSpPr>
              <a:spLocks/>
            </p:cNvSpPr>
            <p:nvPr/>
          </p:nvSpPr>
          <p:spPr bwMode="auto">
            <a:xfrm>
              <a:off x="848190" y="2944837"/>
              <a:ext cx="120061" cy="60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6" y="9"/>
                </a:cxn>
                <a:cxn ang="0">
                  <a:pos x="8" y="9"/>
                </a:cxn>
                <a:cxn ang="0">
                  <a:pos x="9" y="7"/>
                </a:cxn>
                <a:cxn ang="0">
                  <a:pos x="11" y="9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22" y="9"/>
                </a:cxn>
                <a:cxn ang="0">
                  <a:pos x="23" y="7"/>
                </a:cxn>
                <a:cxn ang="0">
                  <a:pos x="25" y="9"/>
                </a:cxn>
                <a:cxn ang="0">
                  <a:pos x="27" y="7"/>
                </a:cxn>
                <a:cxn ang="0">
                  <a:pos x="30" y="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37" y="7"/>
                </a:cxn>
                <a:cxn ang="0">
                  <a:pos x="39" y="5"/>
                </a:cxn>
                <a:cxn ang="0">
                  <a:pos x="40" y="7"/>
                </a:cxn>
                <a:cxn ang="0">
                  <a:pos x="42" y="5"/>
                </a:cxn>
                <a:cxn ang="0">
                  <a:pos x="44" y="7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8" y="5"/>
                </a:cxn>
                <a:cxn ang="0">
                  <a:pos x="50" y="3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1" y="5"/>
                </a:cxn>
                <a:cxn ang="0">
                  <a:pos x="62" y="1"/>
                </a:cxn>
                <a:cxn ang="0">
                  <a:pos x="64" y="1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73" y="1"/>
                </a:cxn>
                <a:cxn ang="0">
                  <a:pos x="75" y="1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9" y="0"/>
                </a:cxn>
                <a:cxn ang="0">
                  <a:pos x="81" y="0"/>
                </a:cxn>
              </a:cxnLst>
              <a:rect l="0" t="0" r="r" b="b"/>
              <a:pathLst>
                <a:path w="82" h="9">
                  <a:moveTo>
                    <a:pt x="0" y="9"/>
                  </a:moveTo>
                  <a:lnTo>
                    <a:pt x="0" y="7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9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7"/>
                  </a:lnTo>
                  <a:lnTo>
                    <a:pt x="30" y="9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4" y="7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5"/>
                  </a:lnTo>
                  <a:lnTo>
                    <a:pt x="59" y="3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2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1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1"/>
                  </a:lnTo>
                  <a:lnTo>
                    <a:pt x="76" y="0"/>
                  </a:lnTo>
                  <a:lnTo>
                    <a:pt x="76" y="1"/>
                  </a:lnTo>
                  <a:lnTo>
                    <a:pt x="78" y="0"/>
                  </a:lnTo>
                  <a:lnTo>
                    <a:pt x="78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1" y="1"/>
                  </a:lnTo>
                  <a:lnTo>
                    <a:pt x="81" y="0"/>
                  </a:lnTo>
                  <a:lnTo>
                    <a:pt x="81" y="1"/>
                  </a:lnTo>
                  <a:lnTo>
                    <a:pt x="8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5" name="Freeform 211"/>
            <p:cNvSpPr>
              <a:spLocks/>
            </p:cNvSpPr>
            <p:nvPr/>
          </p:nvSpPr>
          <p:spPr bwMode="auto">
            <a:xfrm>
              <a:off x="968251" y="2832328"/>
              <a:ext cx="115226" cy="26538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" y="145"/>
                </a:cxn>
                <a:cxn ang="0">
                  <a:pos x="7" y="147"/>
                </a:cxn>
                <a:cxn ang="0">
                  <a:pos x="8" y="145"/>
                </a:cxn>
                <a:cxn ang="0">
                  <a:pos x="11" y="144"/>
                </a:cxn>
                <a:cxn ang="0">
                  <a:pos x="11" y="145"/>
                </a:cxn>
                <a:cxn ang="0">
                  <a:pos x="13" y="144"/>
                </a:cxn>
                <a:cxn ang="0">
                  <a:pos x="16" y="145"/>
                </a:cxn>
                <a:cxn ang="0">
                  <a:pos x="19" y="145"/>
                </a:cxn>
                <a:cxn ang="0">
                  <a:pos x="21" y="145"/>
                </a:cxn>
                <a:cxn ang="0">
                  <a:pos x="22" y="145"/>
                </a:cxn>
                <a:cxn ang="0">
                  <a:pos x="24" y="144"/>
                </a:cxn>
                <a:cxn ang="0">
                  <a:pos x="25" y="145"/>
                </a:cxn>
                <a:cxn ang="0">
                  <a:pos x="27" y="144"/>
                </a:cxn>
                <a:cxn ang="0">
                  <a:pos x="27" y="144"/>
                </a:cxn>
                <a:cxn ang="0">
                  <a:pos x="28" y="144"/>
                </a:cxn>
                <a:cxn ang="0">
                  <a:pos x="30" y="144"/>
                </a:cxn>
                <a:cxn ang="0">
                  <a:pos x="31" y="144"/>
                </a:cxn>
                <a:cxn ang="0">
                  <a:pos x="33" y="145"/>
                </a:cxn>
                <a:cxn ang="0">
                  <a:pos x="38" y="144"/>
                </a:cxn>
                <a:cxn ang="0">
                  <a:pos x="38" y="144"/>
                </a:cxn>
                <a:cxn ang="0">
                  <a:pos x="39" y="142"/>
                </a:cxn>
                <a:cxn ang="0">
                  <a:pos x="42" y="142"/>
                </a:cxn>
                <a:cxn ang="0">
                  <a:pos x="44" y="140"/>
                </a:cxn>
                <a:cxn ang="0">
                  <a:pos x="45" y="140"/>
                </a:cxn>
                <a:cxn ang="0">
                  <a:pos x="47" y="140"/>
                </a:cxn>
                <a:cxn ang="0">
                  <a:pos x="48" y="340"/>
                </a:cxn>
                <a:cxn ang="0">
                  <a:pos x="50" y="309"/>
                </a:cxn>
                <a:cxn ang="0">
                  <a:pos x="52" y="305"/>
                </a:cxn>
                <a:cxn ang="0">
                  <a:pos x="53" y="0"/>
                </a:cxn>
                <a:cxn ang="0">
                  <a:pos x="55" y="133"/>
                </a:cxn>
                <a:cxn ang="0">
                  <a:pos x="56" y="142"/>
                </a:cxn>
                <a:cxn ang="0">
                  <a:pos x="58" y="140"/>
                </a:cxn>
                <a:cxn ang="0">
                  <a:pos x="61" y="140"/>
                </a:cxn>
                <a:cxn ang="0">
                  <a:pos x="62" y="144"/>
                </a:cxn>
                <a:cxn ang="0">
                  <a:pos x="64" y="142"/>
                </a:cxn>
                <a:cxn ang="0">
                  <a:pos x="65" y="142"/>
                </a:cxn>
                <a:cxn ang="0">
                  <a:pos x="69" y="142"/>
                </a:cxn>
                <a:cxn ang="0">
                  <a:pos x="70" y="144"/>
                </a:cxn>
                <a:cxn ang="0">
                  <a:pos x="76" y="144"/>
                </a:cxn>
                <a:cxn ang="0">
                  <a:pos x="76" y="144"/>
                </a:cxn>
                <a:cxn ang="0">
                  <a:pos x="78" y="144"/>
                </a:cxn>
              </a:cxnLst>
              <a:rect l="0" t="0" r="r" b="b"/>
              <a:pathLst>
                <a:path w="79" h="340">
                  <a:moveTo>
                    <a:pt x="0" y="144"/>
                  </a:moveTo>
                  <a:lnTo>
                    <a:pt x="0" y="145"/>
                  </a:lnTo>
                  <a:lnTo>
                    <a:pt x="0" y="144"/>
                  </a:lnTo>
                  <a:lnTo>
                    <a:pt x="2" y="145"/>
                  </a:lnTo>
                  <a:lnTo>
                    <a:pt x="2" y="144"/>
                  </a:lnTo>
                  <a:lnTo>
                    <a:pt x="2" y="145"/>
                  </a:lnTo>
                  <a:lnTo>
                    <a:pt x="5" y="145"/>
                  </a:lnTo>
                  <a:lnTo>
                    <a:pt x="5" y="145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7" y="145"/>
                  </a:lnTo>
                  <a:lnTo>
                    <a:pt x="8" y="145"/>
                  </a:lnTo>
                  <a:lnTo>
                    <a:pt x="10" y="144"/>
                  </a:lnTo>
                  <a:lnTo>
                    <a:pt x="10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3" y="144"/>
                  </a:lnTo>
                  <a:lnTo>
                    <a:pt x="13" y="145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6" y="144"/>
                  </a:lnTo>
                  <a:lnTo>
                    <a:pt x="17" y="144"/>
                  </a:lnTo>
                  <a:lnTo>
                    <a:pt x="19" y="145"/>
                  </a:lnTo>
                  <a:lnTo>
                    <a:pt x="19" y="144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21" y="144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2" y="144"/>
                  </a:lnTo>
                  <a:lnTo>
                    <a:pt x="22" y="145"/>
                  </a:lnTo>
                  <a:lnTo>
                    <a:pt x="24" y="144"/>
                  </a:lnTo>
                  <a:lnTo>
                    <a:pt x="24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5" y="144"/>
                  </a:lnTo>
                  <a:lnTo>
                    <a:pt x="25" y="145"/>
                  </a:lnTo>
                  <a:lnTo>
                    <a:pt x="27" y="144"/>
                  </a:lnTo>
                  <a:lnTo>
                    <a:pt x="27" y="145"/>
                  </a:lnTo>
                  <a:lnTo>
                    <a:pt x="27" y="144"/>
                  </a:lnTo>
                  <a:lnTo>
                    <a:pt x="27" y="144"/>
                  </a:lnTo>
                  <a:lnTo>
                    <a:pt x="28" y="145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4"/>
                  </a:lnTo>
                  <a:lnTo>
                    <a:pt x="30" y="144"/>
                  </a:lnTo>
                  <a:lnTo>
                    <a:pt x="31" y="145"/>
                  </a:lnTo>
                  <a:lnTo>
                    <a:pt x="31" y="144"/>
                  </a:lnTo>
                  <a:lnTo>
                    <a:pt x="31" y="145"/>
                  </a:lnTo>
                  <a:lnTo>
                    <a:pt x="33" y="144"/>
                  </a:lnTo>
                  <a:lnTo>
                    <a:pt x="33" y="145"/>
                  </a:lnTo>
                  <a:lnTo>
                    <a:pt x="33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42" y="142"/>
                  </a:lnTo>
                  <a:lnTo>
                    <a:pt x="44" y="140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42"/>
                  </a:lnTo>
                  <a:lnTo>
                    <a:pt x="45" y="140"/>
                  </a:lnTo>
                  <a:lnTo>
                    <a:pt x="45" y="140"/>
                  </a:lnTo>
                  <a:lnTo>
                    <a:pt x="47" y="142"/>
                  </a:lnTo>
                  <a:lnTo>
                    <a:pt x="47" y="140"/>
                  </a:lnTo>
                  <a:lnTo>
                    <a:pt x="47" y="144"/>
                  </a:lnTo>
                  <a:lnTo>
                    <a:pt x="48" y="142"/>
                  </a:lnTo>
                  <a:lnTo>
                    <a:pt x="48" y="340"/>
                  </a:lnTo>
                  <a:lnTo>
                    <a:pt x="48" y="131"/>
                  </a:lnTo>
                  <a:lnTo>
                    <a:pt x="48" y="311"/>
                  </a:lnTo>
                  <a:lnTo>
                    <a:pt x="50" y="309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2" y="305"/>
                  </a:lnTo>
                  <a:lnTo>
                    <a:pt x="52" y="304"/>
                  </a:lnTo>
                  <a:lnTo>
                    <a:pt x="53" y="304"/>
                  </a:lnTo>
                  <a:lnTo>
                    <a:pt x="53" y="0"/>
                  </a:lnTo>
                  <a:lnTo>
                    <a:pt x="53" y="56"/>
                  </a:lnTo>
                  <a:lnTo>
                    <a:pt x="55" y="65"/>
                  </a:lnTo>
                  <a:lnTo>
                    <a:pt x="55" y="133"/>
                  </a:lnTo>
                  <a:lnTo>
                    <a:pt x="55" y="131"/>
                  </a:lnTo>
                  <a:lnTo>
                    <a:pt x="56" y="133"/>
                  </a:lnTo>
                  <a:lnTo>
                    <a:pt x="56" y="142"/>
                  </a:lnTo>
                  <a:lnTo>
                    <a:pt x="56" y="129"/>
                  </a:lnTo>
                  <a:lnTo>
                    <a:pt x="56" y="138"/>
                  </a:lnTo>
                  <a:lnTo>
                    <a:pt x="58" y="140"/>
                  </a:lnTo>
                  <a:lnTo>
                    <a:pt x="58" y="138"/>
                  </a:lnTo>
                  <a:lnTo>
                    <a:pt x="58" y="140"/>
                  </a:lnTo>
                  <a:lnTo>
                    <a:pt x="61" y="140"/>
                  </a:lnTo>
                  <a:lnTo>
                    <a:pt x="61" y="142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2"/>
                  </a:lnTo>
                  <a:lnTo>
                    <a:pt x="65" y="144"/>
                  </a:lnTo>
                  <a:lnTo>
                    <a:pt x="67" y="144"/>
                  </a:lnTo>
                  <a:lnTo>
                    <a:pt x="69" y="142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0" y="144"/>
                  </a:lnTo>
                  <a:lnTo>
                    <a:pt x="72" y="144"/>
                  </a:lnTo>
                  <a:lnTo>
                    <a:pt x="73" y="144"/>
                  </a:lnTo>
                  <a:lnTo>
                    <a:pt x="76" y="144"/>
                  </a:lnTo>
                  <a:lnTo>
                    <a:pt x="76" y="145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8" y="145"/>
                  </a:lnTo>
                  <a:lnTo>
                    <a:pt x="78" y="145"/>
                  </a:lnTo>
                  <a:lnTo>
                    <a:pt x="78" y="144"/>
                  </a:lnTo>
                  <a:lnTo>
                    <a:pt x="79" y="145"/>
                  </a:lnTo>
                  <a:lnTo>
                    <a:pt x="79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6" name="Freeform 212"/>
            <p:cNvSpPr>
              <a:spLocks/>
            </p:cNvSpPr>
            <p:nvPr/>
          </p:nvSpPr>
          <p:spPr bwMode="auto">
            <a:xfrm>
              <a:off x="1083477" y="2935390"/>
              <a:ext cx="130536" cy="4551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21" y="14"/>
                </a:cxn>
                <a:cxn ang="0">
                  <a:pos x="24" y="14"/>
                </a:cxn>
                <a:cxn ang="0">
                  <a:pos x="25" y="12"/>
                </a:cxn>
                <a:cxn ang="0">
                  <a:pos x="27" y="12"/>
                </a:cxn>
                <a:cxn ang="0">
                  <a:pos x="30" y="14"/>
                </a:cxn>
                <a:cxn ang="0">
                  <a:pos x="31" y="14"/>
                </a:cxn>
                <a:cxn ang="0">
                  <a:pos x="35" y="12"/>
                </a:cxn>
                <a:cxn ang="0">
                  <a:pos x="36" y="14"/>
                </a:cxn>
                <a:cxn ang="0">
                  <a:pos x="39" y="14"/>
                </a:cxn>
                <a:cxn ang="0">
                  <a:pos x="41" y="14"/>
                </a:cxn>
                <a:cxn ang="0">
                  <a:pos x="42" y="14"/>
                </a:cxn>
                <a:cxn ang="0">
                  <a:pos x="45" y="11"/>
                </a:cxn>
                <a:cxn ang="0">
                  <a:pos x="47" y="12"/>
                </a:cxn>
                <a:cxn ang="0">
                  <a:pos x="50" y="12"/>
                </a:cxn>
                <a:cxn ang="0">
                  <a:pos x="52" y="11"/>
                </a:cxn>
                <a:cxn ang="0">
                  <a:pos x="53" y="11"/>
                </a:cxn>
                <a:cxn ang="0">
                  <a:pos x="55" y="11"/>
                </a:cxn>
                <a:cxn ang="0">
                  <a:pos x="56" y="11"/>
                </a:cxn>
                <a:cxn ang="0">
                  <a:pos x="58" y="11"/>
                </a:cxn>
                <a:cxn ang="0">
                  <a:pos x="59" y="12"/>
                </a:cxn>
                <a:cxn ang="0">
                  <a:pos x="61" y="11"/>
                </a:cxn>
                <a:cxn ang="0">
                  <a:pos x="61" y="12"/>
                </a:cxn>
                <a:cxn ang="0">
                  <a:pos x="64" y="11"/>
                </a:cxn>
                <a:cxn ang="0">
                  <a:pos x="66" y="11"/>
                </a:cxn>
                <a:cxn ang="0">
                  <a:pos x="67" y="12"/>
                </a:cxn>
                <a:cxn ang="0">
                  <a:pos x="72" y="14"/>
                </a:cxn>
                <a:cxn ang="0">
                  <a:pos x="78" y="12"/>
                </a:cxn>
                <a:cxn ang="0">
                  <a:pos x="78" y="9"/>
                </a:cxn>
                <a:cxn ang="0">
                  <a:pos x="80" y="0"/>
                </a:cxn>
                <a:cxn ang="0">
                  <a:pos x="81" y="42"/>
                </a:cxn>
                <a:cxn ang="0">
                  <a:pos x="83" y="27"/>
                </a:cxn>
                <a:cxn ang="0">
                  <a:pos x="83" y="45"/>
                </a:cxn>
                <a:cxn ang="0">
                  <a:pos x="86" y="27"/>
                </a:cxn>
                <a:cxn ang="0">
                  <a:pos x="86" y="32"/>
                </a:cxn>
                <a:cxn ang="0">
                  <a:pos x="87" y="27"/>
                </a:cxn>
              </a:cxnLst>
              <a:rect l="0" t="0" r="r" b="b"/>
              <a:pathLst>
                <a:path w="89" h="56">
                  <a:moveTo>
                    <a:pt x="0" y="1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14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5" y="11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7" y="12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0" y="12"/>
                  </a:lnTo>
                  <a:lnTo>
                    <a:pt x="52" y="11"/>
                  </a:lnTo>
                  <a:lnTo>
                    <a:pt x="52" y="12"/>
                  </a:lnTo>
                  <a:lnTo>
                    <a:pt x="52" y="11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12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8" y="12"/>
                  </a:lnTo>
                  <a:lnTo>
                    <a:pt x="58" y="11"/>
                  </a:lnTo>
                  <a:lnTo>
                    <a:pt x="58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59" y="11"/>
                  </a:lnTo>
                  <a:lnTo>
                    <a:pt x="59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1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4" y="11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7" y="11"/>
                  </a:lnTo>
                  <a:lnTo>
                    <a:pt x="67" y="12"/>
                  </a:lnTo>
                  <a:lnTo>
                    <a:pt x="69" y="12"/>
                  </a:lnTo>
                  <a:lnTo>
                    <a:pt x="70" y="12"/>
                  </a:lnTo>
                  <a:lnTo>
                    <a:pt x="72" y="14"/>
                  </a:lnTo>
                  <a:lnTo>
                    <a:pt x="73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8" y="9"/>
                  </a:lnTo>
                  <a:lnTo>
                    <a:pt x="80" y="14"/>
                  </a:lnTo>
                  <a:lnTo>
                    <a:pt x="80" y="47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81" y="14"/>
                  </a:lnTo>
                  <a:lnTo>
                    <a:pt x="81" y="42"/>
                  </a:lnTo>
                  <a:lnTo>
                    <a:pt x="81" y="9"/>
                  </a:lnTo>
                  <a:lnTo>
                    <a:pt x="81" y="29"/>
                  </a:lnTo>
                  <a:lnTo>
                    <a:pt x="83" y="27"/>
                  </a:lnTo>
                  <a:lnTo>
                    <a:pt x="83" y="47"/>
                  </a:lnTo>
                  <a:lnTo>
                    <a:pt x="83" y="20"/>
                  </a:lnTo>
                  <a:lnTo>
                    <a:pt x="83" y="45"/>
                  </a:lnTo>
                  <a:lnTo>
                    <a:pt x="84" y="40"/>
                  </a:lnTo>
                  <a:lnTo>
                    <a:pt x="84" y="29"/>
                  </a:lnTo>
                  <a:lnTo>
                    <a:pt x="86" y="27"/>
                  </a:lnTo>
                  <a:lnTo>
                    <a:pt x="86" y="43"/>
                  </a:lnTo>
                  <a:lnTo>
                    <a:pt x="86" y="25"/>
                  </a:lnTo>
                  <a:lnTo>
                    <a:pt x="86" y="32"/>
                  </a:lnTo>
                  <a:lnTo>
                    <a:pt x="87" y="31"/>
                  </a:lnTo>
                  <a:lnTo>
                    <a:pt x="87" y="56"/>
                  </a:lnTo>
                  <a:lnTo>
                    <a:pt x="87" y="27"/>
                  </a:lnTo>
                  <a:lnTo>
                    <a:pt x="87" y="42"/>
                  </a:lnTo>
                  <a:lnTo>
                    <a:pt x="89" y="4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7" name="Freeform 213"/>
            <p:cNvSpPr>
              <a:spLocks/>
            </p:cNvSpPr>
            <p:nvPr/>
          </p:nvSpPr>
          <p:spPr bwMode="auto">
            <a:xfrm>
              <a:off x="1214013" y="2954284"/>
              <a:ext cx="124090" cy="3306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42"/>
                </a:cxn>
                <a:cxn ang="0">
                  <a:pos x="3" y="26"/>
                </a:cxn>
                <a:cxn ang="0">
                  <a:pos x="4" y="17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8" y="17"/>
                </a:cxn>
                <a:cxn ang="0">
                  <a:pos x="9" y="17"/>
                </a:cxn>
                <a:cxn ang="0">
                  <a:pos x="11" y="37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20" y="15"/>
                </a:cxn>
                <a:cxn ang="0">
                  <a:pos x="25" y="15"/>
                </a:cxn>
                <a:cxn ang="0">
                  <a:pos x="28" y="15"/>
                </a:cxn>
                <a:cxn ang="0">
                  <a:pos x="29" y="13"/>
                </a:cxn>
                <a:cxn ang="0">
                  <a:pos x="29" y="13"/>
                </a:cxn>
                <a:cxn ang="0">
                  <a:pos x="34" y="13"/>
                </a:cxn>
                <a:cxn ang="0">
                  <a:pos x="36" y="13"/>
                </a:cxn>
                <a:cxn ang="0">
                  <a:pos x="37" y="11"/>
                </a:cxn>
                <a:cxn ang="0">
                  <a:pos x="40" y="11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6" y="8"/>
                </a:cxn>
                <a:cxn ang="0">
                  <a:pos x="48" y="9"/>
                </a:cxn>
                <a:cxn ang="0">
                  <a:pos x="49" y="8"/>
                </a:cxn>
                <a:cxn ang="0">
                  <a:pos x="53" y="4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6"/>
                </a:cxn>
                <a:cxn ang="0">
                  <a:pos x="63" y="6"/>
                </a:cxn>
                <a:cxn ang="0">
                  <a:pos x="65" y="4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73" y="4"/>
                </a:cxn>
                <a:cxn ang="0">
                  <a:pos x="74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2" y="2"/>
                </a:cxn>
                <a:cxn ang="0">
                  <a:pos x="82" y="2"/>
                </a:cxn>
                <a:cxn ang="0">
                  <a:pos x="84" y="0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lnTo>
                    <a:pt x="0" y="19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42"/>
                  </a:lnTo>
                  <a:lnTo>
                    <a:pt x="1" y="13"/>
                  </a:lnTo>
                  <a:lnTo>
                    <a:pt x="1" y="28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11" y="26"/>
                  </a:lnTo>
                  <a:lnTo>
                    <a:pt x="11" y="37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0" y="9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6" y="8"/>
                  </a:lnTo>
                  <a:lnTo>
                    <a:pt x="46" y="9"/>
                  </a:lnTo>
                  <a:lnTo>
                    <a:pt x="48" y="8"/>
                  </a:lnTo>
                  <a:lnTo>
                    <a:pt x="48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53" y="4"/>
                  </a:lnTo>
                  <a:lnTo>
                    <a:pt x="53" y="6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4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5" y="6"/>
                  </a:lnTo>
                  <a:lnTo>
                    <a:pt x="67" y="4"/>
                  </a:lnTo>
                  <a:lnTo>
                    <a:pt x="67" y="6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4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4"/>
                  </a:lnTo>
                  <a:lnTo>
                    <a:pt x="77" y="2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8" name="Freeform 214"/>
            <p:cNvSpPr>
              <a:spLocks/>
            </p:cNvSpPr>
            <p:nvPr/>
          </p:nvSpPr>
          <p:spPr bwMode="auto">
            <a:xfrm>
              <a:off x="1338103" y="2943549"/>
              <a:ext cx="114018" cy="1889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14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8" y="13"/>
                </a:cxn>
                <a:cxn ang="0">
                  <a:pos x="13" y="11"/>
                </a:cxn>
                <a:cxn ang="0">
                  <a:pos x="14" y="11"/>
                </a:cxn>
                <a:cxn ang="0">
                  <a:pos x="16" y="13"/>
                </a:cxn>
                <a:cxn ang="0">
                  <a:pos x="17" y="11"/>
                </a:cxn>
                <a:cxn ang="0">
                  <a:pos x="20" y="9"/>
                </a:cxn>
                <a:cxn ang="0">
                  <a:pos x="23" y="9"/>
                </a:cxn>
                <a:cxn ang="0">
                  <a:pos x="25" y="11"/>
                </a:cxn>
                <a:cxn ang="0">
                  <a:pos x="27" y="11"/>
                </a:cxn>
                <a:cxn ang="0">
                  <a:pos x="28" y="9"/>
                </a:cxn>
                <a:cxn ang="0">
                  <a:pos x="33" y="7"/>
                </a:cxn>
                <a:cxn ang="0">
                  <a:pos x="34" y="7"/>
                </a:cxn>
                <a:cxn ang="0">
                  <a:pos x="36" y="9"/>
                </a:cxn>
                <a:cxn ang="0">
                  <a:pos x="36" y="7"/>
                </a:cxn>
                <a:cxn ang="0">
                  <a:pos x="40" y="5"/>
                </a:cxn>
                <a:cxn ang="0">
                  <a:pos x="44" y="7"/>
                </a:cxn>
                <a:cxn ang="0">
                  <a:pos x="45" y="5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8" y="5"/>
                </a:cxn>
                <a:cxn ang="0">
                  <a:pos x="50" y="5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4" y="7"/>
                </a:cxn>
                <a:cxn ang="0">
                  <a:pos x="54" y="7"/>
                </a:cxn>
                <a:cxn ang="0">
                  <a:pos x="56" y="5"/>
                </a:cxn>
                <a:cxn ang="0">
                  <a:pos x="58" y="7"/>
                </a:cxn>
                <a:cxn ang="0">
                  <a:pos x="61" y="7"/>
                </a:cxn>
                <a:cxn ang="0">
                  <a:pos x="62" y="23"/>
                </a:cxn>
                <a:cxn ang="0">
                  <a:pos x="64" y="22"/>
                </a:cxn>
                <a:cxn ang="0">
                  <a:pos x="65" y="5"/>
                </a:cxn>
                <a:cxn ang="0">
                  <a:pos x="67" y="5"/>
                </a:cxn>
                <a:cxn ang="0">
                  <a:pos x="68" y="5"/>
                </a:cxn>
                <a:cxn ang="0">
                  <a:pos x="68" y="3"/>
                </a:cxn>
                <a:cxn ang="0">
                  <a:pos x="73" y="3"/>
                </a:cxn>
                <a:cxn ang="0">
                  <a:pos x="75" y="2"/>
                </a:cxn>
                <a:cxn ang="0">
                  <a:pos x="75" y="3"/>
                </a:cxn>
                <a:cxn ang="0">
                  <a:pos x="76" y="2"/>
                </a:cxn>
              </a:cxnLst>
              <a:rect l="0" t="0" r="r" b="b"/>
              <a:pathLst>
                <a:path w="78" h="23">
                  <a:moveTo>
                    <a:pt x="0" y="14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30" y="9"/>
                  </a:lnTo>
                  <a:lnTo>
                    <a:pt x="31" y="9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45" y="5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5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8" y="7"/>
                  </a:lnTo>
                  <a:lnTo>
                    <a:pt x="58" y="5"/>
                  </a:lnTo>
                  <a:lnTo>
                    <a:pt x="58" y="7"/>
                  </a:lnTo>
                  <a:lnTo>
                    <a:pt x="59" y="5"/>
                  </a:lnTo>
                  <a:lnTo>
                    <a:pt x="59" y="9"/>
                  </a:lnTo>
                  <a:lnTo>
                    <a:pt x="61" y="7"/>
                  </a:lnTo>
                  <a:lnTo>
                    <a:pt x="61" y="16"/>
                  </a:lnTo>
                  <a:lnTo>
                    <a:pt x="62" y="18"/>
                  </a:lnTo>
                  <a:lnTo>
                    <a:pt x="62" y="23"/>
                  </a:lnTo>
                  <a:lnTo>
                    <a:pt x="62" y="20"/>
                  </a:lnTo>
                  <a:lnTo>
                    <a:pt x="64" y="18"/>
                  </a:lnTo>
                  <a:lnTo>
                    <a:pt x="64" y="22"/>
                  </a:lnTo>
                  <a:lnTo>
                    <a:pt x="64" y="5"/>
                  </a:lnTo>
                  <a:lnTo>
                    <a:pt x="65" y="3"/>
                  </a:lnTo>
                  <a:lnTo>
                    <a:pt x="65" y="5"/>
                  </a:lnTo>
                  <a:lnTo>
                    <a:pt x="65" y="0"/>
                  </a:lnTo>
                  <a:lnTo>
                    <a:pt x="65" y="3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5"/>
                  </a:lnTo>
                  <a:lnTo>
                    <a:pt x="68" y="7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2"/>
                  </a:lnTo>
                  <a:lnTo>
                    <a:pt x="73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5" y="2"/>
                  </a:lnTo>
                  <a:lnTo>
                    <a:pt x="75" y="3"/>
                  </a:lnTo>
                  <a:lnTo>
                    <a:pt x="76" y="2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9" name="Freeform 215"/>
            <p:cNvSpPr>
              <a:spLocks/>
            </p:cNvSpPr>
            <p:nvPr/>
          </p:nvSpPr>
          <p:spPr bwMode="auto">
            <a:xfrm>
              <a:off x="1452120" y="2928089"/>
              <a:ext cx="99917" cy="10606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7" y="27"/>
                </a:cxn>
                <a:cxn ang="0">
                  <a:pos x="9" y="20"/>
                </a:cxn>
                <a:cxn ang="0">
                  <a:pos x="11" y="27"/>
                </a:cxn>
                <a:cxn ang="0">
                  <a:pos x="12" y="45"/>
                </a:cxn>
                <a:cxn ang="0">
                  <a:pos x="14" y="25"/>
                </a:cxn>
                <a:cxn ang="0">
                  <a:pos x="14" y="31"/>
                </a:cxn>
                <a:cxn ang="0">
                  <a:pos x="15" y="20"/>
                </a:cxn>
                <a:cxn ang="0">
                  <a:pos x="17" y="58"/>
                </a:cxn>
                <a:cxn ang="0">
                  <a:pos x="18" y="29"/>
                </a:cxn>
                <a:cxn ang="0">
                  <a:pos x="20" y="136"/>
                </a:cxn>
                <a:cxn ang="0">
                  <a:pos x="21" y="122"/>
                </a:cxn>
                <a:cxn ang="0">
                  <a:pos x="23" y="120"/>
                </a:cxn>
                <a:cxn ang="0">
                  <a:pos x="25" y="122"/>
                </a:cxn>
                <a:cxn ang="0">
                  <a:pos x="28" y="122"/>
                </a:cxn>
                <a:cxn ang="0">
                  <a:pos x="29" y="123"/>
                </a:cxn>
                <a:cxn ang="0">
                  <a:pos x="31" y="123"/>
                </a:cxn>
                <a:cxn ang="0">
                  <a:pos x="32" y="123"/>
                </a:cxn>
                <a:cxn ang="0">
                  <a:pos x="34" y="125"/>
                </a:cxn>
                <a:cxn ang="0">
                  <a:pos x="35" y="127"/>
                </a:cxn>
                <a:cxn ang="0">
                  <a:pos x="38" y="127"/>
                </a:cxn>
                <a:cxn ang="0">
                  <a:pos x="40" y="125"/>
                </a:cxn>
                <a:cxn ang="0">
                  <a:pos x="42" y="122"/>
                </a:cxn>
                <a:cxn ang="0">
                  <a:pos x="43" y="120"/>
                </a:cxn>
                <a:cxn ang="0">
                  <a:pos x="45" y="123"/>
                </a:cxn>
                <a:cxn ang="0">
                  <a:pos x="46" y="125"/>
                </a:cxn>
                <a:cxn ang="0">
                  <a:pos x="48" y="125"/>
                </a:cxn>
                <a:cxn ang="0">
                  <a:pos x="48" y="123"/>
                </a:cxn>
                <a:cxn ang="0">
                  <a:pos x="51" y="125"/>
                </a:cxn>
                <a:cxn ang="0">
                  <a:pos x="54" y="114"/>
                </a:cxn>
                <a:cxn ang="0">
                  <a:pos x="54" y="118"/>
                </a:cxn>
                <a:cxn ang="0">
                  <a:pos x="56" y="111"/>
                </a:cxn>
                <a:cxn ang="0">
                  <a:pos x="57" y="123"/>
                </a:cxn>
                <a:cxn ang="0">
                  <a:pos x="59" y="102"/>
                </a:cxn>
                <a:cxn ang="0">
                  <a:pos x="60" y="80"/>
                </a:cxn>
                <a:cxn ang="0">
                  <a:pos x="62" y="43"/>
                </a:cxn>
                <a:cxn ang="0">
                  <a:pos x="63" y="29"/>
                </a:cxn>
                <a:cxn ang="0">
                  <a:pos x="65" y="31"/>
                </a:cxn>
              </a:cxnLst>
              <a:rect l="0" t="0" r="r" b="b"/>
              <a:pathLst>
                <a:path w="68" h="136">
                  <a:moveTo>
                    <a:pt x="0" y="20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1" y="33"/>
                  </a:lnTo>
                  <a:lnTo>
                    <a:pt x="1" y="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23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7" y="18"/>
                  </a:lnTo>
                  <a:lnTo>
                    <a:pt x="7" y="38"/>
                  </a:lnTo>
                  <a:lnTo>
                    <a:pt x="7" y="27"/>
                  </a:lnTo>
                  <a:lnTo>
                    <a:pt x="9" y="25"/>
                  </a:lnTo>
                  <a:lnTo>
                    <a:pt x="9" y="34"/>
                  </a:lnTo>
                  <a:lnTo>
                    <a:pt x="9" y="20"/>
                  </a:lnTo>
                  <a:lnTo>
                    <a:pt x="9" y="27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38"/>
                  </a:lnTo>
                  <a:lnTo>
                    <a:pt x="14" y="9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5" y="53"/>
                  </a:lnTo>
                  <a:lnTo>
                    <a:pt x="15" y="20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18" y="107"/>
                  </a:lnTo>
                  <a:lnTo>
                    <a:pt x="20" y="109"/>
                  </a:lnTo>
                  <a:lnTo>
                    <a:pt x="20" y="136"/>
                  </a:lnTo>
                  <a:lnTo>
                    <a:pt x="20" y="134"/>
                  </a:lnTo>
                  <a:lnTo>
                    <a:pt x="21" y="133"/>
                  </a:lnTo>
                  <a:lnTo>
                    <a:pt x="21" y="122"/>
                  </a:lnTo>
                  <a:lnTo>
                    <a:pt x="23" y="120"/>
                  </a:lnTo>
                  <a:lnTo>
                    <a:pt x="23" y="122"/>
                  </a:lnTo>
                  <a:lnTo>
                    <a:pt x="23" y="120"/>
                  </a:lnTo>
                  <a:lnTo>
                    <a:pt x="25" y="122"/>
                  </a:lnTo>
                  <a:lnTo>
                    <a:pt x="25" y="120"/>
                  </a:lnTo>
                  <a:lnTo>
                    <a:pt x="25" y="122"/>
                  </a:lnTo>
                  <a:lnTo>
                    <a:pt x="26" y="122"/>
                  </a:lnTo>
                  <a:lnTo>
                    <a:pt x="28" y="123"/>
                  </a:lnTo>
                  <a:lnTo>
                    <a:pt x="28" y="122"/>
                  </a:lnTo>
                  <a:lnTo>
                    <a:pt x="28" y="122"/>
                  </a:lnTo>
                  <a:lnTo>
                    <a:pt x="29" y="123"/>
                  </a:lnTo>
                  <a:lnTo>
                    <a:pt x="29" y="123"/>
                  </a:lnTo>
                  <a:lnTo>
                    <a:pt x="29" y="122"/>
                  </a:lnTo>
                  <a:lnTo>
                    <a:pt x="29" y="123"/>
                  </a:lnTo>
                  <a:lnTo>
                    <a:pt x="31" y="123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2" y="123"/>
                  </a:lnTo>
                  <a:lnTo>
                    <a:pt x="32" y="125"/>
                  </a:lnTo>
                  <a:lnTo>
                    <a:pt x="34" y="127"/>
                  </a:lnTo>
                  <a:lnTo>
                    <a:pt x="34" y="125"/>
                  </a:lnTo>
                  <a:lnTo>
                    <a:pt x="34" y="127"/>
                  </a:lnTo>
                  <a:lnTo>
                    <a:pt x="35" y="125"/>
                  </a:lnTo>
                  <a:lnTo>
                    <a:pt x="35" y="127"/>
                  </a:lnTo>
                  <a:lnTo>
                    <a:pt x="37" y="127"/>
                  </a:lnTo>
                  <a:lnTo>
                    <a:pt x="38" y="125"/>
                  </a:lnTo>
                  <a:lnTo>
                    <a:pt x="38" y="127"/>
                  </a:lnTo>
                  <a:lnTo>
                    <a:pt x="38" y="122"/>
                  </a:lnTo>
                  <a:lnTo>
                    <a:pt x="38" y="123"/>
                  </a:lnTo>
                  <a:lnTo>
                    <a:pt x="40" y="125"/>
                  </a:lnTo>
                  <a:lnTo>
                    <a:pt x="40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2" y="120"/>
                  </a:lnTo>
                  <a:lnTo>
                    <a:pt x="42" y="122"/>
                  </a:lnTo>
                  <a:lnTo>
                    <a:pt x="43" y="120"/>
                  </a:lnTo>
                  <a:lnTo>
                    <a:pt x="43" y="122"/>
                  </a:lnTo>
                  <a:lnTo>
                    <a:pt x="45" y="120"/>
                  </a:lnTo>
                  <a:lnTo>
                    <a:pt x="45" y="123"/>
                  </a:lnTo>
                  <a:lnTo>
                    <a:pt x="45" y="122"/>
                  </a:lnTo>
                  <a:lnTo>
                    <a:pt x="46" y="123"/>
                  </a:lnTo>
                  <a:lnTo>
                    <a:pt x="46" y="125"/>
                  </a:lnTo>
                  <a:lnTo>
                    <a:pt x="46" y="122"/>
                  </a:lnTo>
                  <a:lnTo>
                    <a:pt x="46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2"/>
                  </a:lnTo>
                  <a:lnTo>
                    <a:pt x="48" y="123"/>
                  </a:lnTo>
                  <a:lnTo>
                    <a:pt x="51" y="123"/>
                  </a:lnTo>
                  <a:lnTo>
                    <a:pt x="49" y="123"/>
                  </a:lnTo>
                  <a:lnTo>
                    <a:pt x="51" y="125"/>
                  </a:lnTo>
                  <a:lnTo>
                    <a:pt x="52" y="123"/>
                  </a:lnTo>
                  <a:lnTo>
                    <a:pt x="52" y="120"/>
                  </a:lnTo>
                  <a:lnTo>
                    <a:pt x="54" y="114"/>
                  </a:lnTo>
                  <a:lnTo>
                    <a:pt x="54" y="125"/>
                  </a:lnTo>
                  <a:lnTo>
                    <a:pt x="54" y="113"/>
                  </a:lnTo>
                  <a:lnTo>
                    <a:pt x="54" y="118"/>
                  </a:lnTo>
                  <a:lnTo>
                    <a:pt x="56" y="118"/>
                  </a:lnTo>
                  <a:lnTo>
                    <a:pt x="56" y="122"/>
                  </a:lnTo>
                  <a:lnTo>
                    <a:pt x="56" y="111"/>
                  </a:lnTo>
                  <a:lnTo>
                    <a:pt x="56" y="118"/>
                  </a:lnTo>
                  <a:lnTo>
                    <a:pt x="57" y="120"/>
                  </a:lnTo>
                  <a:lnTo>
                    <a:pt x="57" y="123"/>
                  </a:lnTo>
                  <a:lnTo>
                    <a:pt x="57" y="93"/>
                  </a:lnTo>
                  <a:lnTo>
                    <a:pt x="57" y="105"/>
                  </a:lnTo>
                  <a:lnTo>
                    <a:pt x="59" y="102"/>
                  </a:lnTo>
                  <a:lnTo>
                    <a:pt x="59" y="49"/>
                  </a:lnTo>
                  <a:lnTo>
                    <a:pt x="60" y="51"/>
                  </a:lnTo>
                  <a:lnTo>
                    <a:pt x="60" y="80"/>
                  </a:lnTo>
                  <a:lnTo>
                    <a:pt x="60" y="29"/>
                  </a:lnTo>
                  <a:lnTo>
                    <a:pt x="60" y="42"/>
                  </a:lnTo>
                  <a:lnTo>
                    <a:pt x="62" y="43"/>
                  </a:lnTo>
                  <a:lnTo>
                    <a:pt x="62" y="47"/>
                  </a:lnTo>
                  <a:lnTo>
                    <a:pt x="62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6" y="31"/>
                  </a:lnTo>
                  <a:lnTo>
                    <a:pt x="68" y="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0" name="Freeform 216"/>
            <p:cNvSpPr>
              <a:spLocks/>
            </p:cNvSpPr>
            <p:nvPr/>
          </p:nvSpPr>
          <p:spPr bwMode="auto">
            <a:xfrm>
              <a:off x="1552037" y="2909195"/>
              <a:ext cx="102334" cy="140421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" y="57"/>
                </a:cxn>
                <a:cxn ang="0">
                  <a:pos x="3" y="55"/>
                </a:cxn>
                <a:cxn ang="0">
                  <a:pos x="5" y="57"/>
                </a:cxn>
                <a:cxn ang="0">
                  <a:pos x="9" y="57"/>
                </a:cxn>
                <a:cxn ang="0">
                  <a:pos x="11" y="57"/>
                </a:cxn>
                <a:cxn ang="0">
                  <a:pos x="12" y="57"/>
                </a:cxn>
                <a:cxn ang="0">
                  <a:pos x="14" y="57"/>
                </a:cxn>
                <a:cxn ang="0">
                  <a:pos x="15" y="58"/>
                </a:cxn>
                <a:cxn ang="0">
                  <a:pos x="17" y="57"/>
                </a:cxn>
                <a:cxn ang="0">
                  <a:pos x="17" y="58"/>
                </a:cxn>
                <a:cxn ang="0">
                  <a:pos x="19" y="57"/>
                </a:cxn>
                <a:cxn ang="0">
                  <a:pos x="22" y="55"/>
                </a:cxn>
                <a:cxn ang="0">
                  <a:pos x="23" y="57"/>
                </a:cxn>
                <a:cxn ang="0">
                  <a:pos x="25" y="57"/>
                </a:cxn>
                <a:cxn ang="0">
                  <a:pos x="26" y="55"/>
                </a:cxn>
                <a:cxn ang="0">
                  <a:pos x="28" y="57"/>
                </a:cxn>
                <a:cxn ang="0">
                  <a:pos x="29" y="55"/>
                </a:cxn>
                <a:cxn ang="0">
                  <a:pos x="29" y="57"/>
                </a:cxn>
                <a:cxn ang="0">
                  <a:pos x="33" y="57"/>
                </a:cxn>
                <a:cxn ang="0">
                  <a:pos x="34" y="57"/>
                </a:cxn>
                <a:cxn ang="0">
                  <a:pos x="36" y="46"/>
                </a:cxn>
                <a:cxn ang="0">
                  <a:pos x="37" y="44"/>
                </a:cxn>
                <a:cxn ang="0">
                  <a:pos x="40" y="44"/>
                </a:cxn>
                <a:cxn ang="0">
                  <a:pos x="40" y="44"/>
                </a:cxn>
                <a:cxn ang="0">
                  <a:pos x="42" y="31"/>
                </a:cxn>
                <a:cxn ang="0">
                  <a:pos x="43" y="138"/>
                </a:cxn>
                <a:cxn ang="0">
                  <a:pos x="45" y="135"/>
                </a:cxn>
                <a:cxn ang="0">
                  <a:pos x="46" y="135"/>
                </a:cxn>
                <a:cxn ang="0">
                  <a:pos x="50" y="138"/>
                </a:cxn>
                <a:cxn ang="0">
                  <a:pos x="51" y="138"/>
                </a:cxn>
                <a:cxn ang="0">
                  <a:pos x="53" y="138"/>
                </a:cxn>
                <a:cxn ang="0">
                  <a:pos x="54" y="137"/>
                </a:cxn>
                <a:cxn ang="0">
                  <a:pos x="57" y="138"/>
                </a:cxn>
                <a:cxn ang="0">
                  <a:pos x="57" y="140"/>
                </a:cxn>
                <a:cxn ang="0">
                  <a:pos x="59" y="140"/>
                </a:cxn>
                <a:cxn ang="0">
                  <a:pos x="62" y="142"/>
                </a:cxn>
                <a:cxn ang="0">
                  <a:pos x="64" y="144"/>
                </a:cxn>
                <a:cxn ang="0">
                  <a:pos x="65" y="144"/>
                </a:cxn>
                <a:cxn ang="0">
                  <a:pos x="65" y="142"/>
                </a:cxn>
                <a:cxn ang="0">
                  <a:pos x="67" y="142"/>
                </a:cxn>
                <a:cxn ang="0">
                  <a:pos x="70" y="146"/>
                </a:cxn>
              </a:cxnLst>
              <a:rect l="0" t="0" r="r" b="b"/>
              <a:pathLst>
                <a:path w="70" h="180">
                  <a:moveTo>
                    <a:pt x="0" y="57"/>
                  </a:moveTo>
                  <a:lnTo>
                    <a:pt x="0" y="53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1" y="57"/>
                  </a:lnTo>
                  <a:lnTo>
                    <a:pt x="3" y="55"/>
                  </a:lnTo>
                  <a:lnTo>
                    <a:pt x="3" y="57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5" y="57"/>
                  </a:lnTo>
                  <a:lnTo>
                    <a:pt x="6" y="57"/>
                  </a:lnTo>
                  <a:lnTo>
                    <a:pt x="8" y="57"/>
                  </a:lnTo>
                  <a:lnTo>
                    <a:pt x="9" y="57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4" y="58"/>
                  </a:lnTo>
                  <a:lnTo>
                    <a:pt x="15" y="57"/>
                  </a:lnTo>
                  <a:lnTo>
                    <a:pt x="15" y="58"/>
                  </a:lnTo>
                  <a:lnTo>
                    <a:pt x="15" y="55"/>
                  </a:lnTo>
                  <a:lnTo>
                    <a:pt x="15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9" y="57"/>
                  </a:lnTo>
                  <a:lnTo>
                    <a:pt x="19" y="58"/>
                  </a:lnTo>
                  <a:lnTo>
                    <a:pt x="19" y="57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22" y="55"/>
                  </a:lnTo>
                  <a:lnTo>
                    <a:pt x="22" y="57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7"/>
                  </a:lnTo>
                  <a:lnTo>
                    <a:pt x="25" y="55"/>
                  </a:lnTo>
                  <a:lnTo>
                    <a:pt x="26" y="57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8" y="55"/>
                  </a:lnTo>
                  <a:lnTo>
                    <a:pt x="28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7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34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6" y="58"/>
                  </a:lnTo>
                  <a:lnTo>
                    <a:pt x="36" y="60"/>
                  </a:lnTo>
                  <a:lnTo>
                    <a:pt x="36" y="46"/>
                  </a:lnTo>
                  <a:lnTo>
                    <a:pt x="37" y="15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39" y="46"/>
                  </a:lnTo>
                  <a:lnTo>
                    <a:pt x="40" y="44"/>
                  </a:lnTo>
                  <a:lnTo>
                    <a:pt x="40" y="60"/>
                  </a:lnTo>
                  <a:lnTo>
                    <a:pt x="40" y="0"/>
                  </a:lnTo>
                  <a:lnTo>
                    <a:pt x="40" y="44"/>
                  </a:lnTo>
                  <a:lnTo>
                    <a:pt x="42" y="40"/>
                  </a:lnTo>
                  <a:lnTo>
                    <a:pt x="42" y="180"/>
                  </a:lnTo>
                  <a:lnTo>
                    <a:pt x="42" y="31"/>
                  </a:lnTo>
                  <a:lnTo>
                    <a:pt x="42" y="147"/>
                  </a:lnTo>
                  <a:lnTo>
                    <a:pt x="43" y="146"/>
                  </a:lnTo>
                  <a:lnTo>
                    <a:pt x="43" y="138"/>
                  </a:lnTo>
                  <a:lnTo>
                    <a:pt x="45" y="137"/>
                  </a:lnTo>
                  <a:lnTo>
                    <a:pt x="45" y="138"/>
                  </a:lnTo>
                  <a:lnTo>
                    <a:pt x="45" y="135"/>
                  </a:lnTo>
                  <a:lnTo>
                    <a:pt x="45" y="137"/>
                  </a:lnTo>
                  <a:lnTo>
                    <a:pt x="46" y="135"/>
                  </a:lnTo>
                  <a:lnTo>
                    <a:pt x="46" y="135"/>
                  </a:lnTo>
                  <a:lnTo>
                    <a:pt x="46" y="137"/>
                  </a:lnTo>
                  <a:lnTo>
                    <a:pt x="50" y="137"/>
                  </a:lnTo>
                  <a:lnTo>
                    <a:pt x="50" y="138"/>
                  </a:lnTo>
                  <a:lnTo>
                    <a:pt x="50" y="137"/>
                  </a:lnTo>
                  <a:lnTo>
                    <a:pt x="51" y="138"/>
                  </a:lnTo>
                  <a:lnTo>
                    <a:pt x="51" y="138"/>
                  </a:lnTo>
                  <a:lnTo>
                    <a:pt x="51" y="137"/>
                  </a:lnTo>
                  <a:lnTo>
                    <a:pt x="51" y="137"/>
                  </a:lnTo>
                  <a:lnTo>
                    <a:pt x="53" y="138"/>
                  </a:lnTo>
                  <a:lnTo>
                    <a:pt x="53" y="137"/>
                  </a:lnTo>
                  <a:lnTo>
                    <a:pt x="53" y="138"/>
                  </a:lnTo>
                  <a:lnTo>
                    <a:pt x="54" y="137"/>
                  </a:lnTo>
                  <a:lnTo>
                    <a:pt x="54" y="138"/>
                  </a:lnTo>
                  <a:lnTo>
                    <a:pt x="54" y="138"/>
                  </a:lnTo>
                  <a:lnTo>
                    <a:pt x="57" y="138"/>
                  </a:lnTo>
                  <a:lnTo>
                    <a:pt x="57" y="140"/>
                  </a:lnTo>
                  <a:lnTo>
                    <a:pt x="56" y="138"/>
                  </a:lnTo>
                  <a:lnTo>
                    <a:pt x="57" y="140"/>
                  </a:lnTo>
                  <a:lnTo>
                    <a:pt x="60" y="140"/>
                  </a:lnTo>
                  <a:lnTo>
                    <a:pt x="60" y="142"/>
                  </a:lnTo>
                  <a:lnTo>
                    <a:pt x="59" y="140"/>
                  </a:lnTo>
                  <a:lnTo>
                    <a:pt x="60" y="142"/>
                  </a:lnTo>
                  <a:lnTo>
                    <a:pt x="62" y="14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5" y="144"/>
                  </a:lnTo>
                  <a:lnTo>
                    <a:pt x="65" y="144"/>
                  </a:lnTo>
                  <a:lnTo>
                    <a:pt x="65" y="140"/>
                  </a:lnTo>
                  <a:lnTo>
                    <a:pt x="65" y="142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7" y="144"/>
                  </a:lnTo>
                  <a:lnTo>
                    <a:pt x="70" y="144"/>
                  </a:lnTo>
                  <a:lnTo>
                    <a:pt x="70" y="146"/>
                  </a:lnTo>
                  <a:lnTo>
                    <a:pt x="70" y="144"/>
                  </a:lnTo>
                  <a:lnTo>
                    <a:pt x="70" y="14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1" name="Freeform 217"/>
            <p:cNvSpPr>
              <a:spLocks/>
            </p:cNvSpPr>
            <p:nvPr/>
          </p:nvSpPr>
          <p:spPr bwMode="auto">
            <a:xfrm>
              <a:off x="1654371" y="2860670"/>
              <a:ext cx="117241" cy="204835"/>
            </a:xfrm>
            <a:custGeom>
              <a:avLst/>
              <a:gdLst/>
              <a:ahLst/>
              <a:cxnLst>
                <a:cxn ang="0">
                  <a:pos x="1" y="206"/>
                </a:cxn>
                <a:cxn ang="0">
                  <a:pos x="4" y="209"/>
                </a:cxn>
                <a:cxn ang="0">
                  <a:pos x="6" y="209"/>
                </a:cxn>
                <a:cxn ang="0">
                  <a:pos x="7" y="209"/>
                </a:cxn>
                <a:cxn ang="0">
                  <a:pos x="12" y="209"/>
                </a:cxn>
                <a:cxn ang="0">
                  <a:pos x="14" y="211"/>
                </a:cxn>
                <a:cxn ang="0">
                  <a:pos x="15" y="213"/>
                </a:cxn>
                <a:cxn ang="0">
                  <a:pos x="17" y="213"/>
                </a:cxn>
                <a:cxn ang="0">
                  <a:pos x="18" y="213"/>
                </a:cxn>
                <a:cxn ang="0">
                  <a:pos x="20" y="213"/>
                </a:cxn>
                <a:cxn ang="0">
                  <a:pos x="21" y="219"/>
                </a:cxn>
                <a:cxn ang="0">
                  <a:pos x="23" y="71"/>
                </a:cxn>
                <a:cxn ang="0">
                  <a:pos x="25" y="93"/>
                </a:cxn>
                <a:cxn ang="0">
                  <a:pos x="25" y="77"/>
                </a:cxn>
                <a:cxn ang="0">
                  <a:pos x="26" y="100"/>
                </a:cxn>
                <a:cxn ang="0">
                  <a:pos x="28" y="99"/>
                </a:cxn>
                <a:cxn ang="0">
                  <a:pos x="29" y="97"/>
                </a:cxn>
                <a:cxn ang="0">
                  <a:pos x="31" y="209"/>
                </a:cxn>
                <a:cxn ang="0">
                  <a:pos x="32" y="206"/>
                </a:cxn>
                <a:cxn ang="0">
                  <a:pos x="37" y="206"/>
                </a:cxn>
                <a:cxn ang="0">
                  <a:pos x="39" y="206"/>
                </a:cxn>
                <a:cxn ang="0">
                  <a:pos x="40" y="208"/>
                </a:cxn>
                <a:cxn ang="0">
                  <a:pos x="42" y="208"/>
                </a:cxn>
                <a:cxn ang="0">
                  <a:pos x="46" y="208"/>
                </a:cxn>
                <a:cxn ang="0">
                  <a:pos x="48" y="209"/>
                </a:cxn>
                <a:cxn ang="0">
                  <a:pos x="48" y="211"/>
                </a:cxn>
                <a:cxn ang="0">
                  <a:pos x="49" y="211"/>
                </a:cxn>
                <a:cxn ang="0">
                  <a:pos x="52" y="211"/>
                </a:cxn>
                <a:cxn ang="0">
                  <a:pos x="54" y="211"/>
                </a:cxn>
                <a:cxn ang="0">
                  <a:pos x="56" y="213"/>
                </a:cxn>
                <a:cxn ang="0">
                  <a:pos x="59" y="213"/>
                </a:cxn>
                <a:cxn ang="0">
                  <a:pos x="62" y="213"/>
                </a:cxn>
                <a:cxn ang="0">
                  <a:pos x="63" y="215"/>
                </a:cxn>
                <a:cxn ang="0">
                  <a:pos x="65" y="217"/>
                </a:cxn>
                <a:cxn ang="0">
                  <a:pos x="66" y="215"/>
                </a:cxn>
                <a:cxn ang="0">
                  <a:pos x="70" y="219"/>
                </a:cxn>
                <a:cxn ang="0">
                  <a:pos x="70" y="217"/>
                </a:cxn>
                <a:cxn ang="0">
                  <a:pos x="71" y="219"/>
                </a:cxn>
                <a:cxn ang="0">
                  <a:pos x="74" y="224"/>
                </a:cxn>
                <a:cxn ang="0">
                  <a:pos x="76" y="131"/>
                </a:cxn>
                <a:cxn ang="0">
                  <a:pos x="77" y="109"/>
                </a:cxn>
                <a:cxn ang="0">
                  <a:pos x="79" y="242"/>
                </a:cxn>
              </a:cxnLst>
              <a:rect l="0" t="0" r="r" b="b"/>
              <a:pathLst>
                <a:path w="80" h="262">
                  <a:moveTo>
                    <a:pt x="0" y="206"/>
                  </a:moveTo>
                  <a:lnTo>
                    <a:pt x="1" y="208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4" y="209"/>
                  </a:lnTo>
                  <a:lnTo>
                    <a:pt x="4" y="206"/>
                  </a:lnTo>
                  <a:lnTo>
                    <a:pt x="4" y="208"/>
                  </a:lnTo>
                  <a:lnTo>
                    <a:pt x="6" y="209"/>
                  </a:lnTo>
                  <a:lnTo>
                    <a:pt x="6" y="208"/>
                  </a:lnTo>
                  <a:lnTo>
                    <a:pt x="6" y="208"/>
                  </a:lnTo>
                  <a:lnTo>
                    <a:pt x="7" y="209"/>
                  </a:lnTo>
                  <a:lnTo>
                    <a:pt x="9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11"/>
                  </a:lnTo>
                  <a:lnTo>
                    <a:pt x="14" y="213"/>
                  </a:lnTo>
                  <a:lnTo>
                    <a:pt x="14" y="211"/>
                  </a:lnTo>
                  <a:lnTo>
                    <a:pt x="14" y="213"/>
                  </a:lnTo>
                  <a:lnTo>
                    <a:pt x="15" y="211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7" y="215"/>
                  </a:lnTo>
                  <a:lnTo>
                    <a:pt x="17" y="213"/>
                  </a:lnTo>
                  <a:lnTo>
                    <a:pt x="17" y="213"/>
                  </a:lnTo>
                  <a:lnTo>
                    <a:pt x="18" y="215"/>
                  </a:lnTo>
                  <a:lnTo>
                    <a:pt x="18" y="213"/>
                  </a:lnTo>
                  <a:lnTo>
                    <a:pt x="20" y="215"/>
                  </a:lnTo>
                  <a:lnTo>
                    <a:pt x="20" y="215"/>
                  </a:lnTo>
                  <a:lnTo>
                    <a:pt x="20" y="213"/>
                  </a:lnTo>
                  <a:lnTo>
                    <a:pt x="20" y="215"/>
                  </a:lnTo>
                  <a:lnTo>
                    <a:pt x="21" y="213"/>
                  </a:lnTo>
                  <a:lnTo>
                    <a:pt x="21" y="219"/>
                  </a:lnTo>
                  <a:lnTo>
                    <a:pt x="21" y="0"/>
                  </a:lnTo>
                  <a:lnTo>
                    <a:pt x="21" y="68"/>
                  </a:lnTo>
                  <a:lnTo>
                    <a:pt x="23" y="71"/>
                  </a:lnTo>
                  <a:lnTo>
                    <a:pt x="23" y="100"/>
                  </a:lnTo>
                  <a:lnTo>
                    <a:pt x="23" y="91"/>
                  </a:lnTo>
                  <a:lnTo>
                    <a:pt x="25" y="93"/>
                  </a:lnTo>
                  <a:lnTo>
                    <a:pt x="25" y="237"/>
                  </a:lnTo>
                  <a:lnTo>
                    <a:pt x="25" y="49"/>
                  </a:lnTo>
                  <a:lnTo>
                    <a:pt x="25" y="77"/>
                  </a:lnTo>
                  <a:lnTo>
                    <a:pt x="26" y="84"/>
                  </a:lnTo>
                  <a:lnTo>
                    <a:pt x="26" y="104"/>
                  </a:lnTo>
                  <a:lnTo>
                    <a:pt x="26" y="100"/>
                  </a:lnTo>
                  <a:lnTo>
                    <a:pt x="28" y="99"/>
                  </a:lnTo>
                  <a:lnTo>
                    <a:pt x="28" y="97"/>
                  </a:lnTo>
                  <a:lnTo>
                    <a:pt x="28" y="99"/>
                  </a:lnTo>
                  <a:lnTo>
                    <a:pt x="29" y="97"/>
                  </a:lnTo>
                  <a:lnTo>
                    <a:pt x="29" y="251"/>
                  </a:lnTo>
                  <a:lnTo>
                    <a:pt x="29" y="97"/>
                  </a:lnTo>
                  <a:lnTo>
                    <a:pt x="29" y="237"/>
                  </a:lnTo>
                  <a:lnTo>
                    <a:pt x="31" y="235"/>
                  </a:lnTo>
                  <a:lnTo>
                    <a:pt x="31" y="209"/>
                  </a:lnTo>
                  <a:lnTo>
                    <a:pt x="32" y="208"/>
                  </a:lnTo>
                  <a:lnTo>
                    <a:pt x="32" y="206"/>
                  </a:lnTo>
                  <a:lnTo>
                    <a:pt x="32" y="206"/>
                  </a:lnTo>
                  <a:lnTo>
                    <a:pt x="34" y="206"/>
                  </a:lnTo>
                  <a:lnTo>
                    <a:pt x="35" y="206"/>
                  </a:lnTo>
                  <a:lnTo>
                    <a:pt x="37" y="206"/>
                  </a:lnTo>
                  <a:lnTo>
                    <a:pt x="39" y="208"/>
                  </a:lnTo>
                  <a:lnTo>
                    <a:pt x="39" y="208"/>
                  </a:lnTo>
                  <a:lnTo>
                    <a:pt x="39" y="206"/>
                  </a:lnTo>
                  <a:lnTo>
                    <a:pt x="39" y="208"/>
                  </a:lnTo>
                  <a:lnTo>
                    <a:pt x="40" y="206"/>
                  </a:lnTo>
                  <a:lnTo>
                    <a:pt x="40" y="208"/>
                  </a:lnTo>
                  <a:lnTo>
                    <a:pt x="42" y="206"/>
                  </a:lnTo>
                  <a:lnTo>
                    <a:pt x="42" y="209"/>
                  </a:lnTo>
                  <a:lnTo>
                    <a:pt x="42" y="208"/>
                  </a:lnTo>
                  <a:lnTo>
                    <a:pt x="45" y="208"/>
                  </a:lnTo>
                  <a:lnTo>
                    <a:pt x="45" y="209"/>
                  </a:lnTo>
                  <a:lnTo>
                    <a:pt x="46" y="208"/>
                  </a:lnTo>
                  <a:lnTo>
                    <a:pt x="46" y="209"/>
                  </a:lnTo>
                  <a:lnTo>
                    <a:pt x="46" y="208"/>
                  </a:lnTo>
                  <a:lnTo>
                    <a:pt x="48" y="209"/>
                  </a:lnTo>
                  <a:lnTo>
                    <a:pt x="48" y="211"/>
                  </a:lnTo>
                  <a:lnTo>
                    <a:pt x="48" y="208"/>
                  </a:lnTo>
                  <a:lnTo>
                    <a:pt x="48" y="211"/>
                  </a:lnTo>
                  <a:lnTo>
                    <a:pt x="49" y="209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2" y="211"/>
                  </a:lnTo>
                  <a:lnTo>
                    <a:pt x="51" y="211"/>
                  </a:lnTo>
                  <a:lnTo>
                    <a:pt x="52" y="211"/>
                  </a:lnTo>
                  <a:lnTo>
                    <a:pt x="54" y="213"/>
                  </a:lnTo>
                  <a:lnTo>
                    <a:pt x="54" y="213"/>
                  </a:lnTo>
                  <a:lnTo>
                    <a:pt x="54" y="211"/>
                  </a:lnTo>
                  <a:lnTo>
                    <a:pt x="54" y="213"/>
                  </a:lnTo>
                  <a:lnTo>
                    <a:pt x="56" y="211"/>
                  </a:lnTo>
                  <a:lnTo>
                    <a:pt x="56" y="213"/>
                  </a:lnTo>
                  <a:lnTo>
                    <a:pt x="56" y="213"/>
                  </a:lnTo>
                  <a:lnTo>
                    <a:pt x="57" y="213"/>
                  </a:lnTo>
                  <a:lnTo>
                    <a:pt x="59" y="213"/>
                  </a:lnTo>
                  <a:lnTo>
                    <a:pt x="60" y="213"/>
                  </a:lnTo>
                  <a:lnTo>
                    <a:pt x="62" y="215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3" y="215"/>
                  </a:lnTo>
                  <a:lnTo>
                    <a:pt x="65" y="217"/>
                  </a:lnTo>
                  <a:lnTo>
                    <a:pt x="65" y="215"/>
                  </a:lnTo>
                  <a:lnTo>
                    <a:pt x="65" y="217"/>
                  </a:lnTo>
                  <a:lnTo>
                    <a:pt x="66" y="215"/>
                  </a:lnTo>
                  <a:lnTo>
                    <a:pt x="66" y="217"/>
                  </a:lnTo>
                  <a:lnTo>
                    <a:pt x="68" y="217"/>
                  </a:lnTo>
                  <a:lnTo>
                    <a:pt x="70" y="219"/>
                  </a:lnTo>
                  <a:lnTo>
                    <a:pt x="70" y="219"/>
                  </a:lnTo>
                  <a:lnTo>
                    <a:pt x="70" y="217"/>
                  </a:lnTo>
                  <a:lnTo>
                    <a:pt x="70" y="217"/>
                  </a:lnTo>
                  <a:lnTo>
                    <a:pt x="71" y="219"/>
                  </a:lnTo>
                  <a:lnTo>
                    <a:pt x="71" y="217"/>
                  </a:lnTo>
                  <a:lnTo>
                    <a:pt x="71" y="219"/>
                  </a:lnTo>
                  <a:lnTo>
                    <a:pt x="73" y="219"/>
                  </a:lnTo>
                  <a:lnTo>
                    <a:pt x="74" y="219"/>
                  </a:lnTo>
                  <a:lnTo>
                    <a:pt x="74" y="224"/>
                  </a:lnTo>
                  <a:lnTo>
                    <a:pt x="74" y="11"/>
                  </a:lnTo>
                  <a:lnTo>
                    <a:pt x="74" y="171"/>
                  </a:lnTo>
                  <a:lnTo>
                    <a:pt x="76" y="131"/>
                  </a:lnTo>
                  <a:lnTo>
                    <a:pt x="76" y="42"/>
                  </a:lnTo>
                  <a:lnTo>
                    <a:pt x="76" y="108"/>
                  </a:lnTo>
                  <a:lnTo>
                    <a:pt x="77" y="109"/>
                  </a:lnTo>
                  <a:lnTo>
                    <a:pt x="77" y="262"/>
                  </a:lnTo>
                  <a:lnTo>
                    <a:pt x="77" y="244"/>
                  </a:lnTo>
                  <a:lnTo>
                    <a:pt x="79" y="242"/>
                  </a:lnTo>
                  <a:lnTo>
                    <a:pt x="79" y="226"/>
                  </a:lnTo>
                  <a:lnTo>
                    <a:pt x="80" y="2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2" name="Freeform 218"/>
            <p:cNvSpPr>
              <a:spLocks/>
            </p:cNvSpPr>
            <p:nvPr/>
          </p:nvSpPr>
          <p:spPr bwMode="auto">
            <a:xfrm>
              <a:off x="1771611" y="2856376"/>
              <a:ext cx="96291" cy="20097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" y="127"/>
                </a:cxn>
                <a:cxn ang="0">
                  <a:pos x="3" y="107"/>
                </a:cxn>
                <a:cxn ang="0">
                  <a:pos x="5" y="244"/>
                </a:cxn>
                <a:cxn ang="0">
                  <a:pos x="7" y="114"/>
                </a:cxn>
                <a:cxn ang="0">
                  <a:pos x="8" y="253"/>
                </a:cxn>
                <a:cxn ang="0">
                  <a:pos x="10" y="218"/>
                </a:cxn>
                <a:cxn ang="0">
                  <a:pos x="11" y="216"/>
                </a:cxn>
                <a:cxn ang="0">
                  <a:pos x="14" y="216"/>
                </a:cxn>
                <a:cxn ang="0">
                  <a:pos x="16" y="211"/>
                </a:cxn>
                <a:cxn ang="0">
                  <a:pos x="17" y="213"/>
                </a:cxn>
                <a:cxn ang="0">
                  <a:pos x="17" y="214"/>
                </a:cxn>
                <a:cxn ang="0">
                  <a:pos x="21" y="216"/>
                </a:cxn>
                <a:cxn ang="0">
                  <a:pos x="22" y="214"/>
                </a:cxn>
                <a:cxn ang="0">
                  <a:pos x="24" y="213"/>
                </a:cxn>
                <a:cxn ang="0">
                  <a:pos x="25" y="53"/>
                </a:cxn>
                <a:cxn ang="0">
                  <a:pos x="27" y="227"/>
                </a:cxn>
                <a:cxn ang="0">
                  <a:pos x="28" y="218"/>
                </a:cxn>
                <a:cxn ang="0">
                  <a:pos x="30" y="220"/>
                </a:cxn>
                <a:cxn ang="0">
                  <a:pos x="30" y="91"/>
                </a:cxn>
                <a:cxn ang="0">
                  <a:pos x="33" y="124"/>
                </a:cxn>
                <a:cxn ang="0">
                  <a:pos x="33" y="127"/>
                </a:cxn>
                <a:cxn ang="0">
                  <a:pos x="35" y="124"/>
                </a:cxn>
                <a:cxn ang="0">
                  <a:pos x="36" y="124"/>
                </a:cxn>
                <a:cxn ang="0">
                  <a:pos x="38" y="116"/>
                </a:cxn>
                <a:cxn ang="0">
                  <a:pos x="39" y="125"/>
                </a:cxn>
                <a:cxn ang="0">
                  <a:pos x="41" y="118"/>
                </a:cxn>
                <a:cxn ang="0">
                  <a:pos x="42" y="118"/>
                </a:cxn>
                <a:cxn ang="0">
                  <a:pos x="44" y="116"/>
                </a:cxn>
                <a:cxn ang="0">
                  <a:pos x="45" y="111"/>
                </a:cxn>
                <a:cxn ang="0">
                  <a:pos x="45" y="93"/>
                </a:cxn>
                <a:cxn ang="0">
                  <a:pos x="47" y="104"/>
                </a:cxn>
                <a:cxn ang="0">
                  <a:pos x="50" y="100"/>
                </a:cxn>
                <a:cxn ang="0">
                  <a:pos x="52" y="100"/>
                </a:cxn>
                <a:cxn ang="0">
                  <a:pos x="53" y="104"/>
                </a:cxn>
                <a:cxn ang="0">
                  <a:pos x="55" y="102"/>
                </a:cxn>
                <a:cxn ang="0">
                  <a:pos x="56" y="105"/>
                </a:cxn>
                <a:cxn ang="0">
                  <a:pos x="58" y="105"/>
                </a:cxn>
                <a:cxn ang="0">
                  <a:pos x="59" y="105"/>
                </a:cxn>
                <a:cxn ang="0">
                  <a:pos x="61" y="105"/>
                </a:cxn>
                <a:cxn ang="0">
                  <a:pos x="62" y="107"/>
                </a:cxn>
                <a:cxn ang="0">
                  <a:pos x="64" y="105"/>
                </a:cxn>
              </a:cxnLst>
              <a:rect l="0" t="0" r="r" b="b"/>
              <a:pathLst>
                <a:path w="66" h="256">
                  <a:moveTo>
                    <a:pt x="0" y="229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" y="47"/>
                  </a:lnTo>
                  <a:lnTo>
                    <a:pt x="2" y="131"/>
                  </a:lnTo>
                  <a:lnTo>
                    <a:pt x="2" y="127"/>
                  </a:lnTo>
                  <a:lnTo>
                    <a:pt x="3" y="120"/>
                  </a:lnTo>
                  <a:lnTo>
                    <a:pt x="3" y="256"/>
                  </a:lnTo>
                  <a:lnTo>
                    <a:pt x="3" y="107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5" y="244"/>
                  </a:lnTo>
                  <a:lnTo>
                    <a:pt x="5" y="38"/>
                  </a:lnTo>
                  <a:lnTo>
                    <a:pt x="5" y="113"/>
                  </a:lnTo>
                  <a:lnTo>
                    <a:pt x="7" y="114"/>
                  </a:lnTo>
                  <a:lnTo>
                    <a:pt x="7" y="140"/>
                  </a:lnTo>
                  <a:lnTo>
                    <a:pt x="8" y="142"/>
                  </a:lnTo>
                  <a:lnTo>
                    <a:pt x="8" y="253"/>
                  </a:lnTo>
                  <a:lnTo>
                    <a:pt x="8" y="227"/>
                  </a:lnTo>
                  <a:lnTo>
                    <a:pt x="10" y="225"/>
                  </a:lnTo>
                  <a:lnTo>
                    <a:pt x="10" y="218"/>
                  </a:lnTo>
                  <a:lnTo>
                    <a:pt x="11" y="216"/>
                  </a:lnTo>
                  <a:lnTo>
                    <a:pt x="11" y="218"/>
                  </a:lnTo>
                  <a:lnTo>
                    <a:pt x="11" y="216"/>
                  </a:lnTo>
                  <a:lnTo>
                    <a:pt x="13" y="218"/>
                  </a:lnTo>
                  <a:lnTo>
                    <a:pt x="13" y="214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4" y="213"/>
                  </a:lnTo>
                  <a:lnTo>
                    <a:pt x="16" y="211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7" y="213"/>
                  </a:lnTo>
                  <a:lnTo>
                    <a:pt x="17" y="214"/>
                  </a:lnTo>
                  <a:lnTo>
                    <a:pt x="19" y="214"/>
                  </a:lnTo>
                  <a:lnTo>
                    <a:pt x="21" y="216"/>
                  </a:lnTo>
                  <a:lnTo>
                    <a:pt x="21" y="216"/>
                  </a:lnTo>
                  <a:lnTo>
                    <a:pt x="21" y="214"/>
                  </a:lnTo>
                  <a:lnTo>
                    <a:pt x="22" y="213"/>
                  </a:lnTo>
                  <a:lnTo>
                    <a:pt x="22" y="214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24" y="213"/>
                  </a:lnTo>
                  <a:lnTo>
                    <a:pt x="24" y="216"/>
                  </a:lnTo>
                  <a:lnTo>
                    <a:pt x="25" y="214"/>
                  </a:lnTo>
                  <a:lnTo>
                    <a:pt x="25" y="53"/>
                  </a:lnTo>
                  <a:lnTo>
                    <a:pt x="25" y="216"/>
                  </a:lnTo>
                  <a:lnTo>
                    <a:pt x="27" y="214"/>
                  </a:lnTo>
                  <a:lnTo>
                    <a:pt x="27" y="227"/>
                  </a:lnTo>
                  <a:lnTo>
                    <a:pt x="27" y="196"/>
                  </a:lnTo>
                  <a:lnTo>
                    <a:pt x="27" y="220"/>
                  </a:lnTo>
                  <a:lnTo>
                    <a:pt x="28" y="218"/>
                  </a:lnTo>
                  <a:lnTo>
                    <a:pt x="28" y="220"/>
                  </a:lnTo>
                  <a:lnTo>
                    <a:pt x="28" y="218"/>
                  </a:lnTo>
                  <a:lnTo>
                    <a:pt x="30" y="220"/>
                  </a:lnTo>
                  <a:lnTo>
                    <a:pt x="30" y="220"/>
                  </a:lnTo>
                  <a:lnTo>
                    <a:pt x="30" y="36"/>
                  </a:lnTo>
                  <a:lnTo>
                    <a:pt x="30" y="91"/>
                  </a:lnTo>
                  <a:lnTo>
                    <a:pt x="31" y="87"/>
                  </a:lnTo>
                  <a:lnTo>
                    <a:pt x="31" y="122"/>
                  </a:lnTo>
                  <a:lnTo>
                    <a:pt x="33" y="124"/>
                  </a:lnTo>
                  <a:lnTo>
                    <a:pt x="33" y="129"/>
                  </a:lnTo>
                  <a:lnTo>
                    <a:pt x="33" y="124"/>
                  </a:lnTo>
                  <a:lnTo>
                    <a:pt x="33" y="127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24"/>
                  </a:lnTo>
                  <a:lnTo>
                    <a:pt x="35" y="125"/>
                  </a:lnTo>
                  <a:lnTo>
                    <a:pt x="36" y="122"/>
                  </a:lnTo>
                  <a:lnTo>
                    <a:pt x="36" y="124"/>
                  </a:lnTo>
                  <a:lnTo>
                    <a:pt x="38" y="125"/>
                  </a:lnTo>
                  <a:lnTo>
                    <a:pt x="38" y="133"/>
                  </a:lnTo>
                  <a:lnTo>
                    <a:pt x="38" y="116"/>
                  </a:lnTo>
                  <a:lnTo>
                    <a:pt x="38" y="122"/>
                  </a:lnTo>
                  <a:lnTo>
                    <a:pt x="39" y="124"/>
                  </a:lnTo>
                  <a:lnTo>
                    <a:pt x="39" y="125"/>
                  </a:lnTo>
                  <a:lnTo>
                    <a:pt x="39" y="118"/>
                  </a:lnTo>
                  <a:lnTo>
                    <a:pt x="39" y="120"/>
                  </a:lnTo>
                  <a:lnTo>
                    <a:pt x="41" y="118"/>
                  </a:lnTo>
                  <a:lnTo>
                    <a:pt x="41" y="116"/>
                  </a:lnTo>
                  <a:lnTo>
                    <a:pt x="41" y="120"/>
                  </a:lnTo>
                  <a:lnTo>
                    <a:pt x="42" y="118"/>
                  </a:lnTo>
                  <a:lnTo>
                    <a:pt x="42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8"/>
                  </a:lnTo>
                  <a:lnTo>
                    <a:pt x="44" y="113"/>
                  </a:lnTo>
                  <a:lnTo>
                    <a:pt x="45" y="111"/>
                  </a:lnTo>
                  <a:lnTo>
                    <a:pt x="45" y="113"/>
                  </a:lnTo>
                  <a:lnTo>
                    <a:pt x="45" y="76"/>
                  </a:lnTo>
                  <a:lnTo>
                    <a:pt x="45" y="93"/>
                  </a:lnTo>
                  <a:lnTo>
                    <a:pt x="47" y="89"/>
                  </a:lnTo>
                  <a:lnTo>
                    <a:pt x="47" y="107"/>
                  </a:lnTo>
                  <a:lnTo>
                    <a:pt x="47" y="104"/>
                  </a:lnTo>
                  <a:lnTo>
                    <a:pt x="48" y="102"/>
                  </a:lnTo>
                  <a:lnTo>
                    <a:pt x="48" y="98"/>
                  </a:lnTo>
                  <a:lnTo>
                    <a:pt x="50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2" y="100"/>
                  </a:lnTo>
                  <a:lnTo>
                    <a:pt x="52" y="102"/>
                  </a:lnTo>
                  <a:lnTo>
                    <a:pt x="53" y="100"/>
                  </a:lnTo>
                  <a:lnTo>
                    <a:pt x="53" y="104"/>
                  </a:lnTo>
                  <a:lnTo>
                    <a:pt x="53" y="102"/>
                  </a:lnTo>
                  <a:lnTo>
                    <a:pt x="55" y="104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56" y="104"/>
                  </a:lnTo>
                  <a:lnTo>
                    <a:pt x="56" y="105"/>
                  </a:lnTo>
                  <a:lnTo>
                    <a:pt x="56" y="104"/>
                  </a:lnTo>
                  <a:lnTo>
                    <a:pt x="58" y="105"/>
                  </a:lnTo>
                  <a:lnTo>
                    <a:pt x="58" y="105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59" y="104"/>
                  </a:lnTo>
                  <a:lnTo>
                    <a:pt x="61" y="105"/>
                  </a:lnTo>
                  <a:lnTo>
                    <a:pt x="61" y="104"/>
                  </a:lnTo>
                  <a:lnTo>
                    <a:pt x="61" y="105"/>
                  </a:lnTo>
                  <a:lnTo>
                    <a:pt x="62" y="107"/>
                  </a:lnTo>
                  <a:lnTo>
                    <a:pt x="62" y="105"/>
                  </a:lnTo>
                  <a:lnTo>
                    <a:pt x="64" y="107"/>
                  </a:lnTo>
                  <a:lnTo>
                    <a:pt x="64" y="105"/>
                  </a:lnTo>
                  <a:lnTo>
                    <a:pt x="66" y="107"/>
                  </a:lnTo>
                  <a:lnTo>
                    <a:pt x="66" y="10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>
              <a:off x="1867902" y="2938396"/>
              <a:ext cx="111600" cy="42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4"/>
                </a:cxn>
                <a:cxn ang="0">
                  <a:pos x="6" y="4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2" y="6"/>
                </a:cxn>
                <a:cxn ang="0">
                  <a:pos x="13" y="4"/>
                </a:cxn>
                <a:cxn ang="0">
                  <a:pos x="15" y="4"/>
                </a:cxn>
                <a:cxn ang="0">
                  <a:pos x="17" y="6"/>
                </a:cxn>
                <a:cxn ang="0">
                  <a:pos x="20" y="2"/>
                </a:cxn>
                <a:cxn ang="0">
                  <a:pos x="21" y="6"/>
                </a:cxn>
                <a:cxn ang="0">
                  <a:pos x="21" y="6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9" y="8"/>
                </a:cxn>
                <a:cxn ang="0">
                  <a:pos x="31" y="8"/>
                </a:cxn>
                <a:cxn ang="0">
                  <a:pos x="32" y="8"/>
                </a:cxn>
                <a:cxn ang="0">
                  <a:pos x="34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40" y="6"/>
                </a:cxn>
                <a:cxn ang="0">
                  <a:pos x="41" y="6"/>
                </a:cxn>
                <a:cxn ang="0">
                  <a:pos x="43" y="6"/>
                </a:cxn>
                <a:cxn ang="0">
                  <a:pos x="48" y="6"/>
                </a:cxn>
                <a:cxn ang="0">
                  <a:pos x="49" y="6"/>
                </a:cxn>
                <a:cxn ang="0">
                  <a:pos x="49" y="8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4" y="8"/>
                </a:cxn>
                <a:cxn ang="0">
                  <a:pos x="55" y="13"/>
                </a:cxn>
                <a:cxn ang="0">
                  <a:pos x="57" y="13"/>
                </a:cxn>
                <a:cxn ang="0">
                  <a:pos x="57" y="13"/>
                </a:cxn>
                <a:cxn ang="0">
                  <a:pos x="58" y="11"/>
                </a:cxn>
                <a:cxn ang="0">
                  <a:pos x="63" y="13"/>
                </a:cxn>
                <a:cxn ang="0">
                  <a:pos x="66" y="13"/>
                </a:cxn>
                <a:cxn ang="0">
                  <a:pos x="68" y="17"/>
                </a:cxn>
                <a:cxn ang="0">
                  <a:pos x="68" y="15"/>
                </a:cxn>
                <a:cxn ang="0">
                  <a:pos x="69" y="17"/>
                </a:cxn>
                <a:cxn ang="0">
                  <a:pos x="71" y="20"/>
                </a:cxn>
                <a:cxn ang="0">
                  <a:pos x="72" y="22"/>
                </a:cxn>
                <a:cxn ang="0">
                  <a:pos x="74" y="22"/>
                </a:cxn>
              </a:cxnLst>
              <a:rect l="0" t="0" r="r" b="b"/>
              <a:pathLst>
                <a:path w="76" h="55">
                  <a:moveTo>
                    <a:pt x="0" y="4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9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2" y="9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9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4" y="13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7" y="9"/>
                  </a:lnTo>
                  <a:lnTo>
                    <a:pt x="57" y="13"/>
                  </a:lnTo>
                  <a:lnTo>
                    <a:pt x="58" y="15"/>
                  </a:lnTo>
                  <a:lnTo>
                    <a:pt x="58" y="2"/>
                  </a:lnTo>
                  <a:lnTo>
                    <a:pt x="58" y="11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3" y="13"/>
                  </a:lnTo>
                  <a:lnTo>
                    <a:pt x="63" y="11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5"/>
                  </a:lnTo>
                  <a:lnTo>
                    <a:pt x="68" y="15"/>
                  </a:lnTo>
                  <a:lnTo>
                    <a:pt x="69" y="17"/>
                  </a:lnTo>
                  <a:lnTo>
                    <a:pt x="69" y="15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1" y="11"/>
                  </a:lnTo>
                  <a:lnTo>
                    <a:pt x="71" y="20"/>
                  </a:lnTo>
                  <a:lnTo>
                    <a:pt x="72" y="11"/>
                  </a:lnTo>
                  <a:lnTo>
                    <a:pt x="72" y="24"/>
                  </a:lnTo>
                  <a:lnTo>
                    <a:pt x="72" y="22"/>
                  </a:lnTo>
                  <a:lnTo>
                    <a:pt x="74" y="24"/>
                  </a:lnTo>
                  <a:lnTo>
                    <a:pt x="74" y="55"/>
                  </a:lnTo>
                  <a:lnTo>
                    <a:pt x="74" y="22"/>
                  </a:lnTo>
                  <a:lnTo>
                    <a:pt x="74" y="40"/>
                  </a:lnTo>
                  <a:lnTo>
                    <a:pt x="76" y="4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>
              <a:off x="1979502" y="2844781"/>
              <a:ext cx="87830" cy="35470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3" y="404"/>
                </a:cxn>
                <a:cxn ang="0">
                  <a:pos x="4" y="97"/>
                </a:cxn>
                <a:cxn ang="0">
                  <a:pos x="6" y="153"/>
                </a:cxn>
                <a:cxn ang="0">
                  <a:pos x="6" y="135"/>
                </a:cxn>
                <a:cxn ang="0">
                  <a:pos x="7" y="137"/>
                </a:cxn>
                <a:cxn ang="0">
                  <a:pos x="10" y="139"/>
                </a:cxn>
                <a:cxn ang="0">
                  <a:pos x="12" y="155"/>
                </a:cxn>
                <a:cxn ang="0">
                  <a:pos x="13" y="206"/>
                </a:cxn>
                <a:cxn ang="0">
                  <a:pos x="13" y="253"/>
                </a:cxn>
                <a:cxn ang="0">
                  <a:pos x="15" y="322"/>
                </a:cxn>
                <a:cxn ang="0">
                  <a:pos x="17" y="297"/>
                </a:cxn>
                <a:cxn ang="0">
                  <a:pos x="18" y="433"/>
                </a:cxn>
                <a:cxn ang="0">
                  <a:pos x="20" y="453"/>
                </a:cxn>
                <a:cxn ang="0">
                  <a:pos x="21" y="160"/>
                </a:cxn>
                <a:cxn ang="0">
                  <a:pos x="23" y="291"/>
                </a:cxn>
                <a:cxn ang="0">
                  <a:pos x="24" y="100"/>
                </a:cxn>
                <a:cxn ang="0">
                  <a:pos x="26" y="129"/>
                </a:cxn>
                <a:cxn ang="0">
                  <a:pos x="27" y="139"/>
                </a:cxn>
                <a:cxn ang="0">
                  <a:pos x="29" y="153"/>
                </a:cxn>
                <a:cxn ang="0">
                  <a:pos x="31" y="184"/>
                </a:cxn>
                <a:cxn ang="0">
                  <a:pos x="32" y="200"/>
                </a:cxn>
                <a:cxn ang="0">
                  <a:pos x="34" y="262"/>
                </a:cxn>
                <a:cxn ang="0">
                  <a:pos x="35" y="306"/>
                </a:cxn>
                <a:cxn ang="0">
                  <a:pos x="37" y="300"/>
                </a:cxn>
                <a:cxn ang="0">
                  <a:pos x="38" y="293"/>
                </a:cxn>
                <a:cxn ang="0">
                  <a:pos x="40" y="71"/>
                </a:cxn>
                <a:cxn ang="0">
                  <a:pos x="41" y="179"/>
                </a:cxn>
                <a:cxn ang="0">
                  <a:pos x="43" y="151"/>
                </a:cxn>
                <a:cxn ang="0">
                  <a:pos x="45" y="200"/>
                </a:cxn>
                <a:cxn ang="0">
                  <a:pos x="46" y="189"/>
                </a:cxn>
                <a:cxn ang="0">
                  <a:pos x="46" y="180"/>
                </a:cxn>
                <a:cxn ang="0">
                  <a:pos x="48" y="184"/>
                </a:cxn>
                <a:cxn ang="0">
                  <a:pos x="49" y="233"/>
                </a:cxn>
                <a:cxn ang="0">
                  <a:pos x="51" y="208"/>
                </a:cxn>
                <a:cxn ang="0">
                  <a:pos x="52" y="128"/>
                </a:cxn>
                <a:cxn ang="0">
                  <a:pos x="52" y="160"/>
                </a:cxn>
                <a:cxn ang="0">
                  <a:pos x="54" y="148"/>
                </a:cxn>
                <a:cxn ang="0">
                  <a:pos x="55" y="173"/>
                </a:cxn>
                <a:cxn ang="0">
                  <a:pos x="57" y="191"/>
                </a:cxn>
                <a:cxn ang="0">
                  <a:pos x="58" y="160"/>
                </a:cxn>
                <a:cxn ang="0">
                  <a:pos x="60" y="169"/>
                </a:cxn>
              </a:cxnLst>
              <a:rect l="0" t="0" r="r" b="b"/>
              <a:pathLst>
                <a:path w="60" h="453">
                  <a:moveTo>
                    <a:pt x="0" y="162"/>
                  </a:moveTo>
                  <a:lnTo>
                    <a:pt x="0" y="157"/>
                  </a:lnTo>
                  <a:lnTo>
                    <a:pt x="0" y="320"/>
                  </a:lnTo>
                  <a:lnTo>
                    <a:pt x="1" y="335"/>
                  </a:lnTo>
                  <a:lnTo>
                    <a:pt x="1" y="402"/>
                  </a:lnTo>
                  <a:lnTo>
                    <a:pt x="3" y="404"/>
                  </a:lnTo>
                  <a:lnTo>
                    <a:pt x="3" y="0"/>
                  </a:lnTo>
                  <a:lnTo>
                    <a:pt x="3" y="91"/>
                  </a:lnTo>
                  <a:lnTo>
                    <a:pt x="4" y="97"/>
                  </a:lnTo>
                  <a:lnTo>
                    <a:pt x="4" y="177"/>
                  </a:lnTo>
                  <a:lnTo>
                    <a:pt x="4" y="155"/>
                  </a:lnTo>
                  <a:lnTo>
                    <a:pt x="6" y="153"/>
                  </a:lnTo>
                  <a:lnTo>
                    <a:pt x="6" y="171"/>
                  </a:lnTo>
                  <a:lnTo>
                    <a:pt x="6" y="122"/>
                  </a:lnTo>
                  <a:lnTo>
                    <a:pt x="6" y="135"/>
                  </a:lnTo>
                  <a:lnTo>
                    <a:pt x="7" y="137"/>
                  </a:lnTo>
                  <a:lnTo>
                    <a:pt x="7" y="153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9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10" y="153"/>
                  </a:lnTo>
                  <a:lnTo>
                    <a:pt x="12" y="155"/>
                  </a:lnTo>
                  <a:lnTo>
                    <a:pt x="12" y="219"/>
                  </a:lnTo>
                  <a:lnTo>
                    <a:pt x="12" y="202"/>
                  </a:lnTo>
                  <a:lnTo>
                    <a:pt x="13" y="206"/>
                  </a:lnTo>
                  <a:lnTo>
                    <a:pt x="13" y="273"/>
                  </a:lnTo>
                  <a:lnTo>
                    <a:pt x="13" y="200"/>
                  </a:lnTo>
                  <a:lnTo>
                    <a:pt x="13" y="253"/>
                  </a:lnTo>
                  <a:lnTo>
                    <a:pt x="15" y="244"/>
                  </a:lnTo>
                  <a:lnTo>
                    <a:pt x="15" y="140"/>
                  </a:lnTo>
                  <a:lnTo>
                    <a:pt x="15" y="322"/>
                  </a:lnTo>
                  <a:lnTo>
                    <a:pt x="17" y="330"/>
                  </a:lnTo>
                  <a:lnTo>
                    <a:pt x="17" y="379"/>
                  </a:lnTo>
                  <a:lnTo>
                    <a:pt x="17" y="297"/>
                  </a:lnTo>
                  <a:lnTo>
                    <a:pt x="17" y="377"/>
                  </a:lnTo>
                  <a:lnTo>
                    <a:pt x="18" y="377"/>
                  </a:lnTo>
                  <a:lnTo>
                    <a:pt x="18" y="433"/>
                  </a:lnTo>
                  <a:lnTo>
                    <a:pt x="18" y="410"/>
                  </a:lnTo>
                  <a:lnTo>
                    <a:pt x="20" y="411"/>
                  </a:lnTo>
                  <a:lnTo>
                    <a:pt x="20" y="453"/>
                  </a:lnTo>
                  <a:lnTo>
                    <a:pt x="20" y="451"/>
                  </a:lnTo>
                  <a:lnTo>
                    <a:pt x="21" y="451"/>
                  </a:lnTo>
                  <a:lnTo>
                    <a:pt x="21" y="160"/>
                  </a:lnTo>
                  <a:lnTo>
                    <a:pt x="21" y="242"/>
                  </a:lnTo>
                  <a:lnTo>
                    <a:pt x="23" y="248"/>
                  </a:lnTo>
                  <a:lnTo>
                    <a:pt x="23" y="291"/>
                  </a:lnTo>
                  <a:lnTo>
                    <a:pt x="23" y="6"/>
                  </a:lnTo>
                  <a:lnTo>
                    <a:pt x="23" y="102"/>
                  </a:lnTo>
                  <a:lnTo>
                    <a:pt x="24" y="100"/>
                  </a:lnTo>
                  <a:lnTo>
                    <a:pt x="24" y="135"/>
                  </a:lnTo>
                  <a:lnTo>
                    <a:pt x="24" y="131"/>
                  </a:lnTo>
                  <a:lnTo>
                    <a:pt x="26" y="129"/>
                  </a:lnTo>
                  <a:lnTo>
                    <a:pt x="26" y="140"/>
                  </a:lnTo>
                  <a:lnTo>
                    <a:pt x="26" y="137"/>
                  </a:lnTo>
                  <a:lnTo>
                    <a:pt x="27" y="139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9" y="153"/>
                  </a:lnTo>
                  <a:lnTo>
                    <a:pt x="29" y="188"/>
                  </a:lnTo>
                  <a:lnTo>
                    <a:pt x="29" y="186"/>
                  </a:lnTo>
                  <a:lnTo>
                    <a:pt x="31" y="184"/>
                  </a:lnTo>
                  <a:lnTo>
                    <a:pt x="31" y="211"/>
                  </a:lnTo>
                  <a:lnTo>
                    <a:pt x="31" y="199"/>
                  </a:lnTo>
                  <a:lnTo>
                    <a:pt x="32" y="200"/>
                  </a:lnTo>
                  <a:lnTo>
                    <a:pt x="32" y="262"/>
                  </a:lnTo>
                  <a:lnTo>
                    <a:pt x="32" y="260"/>
                  </a:lnTo>
                  <a:lnTo>
                    <a:pt x="34" y="262"/>
                  </a:lnTo>
                  <a:lnTo>
                    <a:pt x="34" y="297"/>
                  </a:lnTo>
                  <a:lnTo>
                    <a:pt x="35" y="295"/>
                  </a:lnTo>
                  <a:lnTo>
                    <a:pt x="35" y="306"/>
                  </a:lnTo>
                  <a:lnTo>
                    <a:pt x="37" y="304"/>
                  </a:lnTo>
                  <a:lnTo>
                    <a:pt x="37" y="310"/>
                  </a:lnTo>
                  <a:lnTo>
                    <a:pt x="37" y="300"/>
                  </a:lnTo>
                  <a:lnTo>
                    <a:pt x="38" y="299"/>
                  </a:lnTo>
                  <a:lnTo>
                    <a:pt x="38" y="300"/>
                  </a:lnTo>
                  <a:lnTo>
                    <a:pt x="38" y="293"/>
                  </a:lnTo>
                  <a:lnTo>
                    <a:pt x="40" y="291"/>
                  </a:lnTo>
                  <a:lnTo>
                    <a:pt x="40" y="58"/>
                  </a:lnTo>
                  <a:lnTo>
                    <a:pt x="40" y="71"/>
                  </a:lnTo>
                  <a:lnTo>
                    <a:pt x="41" y="80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3" y="177"/>
                  </a:lnTo>
                  <a:lnTo>
                    <a:pt x="43" y="184"/>
                  </a:lnTo>
                  <a:lnTo>
                    <a:pt x="43" y="151"/>
                  </a:lnTo>
                  <a:lnTo>
                    <a:pt x="43" y="182"/>
                  </a:lnTo>
                  <a:lnTo>
                    <a:pt x="45" y="180"/>
                  </a:lnTo>
                  <a:lnTo>
                    <a:pt x="45" y="200"/>
                  </a:lnTo>
                  <a:lnTo>
                    <a:pt x="45" y="179"/>
                  </a:lnTo>
                  <a:lnTo>
                    <a:pt x="45" y="191"/>
                  </a:lnTo>
                  <a:lnTo>
                    <a:pt x="46" y="189"/>
                  </a:lnTo>
                  <a:lnTo>
                    <a:pt x="46" y="197"/>
                  </a:lnTo>
                  <a:lnTo>
                    <a:pt x="46" y="179"/>
                  </a:lnTo>
                  <a:lnTo>
                    <a:pt x="46" y="180"/>
                  </a:lnTo>
                  <a:lnTo>
                    <a:pt x="48" y="186"/>
                  </a:lnTo>
                  <a:lnTo>
                    <a:pt x="48" y="211"/>
                  </a:lnTo>
                  <a:lnTo>
                    <a:pt x="48" y="184"/>
                  </a:lnTo>
                  <a:lnTo>
                    <a:pt x="48" y="184"/>
                  </a:lnTo>
                  <a:lnTo>
                    <a:pt x="49" y="182"/>
                  </a:lnTo>
                  <a:lnTo>
                    <a:pt x="49" y="233"/>
                  </a:lnTo>
                  <a:lnTo>
                    <a:pt x="49" y="159"/>
                  </a:lnTo>
                  <a:lnTo>
                    <a:pt x="49" y="215"/>
                  </a:lnTo>
                  <a:lnTo>
                    <a:pt x="51" y="208"/>
                  </a:lnTo>
                  <a:lnTo>
                    <a:pt x="51" y="217"/>
                  </a:lnTo>
                  <a:lnTo>
                    <a:pt x="51" y="168"/>
                  </a:lnTo>
                  <a:lnTo>
                    <a:pt x="52" y="128"/>
                  </a:lnTo>
                  <a:lnTo>
                    <a:pt x="52" y="226"/>
                  </a:lnTo>
                  <a:lnTo>
                    <a:pt x="52" y="108"/>
                  </a:lnTo>
                  <a:lnTo>
                    <a:pt x="52" y="160"/>
                  </a:lnTo>
                  <a:lnTo>
                    <a:pt x="54" y="164"/>
                  </a:lnTo>
                  <a:lnTo>
                    <a:pt x="54" y="189"/>
                  </a:lnTo>
                  <a:lnTo>
                    <a:pt x="54" y="148"/>
                  </a:lnTo>
                  <a:lnTo>
                    <a:pt x="54" y="184"/>
                  </a:lnTo>
                  <a:lnTo>
                    <a:pt x="55" y="186"/>
                  </a:lnTo>
                  <a:lnTo>
                    <a:pt x="55" y="173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7" y="191"/>
                  </a:lnTo>
                  <a:lnTo>
                    <a:pt x="57" y="148"/>
                  </a:lnTo>
                  <a:lnTo>
                    <a:pt x="57" y="153"/>
                  </a:lnTo>
                  <a:lnTo>
                    <a:pt x="58" y="160"/>
                  </a:lnTo>
                  <a:lnTo>
                    <a:pt x="58" y="177"/>
                  </a:lnTo>
                  <a:lnTo>
                    <a:pt x="58" y="168"/>
                  </a:lnTo>
                  <a:lnTo>
                    <a:pt x="60" y="169"/>
                  </a:lnTo>
                  <a:lnTo>
                    <a:pt x="60" y="175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>
              <a:off x="2067332" y="2859382"/>
              <a:ext cx="81786" cy="127968"/>
            </a:xfrm>
            <a:custGeom>
              <a:avLst/>
              <a:gdLst/>
              <a:ahLst/>
              <a:cxnLst>
                <a:cxn ang="0">
                  <a:pos x="2" y="151"/>
                </a:cxn>
                <a:cxn ang="0">
                  <a:pos x="2" y="150"/>
                </a:cxn>
                <a:cxn ang="0">
                  <a:pos x="3" y="146"/>
                </a:cxn>
                <a:cxn ang="0">
                  <a:pos x="5" y="137"/>
                </a:cxn>
                <a:cxn ang="0">
                  <a:pos x="6" y="150"/>
                </a:cxn>
                <a:cxn ang="0">
                  <a:pos x="8" y="150"/>
                </a:cxn>
                <a:cxn ang="0">
                  <a:pos x="9" y="148"/>
                </a:cxn>
                <a:cxn ang="0">
                  <a:pos x="9" y="146"/>
                </a:cxn>
                <a:cxn ang="0">
                  <a:pos x="11" y="144"/>
                </a:cxn>
                <a:cxn ang="0">
                  <a:pos x="12" y="150"/>
                </a:cxn>
                <a:cxn ang="0">
                  <a:pos x="14" y="142"/>
                </a:cxn>
                <a:cxn ang="0">
                  <a:pos x="16" y="153"/>
                </a:cxn>
                <a:cxn ang="0">
                  <a:pos x="17" y="148"/>
                </a:cxn>
                <a:cxn ang="0">
                  <a:pos x="19" y="144"/>
                </a:cxn>
                <a:cxn ang="0">
                  <a:pos x="20" y="150"/>
                </a:cxn>
                <a:cxn ang="0">
                  <a:pos x="20" y="150"/>
                </a:cxn>
                <a:cxn ang="0">
                  <a:pos x="22" y="142"/>
                </a:cxn>
                <a:cxn ang="0">
                  <a:pos x="23" y="137"/>
                </a:cxn>
                <a:cxn ang="0">
                  <a:pos x="25" y="144"/>
                </a:cxn>
                <a:cxn ang="0">
                  <a:pos x="26" y="133"/>
                </a:cxn>
                <a:cxn ang="0">
                  <a:pos x="26" y="139"/>
                </a:cxn>
                <a:cxn ang="0">
                  <a:pos x="28" y="133"/>
                </a:cxn>
                <a:cxn ang="0">
                  <a:pos x="29" y="141"/>
                </a:cxn>
                <a:cxn ang="0">
                  <a:pos x="31" y="122"/>
                </a:cxn>
                <a:cxn ang="0">
                  <a:pos x="33" y="161"/>
                </a:cxn>
                <a:cxn ang="0">
                  <a:pos x="34" y="157"/>
                </a:cxn>
                <a:cxn ang="0">
                  <a:pos x="36" y="150"/>
                </a:cxn>
                <a:cxn ang="0">
                  <a:pos x="37" y="157"/>
                </a:cxn>
                <a:cxn ang="0">
                  <a:pos x="39" y="155"/>
                </a:cxn>
                <a:cxn ang="0">
                  <a:pos x="40" y="159"/>
                </a:cxn>
                <a:cxn ang="0">
                  <a:pos x="42" y="137"/>
                </a:cxn>
                <a:cxn ang="0">
                  <a:pos x="42" y="146"/>
                </a:cxn>
                <a:cxn ang="0">
                  <a:pos x="43" y="142"/>
                </a:cxn>
                <a:cxn ang="0">
                  <a:pos x="45" y="148"/>
                </a:cxn>
                <a:cxn ang="0">
                  <a:pos x="47" y="144"/>
                </a:cxn>
                <a:cxn ang="0">
                  <a:pos x="48" y="150"/>
                </a:cxn>
                <a:cxn ang="0">
                  <a:pos x="48" y="141"/>
                </a:cxn>
                <a:cxn ang="0">
                  <a:pos x="50" y="146"/>
                </a:cxn>
                <a:cxn ang="0">
                  <a:pos x="51" y="124"/>
                </a:cxn>
                <a:cxn ang="0">
                  <a:pos x="53" y="161"/>
                </a:cxn>
                <a:cxn ang="0">
                  <a:pos x="54" y="164"/>
                </a:cxn>
                <a:cxn ang="0">
                  <a:pos x="56" y="62"/>
                </a:cxn>
              </a:cxnLst>
              <a:rect l="0" t="0" r="r" b="b"/>
              <a:pathLst>
                <a:path w="56" h="164">
                  <a:moveTo>
                    <a:pt x="0" y="150"/>
                  </a:moveTo>
                  <a:lnTo>
                    <a:pt x="0" y="150"/>
                  </a:lnTo>
                  <a:lnTo>
                    <a:pt x="2" y="151"/>
                  </a:lnTo>
                  <a:lnTo>
                    <a:pt x="2" y="153"/>
                  </a:lnTo>
                  <a:lnTo>
                    <a:pt x="2" y="135"/>
                  </a:lnTo>
                  <a:lnTo>
                    <a:pt x="2" y="150"/>
                  </a:lnTo>
                  <a:lnTo>
                    <a:pt x="3" y="15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5" y="153"/>
                  </a:lnTo>
                  <a:lnTo>
                    <a:pt x="5" y="137"/>
                  </a:lnTo>
                  <a:lnTo>
                    <a:pt x="5" y="144"/>
                  </a:lnTo>
                  <a:lnTo>
                    <a:pt x="6" y="142"/>
                  </a:lnTo>
                  <a:lnTo>
                    <a:pt x="6" y="150"/>
                  </a:lnTo>
                  <a:lnTo>
                    <a:pt x="6" y="148"/>
                  </a:lnTo>
                  <a:lnTo>
                    <a:pt x="8" y="146"/>
                  </a:lnTo>
                  <a:lnTo>
                    <a:pt x="8" y="150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9" y="148"/>
                  </a:lnTo>
                  <a:lnTo>
                    <a:pt x="9" y="150"/>
                  </a:lnTo>
                  <a:lnTo>
                    <a:pt x="9" y="144"/>
                  </a:lnTo>
                  <a:lnTo>
                    <a:pt x="9" y="146"/>
                  </a:lnTo>
                  <a:lnTo>
                    <a:pt x="11" y="144"/>
                  </a:lnTo>
                  <a:lnTo>
                    <a:pt x="11" y="139"/>
                  </a:lnTo>
                  <a:lnTo>
                    <a:pt x="11" y="144"/>
                  </a:lnTo>
                  <a:lnTo>
                    <a:pt x="12" y="146"/>
                  </a:lnTo>
                  <a:lnTo>
                    <a:pt x="12" y="142"/>
                  </a:lnTo>
                  <a:lnTo>
                    <a:pt x="12" y="150"/>
                  </a:lnTo>
                  <a:lnTo>
                    <a:pt x="14" y="148"/>
                  </a:lnTo>
                  <a:lnTo>
                    <a:pt x="14" y="150"/>
                  </a:lnTo>
                  <a:lnTo>
                    <a:pt x="14" y="142"/>
                  </a:lnTo>
                  <a:lnTo>
                    <a:pt x="14" y="146"/>
                  </a:lnTo>
                  <a:lnTo>
                    <a:pt x="16" y="148"/>
                  </a:lnTo>
                  <a:lnTo>
                    <a:pt x="16" y="153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7" y="148"/>
                  </a:lnTo>
                  <a:lnTo>
                    <a:pt x="17" y="142"/>
                  </a:lnTo>
                  <a:lnTo>
                    <a:pt x="17" y="142"/>
                  </a:lnTo>
                  <a:lnTo>
                    <a:pt x="19" y="144"/>
                  </a:lnTo>
                  <a:lnTo>
                    <a:pt x="19" y="150"/>
                  </a:lnTo>
                  <a:lnTo>
                    <a:pt x="19" y="148"/>
                  </a:lnTo>
                  <a:lnTo>
                    <a:pt x="20" y="150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20" y="150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2" y="142"/>
                  </a:lnTo>
                  <a:lnTo>
                    <a:pt x="23" y="141"/>
                  </a:lnTo>
                  <a:lnTo>
                    <a:pt x="23" y="144"/>
                  </a:lnTo>
                  <a:lnTo>
                    <a:pt x="23" y="137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4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6" y="133"/>
                  </a:lnTo>
                  <a:lnTo>
                    <a:pt x="26" y="139"/>
                  </a:lnTo>
                  <a:lnTo>
                    <a:pt x="26" y="131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8" y="139"/>
                  </a:lnTo>
                  <a:lnTo>
                    <a:pt x="28" y="133"/>
                  </a:lnTo>
                  <a:lnTo>
                    <a:pt x="29" y="131"/>
                  </a:lnTo>
                  <a:lnTo>
                    <a:pt x="29" y="122"/>
                  </a:lnTo>
                  <a:lnTo>
                    <a:pt x="29" y="141"/>
                  </a:lnTo>
                  <a:lnTo>
                    <a:pt x="31" y="148"/>
                  </a:lnTo>
                  <a:lnTo>
                    <a:pt x="31" y="155"/>
                  </a:lnTo>
                  <a:lnTo>
                    <a:pt x="31" y="122"/>
                  </a:lnTo>
                  <a:lnTo>
                    <a:pt x="31" y="139"/>
                  </a:lnTo>
                  <a:lnTo>
                    <a:pt x="33" y="144"/>
                  </a:lnTo>
                  <a:lnTo>
                    <a:pt x="33" y="161"/>
                  </a:lnTo>
                  <a:lnTo>
                    <a:pt x="33" y="133"/>
                  </a:lnTo>
                  <a:lnTo>
                    <a:pt x="33" y="159"/>
                  </a:lnTo>
                  <a:lnTo>
                    <a:pt x="34" y="157"/>
                  </a:lnTo>
                  <a:lnTo>
                    <a:pt x="34" y="157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6" y="148"/>
                  </a:lnTo>
                  <a:lnTo>
                    <a:pt x="36" y="159"/>
                  </a:lnTo>
                  <a:lnTo>
                    <a:pt x="37" y="157"/>
                  </a:lnTo>
                  <a:lnTo>
                    <a:pt x="37" y="151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39" y="141"/>
                  </a:lnTo>
                  <a:lnTo>
                    <a:pt x="40" y="142"/>
                  </a:lnTo>
                  <a:lnTo>
                    <a:pt x="40" y="159"/>
                  </a:lnTo>
                  <a:lnTo>
                    <a:pt x="40" y="137"/>
                  </a:lnTo>
                  <a:lnTo>
                    <a:pt x="40" y="139"/>
                  </a:lnTo>
                  <a:lnTo>
                    <a:pt x="42" y="137"/>
                  </a:lnTo>
                  <a:lnTo>
                    <a:pt x="42" y="150"/>
                  </a:lnTo>
                  <a:lnTo>
                    <a:pt x="42" y="135"/>
                  </a:lnTo>
                  <a:lnTo>
                    <a:pt x="42" y="146"/>
                  </a:lnTo>
                  <a:lnTo>
                    <a:pt x="43" y="148"/>
                  </a:lnTo>
                  <a:lnTo>
                    <a:pt x="43" y="150"/>
                  </a:lnTo>
                  <a:lnTo>
                    <a:pt x="43" y="142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5" y="148"/>
                  </a:lnTo>
                  <a:lnTo>
                    <a:pt x="45" y="139"/>
                  </a:lnTo>
                  <a:lnTo>
                    <a:pt x="45" y="142"/>
                  </a:lnTo>
                  <a:lnTo>
                    <a:pt x="47" y="144"/>
                  </a:lnTo>
                  <a:lnTo>
                    <a:pt x="47" y="142"/>
                  </a:lnTo>
                  <a:lnTo>
                    <a:pt x="47" y="148"/>
                  </a:lnTo>
                  <a:lnTo>
                    <a:pt x="48" y="150"/>
                  </a:lnTo>
                  <a:lnTo>
                    <a:pt x="48" y="150"/>
                  </a:lnTo>
                  <a:lnTo>
                    <a:pt x="48" y="131"/>
                  </a:lnTo>
                  <a:lnTo>
                    <a:pt x="48" y="141"/>
                  </a:lnTo>
                  <a:lnTo>
                    <a:pt x="50" y="142"/>
                  </a:lnTo>
                  <a:lnTo>
                    <a:pt x="50" y="153"/>
                  </a:lnTo>
                  <a:lnTo>
                    <a:pt x="50" y="146"/>
                  </a:lnTo>
                  <a:lnTo>
                    <a:pt x="51" y="148"/>
                  </a:lnTo>
                  <a:lnTo>
                    <a:pt x="51" y="150"/>
                  </a:lnTo>
                  <a:lnTo>
                    <a:pt x="51" y="124"/>
                  </a:lnTo>
                  <a:lnTo>
                    <a:pt x="51" y="148"/>
                  </a:lnTo>
                  <a:lnTo>
                    <a:pt x="53" y="146"/>
                  </a:lnTo>
                  <a:lnTo>
                    <a:pt x="53" y="161"/>
                  </a:lnTo>
                  <a:lnTo>
                    <a:pt x="53" y="157"/>
                  </a:lnTo>
                  <a:lnTo>
                    <a:pt x="54" y="155"/>
                  </a:lnTo>
                  <a:lnTo>
                    <a:pt x="54" y="164"/>
                  </a:lnTo>
                  <a:lnTo>
                    <a:pt x="54" y="0"/>
                  </a:lnTo>
                  <a:lnTo>
                    <a:pt x="54" y="53"/>
                  </a:lnTo>
                  <a:lnTo>
                    <a:pt x="56" y="62"/>
                  </a:lnTo>
                  <a:lnTo>
                    <a:pt x="56" y="101"/>
                  </a:lnTo>
                  <a:lnTo>
                    <a:pt x="56" y="9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6" name="Freeform 222"/>
            <p:cNvSpPr>
              <a:spLocks/>
            </p:cNvSpPr>
            <p:nvPr/>
          </p:nvSpPr>
          <p:spPr bwMode="auto">
            <a:xfrm>
              <a:off x="2149119" y="2803127"/>
              <a:ext cx="92665" cy="391205"/>
            </a:xfrm>
            <a:custGeom>
              <a:avLst/>
              <a:gdLst/>
              <a:ahLst/>
              <a:cxnLst>
                <a:cxn ang="0">
                  <a:pos x="1" y="173"/>
                </a:cxn>
                <a:cxn ang="0">
                  <a:pos x="3" y="171"/>
                </a:cxn>
                <a:cxn ang="0">
                  <a:pos x="3" y="154"/>
                </a:cxn>
                <a:cxn ang="0">
                  <a:pos x="6" y="178"/>
                </a:cxn>
                <a:cxn ang="0">
                  <a:pos x="8" y="207"/>
                </a:cxn>
                <a:cxn ang="0">
                  <a:pos x="9" y="449"/>
                </a:cxn>
                <a:cxn ang="0">
                  <a:pos x="9" y="231"/>
                </a:cxn>
                <a:cxn ang="0">
                  <a:pos x="12" y="498"/>
                </a:cxn>
                <a:cxn ang="0">
                  <a:pos x="14" y="500"/>
                </a:cxn>
                <a:cxn ang="0">
                  <a:pos x="15" y="484"/>
                </a:cxn>
                <a:cxn ang="0">
                  <a:pos x="17" y="469"/>
                </a:cxn>
                <a:cxn ang="0">
                  <a:pos x="18" y="60"/>
                </a:cxn>
                <a:cxn ang="0">
                  <a:pos x="20" y="198"/>
                </a:cxn>
                <a:cxn ang="0">
                  <a:pos x="22" y="207"/>
                </a:cxn>
                <a:cxn ang="0">
                  <a:pos x="23" y="203"/>
                </a:cxn>
                <a:cxn ang="0">
                  <a:pos x="25" y="222"/>
                </a:cxn>
                <a:cxn ang="0">
                  <a:pos x="26" y="185"/>
                </a:cxn>
                <a:cxn ang="0">
                  <a:pos x="28" y="273"/>
                </a:cxn>
                <a:cxn ang="0">
                  <a:pos x="29" y="262"/>
                </a:cxn>
                <a:cxn ang="0">
                  <a:pos x="31" y="251"/>
                </a:cxn>
                <a:cxn ang="0">
                  <a:pos x="31" y="262"/>
                </a:cxn>
                <a:cxn ang="0">
                  <a:pos x="32" y="180"/>
                </a:cxn>
                <a:cxn ang="0">
                  <a:pos x="34" y="233"/>
                </a:cxn>
                <a:cxn ang="0">
                  <a:pos x="37" y="225"/>
                </a:cxn>
                <a:cxn ang="0">
                  <a:pos x="39" y="240"/>
                </a:cxn>
                <a:cxn ang="0">
                  <a:pos x="40" y="238"/>
                </a:cxn>
                <a:cxn ang="0">
                  <a:pos x="42" y="245"/>
                </a:cxn>
                <a:cxn ang="0">
                  <a:pos x="43" y="249"/>
                </a:cxn>
                <a:cxn ang="0">
                  <a:pos x="45" y="273"/>
                </a:cxn>
                <a:cxn ang="0">
                  <a:pos x="46" y="274"/>
                </a:cxn>
                <a:cxn ang="0">
                  <a:pos x="48" y="278"/>
                </a:cxn>
                <a:cxn ang="0">
                  <a:pos x="49" y="276"/>
                </a:cxn>
                <a:cxn ang="0">
                  <a:pos x="51" y="343"/>
                </a:cxn>
                <a:cxn ang="0">
                  <a:pos x="53" y="422"/>
                </a:cxn>
                <a:cxn ang="0">
                  <a:pos x="54" y="425"/>
                </a:cxn>
                <a:cxn ang="0">
                  <a:pos x="56" y="424"/>
                </a:cxn>
                <a:cxn ang="0">
                  <a:pos x="56" y="424"/>
                </a:cxn>
                <a:cxn ang="0">
                  <a:pos x="57" y="411"/>
                </a:cxn>
                <a:cxn ang="0">
                  <a:pos x="59" y="0"/>
                </a:cxn>
                <a:cxn ang="0">
                  <a:pos x="60" y="167"/>
                </a:cxn>
                <a:cxn ang="0">
                  <a:pos x="62" y="169"/>
                </a:cxn>
                <a:cxn ang="0">
                  <a:pos x="62" y="343"/>
                </a:cxn>
              </a:cxnLst>
              <a:rect l="0" t="0" r="r" b="b"/>
              <a:pathLst>
                <a:path w="63" h="502">
                  <a:moveTo>
                    <a:pt x="0" y="163"/>
                  </a:moveTo>
                  <a:lnTo>
                    <a:pt x="1" y="165"/>
                  </a:lnTo>
                  <a:lnTo>
                    <a:pt x="1" y="173"/>
                  </a:lnTo>
                  <a:lnTo>
                    <a:pt x="1" y="156"/>
                  </a:lnTo>
                  <a:lnTo>
                    <a:pt x="1" y="167"/>
                  </a:lnTo>
                  <a:lnTo>
                    <a:pt x="3" y="171"/>
                  </a:lnTo>
                  <a:lnTo>
                    <a:pt x="3" y="187"/>
                  </a:lnTo>
                  <a:lnTo>
                    <a:pt x="3" y="152"/>
                  </a:lnTo>
                  <a:lnTo>
                    <a:pt x="3" y="154"/>
                  </a:lnTo>
                  <a:lnTo>
                    <a:pt x="4" y="151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6" y="163"/>
                  </a:lnTo>
                  <a:lnTo>
                    <a:pt x="6" y="207"/>
                  </a:lnTo>
                  <a:lnTo>
                    <a:pt x="8" y="207"/>
                  </a:lnTo>
                  <a:lnTo>
                    <a:pt x="8" y="194"/>
                  </a:lnTo>
                  <a:lnTo>
                    <a:pt x="8" y="440"/>
                  </a:lnTo>
                  <a:lnTo>
                    <a:pt x="9" y="449"/>
                  </a:lnTo>
                  <a:lnTo>
                    <a:pt x="9" y="469"/>
                  </a:lnTo>
                  <a:lnTo>
                    <a:pt x="9" y="176"/>
                  </a:lnTo>
                  <a:lnTo>
                    <a:pt x="9" y="231"/>
                  </a:lnTo>
                  <a:lnTo>
                    <a:pt x="11" y="236"/>
                  </a:lnTo>
                  <a:lnTo>
                    <a:pt x="11" y="500"/>
                  </a:lnTo>
                  <a:lnTo>
                    <a:pt x="12" y="498"/>
                  </a:lnTo>
                  <a:lnTo>
                    <a:pt x="12" y="136"/>
                  </a:lnTo>
                  <a:lnTo>
                    <a:pt x="12" y="502"/>
                  </a:lnTo>
                  <a:lnTo>
                    <a:pt x="14" y="500"/>
                  </a:lnTo>
                  <a:lnTo>
                    <a:pt x="14" y="480"/>
                  </a:lnTo>
                  <a:lnTo>
                    <a:pt x="14" y="485"/>
                  </a:lnTo>
                  <a:lnTo>
                    <a:pt x="15" y="484"/>
                  </a:lnTo>
                  <a:lnTo>
                    <a:pt x="15" y="102"/>
                  </a:lnTo>
                  <a:lnTo>
                    <a:pt x="15" y="471"/>
                  </a:lnTo>
                  <a:lnTo>
                    <a:pt x="17" y="469"/>
                  </a:lnTo>
                  <a:lnTo>
                    <a:pt x="17" y="291"/>
                  </a:lnTo>
                  <a:lnTo>
                    <a:pt x="18" y="289"/>
                  </a:lnTo>
                  <a:lnTo>
                    <a:pt x="18" y="60"/>
                  </a:lnTo>
                  <a:lnTo>
                    <a:pt x="18" y="152"/>
                  </a:lnTo>
                  <a:lnTo>
                    <a:pt x="20" y="158"/>
                  </a:lnTo>
                  <a:lnTo>
                    <a:pt x="20" y="198"/>
                  </a:lnTo>
                  <a:lnTo>
                    <a:pt x="20" y="198"/>
                  </a:lnTo>
                  <a:lnTo>
                    <a:pt x="22" y="196"/>
                  </a:lnTo>
                  <a:lnTo>
                    <a:pt x="22" y="207"/>
                  </a:lnTo>
                  <a:lnTo>
                    <a:pt x="23" y="205"/>
                  </a:lnTo>
                  <a:lnTo>
                    <a:pt x="23" y="253"/>
                  </a:lnTo>
                  <a:lnTo>
                    <a:pt x="23" y="203"/>
                  </a:lnTo>
                  <a:lnTo>
                    <a:pt x="25" y="211"/>
                  </a:lnTo>
                  <a:lnTo>
                    <a:pt x="25" y="234"/>
                  </a:lnTo>
                  <a:lnTo>
                    <a:pt x="25" y="222"/>
                  </a:lnTo>
                  <a:lnTo>
                    <a:pt x="26" y="213"/>
                  </a:lnTo>
                  <a:lnTo>
                    <a:pt x="26" y="256"/>
                  </a:lnTo>
                  <a:lnTo>
                    <a:pt x="26" y="185"/>
                  </a:lnTo>
                  <a:lnTo>
                    <a:pt x="26" y="229"/>
                  </a:lnTo>
                  <a:lnTo>
                    <a:pt x="28" y="231"/>
                  </a:lnTo>
                  <a:lnTo>
                    <a:pt x="28" y="273"/>
                  </a:lnTo>
                  <a:lnTo>
                    <a:pt x="28" y="229"/>
                  </a:lnTo>
                  <a:lnTo>
                    <a:pt x="28" y="269"/>
                  </a:lnTo>
                  <a:lnTo>
                    <a:pt x="29" y="262"/>
                  </a:lnTo>
                  <a:lnTo>
                    <a:pt x="29" y="222"/>
                  </a:lnTo>
                  <a:lnTo>
                    <a:pt x="29" y="249"/>
                  </a:lnTo>
                  <a:lnTo>
                    <a:pt x="31" y="251"/>
                  </a:lnTo>
                  <a:lnTo>
                    <a:pt x="31" y="263"/>
                  </a:lnTo>
                  <a:lnTo>
                    <a:pt x="31" y="238"/>
                  </a:lnTo>
                  <a:lnTo>
                    <a:pt x="31" y="262"/>
                  </a:lnTo>
                  <a:lnTo>
                    <a:pt x="32" y="260"/>
                  </a:lnTo>
                  <a:lnTo>
                    <a:pt x="32" y="262"/>
                  </a:lnTo>
                  <a:lnTo>
                    <a:pt x="32" y="180"/>
                  </a:lnTo>
                  <a:lnTo>
                    <a:pt x="32" y="202"/>
                  </a:lnTo>
                  <a:lnTo>
                    <a:pt x="34" y="207"/>
                  </a:lnTo>
                  <a:lnTo>
                    <a:pt x="34" y="233"/>
                  </a:lnTo>
                  <a:lnTo>
                    <a:pt x="36" y="231"/>
                  </a:lnTo>
                  <a:lnTo>
                    <a:pt x="36" y="223"/>
                  </a:lnTo>
                  <a:lnTo>
                    <a:pt x="37" y="225"/>
                  </a:lnTo>
                  <a:lnTo>
                    <a:pt x="37" y="236"/>
                  </a:lnTo>
                  <a:lnTo>
                    <a:pt x="39" y="238"/>
                  </a:lnTo>
                  <a:lnTo>
                    <a:pt x="39" y="240"/>
                  </a:lnTo>
                  <a:lnTo>
                    <a:pt x="39" y="236"/>
                  </a:lnTo>
                  <a:lnTo>
                    <a:pt x="39" y="238"/>
                  </a:lnTo>
                  <a:lnTo>
                    <a:pt x="40" y="238"/>
                  </a:lnTo>
                  <a:lnTo>
                    <a:pt x="40" y="260"/>
                  </a:lnTo>
                  <a:lnTo>
                    <a:pt x="42" y="258"/>
                  </a:lnTo>
                  <a:lnTo>
                    <a:pt x="42" y="245"/>
                  </a:lnTo>
                  <a:lnTo>
                    <a:pt x="42" y="251"/>
                  </a:lnTo>
                  <a:lnTo>
                    <a:pt x="43" y="253"/>
                  </a:lnTo>
                  <a:lnTo>
                    <a:pt x="43" y="249"/>
                  </a:lnTo>
                  <a:lnTo>
                    <a:pt x="43" y="262"/>
                  </a:lnTo>
                  <a:lnTo>
                    <a:pt x="45" y="263"/>
                  </a:lnTo>
                  <a:lnTo>
                    <a:pt x="45" y="273"/>
                  </a:lnTo>
                  <a:lnTo>
                    <a:pt x="45" y="271"/>
                  </a:lnTo>
                  <a:lnTo>
                    <a:pt x="46" y="273"/>
                  </a:lnTo>
                  <a:lnTo>
                    <a:pt x="46" y="274"/>
                  </a:lnTo>
                  <a:lnTo>
                    <a:pt x="46" y="269"/>
                  </a:lnTo>
                  <a:lnTo>
                    <a:pt x="48" y="267"/>
                  </a:lnTo>
                  <a:lnTo>
                    <a:pt x="48" y="278"/>
                  </a:lnTo>
                  <a:lnTo>
                    <a:pt x="48" y="265"/>
                  </a:lnTo>
                  <a:lnTo>
                    <a:pt x="48" y="274"/>
                  </a:lnTo>
                  <a:lnTo>
                    <a:pt x="49" y="276"/>
                  </a:lnTo>
                  <a:lnTo>
                    <a:pt x="49" y="218"/>
                  </a:lnTo>
                  <a:lnTo>
                    <a:pt x="49" y="329"/>
                  </a:lnTo>
                  <a:lnTo>
                    <a:pt x="51" y="343"/>
                  </a:lnTo>
                  <a:lnTo>
                    <a:pt x="51" y="425"/>
                  </a:lnTo>
                  <a:lnTo>
                    <a:pt x="53" y="424"/>
                  </a:lnTo>
                  <a:lnTo>
                    <a:pt x="53" y="422"/>
                  </a:lnTo>
                  <a:lnTo>
                    <a:pt x="53" y="425"/>
                  </a:lnTo>
                  <a:lnTo>
                    <a:pt x="54" y="424"/>
                  </a:lnTo>
                  <a:lnTo>
                    <a:pt x="54" y="425"/>
                  </a:lnTo>
                  <a:lnTo>
                    <a:pt x="54" y="422"/>
                  </a:lnTo>
                  <a:lnTo>
                    <a:pt x="54" y="425"/>
                  </a:lnTo>
                  <a:lnTo>
                    <a:pt x="56" y="424"/>
                  </a:lnTo>
                  <a:lnTo>
                    <a:pt x="56" y="425"/>
                  </a:lnTo>
                  <a:lnTo>
                    <a:pt x="56" y="422"/>
                  </a:lnTo>
                  <a:lnTo>
                    <a:pt x="56" y="424"/>
                  </a:lnTo>
                  <a:lnTo>
                    <a:pt x="57" y="422"/>
                  </a:lnTo>
                  <a:lnTo>
                    <a:pt x="57" y="424"/>
                  </a:lnTo>
                  <a:lnTo>
                    <a:pt x="57" y="411"/>
                  </a:lnTo>
                  <a:lnTo>
                    <a:pt x="59" y="413"/>
                  </a:lnTo>
                  <a:lnTo>
                    <a:pt x="59" y="414"/>
                  </a:lnTo>
                  <a:lnTo>
                    <a:pt x="59" y="0"/>
                  </a:lnTo>
                  <a:lnTo>
                    <a:pt x="59" y="127"/>
                  </a:lnTo>
                  <a:lnTo>
                    <a:pt x="60" y="140"/>
                  </a:lnTo>
                  <a:lnTo>
                    <a:pt x="60" y="167"/>
                  </a:lnTo>
                  <a:lnTo>
                    <a:pt x="60" y="138"/>
                  </a:lnTo>
                  <a:lnTo>
                    <a:pt x="60" y="167"/>
                  </a:lnTo>
                  <a:lnTo>
                    <a:pt x="62" y="169"/>
                  </a:lnTo>
                  <a:lnTo>
                    <a:pt x="62" y="364"/>
                  </a:lnTo>
                  <a:lnTo>
                    <a:pt x="62" y="151"/>
                  </a:lnTo>
                  <a:lnTo>
                    <a:pt x="62" y="343"/>
                  </a:lnTo>
                  <a:lnTo>
                    <a:pt x="63" y="283"/>
                  </a:lnTo>
                  <a:lnTo>
                    <a:pt x="63" y="4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7" name="Freeform 223"/>
            <p:cNvSpPr>
              <a:spLocks/>
            </p:cNvSpPr>
            <p:nvPr/>
          </p:nvSpPr>
          <p:spPr bwMode="auto">
            <a:xfrm>
              <a:off x="2241783" y="2781227"/>
              <a:ext cx="96291" cy="419547"/>
            </a:xfrm>
            <a:custGeom>
              <a:avLst/>
              <a:gdLst/>
              <a:ahLst/>
              <a:cxnLst>
                <a:cxn ang="0">
                  <a:pos x="0" y="301"/>
                </a:cxn>
                <a:cxn ang="0">
                  <a:pos x="2" y="290"/>
                </a:cxn>
                <a:cxn ang="0">
                  <a:pos x="4" y="382"/>
                </a:cxn>
                <a:cxn ang="0">
                  <a:pos x="7" y="521"/>
                </a:cxn>
                <a:cxn ang="0">
                  <a:pos x="8" y="535"/>
                </a:cxn>
                <a:cxn ang="0">
                  <a:pos x="8" y="533"/>
                </a:cxn>
                <a:cxn ang="0">
                  <a:pos x="10" y="524"/>
                </a:cxn>
                <a:cxn ang="0">
                  <a:pos x="13" y="528"/>
                </a:cxn>
                <a:cxn ang="0">
                  <a:pos x="14" y="530"/>
                </a:cxn>
                <a:cxn ang="0">
                  <a:pos x="16" y="530"/>
                </a:cxn>
                <a:cxn ang="0">
                  <a:pos x="16" y="530"/>
                </a:cxn>
                <a:cxn ang="0">
                  <a:pos x="17" y="530"/>
                </a:cxn>
                <a:cxn ang="0">
                  <a:pos x="19" y="526"/>
                </a:cxn>
                <a:cxn ang="0">
                  <a:pos x="21" y="530"/>
                </a:cxn>
                <a:cxn ang="0">
                  <a:pos x="22" y="530"/>
                </a:cxn>
                <a:cxn ang="0">
                  <a:pos x="22" y="530"/>
                </a:cxn>
                <a:cxn ang="0">
                  <a:pos x="24" y="395"/>
                </a:cxn>
                <a:cxn ang="0">
                  <a:pos x="25" y="493"/>
                </a:cxn>
                <a:cxn ang="0">
                  <a:pos x="27" y="188"/>
                </a:cxn>
                <a:cxn ang="0">
                  <a:pos x="28" y="537"/>
                </a:cxn>
                <a:cxn ang="0">
                  <a:pos x="30" y="150"/>
                </a:cxn>
                <a:cxn ang="0">
                  <a:pos x="31" y="535"/>
                </a:cxn>
                <a:cxn ang="0">
                  <a:pos x="33" y="533"/>
                </a:cxn>
                <a:cxn ang="0">
                  <a:pos x="35" y="532"/>
                </a:cxn>
                <a:cxn ang="0">
                  <a:pos x="36" y="532"/>
                </a:cxn>
                <a:cxn ang="0">
                  <a:pos x="38" y="532"/>
                </a:cxn>
                <a:cxn ang="0">
                  <a:pos x="39" y="126"/>
                </a:cxn>
                <a:cxn ang="0">
                  <a:pos x="41" y="533"/>
                </a:cxn>
                <a:cxn ang="0">
                  <a:pos x="42" y="230"/>
                </a:cxn>
                <a:cxn ang="0">
                  <a:pos x="44" y="533"/>
                </a:cxn>
                <a:cxn ang="0">
                  <a:pos x="45" y="532"/>
                </a:cxn>
                <a:cxn ang="0">
                  <a:pos x="47" y="533"/>
                </a:cxn>
                <a:cxn ang="0">
                  <a:pos x="49" y="532"/>
                </a:cxn>
                <a:cxn ang="0">
                  <a:pos x="50" y="530"/>
                </a:cxn>
                <a:cxn ang="0">
                  <a:pos x="53" y="530"/>
                </a:cxn>
                <a:cxn ang="0">
                  <a:pos x="55" y="528"/>
                </a:cxn>
                <a:cxn ang="0">
                  <a:pos x="56" y="528"/>
                </a:cxn>
                <a:cxn ang="0">
                  <a:pos x="58" y="530"/>
                </a:cxn>
                <a:cxn ang="0">
                  <a:pos x="59" y="530"/>
                </a:cxn>
                <a:cxn ang="0">
                  <a:pos x="61" y="530"/>
                </a:cxn>
                <a:cxn ang="0">
                  <a:pos x="62" y="0"/>
                </a:cxn>
                <a:cxn ang="0">
                  <a:pos x="64" y="208"/>
                </a:cxn>
              </a:cxnLst>
              <a:rect l="0" t="0" r="r" b="b"/>
              <a:pathLst>
                <a:path w="66" h="537">
                  <a:moveTo>
                    <a:pt x="0" y="506"/>
                  </a:moveTo>
                  <a:lnTo>
                    <a:pt x="0" y="180"/>
                  </a:lnTo>
                  <a:lnTo>
                    <a:pt x="0" y="301"/>
                  </a:lnTo>
                  <a:lnTo>
                    <a:pt x="2" y="308"/>
                  </a:lnTo>
                  <a:lnTo>
                    <a:pt x="2" y="417"/>
                  </a:lnTo>
                  <a:lnTo>
                    <a:pt x="2" y="290"/>
                  </a:lnTo>
                  <a:lnTo>
                    <a:pt x="2" y="302"/>
                  </a:lnTo>
                  <a:lnTo>
                    <a:pt x="4" y="304"/>
                  </a:lnTo>
                  <a:lnTo>
                    <a:pt x="4" y="382"/>
                  </a:lnTo>
                  <a:lnTo>
                    <a:pt x="5" y="393"/>
                  </a:lnTo>
                  <a:lnTo>
                    <a:pt x="5" y="519"/>
                  </a:lnTo>
                  <a:lnTo>
                    <a:pt x="7" y="521"/>
                  </a:lnTo>
                  <a:lnTo>
                    <a:pt x="7" y="515"/>
                  </a:lnTo>
                  <a:lnTo>
                    <a:pt x="7" y="537"/>
                  </a:lnTo>
                  <a:lnTo>
                    <a:pt x="8" y="535"/>
                  </a:lnTo>
                  <a:lnTo>
                    <a:pt x="8" y="537"/>
                  </a:lnTo>
                  <a:lnTo>
                    <a:pt x="8" y="528"/>
                  </a:lnTo>
                  <a:lnTo>
                    <a:pt x="8" y="533"/>
                  </a:lnTo>
                  <a:lnTo>
                    <a:pt x="10" y="533"/>
                  </a:lnTo>
                  <a:lnTo>
                    <a:pt x="10" y="513"/>
                  </a:lnTo>
                  <a:lnTo>
                    <a:pt x="10" y="524"/>
                  </a:lnTo>
                  <a:lnTo>
                    <a:pt x="11" y="526"/>
                  </a:lnTo>
                  <a:lnTo>
                    <a:pt x="11" y="530"/>
                  </a:lnTo>
                  <a:lnTo>
                    <a:pt x="13" y="528"/>
                  </a:lnTo>
                  <a:lnTo>
                    <a:pt x="13" y="532"/>
                  </a:lnTo>
                  <a:lnTo>
                    <a:pt x="13" y="528"/>
                  </a:lnTo>
                  <a:lnTo>
                    <a:pt x="14" y="530"/>
                  </a:lnTo>
                  <a:lnTo>
                    <a:pt x="14" y="532"/>
                  </a:lnTo>
                  <a:lnTo>
                    <a:pt x="14" y="528"/>
                  </a:lnTo>
                  <a:lnTo>
                    <a:pt x="16" y="530"/>
                  </a:lnTo>
                  <a:lnTo>
                    <a:pt x="16" y="533"/>
                  </a:lnTo>
                  <a:lnTo>
                    <a:pt x="16" y="526"/>
                  </a:lnTo>
                  <a:lnTo>
                    <a:pt x="16" y="530"/>
                  </a:lnTo>
                  <a:lnTo>
                    <a:pt x="17" y="528"/>
                  </a:lnTo>
                  <a:lnTo>
                    <a:pt x="17" y="530"/>
                  </a:lnTo>
                  <a:lnTo>
                    <a:pt x="17" y="530"/>
                  </a:lnTo>
                  <a:lnTo>
                    <a:pt x="19" y="528"/>
                  </a:lnTo>
                  <a:lnTo>
                    <a:pt x="19" y="530"/>
                  </a:lnTo>
                  <a:lnTo>
                    <a:pt x="19" y="526"/>
                  </a:lnTo>
                  <a:lnTo>
                    <a:pt x="19" y="528"/>
                  </a:lnTo>
                  <a:lnTo>
                    <a:pt x="21" y="530"/>
                  </a:lnTo>
                  <a:lnTo>
                    <a:pt x="21" y="530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2" y="530"/>
                  </a:lnTo>
                  <a:lnTo>
                    <a:pt x="22" y="530"/>
                  </a:lnTo>
                  <a:lnTo>
                    <a:pt x="22" y="528"/>
                  </a:lnTo>
                  <a:lnTo>
                    <a:pt x="22" y="530"/>
                  </a:lnTo>
                  <a:lnTo>
                    <a:pt x="24" y="530"/>
                  </a:lnTo>
                  <a:lnTo>
                    <a:pt x="24" y="64"/>
                  </a:lnTo>
                  <a:lnTo>
                    <a:pt x="24" y="395"/>
                  </a:lnTo>
                  <a:lnTo>
                    <a:pt x="25" y="415"/>
                  </a:lnTo>
                  <a:lnTo>
                    <a:pt x="25" y="270"/>
                  </a:lnTo>
                  <a:lnTo>
                    <a:pt x="25" y="493"/>
                  </a:lnTo>
                  <a:lnTo>
                    <a:pt x="27" y="515"/>
                  </a:lnTo>
                  <a:lnTo>
                    <a:pt x="27" y="535"/>
                  </a:lnTo>
                  <a:lnTo>
                    <a:pt x="27" y="188"/>
                  </a:lnTo>
                  <a:lnTo>
                    <a:pt x="27" y="502"/>
                  </a:lnTo>
                  <a:lnTo>
                    <a:pt x="28" y="506"/>
                  </a:lnTo>
                  <a:lnTo>
                    <a:pt x="28" y="537"/>
                  </a:lnTo>
                  <a:lnTo>
                    <a:pt x="28" y="535"/>
                  </a:lnTo>
                  <a:lnTo>
                    <a:pt x="30" y="535"/>
                  </a:lnTo>
                  <a:lnTo>
                    <a:pt x="30" y="150"/>
                  </a:lnTo>
                  <a:lnTo>
                    <a:pt x="30" y="535"/>
                  </a:lnTo>
                  <a:lnTo>
                    <a:pt x="31" y="533"/>
                  </a:lnTo>
                  <a:lnTo>
                    <a:pt x="31" y="535"/>
                  </a:lnTo>
                  <a:lnTo>
                    <a:pt x="31" y="533"/>
                  </a:lnTo>
                  <a:lnTo>
                    <a:pt x="33" y="532"/>
                  </a:lnTo>
                  <a:lnTo>
                    <a:pt x="33" y="533"/>
                  </a:lnTo>
                  <a:lnTo>
                    <a:pt x="33" y="113"/>
                  </a:lnTo>
                  <a:lnTo>
                    <a:pt x="33" y="533"/>
                  </a:lnTo>
                  <a:lnTo>
                    <a:pt x="35" y="532"/>
                  </a:lnTo>
                  <a:lnTo>
                    <a:pt x="35" y="533"/>
                  </a:lnTo>
                  <a:lnTo>
                    <a:pt x="35" y="532"/>
                  </a:lnTo>
                  <a:lnTo>
                    <a:pt x="36" y="532"/>
                  </a:lnTo>
                  <a:lnTo>
                    <a:pt x="36" y="108"/>
                  </a:lnTo>
                  <a:lnTo>
                    <a:pt x="36" y="533"/>
                  </a:lnTo>
                  <a:lnTo>
                    <a:pt x="38" y="532"/>
                  </a:lnTo>
                  <a:lnTo>
                    <a:pt x="38" y="533"/>
                  </a:lnTo>
                  <a:lnTo>
                    <a:pt x="38" y="111"/>
                  </a:lnTo>
                  <a:lnTo>
                    <a:pt x="39" y="126"/>
                  </a:lnTo>
                  <a:lnTo>
                    <a:pt x="39" y="533"/>
                  </a:lnTo>
                  <a:lnTo>
                    <a:pt x="41" y="532"/>
                  </a:lnTo>
                  <a:lnTo>
                    <a:pt x="41" y="533"/>
                  </a:lnTo>
                  <a:lnTo>
                    <a:pt x="41" y="100"/>
                  </a:lnTo>
                  <a:lnTo>
                    <a:pt x="41" y="113"/>
                  </a:lnTo>
                  <a:lnTo>
                    <a:pt x="42" y="230"/>
                  </a:lnTo>
                  <a:lnTo>
                    <a:pt x="42" y="533"/>
                  </a:lnTo>
                  <a:lnTo>
                    <a:pt x="44" y="532"/>
                  </a:lnTo>
                  <a:lnTo>
                    <a:pt x="44" y="533"/>
                  </a:lnTo>
                  <a:lnTo>
                    <a:pt x="44" y="532"/>
                  </a:lnTo>
                  <a:lnTo>
                    <a:pt x="45" y="530"/>
                  </a:lnTo>
                  <a:lnTo>
                    <a:pt x="45" y="532"/>
                  </a:lnTo>
                  <a:lnTo>
                    <a:pt x="45" y="348"/>
                  </a:lnTo>
                  <a:lnTo>
                    <a:pt x="47" y="124"/>
                  </a:lnTo>
                  <a:lnTo>
                    <a:pt x="47" y="533"/>
                  </a:lnTo>
                  <a:lnTo>
                    <a:pt x="47" y="99"/>
                  </a:lnTo>
                  <a:lnTo>
                    <a:pt x="47" y="532"/>
                  </a:lnTo>
                  <a:lnTo>
                    <a:pt x="49" y="532"/>
                  </a:lnTo>
                  <a:lnTo>
                    <a:pt x="50" y="530"/>
                  </a:lnTo>
                  <a:lnTo>
                    <a:pt x="50" y="532"/>
                  </a:lnTo>
                  <a:lnTo>
                    <a:pt x="50" y="530"/>
                  </a:lnTo>
                  <a:lnTo>
                    <a:pt x="52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3" y="528"/>
                  </a:lnTo>
                  <a:lnTo>
                    <a:pt x="53" y="530"/>
                  </a:lnTo>
                  <a:lnTo>
                    <a:pt x="55" y="528"/>
                  </a:lnTo>
                  <a:lnTo>
                    <a:pt x="55" y="528"/>
                  </a:lnTo>
                  <a:lnTo>
                    <a:pt x="55" y="530"/>
                  </a:lnTo>
                  <a:lnTo>
                    <a:pt x="56" y="528"/>
                  </a:lnTo>
                  <a:lnTo>
                    <a:pt x="56" y="530"/>
                  </a:lnTo>
                  <a:lnTo>
                    <a:pt x="56" y="528"/>
                  </a:lnTo>
                  <a:lnTo>
                    <a:pt x="58" y="530"/>
                  </a:lnTo>
                  <a:lnTo>
                    <a:pt x="58" y="530"/>
                  </a:lnTo>
                  <a:lnTo>
                    <a:pt x="58" y="528"/>
                  </a:lnTo>
                  <a:lnTo>
                    <a:pt x="59" y="530"/>
                  </a:lnTo>
                  <a:lnTo>
                    <a:pt x="59" y="526"/>
                  </a:lnTo>
                  <a:lnTo>
                    <a:pt x="61" y="528"/>
                  </a:lnTo>
                  <a:lnTo>
                    <a:pt x="61" y="530"/>
                  </a:lnTo>
                  <a:lnTo>
                    <a:pt x="61" y="528"/>
                  </a:lnTo>
                  <a:lnTo>
                    <a:pt x="62" y="530"/>
                  </a:lnTo>
                  <a:lnTo>
                    <a:pt x="62" y="0"/>
                  </a:lnTo>
                  <a:lnTo>
                    <a:pt x="62" y="88"/>
                  </a:lnTo>
                  <a:lnTo>
                    <a:pt x="64" y="99"/>
                  </a:lnTo>
                  <a:lnTo>
                    <a:pt x="64" y="208"/>
                  </a:lnTo>
                  <a:lnTo>
                    <a:pt x="64" y="204"/>
                  </a:lnTo>
                  <a:lnTo>
                    <a:pt x="66" y="2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" name="Freeform 224"/>
            <p:cNvSpPr>
              <a:spLocks/>
            </p:cNvSpPr>
            <p:nvPr/>
          </p:nvSpPr>
          <p:spPr bwMode="auto">
            <a:xfrm>
              <a:off x="2338074" y="2782515"/>
              <a:ext cx="86218" cy="401511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" y="240"/>
                </a:cxn>
                <a:cxn ang="0">
                  <a:pos x="3" y="233"/>
                </a:cxn>
                <a:cxn ang="0">
                  <a:pos x="4" y="228"/>
                </a:cxn>
                <a:cxn ang="0">
                  <a:pos x="6" y="173"/>
                </a:cxn>
                <a:cxn ang="0">
                  <a:pos x="7" y="129"/>
                </a:cxn>
                <a:cxn ang="0">
                  <a:pos x="9" y="224"/>
                </a:cxn>
                <a:cxn ang="0">
                  <a:pos x="10" y="220"/>
                </a:cxn>
                <a:cxn ang="0">
                  <a:pos x="12" y="222"/>
                </a:cxn>
                <a:cxn ang="0">
                  <a:pos x="14" y="273"/>
                </a:cxn>
                <a:cxn ang="0">
                  <a:pos x="15" y="311"/>
                </a:cxn>
                <a:cxn ang="0">
                  <a:pos x="17" y="317"/>
                </a:cxn>
                <a:cxn ang="0">
                  <a:pos x="17" y="335"/>
                </a:cxn>
                <a:cxn ang="0">
                  <a:pos x="18" y="386"/>
                </a:cxn>
                <a:cxn ang="0">
                  <a:pos x="20" y="408"/>
                </a:cxn>
                <a:cxn ang="0">
                  <a:pos x="21" y="435"/>
                </a:cxn>
                <a:cxn ang="0">
                  <a:pos x="24" y="455"/>
                </a:cxn>
                <a:cxn ang="0">
                  <a:pos x="24" y="457"/>
                </a:cxn>
                <a:cxn ang="0">
                  <a:pos x="26" y="457"/>
                </a:cxn>
                <a:cxn ang="0">
                  <a:pos x="27" y="462"/>
                </a:cxn>
                <a:cxn ang="0">
                  <a:pos x="29" y="466"/>
                </a:cxn>
                <a:cxn ang="0">
                  <a:pos x="31" y="466"/>
                </a:cxn>
                <a:cxn ang="0">
                  <a:pos x="32" y="466"/>
                </a:cxn>
                <a:cxn ang="0">
                  <a:pos x="32" y="471"/>
                </a:cxn>
                <a:cxn ang="0">
                  <a:pos x="34" y="471"/>
                </a:cxn>
                <a:cxn ang="0">
                  <a:pos x="35" y="448"/>
                </a:cxn>
                <a:cxn ang="0">
                  <a:pos x="37" y="431"/>
                </a:cxn>
                <a:cxn ang="0">
                  <a:pos x="38" y="426"/>
                </a:cxn>
                <a:cxn ang="0">
                  <a:pos x="40" y="468"/>
                </a:cxn>
                <a:cxn ang="0">
                  <a:pos x="41" y="513"/>
                </a:cxn>
                <a:cxn ang="0">
                  <a:pos x="43" y="142"/>
                </a:cxn>
                <a:cxn ang="0">
                  <a:pos x="45" y="304"/>
                </a:cxn>
                <a:cxn ang="0">
                  <a:pos x="46" y="155"/>
                </a:cxn>
                <a:cxn ang="0">
                  <a:pos x="48" y="304"/>
                </a:cxn>
                <a:cxn ang="0">
                  <a:pos x="49" y="286"/>
                </a:cxn>
                <a:cxn ang="0">
                  <a:pos x="51" y="262"/>
                </a:cxn>
                <a:cxn ang="0">
                  <a:pos x="51" y="337"/>
                </a:cxn>
                <a:cxn ang="0">
                  <a:pos x="52" y="244"/>
                </a:cxn>
                <a:cxn ang="0">
                  <a:pos x="54" y="204"/>
                </a:cxn>
                <a:cxn ang="0">
                  <a:pos x="55" y="229"/>
                </a:cxn>
                <a:cxn ang="0">
                  <a:pos x="57" y="228"/>
                </a:cxn>
                <a:cxn ang="0">
                  <a:pos x="59" y="237"/>
                </a:cxn>
              </a:cxnLst>
              <a:rect l="0" t="0" r="r" b="b"/>
              <a:pathLst>
                <a:path w="59" h="513">
                  <a:moveTo>
                    <a:pt x="0" y="200"/>
                  </a:moveTo>
                  <a:lnTo>
                    <a:pt x="0" y="331"/>
                  </a:lnTo>
                  <a:lnTo>
                    <a:pt x="0" y="164"/>
                  </a:lnTo>
                  <a:lnTo>
                    <a:pt x="0" y="213"/>
                  </a:lnTo>
                  <a:lnTo>
                    <a:pt x="1" y="215"/>
                  </a:lnTo>
                  <a:lnTo>
                    <a:pt x="1" y="240"/>
                  </a:lnTo>
                  <a:lnTo>
                    <a:pt x="1" y="186"/>
                  </a:lnTo>
                  <a:lnTo>
                    <a:pt x="1" y="237"/>
                  </a:lnTo>
                  <a:lnTo>
                    <a:pt x="3" y="233"/>
                  </a:lnTo>
                  <a:lnTo>
                    <a:pt x="3" y="197"/>
                  </a:lnTo>
                  <a:lnTo>
                    <a:pt x="3" y="226"/>
                  </a:lnTo>
                  <a:lnTo>
                    <a:pt x="4" y="228"/>
                  </a:lnTo>
                  <a:lnTo>
                    <a:pt x="4" y="291"/>
                  </a:lnTo>
                  <a:lnTo>
                    <a:pt x="6" y="222"/>
                  </a:lnTo>
                  <a:lnTo>
                    <a:pt x="6" y="173"/>
                  </a:lnTo>
                  <a:lnTo>
                    <a:pt x="6" y="246"/>
                  </a:lnTo>
                  <a:lnTo>
                    <a:pt x="7" y="244"/>
                  </a:lnTo>
                  <a:lnTo>
                    <a:pt x="7" y="129"/>
                  </a:lnTo>
                  <a:lnTo>
                    <a:pt x="7" y="213"/>
                  </a:lnTo>
                  <a:lnTo>
                    <a:pt x="9" y="215"/>
                  </a:lnTo>
                  <a:lnTo>
                    <a:pt x="9" y="224"/>
                  </a:lnTo>
                  <a:lnTo>
                    <a:pt x="9" y="215"/>
                  </a:lnTo>
                  <a:lnTo>
                    <a:pt x="10" y="217"/>
                  </a:lnTo>
                  <a:lnTo>
                    <a:pt x="10" y="220"/>
                  </a:lnTo>
                  <a:lnTo>
                    <a:pt x="10" y="200"/>
                  </a:lnTo>
                  <a:lnTo>
                    <a:pt x="10" y="220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2" y="264"/>
                  </a:lnTo>
                  <a:lnTo>
                    <a:pt x="14" y="273"/>
                  </a:lnTo>
                  <a:lnTo>
                    <a:pt x="14" y="313"/>
                  </a:lnTo>
                  <a:lnTo>
                    <a:pt x="14" y="309"/>
                  </a:lnTo>
                  <a:lnTo>
                    <a:pt x="15" y="311"/>
                  </a:lnTo>
                  <a:lnTo>
                    <a:pt x="15" y="319"/>
                  </a:lnTo>
                  <a:lnTo>
                    <a:pt x="15" y="315"/>
                  </a:lnTo>
                  <a:lnTo>
                    <a:pt x="17" y="317"/>
                  </a:lnTo>
                  <a:lnTo>
                    <a:pt x="17" y="344"/>
                  </a:lnTo>
                  <a:lnTo>
                    <a:pt x="17" y="299"/>
                  </a:lnTo>
                  <a:lnTo>
                    <a:pt x="17" y="335"/>
                  </a:lnTo>
                  <a:lnTo>
                    <a:pt x="18" y="337"/>
                  </a:lnTo>
                  <a:lnTo>
                    <a:pt x="18" y="317"/>
                  </a:lnTo>
                  <a:lnTo>
                    <a:pt x="18" y="386"/>
                  </a:lnTo>
                  <a:lnTo>
                    <a:pt x="20" y="388"/>
                  </a:lnTo>
                  <a:lnTo>
                    <a:pt x="20" y="410"/>
                  </a:lnTo>
                  <a:lnTo>
                    <a:pt x="20" y="408"/>
                  </a:lnTo>
                  <a:lnTo>
                    <a:pt x="21" y="410"/>
                  </a:lnTo>
                  <a:lnTo>
                    <a:pt x="21" y="439"/>
                  </a:lnTo>
                  <a:lnTo>
                    <a:pt x="21" y="435"/>
                  </a:lnTo>
                  <a:lnTo>
                    <a:pt x="23" y="437"/>
                  </a:lnTo>
                  <a:lnTo>
                    <a:pt x="23" y="453"/>
                  </a:lnTo>
                  <a:lnTo>
                    <a:pt x="24" y="455"/>
                  </a:lnTo>
                  <a:lnTo>
                    <a:pt x="24" y="459"/>
                  </a:lnTo>
                  <a:lnTo>
                    <a:pt x="24" y="453"/>
                  </a:lnTo>
                  <a:lnTo>
                    <a:pt x="24" y="457"/>
                  </a:lnTo>
                  <a:lnTo>
                    <a:pt x="26" y="459"/>
                  </a:lnTo>
                  <a:lnTo>
                    <a:pt x="26" y="462"/>
                  </a:lnTo>
                  <a:lnTo>
                    <a:pt x="26" y="457"/>
                  </a:lnTo>
                  <a:lnTo>
                    <a:pt x="26" y="460"/>
                  </a:lnTo>
                  <a:lnTo>
                    <a:pt x="27" y="459"/>
                  </a:lnTo>
                  <a:lnTo>
                    <a:pt x="27" y="462"/>
                  </a:lnTo>
                  <a:lnTo>
                    <a:pt x="27" y="462"/>
                  </a:lnTo>
                  <a:lnTo>
                    <a:pt x="29" y="464"/>
                  </a:lnTo>
                  <a:lnTo>
                    <a:pt x="29" y="466"/>
                  </a:lnTo>
                  <a:lnTo>
                    <a:pt x="29" y="444"/>
                  </a:lnTo>
                  <a:lnTo>
                    <a:pt x="29" y="464"/>
                  </a:lnTo>
                  <a:lnTo>
                    <a:pt x="31" y="466"/>
                  </a:lnTo>
                  <a:lnTo>
                    <a:pt x="31" y="450"/>
                  </a:lnTo>
                  <a:lnTo>
                    <a:pt x="31" y="464"/>
                  </a:lnTo>
                  <a:lnTo>
                    <a:pt x="32" y="466"/>
                  </a:lnTo>
                  <a:lnTo>
                    <a:pt x="32" y="477"/>
                  </a:lnTo>
                  <a:lnTo>
                    <a:pt x="32" y="466"/>
                  </a:lnTo>
                  <a:lnTo>
                    <a:pt x="32" y="471"/>
                  </a:lnTo>
                  <a:lnTo>
                    <a:pt x="34" y="473"/>
                  </a:lnTo>
                  <a:lnTo>
                    <a:pt x="34" y="479"/>
                  </a:lnTo>
                  <a:lnTo>
                    <a:pt x="34" y="471"/>
                  </a:lnTo>
                  <a:lnTo>
                    <a:pt x="35" y="470"/>
                  </a:lnTo>
                  <a:lnTo>
                    <a:pt x="35" y="471"/>
                  </a:lnTo>
                  <a:lnTo>
                    <a:pt x="35" y="448"/>
                  </a:lnTo>
                  <a:lnTo>
                    <a:pt x="35" y="450"/>
                  </a:lnTo>
                  <a:lnTo>
                    <a:pt x="37" y="448"/>
                  </a:lnTo>
                  <a:lnTo>
                    <a:pt x="37" y="431"/>
                  </a:lnTo>
                  <a:lnTo>
                    <a:pt x="37" y="439"/>
                  </a:lnTo>
                  <a:lnTo>
                    <a:pt x="38" y="437"/>
                  </a:lnTo>
                  <a:lnTo>
                    <a:pt x="38" y="426"/>
                  </a:lnTo>
                  <a:lnTo>
                    <a:pt x="38" y="471"/>
                  </a:lnTo>
                  <a:lnTo>
                    <a:pt x="40" y="473"/>
                  </a:lnTo>
                  <a:lnTo>
                    <a:pt x="40" y="468"/>
                  </a:lnTo>
                  <a:lnTo>
                    <a:pt x="40" y="502"/>
                  </a:lnTo>
                  <a:lnTo>
                    <a:pt x="41" y="504"/>
                  </a:lnTo>
                  <a:lnTo>
                    <a:pt x="41" y="513"/>
                  </a:lnTo>
                  <a:lnTo>
                    <a:pt x="41" y="0"/>
                  </a:lnTo>
                  <a:lnTo>
                    <a:pt x="41" y="137"/>
                  </a:lnTo>
                  <a:lnTo>
                    <a:pt x="43" y="142"/>
                  </a:lnTo>
                  <a:lnTo>
                    <a:pt x="43" y="193"/>
                  </a:lnTo>
                  <a:lnTo>
                    <a:pt x="45" y="195"/>
                  </a:lnTo>
                  <a:lnTo>
                    <a:pt x="45" y="304"/>
                  </a:lnTo>
                  <a:lnTo>
                    <a:pt x="46" y="308"/>
                  </a:lnTo>
                  <a:lnTo>
                    <a:pt x="46" y="315"/>
                  </a:lnTo>
                  <a:lnTo>
                    <a:pt x="46" y="155"/>
                  </a:lnTo>
                  <a:lnTo>
                    <a:pt x="46" y="180"/>
                  </a:lnTo>
                  <a:lnTo>
                    <a:pt x="48" y="188"/>
                  </a:lnTo>
                  <a:lnTo>
                    <a:pt x="48" y="304"/>
                  </a:lnTo>
                  <a:lnTo>
                    <a:pt x="48" y="273"/>
                  </a:lnTo>
                  <a:lnTo>
                    <a:pt x="49" y="271"/>
                  </a:lnTo>
                  <a:lnTo>
                    <a:pt x="49" y="286"/>
                  </a:lnTo>
                  <a:lnTo>
                    <a:pt x="49" y="199"/>
                  </a:lnTo>
                  <a:lnTo>
                    <a:pt x="49" y="255"/>
                  </a:lnTo>
                  <a:lnTo>
                    <a:pt x="51" y="262"/>
                  </a:lnTo>
                  <a:lnTo>
                    <a:pt x="51" y="419"/>
                  </a:lnTo>
                  <a:lnTo>
                    <a:pt x="51" y="222"/>
                  </a:lnTo>
                  <a:lnTo>
                    <a:pt x="51" y="337"/>
                  </a:lnTo>
                  <a:lnTo>
                    <a:pt x="52" y="329"/>
                  </a:lnTo>
                  <a:lnTo>
                    <a:pt x="52" y="160"/>
                  </a:lnTo>
                  <a:lnTo>
                    <a:pt x="52" y="244"/>
                  </a:lnTo>
                  <a:lnTo>
                    <a:pt x="54" y="242"/>
                  </a:lnTo>
                  <a:lnTo>
                    <a:pt x="54" y="259"/>
                  </a:lnTo>
                  <a:lnTo>
                    <a:pt x="54" y="204"/>
                  </a:lnTo>
                  <a:lnTo>
                    <a:pt x="54" y="228"/>
                  </a:lnTo>
                  <a:lnTo>
                    <a:pt x="55" y="229"/>
                  </a:lnTo>
                  <a:lnTo>
                    <a:pt x="55" y="229"/>
                  </a:lnTo>
                  <a:lnTo>
                    <a:pt x="55" y="213"/>
                  </a:lnTo>
                  <a:lnTo>
                    <a:pt x="55" y="229"/>
                  </a:lnTo>
                  <a:lnTo>
                    <a:pt x="57" y="228"/>
                  </a:lnTo>
                  <a:lnTo>
                    <a:pt x="57" y="226"/>
                  </a:lnTo>
                  <a:lnTo>
                    <a:pt x="57" y="235"/>
                  </a:lnTo>
                  <a:lnTo>
                    <a:pt x="59" y="237"/>
                  </a:lnTo>
                  <a:lnTo>
                    <a:pt x="59" y="240"/>
                  </a:lnTo>
                  <a:lnTo>
                    <a:pt x="59" y="2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9" name="Freeform 225"/>
            <p:cNvSpPr>
              <a:spLocks/>
            </p:cNvSpPr>
            <p:nvPr/>
          </p:nvSpPr>
          <p:spPr bwMode="auto">
            <a:xfrm>
              <a:off x="2424292" y="2935390"/>
              <a:ext cx="104348" cy="214282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" y="43"/>
                </a:cxn>
                <a:cxn ang="0">
                  <a:pos x="4" y="43"/>
                </a:cxn>
                <a:cxn ang="0">
                  <a:pos x="6" y="52"/>
                </a:cxn>
                <a:cxn ang="0">
                  <a:pos x="7" y="52"/>
                </a:cxn>
                <a:cxn ang="0">
                  <a:pos x="9" y="52"/>
                </a:cxn>
                <a:cxn ang="0">
                  <a:pos x="10" y="54"/>
                </a:cxn>
                <a:cxn ang="0">
                  <a:pos x="12" y="52"/>
                </a:cxn>
                <a:cxn ang="0">
                  <a:pos x="13" y="56"/>
                </a:cxn>
                <a:cxn ang="0">
                  <a:pos x="17" y="62"/>
                </a:cxn>
                <a:cxn ang="0">
                  <a:pos x="18" y="63"/>
                </a:cxn>
                <a:cxn ang="0">
                  <a:pos x="20" y="65"/>
                </a:cxn>
                <a:cxn ang="0">
                  <a:pos x="24" y="65"/>
                </a:cxn>
                <a:cxn ang="0">
                  <a:pos x="26" y="67"/>
                </a:cxn>
                <a:cxn ang="0">
                  <a:pos x="27" y="69"/>
                </a:cxn>
                <a:cxn ang="0">
                  <a:pos x="31" y="71"/>
                </a:cxn>
                <a:cxn ang="0">
                  <a:pos x="32" y="72"/>
                </a:cxn>
                <a:cxn ang="0">
                  <a:pos x="34" y="74"/>
                </a:cxn>
                <a:cxn ang="0">
                  <a:pos x="35" y="72"/>
                </a:cxn>
                <a:cxn ang="0">
                  <a:pos x="35" y="69"/>
                </a:cxn>
                <a:cxn ang="0">
                  <a:pos x="38" y="74"/>
                </a:cxn>
                <a:cxn ang="0">
                  <a:pos x="40" y="76"/>
                </a:cxn>
                <a:cxn ang="0">
                  <a:pos x="40" y="76"/>
                </a:cxn>
                <a:cxn ang="0">
                  <a:pos x="41" y="78"/>
                </a:cxn>
                <a:cxn ang="0">
                  <a:pos x="44" y="82"/>
                </a:cxn>
                <a:cxn ang="0">
                  <a:pos x="46" y="87"/>
                </a:cxn>
                <a:cxn ang="0">
                  <a:pos x="48" y="98"/>
                </a:cxn>
                <a:cxn ang="0">
                  <a:pos x="49" y="92"/>
                </a:cxn>
                <a:cxn ang="0">
                  <a:pos x="51" y="91"/>
                </a:cxn>
                <a:cxn ang="0">
                  <a:pos x="52" y="140"/>
                </a:cxn>
                <a:cxn ang="0">
                  <a:pos x="55" y="216"/>
                </a:cxn>
                <a:cxn ang="0">
                  <a:pos x="57" y="267"/>
                </a:cxn>
                <a:cxn ang="0">
                  <a:pos x="58" y="258"/>
                </a:cxn>
                <a:cxn ang="0">
                  <a:pos x="60" y="256"/>
                </a:cxn>
                <a:cxn ang="0">
                  <a:pos x="60" y="256"/>
                </a:cxn>
                <a:cxn ang="0">
                  <a:pos x="62" y="253"/>
                </a:cxn>
                <a:cxn ang="0">
                  <a:pos x="63" y="254"/>
                </a:cxn>
                <a:cxn ang="0">
                  <a:pos x="65" y="256"/>
                </a:cxn>
                <a:cxn ang="0">
                  <a:pos x="66" y="256"/>
                </a:cxn>
                <a:cxn ang="0">
                  <a:pos x="68" y="260"/>
                </a:cxn>
                <a:cxn ang="0">
                  <a:pos x="69" y="256"/>
                </a:cxn>
                <a:cxn ang="0">
                  <a:pos x="71" y="260"/>
                </a:cxn>
              </a:cxnLst>
              <a:rect l="0" t="0" r="r" b="b"/>
              <a:pathLst>
                <a:path w="71" h="273">
                  <a:moveTo>
                    <a:pt x="0" y="14"/>
                  </a:moveTo>
                  <a:lnTo>
                    <a:pt x="0" y="42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43"/>
                  </a:lnTo>
                  <a:lnTo>
                    <a:pt x="3" y="51"/>
                  </a:lnTo>
                  <a:lnTo>
                    <a:pt x="3" y="47"/>
                  </a:lnTo>
                  <a:lnTo>
                    <a:pt x="4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6" y="52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7" y="52"/>
                  </a:lnTo>
                  <a:lnTo>
                    <a:pt x="7" y="45"/>
                  </a:lnTo>
                  <a:lnTo>
                    <a:pt x="9" y="49"/>
                  </a:lnTo>
                  <a:lnTo>
                    <a:pt x="9" y="52"/>
                  </a:lnTo>
                  <a:lnTo>
                    <a:pt x="10" y="54"/>
                  </a:lnTo>
                  <a:lnTo>
                    <a:pt x="10" y="43"/>
                  </a:lnTo>
                  <a:lnTo>
                    <a:pt x="10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13" y="54"/>
                  </a:lnTo>
                  <a:lnTo>
                    <a:pt x="17" y="5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8" y="60"/>
                  </a:lnTo>
                  <a:lnTo>
                    <a:pt x="18" y="63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5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7" y="69"/>
                  </a:lnTo>
                  <a:lnTo>
                    <a:pt x="27" y="71"/>
                  </a:lnTo>
                  <a:lnTo>
                    <a:pt x="27" y="69"/>
                  </a:lnTo>
                  <a:lnTo>
                    <a:pt x="29" y="67"/>
                  </a:lnTo>
                  <a:lnTo>
                    <a:pt x="29" y="72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2" y="72"/>
                  </a:lnTo>
                  <a:lnTo>
                    <a:pt x="32" y="74"/>
                  </a:lnTo>
                  <a:lnTo>
                    <a:pt x="32" y="72"/>
                  </a:lnTo>
                  <a:lnTo>
                    <a:pt x="34" y="74"/>
                  </a:lnTo>
                  <a:lnTo>
                    <a:pt x="34" y="72"/>
                  </a:lnTo>
                  <a:lnTo>
                    <a:pt x="34" y="74"/>
                  </a:lnTo>
                  <a:lnTo>
                    <a:pt x="35" y="72"/>
                  </a:lnTo>
                  <a:lnTo>
                    <a:pt x="35" y="74"/>
                  </a:lnTo>
                  <a:lnTo>
                    <a:pt x="35" y="0"/>
                  </a:lnTo>
                  <a:lnTo>
                    <a:pt x="35" y="69"/>
                  </a:lnTo>
                  <a:lnTo>
                    <a:pt x="37" y="71"/>
                  </a:lnTo>
                  <a:lnTo>
                    <a:pt x="37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74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0" y="76"/>
                  </a:lnTo>
                  <a:lnTo>
                    <a:pt x="41" y="78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43" y="76"/>
                  </a:lnTo>
                  <a:lnTo>
                    <a:pt x="43" y="80"/>
                  </a:lnTo>
                  <a:lnTo>
                    <a:pt x="44" y="82"/>
                  </a:lnTo>
                  <a:lnTo>
                    <a:pt x="44" y="80"/>
                  </a:lnTo>
                  <a:lnTo>
                    <a:pt x="44" y="89"/>
                  </a:lnTo>
                  <a:lnTo>
                    <a:pt x="46" y="87"/>
                  </a:lnTo>
                  <a:lnTo>
                    <a:pt x="46" y="94"/>
                  </a:lnTo>
                  <a:lnTo>
                    <a:pt x="48" y="9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9" y="91"/>
                  </a:lnTo>
                  <a:lnTo>
                    <a:pt x="49" y="92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51" y="91"/>
                  </a:lnTo>
                  <a:lnTo>
                    <a:pt x="51" y="107"/>
                  </a:lnTo>
                  <a:lnTo>
                    <a:pt x="52" y="109"/>
                  </a:lnTo>
                  <a:lnTo>
                    <a:pt x="52" y="140"/>
                  </a:lnTo>
                  <a:lnTo>
                    <a:pt x="54" y="143"/>
                  </a:lnTo>
                  <a:lnTo>
                    <a:pt x="54" y="213"/>
                  </a:lnTo>
                  <a:lnTo>
                    <a:pt x="55" y="216"/>
                  </a:lnTo>
                  <a:lnTo>
                    <a:pt x="55" y="256"/>
                  </a:lnTo>
                  <a:lnTo>
                    <a:pt x="57" y="254"/>
                  </a:lnTo>
                  <a:lnTo>
                    <a:pt x="57" y="267"/>
                  </a:lnTo>
                  <a:lnTo>
                    <a:pt x="57" y="253"/>
                  </a:lnTo>
                  <a:lnTo>
                    <a:pt x="57" y="260"/>
                  </a:lnTo>
                  <a:lnTo>
                    <a:pt x="58" y="258"/>
                  </a:lnTo>
                  <a:lnTo>
                    <a:pt x="58" y="260"/>
                  </a:lnTo>
                  <a:lnTo>
                    <a:pt x="58" y="254"/>
                  </a:lnTo>
                  <a:lnTo>
                    <a:pt x="60" y="256"/>
                  </a:lnTo>
                  <a:lnTo>
                    <a:pt x="60" y="258"/>
                  </a:lnTo>
                  <a:lnTo>
                    <a:pt x="60" y="254"/>
                  </a:lnTo>
                  <a:lnTo>
                    <a:pt x="60" y="256"/>
                  </a:lnTo>
                  <a:lnTo>
                    <a:pt x="62" y="258"/>
                  </a:lnTo>
                  <a:lnTo>
                    <a:pt x="62" y="251"/>
                  </a:lnTo>
                  <a:lnTo>
                    <a:pt x="62" y="253"/>
                  </a:lnTo>
                  <a:lnTo>
                    <a:pt x="63" y="251"/>
                  </a:lnTo>
                  <a:lnTo>
                    <a:pt x="63" y="256"/>
                  </a:lnTo>
                  <a:lnTo>
                    <a:pt x="63" y="254"/>
                  </a:lnTo>
                  <a:lnTo>
                    <a:pt x="65" y="253"/>
                  </a:lnTo>
                  <a:lnTo>
                    <a:pt x="65" y="258"/>
                  </a:lnTo>
                  <a:lnTo>
                    <a:pt x="65" y="256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6" y="256"/>
                  </a:lnTo>
                  <a:lnTo>
                    <a:pt x="68" y="258"/>
                  </a:lnTo>
                  <a:lnTo>
                    <a:pt x="68" y="260"/>
                  </a:lnTo>
                  <a:lnTo>
                    <a:pt x="68" y="256"/>
                  </a:lnTo>
                  <a:lnTo>
                    <a:pt x="68" y="258"/>
                  </a:lnTo>
                  <a:lnTo>
                    <a:pt x="69" y="256"/>
                  </a:lnTo>
                  <a:lnTo>
                    <a:pt x="69" y="263"/>
                  </a:lnTo>
                  <a:lnTo>
                    <a:pt x="69" y="258"/>
                  </a:lnTo>
                  <a:lnTo>
                    <a:pt x="71" y="260"/>
                  </a:lnTo>
                  <a:lnTo>
                    <a:pt x="71" y="273"/>
                  </a:lnTo>
                  <a:lnTo>
                    <a:pt x="71" y="2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0" name="Freeform 226"/>
            <p:cNvSpPr>
              <a:spLocks/>
            </p:cNvSpPr>
            <p:nvPr/>
          </p:nvSpPr>
          <p:spPr bwMode="auto">
            <a:xfrm>
              <a:off x="2528640" y="2781227"/>
              <a:ext cx="90650" cy="416541"/>
            </a:xfrm>
            <a:custGeom>
              <a:avLst/>
              <a:gdLst/>
              <a:ahLst/>
              <a:cxnLst>
                <a:cxn ang="0">
                  <a:pos x="1" y="477"/>
                </a:cxn>
                <a:cxn ang="0">
                  <a:pos x="3" y="472"/>
                </a:cxn>
                <a:cxn ang="0">
                  <a:pos x="5" y="470"/>
                </a:cxn>
                <a:cxn ang="0">
                  <a:pos x="6" y="464"/>
                </a:cxn>
                <a:cxn ang="0">
                  <a:pos x="6" y="464"/>
                </a:cxn>
                <a:cxn ang="0">
                  <a:pos x="8" y="475"/>
                </a:cxn>
                <a:cxn ang="0">
                  <a:pos x="9" y="479"/>
                </a:cxn>
                <a:cxn ang="0">
                  <a:pos x="11" y="479"/>
                </a:cxn>
                <a:cxn ang="0">
                  <a:pos x="12" y="484"/>
                </a:cxn>
                <a:cxn ang="0">
                  <a:pos x="14" y="481"/>
                </a:cxn>
                <a:cxn ang="0">
                  <a:pos x="15" y="481"/>
                </a:cxn>
                <a:cxn ang="0">
                  <a:pos x="17" y="484"/>
                </a:cxn>
                <a:cxn ang="0">
                  <a:pos x="18" y="482"/>
                </a:cxn>
                <a:cxn ang="0">
                  <a:pos x="20" y="481"/>
                </a:cxn>
                <a:cxn ang="0">
                  <a:pos x="22" y="484"/>
                </a:cxn>
                <a:cxn ang="0">
                  <a:pos x="23" y="486"/>
                </a:cxn>
                <a:cxn ang="0">
                  <a:pos x="25" y="484"/>
                </a:cxn>
                <a:cxn ang="0">
                  <a:pos x="25" y="482"/>
                </a:cxn>
                <a:cxn ang="0">
                  <a:pos x="26" y="482"/>
                </a:cxn>
                <a:cxn ang="0">
                  <a:pos x="28" y="0"/>
                </a:cxn>
                <a:cxn ang="0">
                  <a:pos x="29" y="211"/>
                </a:cxn>
                <a:cxn ang="0">
                  <a:pos x="31" y="151"/>
                </a:cxn>
                <a:cxn ang="0">
                  <a:pos x="32" y="193"/>
                </a:cxn>
                <a:cxn ang="0">
                  <a:pos x="34" y="459"/>
                </a:cxn>
                <a:cxn ang="0">
                  <a:pos x="36" y="202"/>
                </a:cxn>
                <a:cxn ang="0">
                  <a:pos x="37" y="239"/>
                </a:cxn>
                <a:cxn ang="0">
                  <a:pos x="37" y="282"/>
                </a:cxn>
                <a:cxn ang="0">
                  <a:pos x="39" y="275"/>
                </a:cxn>
                <a:cxn ang="0">
                  <a:pos x="40" y="351"/>
                </a:cxn>
                <a:cxn ang="0">
                  <a:pos x="42" y="297"/>
                </a:cxn>
                <a:cxn ang="0">
                  <a:pos x="43" y="326"/>
                </a:cxn>
                <a:cxn ang="0">
                  <a:pos x="45" y="339"/>
                </a:cxn>
                <a:cxn ang="0">
                  <a:pos x="46" y="371"/>
                </a:cxn>
                <a:cxn ang="0">
                  <a:pos x="48" y="457"/>
                </a:cxn>
                <a:cxn ang="0">
                  <a:pos x="49" y="466"/>
                </a:cxn>
                <a:cxn ang="0">
                  <a:pos x="53" y="481"/>
                </a:cxn>
                <a:cxn ang="0">
                  <a:pos x="54" y="488"/>
                </a:cxn>
                <a:cxn ang="0">
                  <a:pos x="56" y="488"/>
                </a:cxn>
                <a:cxn ang="0">
                  <a:pos x="56" y="490"/>
                </a:cxn>
                <a:cxn ang="0">
                  <a:pos x="57" y="488"/>
                </a:cxn>
                <a:cxn ang="0">
                  <a:pos x="59" y="490"/>
                </a:cxn>
                <a:cxn ang="0">
                  <a:pos x="60" y="530"/>
                </a:cxn>
              </a:cxnLst>
              <a:rect l="0" t="0" r="r" b="b"/>
              <a:pathLst>
                <a:path w="62" h="533">
                  <a:moveTo>
                    <a:pt x="0" y="470"/>
                  </a:moveTo>
                  <a:lnTo>
                    <a:pt x="1" y="468"/>
                  </a:lnTo>
                  <a:lnTo>
                    <a:pt x="1" y="477"/>
                  </a:lnTo>
                  <a:lnTo>
                    <a:pt x="1" y="466"/>
                  </a:lnTo>
                  <a:lnTo>
                    <a:pt x="1" y="475"/>
                  </a:lnTo>
                  <a:lnTo>
                    <a:pt x="3" y="472"/>
                  </a:lnTo>
                  <a:lnTo>
                    <a:pt x="3" y="462"/>
                  </a:lnTo>
                  <a:lnTo>
                    <a:pt x="3" y="468"/>
                  </a:lnTo>
                  <a:lnTo>
                    <a:pt x="5" y="470"/>
                  </a:lnTo>
                  <a:lnTo>
                    <a:pt x="5" y="472"/>
                  </a:lnTo>
                  <a:lnTo>
                    <a:pt x="5" y="462"/>
                  </a:lnTo>
                  <a:lnTo>
                    <a:pt x="6" y="464"/>
                  </a:lnTo>
                  <a:lnTo>
                    <a:pt x="6" y="466"/>
                  </a:lnTo>
                  <a:lnTo>
                    <a:pt x="6" y="462"/>
                  </a:lnTo>
                  <a:lnTo>
                    <a:pt x="6" y="464"/>
                  </a:lnTo>
                  <a:lnTo>
                    <a:pt x="8" y="466"/>
                  </a:lnTo>
                  <a:lnTo>
                    <a:pt x="8" y="462"/>
                  </a:lnTo>
                  <a:lnTo>
                    <a:pt x="8" y="475"/>
                  </a:lnTo>
                  <a:lnTo>
                    <a:pt x="9" y="477"/>
                  </a:lnTo>
                  <a:lnTo>
                    <a:pt x="9" y="482"/>
                  </a:lnTo>
                  <a:lnTo>
                    <a:pt x="9" y="479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1" y="479"/>
                  </a:lnTo>
                  <a:lnTo>
                    <a:pt x="12" y="481"/>
                  </a:lnTo>
                  <a:lnTo>
                    <a:pt x="12" y="479"/>
                  </a:lnTo>
                  <a:lnTo>
                    <a:pt x="12" y="484"/>
                  </a:lnTo>
                  <a:lnTo>
                    <a:pt x="14" y="482"/>
                  </a:lnTo>
                  <a:lnTo>
                    <a:pt x="14" y="486"/>
                  </a:lnTo>
                  <a:lnTo>
                    <a:pt x="14" y="481"/>
                  </a:lnTo>
                  <a:lnTo>
                    <a:pt x="14" y="484"/>
                  </a:lnTo>
                  <a:lnTo>
                    <a:pt x="15" y="482"/>
                  </a:lnTo>
                  <a:lnTo>
                    <a:pt x="15" y="481"/>
                  </a:lnTo>
                  <a:lnTo>
                    <a:pt x="15" y="482"/>
                  </a:lnTo>
                  <a:lnTo>
                    <a:pt x="17" y="481"/>
                  </a:lnTo>
                  <a:lnTo>
                    <a:pt x="17" y="484"/>
                  </a:lnTo>
                  <a:lnTo>
                    <a:pt x="17" y="479"/>
                  </a:lnTo>
                  <a:lnTo>
                    <a:pt x="17" y="481"/>
                  </a:lnTo>
                  <a:lnTo>
                    <a:pt x="18" y="482"/>
                  </a:lnTo>
                  <a:lnTo>
                    <a:pt x="18" y="479"/>
                  </a:lnTo>
                  <a:lnTo>
                    <a:pt x="20" y="481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9"/>
                  </a:lnTo>
                  <a:lnTo>
                    <a:pt x="22" y="484"/>
                  </a:lnTo>
                  <a:lnTo>
                    <a:pt x="22" y="482"/>
                  </a:lnTo>
                  <a:lnTo>
                    <a:pt x="23" y="484"/>
                  </a:lnTo>
                  <a:lnTo>
                    <a:pt x="23" y="486"/>
                  </a:lnTo>
                  <a:lnTo>
                    <a:pt x="23" y="481"/>
                  </a:lnTo>
                  <a:lnTo>
                    <a:pt x="23" y="482"/>
                  </a:lnTo>
                  <a:lnTo>
                    <a:pt x="25" y="484"/>
                  </a:lnTo>
                  <a:lnTo>
                    <a:pt x="25" y="486"/>
                  </a:lnTo>
                  <a:lnTo>
                    <a:pt x="25" y="481"/>
                  </a:lnTo>
                  <a:lnTo>
                    <a:pt x="25" y="482"/>
                  </a:lnTo>
                  <a:lnTo>
                    <a:pt x="26" y="484"/>
                  </a:lnTo>
                  <a:lnTo>
                    <a:pt x="26" y="48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6"/>
                  </a:lnTo>
                  <a:lnTo>
                    <a:pt x="28" y="0"/>
                  </a:lnTo>
                  <a:lnTo>
                    <a:pt x="29" y="2"/>
                  </a:lnTo>
                  <a:lnTo>
                    <a:pt x="29" y="228"/>
                  </a:lnTo>
                  <a:lnTo>
                    <a:pt x="29" y="211"/>
                  </a:lnTo>
                  <a:lnTo>
                    <a:pt x="31" y="170"/>
                  </a:lnTo>
                  <a:lnTo>
                    <a:pt x="31" y="230"/>
                  </a:lnTo>
                  <a:lnTo>
                    <a:pt x="31" y="151"/>
                  </a:lnTo>
                  <a:lnTo>
                    <a:pt x="31" y="206"/>
                  </a:lnTo>
                  <a:lnTo>
                    <a:pt x="32" y="204"/>
                  </a:lnTo>
                  <a:lnTo>
                    <a:pt x="32" y="193"/>
                  </a:lnTo>
                  <a:lnTo>
                    <a:pt x="32" y="295"/>
                  </a:lnTo>
                  <a:lnTo>
                    <a:pt x="34" y="291"/>
                  </a:lnTo>
                  <a:lnTo>
                    <a:pt x="34" y="459"/>
                  </a:lnTo>
                  <a:lnTo>
                    <a:pt x="34" y="97"/>
                  </a:lnTo>
                  <a:lnTo>
                    <a:pt x="34" y="199"/>
                  </a:lnTo>
                  <a:lnTo>
                    <a:pt x="36" y="202"/>
                  </a:lnTo>
                  <a:lnTo>
                    <a:pt x="36" y="251"/>
                  </a:lnTo>
                  <a:lnTo>
                    <a:pt x="36" y="246"/>
                  </a:lnTo>
                  <a:lnTo>
                    <a:pt x="37" y="239"/>
                  </a:lnTo>
                  <a:lnTo>
                    <a:pt x="37" y="348"/>
                  </a:lnTo>
                  <a:lnTo>
                    <a:pt x="37" y="231"/>
                  </a:lnTo>
                  <a:lnTo>
                    <a:pt x="37" y="282"/>
                  </a:lnTo>
                  <a:lnTo>
                    <a:pt x="39" y="284"/>
                  </a:lnTo>
                  <a:lnTo>
                    <a:pt x="39" y="346"/>
                  </a:lnTo>
                  <a:lnTo>
                    <a:pt x="39" y="275"/>
                  </a:lnTo>
                  <a:lnTo>
                    <a:pt x="39" y="321"/>
                  </a:lnTo>
                  <a:lnTo>
                    <a:pt x="40" y="322"/>
                  </a:lnTo>
                  <a:lnTo>
                    <a:pt x="40" y="351"/>
                  </a:lnTo>
                  <a:lnTo>
                    <a:pt x="40" y="186"/>
                  </a:lnTo>
                  <a:lnTo>
                    <a:pt x="40" y="293"/>
                  </a:lnTo>
                  <a:lnTo>
                    <a:pt x="42" y="297"/>
                  </a:lnTo>
                  <a:lnTo>
                    <a:pt x="42" y="264"/>
                  </a:lnTo>
                  <a:lnTo>
                    <a:pt x="42" y="324"/>
                  </a:lnTo>
                  <a:lnTo>
                    <a:pt x="43" y="326"/>
                  </a:lnTo>
                  <a:lnTo>
                    <a:pt x="43" y="351"/>
                  </a:lnTo>
                  <a:lnTo>
                    <a:pt x="43" y="333"/>
                  </a:lnTo>
                  <a:lnTo>
                    <a:pt x="45" y="339"/>
                  </a:lnTo>
                  <a:lnTo>
                    <a:pt x="45" y="373"/>
                  </a:lnTo>
                  <a:lnTo>
                    <a:pt x="46" y="375"/>
                  </a:lnTo>
                  <a:lnTo>
                    <a:pt x="46" y="371"/>
                  </a:lnTo>
                  <a:lnTo>
                    <a:pt x="46" y="419"/>
                  </a:lnTo>
                  <a:lnTo>
                    <a:pt x="48" y="421"/>
                  </a:lnTo>
                  <a:lnTo>
                    <a:pt x="48" y="457"/>
                  </a:lnTo>
                  <a:lnTo>
                    <a:pt x="48" y="455"/>
                  </a:lnTo>
                  <a:lnTo>
                    <a:pt x="49" y="457"/>
                  </a:lnTo>
                  <a:lnTo>
                    <a:pt x="49" y="466"/>
                  </a:lnTo>
                  <a:lnTo>
                    <a:pt x="51" y="468"/>
                  </a:lnTo>
                  <a:lnTo>
                    <a:pt x="51" y="481"/>
                  </a:lnTo>
                  <a:lnTo>
                    <a:pt x="53" y="481"/>
                  </a:lnTo>
                  <a:lnTo>
                    <a:pt x="53" y="473"/>
                  </a:lnTo>
                  <a:lnTo>
                    <a:pt x="53" y="486"/>
                  </a:lnTo>
                  <a:lnTo>
                    <a:pt x="54" y="488"/>
                  </a:lnTo>
                  <a:lnTo>
                    <a:pt x="54" y="484"/>
                  </a:lnTo>
                  <a:lnTo>
                    <a:pt x="54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6" y="488"/>
                  </a:lnTo>
                  <a:lnTo>
                    <a:pt x="56" y="490"/>
                  </a:lnTo>
                  <a:lnTo>
                    <a:pt x="57" y="488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9" y="490"/>
                  </a:lnTo>
                  <a:lnTo>
                    <a:pt x="59" y="488"/>
                  </a:lnTo>
                  <a:lnTo>
                    <a:pt x="59" y="490"/>
                  </a:lnTo>
                  <a:lnTo>
                    <a:pt x="60" y="492"/>
                  </a:lnTo>
                  <a:lnTo>
                    <a:pt x="60" y="532"/>
                  </a:lnTo>
                  <a:lnTo>
                    <a:pt x="60" y="530"/>
                  </a:lnTo>
                  <a:lnTo>
                    <a:pt x="62" y="532"/>
                  </a:lnTo>
                  <a:lnTo>
                    <a:pt x="62" y="53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>
              <a:off x="2619290" y="2781227"/>
              <a:ext cx="95082" cy="421264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" y="421"/>
                </a:cxn>
                <a:cxn ang="0">
                  <a:pos x="5" y="468"/>
                </a:cxn>
                <a:cxn ang="0">
                  <a:pos x="6" y="513"/>
                </a:cxn>
                <a:cxn ang="0">
                  <a:pos x="8" y="512"/>
                </a:cxn>
                <a:cxn ang="0">
                  <a:pos x="9" y="510"/>
                </a:cxn>
                <a:cxn ang="0">
                  <a:pos x="11" y="510"/>
                </a:cxn>
                <a:cxn ang="0">
                  <a:pos x="12" y="510"/>
                </a:cxn>
                <a:cxn ang="0">
                  <a:pos x="14" y="517"/>
                </a:cxn>
                <a:cxn ang="0">
                  <a:pos x="15" y="510"/>
                </a:cxn>
                <a:cxn ang="0">
                  <a:pos x="17" y="521"/>
                </a:cxn>
                <a:cxn ang="0">
                  <a:pos x="19" y="521"/>
                </a:cxn>
                <a:cxn ang="0">
                  <a:pos x="20" y="521"/>
                </a:cxn>
                <a:cxn ang="0">
                  <a:pos x="22" y="521"/>
                </a:cxn>
                <a:cxn ang="0">
                  <a:pos x="23" y="113"/>
                </a:cxn>
                <a:cxn ang="0">
                  <a:pos x="25" y="379"/>
                </a:cxn>
                <a:cxn ang="0">
                  <a:pos x="26" y="266"/>
                </a:cxn>
                <a:cxn ang="0">
                  <a:pos x="28" y="499"/>
                </a:cxn>
                <a:cxn ang="0">
                  <a:pos x="29" y="537"/>
                </a:cxn>
                <a:cxn ang="0">
                  <a:pos x="31" y="535"/>
                </a:cxn>
                <a:cxn ang="0">
                  <a:pos x="31" y="104"/>
                </a:cxn>
                <a:cxn ang="0">
                  <a:pos x="34" y="453"/>
                </a:cxn>
                <a:cxn ang="0">
                  <a:pos x="36" y="535"/>
                </a:cxn>
                <a:cxn ang="0">
                  <a:pos x="37" y="533"/>
                </a:cxn>
                <a:cxn ang="0">
                  <a:pos x="37" y="533"/>
                </a:cxn>
                <a:cxn ang="0">
                  <a:pos x="39" y="530"/>
                </a:cxn>
                <a:cxn ang="0">
                  <a:pos x="40" y="90"/>
                </a:cxn>
                <a:cxn ang="0">
                  <a:pos x="42" y="532"/>
                </a:cxn>
                <a:cxn ang="0">
                  <a:pos x="43" y="533"/>
                </a:cxn>
                <a:cxn ang="0">
                  <a:pos x="45" y="532"/>
                </a:cxn>
                <a:cxn ang="0">
                  <a:pos x="46" y="532"/>
                </a:cxn>
                <a:cxn ang="0">
                  <a:pos x="48" y="528"/>
                </a:cxn>
                <a:cxn ang="0">
                  <a:pos x="48" y="528"/>
                </a:cxn>
                <a:cxn ang="0">
                  <a:pos x="50" y="399"/>
                </a:cxn>
                <a:cxn ang="0">
                  <a:pos x="51" y="532"/>
                </a:cxn>
                <a:cxn ang="0">
                  <a:pos x="53" y="530"/>
                </a:cxn>
                <a:cxn ang="0">
                  <a:pos x="54" y="532"/>
                </a:cxn>
                <a:cxn ang="0">
                  <a:pos x="57" y="532"/>
                </a:cxn>
                <a:cxn ang="0">
                  <a:pos x="59" y="528"/>
                </a:cxn>
                <a:cxn ang="0">
                  <a:pos x="60" y="530"/>
                </a:cxn>
                <a:cxn ang="0">
                  <a:pos x="60" y="528"/>
                </a:cxn>
                <a:cxn ang="0">
                  <a:pos x="62" y="528"/>
                </a:cxn>
              </a:cxnLst>
              <a:rect l="0" t="0" r="r" b="b"/>
              <a:pathLst>
                <a:path w="65" h="541">
                  <a:moveTo>
                    <a:pt x="0" y="533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1" y="142"/>
                  </a:lnTo>
                  <a:lnTo>
                    <a:pt x="1" y="419"/>
                  </a:lnTo>
                  <a:lnTo>
                    <a:pt x="3" y="421"/>
                  </a:lnTo>
                  <a:lnTo>
                    <a:pt x="3" y="473"/>
                  </a:lnTo>
                  <a:lnTo>
                    <a:pt x="5" y="477"/>
                  </a:lnTo>
                  <a:lnTo>
                    <a:pt x="5" y="468"/>
                  </a:lnTo>
                  <a:lnTo>
                    <a:pt x="5" y="492"/>
                  </a:lnTo>
                  <a:lnTo>
                    <a:pt x="6" y="493"/>
                  </a:lnTo>
                  <a:lnTo>
                    <a:pt x="6" y="513"/>
                  </a:lnTo>
                  <a:lnTo>
                    <a:pt x="8" y="515"/>
                  </a:lnTo>
                  <a:lnTo>
                    <a:pt x="8" y="521"/>
                  </a:lnTo>
                  <a:lnTo>
                    <a:pt x="8" y="512"/>
                  </a:lnTo>
                  <a:lnTo>
                    <a:pt x="9" y="510"/>
                  </a:lnTo>
                  <a:lnTo>
                    <a:pt x="9" y="508"/>
                  </a:lnTo>
                  <a:lnTo>
                    <a:pt x="9" y="510"/>
                  </a:lnTo>
                  <a:lnTo>
                    <a:pt x="11" y="512"/>
                  </a:lnTo>
                  <a:lnTo>
                    <a:pt x="11" y="513"/>
                  </a:lnTo>
                  <a:lnTo>
                    <a:pt x="11" y="510"/>
                  </a:lnTo>
                  <a:lnTo>
                    <a:pt x="12" y="508"/>
                  </a:lnTo>
                  <a:lnTo>
                    <a:pt x="12" y="512"/>
                  </a:lnTo>
                  <a:lnTo>
                    <a:pt x="12" y="510"/>
                  </a:lnTo>
                  <a:lnTo>
                    <a:pt x="14" y="512"/>
                  </a:lnTo>
                  <a:lnTo>
                    <a:pt x="14" y="510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21"/>
                  </a:lnTo>
                  <a:lnTo>
                    <a:pt x="15" y="510"/>
                  </a:lnTo>
                  <a:lnTo>
                    <a:pt x="15" y="519"/>
                  </a:lnTo>
                  <a:lnTo>
                    <a:pt x="17" y="521"/>
                  </a:lnTo>
                  <a:lnTo>
                    <a:pt x="17" y="521"/>
                  </a:lnTo>
                  <a:lnTo>
                    <a:pt x="17" y="519"/>
                  </a:lnTo>
                  <a:lnTo>
                    <a:pt x="17" y="519"/>
                  </a:lnTo>
                  <a:lnTo>
                    <a:pt x="19" y="521"/>
                  </a:lnTo>
                  <a:lnTo>
                    <a:pt x="19" y="522"/>
                  </a:lnTo>
                  <a:lnTo>
                    <a:pt x="19" y="519"/>
                  </a:lnTo>
                  <a:lnTo>
                    <a:pt x="20" y="521"/>
                  </a:lnTo>
                  <a:lnTo>
                    <a:pt x="20" y="517"/>
                  </a:lnTo>
                  <a:lnTo>
                    <a:pt x="22" y="519"/>
                  </a:lnTo>
                  <a:lnTo>
                    <a:pt x="22" y="521"/>
                  </a:lnTo>
                  <a:lnTo>
                    <a:pt x="22" y="0"/>
                  </a:lnTo>
                  <a:lnTo>
                    <a:pt x="22" y="108"/>
                  </a:lnTo>
                  <a:lnTo>
                    <a:pt x="23" y="113"/>
                  </a:lnTo>
                  <a:lnTo>
                    <a:pt x="23" y="290"/>
                  </a:lnTo>
                  <a:lnTo>
                    <a:pt x="25" y="250"/>
                  </a:lnTo>
                  <a:lnTo>
                    <a:pt x="25" y="379"/>
                  </a:lnTo>
                  <a:lnTo>
                    <a:pt x="25" y="210"/>
                  </a:lnTo>
                  <a:lnTo>
                    <a:pt x="25" y="248"/>
                  </a:lnTo>
                  <a:lnTo>
                    <a:pt x="26" y="266"/>
                  </a:lnTo>
                  <a:lnTo>
                    <a:pt x="26" y="244"/>
                  </a:lnTo>
                  <a:lnTo>
                    <a:pt x="26" y="488"/>
                  </a:lnTo>
                  <a:lnTo>
                    <a:pt x="28" y="499"/>
                  </a:lnTo>
                  <a:lnTo>
                    <a:pt x="28" y="541"/>
                  </a:lnTo>
                  <a:lnTo>
                    <a:pt x="28" y="539"/>
                  </a:lnTo>
                  <a:lnTo>
                    <a:pt x="29" y="537"/>
                  </a:lnTo>
                  <a:lnTo>
                    <a:pt x="29" y="539"/>
                  </a:lnTo>
                  <a:lnTo>
                    <a:pt x="29" y="533"/>
                  </a:lnTo>
                  <a:lnTo>
                    <a:pt x="31" y="535"/>
                  </a:lnTo>
                  <a:lnTo>
                    <a:pt x="31" y="537"/>
                  </a:lnTo>
                  <a:lnTo>
                    <a:pt x="31" y="68"/>
                  </a:lnTo>
                  <a:lnTo>
                    <a:pt x="31" y="104"/>
                  </a:lnTo>
                  <a:lnTo>
                    <a:pt x="32" y="142"/>
                  </a:lnTo>
                  <a:lnTo>
                    <a:pt x="32" y="453"/>
                  </a:lnTo>
                  <a:lnTo>
                    <a:pt x="34" y="453"/>
                  </a:lnTo>
                  <a:lnTo>
                    <a:pt x="34" y="532"/>
                  </a:lnTo>
                  <a:lnTo>
                    <a:pt x="36" y="533"/>
                  </a:lnTo>
                  <a:lnTo>
                    <a:pt x="36" y="535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7" y="533"/>
                  </a:lnTo>
                  <a:lnTo>
                    <a:pt x="37" y="535"/>
                  </a:lnTo>
                  <a:lnTo>
                    <a:pt x="37" y="532"/>
                  </a:lnTo>
                  <a:lnTo>
                    <a:pt x="37" y="533"/>
                  </a:lnTo>
                  <a:lnTo>
                    <a:pt x="39" y="532"/>
                  </a:lnTo>
                  <a:lnTo>
                    <a:pt x="39" y="533"/>
                  </a:lnTo>
                  <a:lnTo>
                    <a:pt x="39" y="530"/>
                  </a:lnTo>
                  <a:lnTo>
                    <a:pt x="39" y="530"/>
                  </a:lnTo>
                  <a:lnTo>
                    <a:pt x="40" y="530"/>
                  </a:lnTo>
                  <a:lnTo>
                    <a:pt x="40" y="90"/>
                  </a:lnTo>
                  <a:lnTo>
                    <a:pt x="40" y="521"/>
                  </a:lnTo>
                  <a:lnTo>
                    <a:pt x="42" y="522"/>
                  </a:lnTo>
                  <a:lnTo>
                    <a:pt x="42" y="532"/>
                  </a:lnTo>
                  <a:lnTo>
                    <a:pt x="42" y="521"/>
                  </a:lnTo>
                  <a:lnTo>
                    <a:pt x="42" y="532"/>
                  </a:lnTo>
                  <a:lnTo>
                    <a:pt x="43" y="533"/>
                  </a:lnTo>
                  <a:lnTo>
                    <a:pt x="43" y="528"/>
                  </a:lnTo>
                  <a:lnTo>
                    <a:pt x="43" y="530"/>
                  </a:lnTo>
                  <a:lnTo>
                    <a:pt x="45" y="532"/>
                  </a:lnTo>
                  <a:lnTo>
                    <a:pt x="45" y="528"/>
                  </a:lnTo>
                  <a:lnTo>
                    <a:pt x="46" y="530"/>
                  </a:lnTo>
                  <a:lnTo>
                    <a:pt x="46" y="532"/>
                  </a:lnTo>
                  <a:lnTo>
                    <a:pt x="46" y="528"/>
                  </a:lnTo>
                  <a:lnTo>
                    <a:pt x="46" y="530"/>
                  </a:lnTo>
                  <a:lnTo>
                    <a:pt x="48" y="528"/>
                  </a:lnTo>
                  <a:lnTo>
                    <a:pt x="48" y="530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50" y="530"/>
                  </a:lnTo>
                  <a:lnTo>
                    <a:pt x="50" y="44"/>
                  </a:lnTo>
                  <a:lnTo>
                    <a:pt x="50" y="399"/>
                  </a:lnTo>
                  <a:lnTo>
                    <a:pt x="51" y="412"/>
                  </a:lnTo>
                  <a:lnTo>
                    <a:pt x="51" y="533"/>
                  </a:lnTo>
                  <a:lnTo>
                    <a:pt x="51" y="532"/>
                  </a:lnTo>
                  <a:lnTo>
                    <a:pt x="53" y="533"/>
                  </a:lnTo>
                  <a:lnTo>
                    <a:pt x="53" y="533"/>
                  </a:lnTo>
                  <a:lnTo>
                    <a:pt x="53" y="530"/>
                  </a:lnTo>
                  <a:lnTo>
                    <a:pt x="53" y="530"/>
                  </a:lnTo>
                  <a:lnTo>
                    <a:pt x="54" y="532"/>
                  </a:lnTo>
                  <a:lnTo>
                    <a:pt x="54" y="532"/>
                  </a:lnTo>
                  <a:lnTo>
                    <a:pt x="54" y="530"/>
                  </a:lnTo>
                  <a:lnTo>
                    <a:pt x="56" y="530"/>
                  </a:lnTo>
                  <a:lnTo>
                    <a:pt x="57" y="532"/>
                  </a:lnTo>
                  <a:lnTo>
                    <a:pt x="57" y="528"/>
                  </a:lnTo>
                  <a:lnTo>
                    <a:pt x="57" y="530"/>
                  </a:lnTo>
                  <a:lnTo>
                    <a:pt x="59" y="528"/>
                  </a:lnTo>
                  <a:lnTo>
                    <a:pt x="59" y="530"/>
                  </a:lnTo>
                  <a:lnTo>
                    <a:pt x="59" y="528"/>
                  </a:lnTo>
                  <a:lnTo>
                    <a:pt x="60" y="530"/>
                  </a:lnTo>
                  <a:lnTo>
                    <a:pt x="60" y="530"/>
                  </a:lnTo>
                  <a:lnTo>
                    <a:pt x="60" y="528"/>
                  </a:lnTo>
                  <a:lnTo>
                    <a:pt x="60" y="528"/>
                  </a:lnTo>
                  <a:lnTo>
                    <a:pt x="63" y="528"/>
                  </a:lnTo>
                  <a:lnTo>
                    <a:pt x="63" y="530"/>
                  </a:lnTo>
                  <a:lnTo>
                    <a:pt x="62" y="528"/>
                  </a:lnTo>
                  <a:lnTo>
                    <a:pt x="63" y="528"/>
                  </a:lnTo>
                  <a:lnTo>
                    <a:pt x="65" y="52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>
              <a:off x="2714372" y="2781227"/>
              <a:ext cx="98305" cy="422553"/>
            </a:xfrm>
            <a:custGeom>
              <a:avLst/>
              <a:gdLst/>
              <a:ahLst/>
              <a:cxnLst>
                <a:cxn ang="0">
                  <a:pos x="2" y="526"/>
                </a:cxn>
                <a:cxn ang="0">
                  <a:pos x="3" y="528"/>
                </a:cxn>
                <a:cxn ang="0">
                  <a:pos x="6" y="528"/>
                </a:cxn>
                <a:cxn ang="0">
                  <a:pos x="9" y="530"/>
                </a:cxn>
                <a:cxn ang="0">
                  <a:pos x="11" y="528"/>
                </a:cxn>
                <a:cxn ang="0">
                  <a:pos x="14" y="528"/>
                </a:cxn>
                <a:cxn ang="0">
                  <a:pos x="16" y="441"/>
                </a:cxn>
                <a:cxn ang="0">
                  <a:pos x="17" y="535"/>
                </a:cxn>
                <a:cxn ang="0">
                  <a:pos x="19" y="532"/>
                </a:cxn>
                <a:cxn ang="0">
                  <a:pos x="19" y="530"/>
                </a:cxn>
                <a:cxn ang="0">
                  <a:pos x="20" y="530"/>
                </a:cxn>
                <a:cxn ang="0">
                  <a:pos x="22" y="532"/>
                </a:cxn>
                <a:cxn ang="0">
                  <a:pos x="23" y="530"/>
                </a:cxn>
                <a:cxn ang="0">
                  <a:pos x="25" y="532"/>
                </a:cxn>
                <a:cxn ang="0">
                  <a:pos x="26" y="528"/>
                </a:cxn>
                <a:cxn ang="0">
                  <a:pos x="28" y="528"/>
                </a:cxn>
                <a:cxn ang="0">
                  <a:pos x="28" y="530"/>
                </a:cxn>
                <a:cxn ang="0">
                  <a:pos x="30" y="530"/>
                </a:cxn>
                <a:cxn ang="0">
                  <a:pos x="31" y="530"/>
                </a:cxn>
                <a:cxn ang="0">
                  <a:pos x="33" y="530"/>
                </a:cxn>
                <a:cxn ang="0">
                  <a:pos x="34" y="528"/>
                </a:cxn>
                <a:cxn ang="0">
                  <a:pos x="36" y="532"/>
                </a:cxn>
                <a:cxn ang="0">
                  <a:pos x="37" y="530"/>
                </a:cxn>
                <a:cxn ang="0">
                  <a:pos x="39" y="528"/>
                </a:cxn>
                <a:cxn ang="0">
                  <a:pos x="40" y="530"/>
                </a:cxn>
                <a:cxn ang="0">
                  <a:pos x="43" y="528"/>
                </a:cxn>
                <a:cxn ang="0">
                  <a:pos x="45" y="528"/>
                </a:cxn>
                <a:cxn ang="0">
                  <a:pos x="47" y="528"/>
                </a:cxn>
                <a:cxn ang="0">
                  <a:pos x="48" y="530"/>
                </a:cxn>
                <a:cxn ang="0">
                  <a:pos x="51" y="528"/>
                </a:cxn>
                <a:cxn ang="0">
                  <a:pos x="51" y="528"/>
                </a:cxn>
                <a:cxn ang="0">
                  <a:pos x="53" y="117"/>
                </a:cxn>
                <a:cxn ang="0">
                  <a:pos x="54" y="188"/>
                </a:cxn>
                <a:cxn ang="0">
                  <a:pos x="56" y="100"/>
                </a:cxn>
                <a:cxn ang="0">
                  <a:pos x="57" y="542"/>
                </a:cxn>
                <a:cxn ang="0">
                  <a:pos x="59" y="168"/>
                </a:cxn>
                <a:cxn ang="0">
                  <a:pos x="59" y="219"/>
                </a:cxn>
                <a:cxn ang="0">
                  <a:pos x="61" y="128"/>
                </a:cxn>
                <a:cxn ang="0">
                  <a:pos x="62" y="253"/>
                </a:cxn>
                <a:cxn ang="0">
                  <a:pos x="64" y="241"/>
                </a:cxn>
                <a:cxn ang="0">
                  <a:pos x="64" y="381"/>
                </a:cxn>
                <a:cxn ang="0">
                  <a:pos x="67" y="493"/>
                </a:cxn>
              </a:cxnLst>
              <a:rect l="0" t="0" r="r" b="b"/>
              <a:pathLst>
                <a:path w="67" h="542">
                  <a:moveTo>
                    <a:pt x="0" y="528"/>
                  </a:moveTo>
                  <a:lnTo>
                    <a:pt x="2" y="530"/>
                  </a:lnTo>
                  <a:lnTo>
                    <a:pt x="2" y="526"/>
                  </a:lnTo>
                  <a:lnTo>
                    <a:pt x="2" y="528"/>
                  </a:lnTo>
                  <a:lnTo>
                    <a:pt x="3" y="530"/>
                  </a:lnTo>
                  <a:lnTo>
                    <a:pt x="3" y="528"/>
                  </a:lnTo>
                  <a:lnTo>
                    <a:pt x="3" y="528"/>
                  </a:lnTo>
                  <a:lnTo>
                    <a:pt x="5" y="526"/>
                  </a:lnTo>
                  <a:lnTo>
                    <a:pt x="6" y="528"/>
                  </a:lnTo>
                  <a:lnTo>
                    <a:pt x="8" y="528"/>
                  </a:lnTo>
                  <a:lnTo>
                    <a:pt x="9" y="526"/>
                  </a:lnTo>
                  <a:lnTo>
                    <a:pt x="9" y="530"/>
                  </a:lnTo>
                  <a:lnTo>
                    <a:pt x="9" y="524"/>
                  </a:lnTo>
                  <a:lnTo>
                    <a:pt x="9" y="528"/>
                  </a:lnTo>
                  <a:lnTo>
                    <a:pt x="11" y="528"/>
                  </a:lnTo>
                  <a:lnTo>
                    <a:pt x="12" y="526"/>
                  </a:lnTo>
                  <a:lnTo>
                    <a:pt x="12" y="528"/>
                  </a:lnTo>
                  <a:lnTo>
                    <a:pt x="14" y="528"/>
                  </a:lnTo>
                  <a:lnTo>
                    <a:pt x="14" y="211"/>
                  </a:lnTo>
                  <a:lnTo>
                    <a:pt x="14" y="428"/>
                  </a:lnTo>
                  <a:lnTo>
                    <a:pt x="16" y="441"/>
                  </a:lnTo>
                  <a:lnTo>
                    <a:pt x="16" y="281"/>
                  </a:lnTo>
                  <a:lnTo>
                    <a:pt x="16" y="533"/>
                  </a:lnTo>
                  <a:lnTo>
                    <a:pt x="17" y="535"/>
                  </a:lnTo>
                  <a:lnTo>
                    <a:pt x="17" y="532"/>
                  </a:lnTo>
                  <a:lnTo>
                    <a:pt x="17" y="533"/>
                  </a:lnTo>
                  <a:lnTo>
                    <a:pt x="19" y="532"/>
                  </a:lnTo>
                  <a:lnTo>
                    <a:pt x="19" y="532"/>
                  </a:lnTo>
                  <a:lnTo>
                    <a:pt x="19" y="504"/>
                  </a:lnTo>
                  <a:lnTo>
                    <a:pt x="19" y="530"/>
                  </a:lnTo>
                  <a:lnTo>
                    <a:pt x="20" y="532"/>
                  </a:lnTo>
                  <a:lnTo>
                    <a:pt x="20" y="530"/>
                  </a:lnTo>
                  <a:lnTo>
                    <a:pt x="20" y="530"/>
                  </a:lnTo>
                  <a:lnTo>
                    <a:pt x="22" y="530"/>
                  </a:lnTo>
                  <a:lnTo>
                    <a:pt x="22" y="264"/>
                  </a:lnTo>
                  <a:lnTo>
                    <a:pt x="22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3" y="530"/>
                  </a:lnTo>
                  <a:lnTo>
                    <a:pt x="23" y="532"/>
                  </a:lnTo>
                  <a:lnTo>
                    <a:pt x="25" y="530"/>
                  </a:lnTo>
                  <a:lnTo>
                    <a:pt x="25" y="532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6" y="528"/>
                  </a:lnTo>
                  <a:lnTo>
                    <a:pt x="26" y="530"/>
                  </a:lnTo>
                  <a:lnTo>
                    <a:pt x="26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30" y="528"/>
                  </a:lnTo>
                  <a:lnTo>
                    <a:pt x="30" y="530"/>
                  </a:lnTo>
                  <a:lnTo>
                    <a:pt x="30" y="530"/>
                  </a:lnTo>
                  <a:lnTo>
                    <a:pt x="31" y="528"/>
                  </a:lnTo>
                  <a:lnTo>
                    <a:pt x="31" y="528"/>
                  </a:lnTo>
                  <a:lnTo>
                    <a:pt x="31" y="530"/>
                  </a:lnTo>
                  <a:lnTo>
                    <a:pt x="33" y="528"/>
                  </a:lnTo>
                  <a:lnTo>
                    <a:pt x="33" y="524"/>
                  </a:lnTo>
                  <a:lnTo>
                    <a:pt x="33" y="530"/>
                  </a:lnTo>
                  <a:lnTo>
                    <a:pt x="34" y="528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8"/>
                  </a:lnTo>
                  <a:lnTo>
                    <a:pt x="36" y="530"/>
                  </a:lnTo>
                  <a:lnTo>
                    <a:pt x="36" y="532"/>
                  </a:lnTo>
                  <a:lnTo>
                    <a:pt x="36" y="528"/>
                  </a:lnTo>
                  <a:lnTo>
                    <a:pt x="37" y="530"/>
                  </a:lnTo>
                  <a:lnTo>
                    <a:pt x="37" y="530"/>
                  </a:lnTo>
                  <a:lnTo>
                    <a:pt x="37" y="526"/>
                  </a:lnTo>
                  <a:lnTo>
                    <a:pt x="37" y="526"/>
                  </a:lnTo>
                  <a:lnTo>
                    <a:pt x="39" y="528"/>
                  </a:lnTo>
                  <a:lnTo>
                    <a:pt x="39" y="530"/>
                  </a:lnTo>
                  <a:lnTo>
                    <a:pt x="39" y="528"/>
                  </a:lnTo>
                  <a:lnTo>
                    <a:pt x="40" y="530"/>
                  </a:lnTo>
                  <a:lnTo>
                    <a:pt x="40" y="528"/>
                  </a:lnTo>
                  <a:lnTo>
                    <a:pt x="42" y="528"/>
                  </a:lnTo>
                  <a:lnTo>
                    <a:pt x="43" y="528"/>
                  </a:lnTo>
                  <a:lnTo>
                    <a:pt x="45" y="530"/>
                  </a:lnTo>
                  <a:lnTo>
                    <a:pt x="45" y="530"/>
                  </a:lnTo>
                  <a:lnTo>
                    <a:pt x="45" y="528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7" y="528"/>
                  </a:lnTo>
                  <a:lnTo>
                    <a:pt x="47" y="528"/>
                  </a:lnTo>
                  <a:lnTo>
                    <a:pt x="48" y="530"/>
                  </a:lnTo>
                  <a:lnTo>
                    <a:pt x="48" y="530"/>
                  </a:lnTo>
                  <a:lnTo>
                    <a:pt x="48" y="526"/>
                  </a:lnTo>
                  <a:lnTo>
                    <a:pt x="48" y="528"/>
                  </a:lnTo>
                  <a:lnTo>
                    <a:pt x="51" y="528"/>
                  </a:lnTo>
                  <a:lnTo>
                    <a:pt x="51" y="532"/>
                  </a:lnTo>
                  <a:lnTo>
                    <a:pt x="51" y="526"/>
                  </a:lnTo>
                  <a:lnTo>
                    <a:pt x="51" y="528"/>
                  </a:lnTo>
                  <a:lnTo>
                    <a:pt x="53" y="530"/>
                  </a:lnTo>
                  <a:lnTo>
                    <a:pt x="53" y="0"/>
                  </a:lnTo>
                  <a:lnTo>
                    <a:pt x="53" y="117"/>
                  </a:lnTo>
                  <a:lnTo>
                    <a:pt x="54" y="128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6" y="199"/>
                  </a:lnTo>
                  <a:lnTo>
                    <a:pt x="56" y="521"/>
                  </a:lnTo>
                  <a:lnTo>
                    <a:pt x="56" y="100"/>
                  </a:lnTo>
                  <a:lnTo>
                    <a:pt x="56" y="175"/>
                  </a:lnTo>
                  <a:lnTo>
                    <a:pt x="57" y="180"/>
                  </a:lnTo>
                  <a:lnTo>
                    <a:pt x="57" y="542"/>
                  </a:lnTo>
                  <a:lnTo>
                    <a:pt x="57" y="2"/>
                  </a:lnTo>
                  <a:lnTo>
                    <a:pt x="57" y="164"/>
                  </a:lnTo>
                  <a:lnTo>
                    <a:pt x="59" y="168"/>
                  </a:lnTo>
                  <a:lnTo>
                    <a:pt x="59" y="239"/>
                  </a:lnTo>
                  <a:lnTo>
                    <a:pt x="59" y="144"/>
                  </a:lnTo>
                  <a:lnTo>
                    <a:pt x="59" y="219"/>
                  </a:lnTo>
                  <a:lnTo>
                    <a:pt x="61" y="213"/>
                  </a:lnTo>
                  <a:lnTo>
                    <a:pt x="61" y="288"/>
                  </a:lnTo>
                  <a:lnTo>
                    <a:pt x="61" y="128"/>
                  </a:lnTo>
                  <a:lnTo>
                    <a:pt x="61" y="215"/>
                  </a:lnTo>
                  <a:lnTo>
                    <a:pt x="62" y="239"/>
                  </a:lnTo>
                  <a:lnTo>
                    <a:pt x="62" y="253"/>
                  </a:lnTo>
                  <a:lnTo>
                    <a:pt x="62" y="219"/>
                  </a:lnTo>
                  <a:lnTo>
                    <a:pt x="62" y="242"/>
                  </a:lnTo>
                  <a:lnTo>
                    <a:pt x="64" y="241"/>
                  </a:lnTo>
                  <a:lnTo>
                    <a:pt x="64" y="382"/>
                  </a:lnTo>
                  <a:lnTo>
                    <a:pt x="64" y="208"/>
                  </a:lnTo>
                  <a:lnTo>
                    <a:pt x="64" y="381"/>
                  </a:lnTo>
                  <a:lnTo>
                    <a:pt x="65" y="384"/>
                  </a:lnTo>
                  <a:lnTo>
                    <a:pt x="65" y="495"/>
                  </a:lnTo>
                  <a:lnTo>
                    <a:pt x="67" y="493"/>
                  </a:lnTo>
                  <a:lnTo>
                    <a:pt x="67" y="539"/>
                  </a:lnTo>
                  <a:lnTo>
                    <a:pt x="67" y="53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3" name="Freeform 229"/>
            <p:cNvSpPr>
              <a:spLocks/>
            </p:cNvSpPr>
            <p:nvPr/>
          </p:nvSpPr>
          <p:spPr bwMode="auto">
            <a:xfrm>
              <a:off x="2812677" y="2822881"/>
              <a:ext cx="90650" cy="377892"/>
            </a:xfrm>
            <a:custGeom>
              <a:avLst/>
              <a:gdLst/>
              <a:ahLst/>
              <a:cxnLst>
                <a:cxn ang="0">
                  <a:pos x="1" y="95"/>
                </a:cxn>
                <a:cxn ang="0">
                  <a:pos x="3" y="0"/>
                </a:cxn>
                <a:cxn ang="0">
                  <a:pos x="4" y="146"/>
                </a:cxn>
                <a:cxn ang="0">
                  <a:pos x="6" y="146"/>
                </a:cxn>
                <a:cxn ang="0">
                  <a:pos x="7" y="149"/>
                </a:cxn>
                <a:cxn ang="0">
                  <a:pos x="9" y="156"/>
                </a:cxn>
                <a:cxn ang="0">
                  <a:pos x="11" y="155"/>
                </a:cxn>
                <a:cxn ang="0">
                  <a:pos x="12" y="289"/>
                </a:cxn>
                <a:cxn ang="0">
                  <a:pos x="14" y="420"/>
                </a:cxn>
                <a:cxn ang="0">
                  <a:pos x="15" y="127"/>
                </a:cxn>
                <a:cxn ang="0">
                  <a:pos x="17" y="442"/>
                </a:cxn>
                <a:cxn ang="0">
                  <a:pos x="18" y="433"/>
                </a:cxn>
                <a:cxn ang="0">
                  <a:pos x="20" y="438"/>
                </a:cxn>
                <a:cxn ang="0">
                  <a:pos x="21" y="438"/>
                </a:cxn>
                <a:cxn ang="0">
                  <a:pos x="21" y="437"/>
                </a:cxn>
                <a:cxn ang="0">
                  <a:pos x="23" y="437"/>
                </a:cxn>
                <a:cxn ang="0">
                  <a:pos x="25" y="435"/>
                </a:cxn>
                <a:cxn ang="0">
                  <a:pos x="28" y="422"/>
                </a:cxn>
                <a:cxn ang="0">
                  <a:pos x="29" y="387"/>
                </a:cxn>
                <a:cxn ang="0">
                  <a:pos x="31" y="442"/>
                </a:cxn>
                <a:cxn ang="0">
                  <a:pos x="31" y="444"/>
                </a:cxn>
                <a:cxn ang="0">
                  <a:pos x="32" y="451"/>
                </a:cxn>
                <a:cxn ang="0">
                  <a:pos x="34" y="449"/>
                </a:cxn>
                <a:cxn ang="0">
                  <a:pos x="35" y="435"/>
                </a:cxn>
                <a:cxn ang="0">
                  <a:pos x="37" y="409"/>
                </a:cxn>
                <a:cxn ang="0">
                  <a:pos x="39" y="457"/>
                </a:cxn>
                <a:cxn ang="0">
                  <a:pos x="40" y="446"/>
                </a:cxn>
                <a:cxn ang="0">
                  <a:pos x="42" y="462"/>
                </a:cxn>
                <a:cxn ang="0">
                  <a:pos x="43" y="457"/>
                </a:cxn>
                <a:cxn ang="0">
                  <a:pos x="45" y="446"/>
                </a:cxn>
                <a:cxn ang="0">
                  <a:pos x="46" y="469"/>
                </a:cxn>
                <a:cxn ang="0">
                  <a:pos x="48" y="469"/>
                </a:cxn>
                <a:cxn ang="0">
                  <a:pos x="49" y="466"/>
                </a:cxn>
                <a:cxn ang="0">
                  <a:pos x="51" y="469"/>
                </a:cxn>
                <a:cxn ang="0">
                  <a:pos x="51" y="469"/>
                </a:cxn>
                <a:cxn ang="0">
                  <a:pos x="52" y="471"/>
                </a:cxn>
                <a:cxn ang="0">
                  <a:pos x="54" y="467"/>
                </a:cxn>
                <a:cxn ang="0">
                  <a:pos x="56" y="473"/>
                </a:cxn>
                <a:cxn ang="0">
                  <a:pos x="57" y="471"/>
                </a:cxn>
                <a:cxn ang="0">
                  <a:pos x="59" y="475"/>
                </a:cxn>
                <a:cxn ang="0">
                  <a:pos x="60" y="475"/>
                </a:cxn>
                <a:cxn ang="0">
                  <a:pos x="62" y="471"/>
                </a:cxn>
              </a:cxnLst>
              <a:rect l="0" t="0" r="r" b="b"/>
              <a:pathLst>
                <a:path w="62" h="482">
                  <a:moveTo>
                    <a:pt x="0" y="482"/>
                  </a:moveTo>
                  <a:lnTo>
                    <a:pt x="1" y="480"/>
                  </a:lnTo>
                  <a:lnTo>
                    <a:pt x="1" y="95"/>
                  </a:lnTo>
                  <a:lnTo>
                    <a:pt x="3" y="56"/>
                  </a:lnTo>
                  <a:lnTo>
                    <a:pt x="3" y="120"/>
                  </a:lnTo>
                  <a:lnTo>
                    <a:pt x="3" y="0"/>
                  </a:lnTo>
                  <a:lnTo>
                    <a:pt x="3" y="118"/>
                  </a:lnTo>
                  <a:lnTo>
                    <a:pt x="4" y="122"/>
                  </a:lnTo>
                  <a:lnTo>
                    <a:pt x="4" y="146"/>
                  </a:lnTo>
                  <a:lnTo>
                    <a:pt x="6" y="147"/>
                  </a:lnTo>
                  <a:lnTo>
                    <a:pt x="6" y="151"/>
                  </a:lnTo>
                  <a:lnTo>
                    <a:pt x="6" y="146"/>
                  </a:lnTo>
                  <a:lnTo>
                    <a:pt x="6" y="149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53"/>
                  </a:lnTo>
                  <a:lnTo>
                    <a:pt x="9" y="151"/>
                  </a:lnTo>
                  <a:lnTo>
                    <a:pt x="9" y="156"/>
                  </a:lnTo>
                  <a:lnTo>
                    <a:pt x="9" y="149"/>
                  </a:lnTo>
                  <a:lnTo>
                    <a:pt x="9" y="153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275"/>
                  </a:lnTo>
                  <a:lnTo>
                    <a:pt x="12" y="289"/>
                  </a:lnTo>
                  <a:lnTo>
                    <a:pt x="12" y="266"/>
                  </a:lnTo>
                  <a:lnTo>
                    <a:pt x="12" y="417"/>
                  </a:lnTo>
                  <a:lnTo>
                    <a:pt x="14" y="420"/>
                  </a:lnTo>
                  <a:lnTo>
                    <a:pt x="14" y="429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5" y="442"/>
                  </a:lnTo>
                  <a:lnTo>
                    <a:pt x="17" y="440"/>
                  </a:lnTo>
                  <a:lnTo>
                    <a:pt x="17" y="442"/>
                  </a:lnTo>
                  <a:lnTo>
                    <a:pt x="17" y="437"/>
                  </a:lnTo>
                  <a:lnTo>
                    <a:pt x="18" y="435"/>
                  </a:lnTo>
                  <a:lnTo>
                    <a:pt x="18" y="433"/>
                  </a:lnTo>
                  <a:lnTo>
                    <a:pt x="18" y="438"/>
                  </a:lnTo>
                  <a:lnTo>
                    <a:pt x="20" y="437"/>
                  </a:lnTo>
                  <a:lnTo>
                    <a:pt x="20" y="438"/>
                  </a:lnTo>
                  <a:lnTo>
                    <a:pt x="20" y="437"/>
                  </a:lnTo>
                  <a:lnTo>
                    <a:pt x="20" y="437"/>
                  </a:lnTo>
                  <a:lnTo>
                    <a:pt x="21" y="438"/>
                  </a:lnTo>
                  <a:lnTo>
                    <a:pt x="21" y="438"/>
                  </a:lnTo>
                  <a:lnTo>
                    <a:pt x="21" y="435"/>
                  </a:lnTo>
                  <a:lnTo>
                    <a:pt x="21" y="437"/>
                  </a:lnTo>
                  <a:lnTo>
                    <a:pt x="23" y="435"/>
                  </a:lnTo>
                  <a:lnTo>
                    <a:pt x="23" y="438"/>
                  </a:lnTo>
                  <a:lnTo>
                    <a:pt x="23" y="437"/>
                  </a:lnTo>
                  <a:lnTo>
                    <a:pt x="25" y="435"/>
                  </a:lnTo>
                  <a:lnTo>
                    <a:pt x="25" y="433"/>
                  </a:lnTo>
                  <a:lnTo>
                    <a:pt x="25" y="435"/>
                  </a:lnTo>
                  <a:lnTo>
                    <a:pt x="26" y="433"/>
                  </a:lnTo>
                  <a:lnTo>
                    <a:pt x="26" y="424"/>
                  </a:lnTo>
                  <a:lnTo>
                    <a:pt x="28" y="422"/>
                  </a:lnTo>
                  <a:lnTo>
                    <a:pt x="28" y="346"/>
                  </a:lnTo>
                  <a:lnTo>
                    <a:pt x="28" y="386"/>
                  </a:lnTo>
                  <a:lnTo>
                    <a:pt x="29" y="387"/>
                  </a:lnTo>
                  <a:lnTo>
                    <a:pt x="29" y="386"/>
                  </a:lnTo>
                  <a:lnTo>
                    <a:pt x="29" y="438"/>
                  </a:lnTo>
                  <a:lnTo>
                    <a:pt x="31" y="442"/>
                  </a:lnTo>
                  <a:lnTo>
                    <a:pt x="31" y="451"/>
                  </a:lnTo>
                  <a:lnTo>
                    <a:pt x="31" y="440"/>
                  </a:lnTo>
                  <a:lnTo>
                    <a:pt x="31" y="444"/>
                  </a:lnTo>
                  <a:lnTo>
                    <a:pt x="32" y="446"/>
                  </a:lnTo>
                  <a:lnTo>
                    <a:pt x="32" y="453"/>
                  </a:lnTo>
                  <a:lnTo>
                    <a:pt x="32" y="451"/>
                  </a:lnTo>
                  <a:lnTo>
                    <a:pt x="34" y="453"/>
                  </a:lnTo>
                  <a:lnTo>
                    <a:pt x="34" y="455"/>
                  </a:lnTo>
                  <a:lnTo>
                    <a:pt x="34" y="449"/>
                  </a:lnTo>
                  <a:lnTo>
                    <a:pt x="34" y="453"/>
                  </a:lnTo>
                  <a:lnTo>
                    <a:pt x="35" y="455"/>
                  </a:lnTo>
                  <a:lnTo>
                    <a:pt x="35" y="435"/>
                  </a:lnTo>
                  <a:lnTo>
                    <a:pt x="35" y="447"/>
                  </a:lnTo>
                  <a:lnTo>
                    <a:pt x="37" y="446"/>
                  </a:lnTo>
                  <a:lnTo>
                    <a:pt x="37" y="409"/>
                  </a:lnTo>
                  <a:lnTo>
                    <a:pt x="37" y="437"/>
                  </a:lnTo>
                  <a:lnTo>
                    <a:pt x="39" y="440"/>
                  </a:lnTo>
                  <a:lnTo>
                    <a:pt x="39" y="457"/>
                  </a:lnTo>
                  <a:lnTo>
                    <a:pt x="40" y="458"/>
                  </a:lnTo>
                  <a:lnTo>
                    <a:pt x="40" y="440"/>
                  </a:lnTo>
                  <a:lnTo>
                    <a:pt x="40" y="446"/>
                  </a:lnTo>
                  <a:lnTo>
                    <a:pt x="42" y="447"/>
                  </a:lnTo>
                  <a:lnTo>
                    <a:pt x="42" y="446"/>
                  </a:lnTo>
                  <a:lnTo>
                    <a:pt x="42" y="462"/>
                  </a:lnTo>
                  <a:lnTo>
                    <a:pt x="43" y="464"/>
                  </a:lnTo>
                  <a:lnTo>
                    <a:pt x="43" y="466"/>
                  </a:lnTo>
                  <a:lnTo>
                    <a:pt x="43" y="457"/>
                  </a:lnTo>
                  <a:lnTo>
                    <a:pt x="45" y="455"/>
                  </a:lnTo>
                  <a:lnTo>
                    <a:pt x="45" y="469"/>
                  </a:lnTo>
                  <a:lnTo>
                    <a:pt x="45" y="446"/>
                  </a:lnTo>
                  <a:lnTo>
                    <a:pt x="45" y="464"/>
                  </a:lnTo>
                  <a:lnTo>
                    <a:pt x="46" y="462"/>
                  </a:lnTo>
                  <a:lnTo>
                    <a:pt x="46" y="469"/>
                  </a:lnTo>
                  <a:lnTo>
                    <a:pt x="46" y="467"/>
                  </a:lnTo>
                  <a:lnTo>
                    <a:pt x="48" y="466"/>
                  </a:lnTo>
                  <a:lnTo>
                    <a:pt x="48" y="469"/>
                  </a:lnTo>
                  <a:lnTo>
                    <a:pt x="48" y="464"/>
                  </a:lnTo>
                  <a:lnTo>
                    <a:pt x="48" y="467"/>
                  </a:lnTo>
                  <a:lnTo>
                    <a:pt x="49" y="466"/>
                  </a:lnTo>
                  <a:lnTo>
                    <a:pt x="49" y="469"/>
                  </a:lnTo>
                  <a:lnTo>
                    <a:pt x="49" y="467"/>
                  </a:lnTo>
                  <a:lnTo>
                    <a:pt x="51" y="469"/>
                  </a:lnTo>
                  <a:lnTo>
                    <a:pt x="51" y="469"/>
                  </a:lnTo>
                  <a:lnTo>
                    <a:pt x="51" y="466"/>
                  </a:lnTo>
                  <a:lnTo>
                    <a:pt x="51" y="469"/>
                  </a:lnTo>
                  <a:lnTo>
                    <a:pt x="52" y="471"/>
                  </a:lnTo>
                  <a:lnTo>
                    <a:pt x="52" y="469"/>
                  </a:lnTo>
                  <a:lnTo>
                    <a:pt x="52" y="471"/>
                  </a:lnTo>
                  <a:lnTo>
                    <a:pt x="54" y="469"/>
                  </a:lnTo>
                  <a:lnTo>
                    <a:pt x="54" y="477"/>
                  </a:lnTo>
                  <a:lnTo>
                    <a:pt x="54" y="467"/>
                  </a:lnTo>
                  <a:lnTo>
                    <a:pt x="54" y="473"/>
                  </a:lnTo>
                  <a:lnTo>
                    <a:pt x="56" y="471"/>
                  </a:lnTo>
                  <a:lnTo>
                    <a:pt x="56" y="473"/>
                  </a:lnTo>
                  <a:lnTo>
                    <a:pt x="56" y="473"/>
                  </a:lnTo>
                  <a:lnTo>
                    <a:pt x="57" y="471"/>
                  </a:lnTo>
                  <a:lnTo>
                    <a:pt x="57" y="471"/>
                  </a:lnTo>
                  <a:lnTo>
                    <a:pt x="57" y="473"/>
                  </a:lnTo>
                  <a:lnTo>
                    <a:pt x="59" y="471"/>
                  </a:lnTo>
                  <a:lnTo>
                    <a:pt x="59" y="475"/>
                  </a:lnTo>
                  <a:lnTo>
                    <a:pt x="59" y="473"/>
                  </a:lnTo>
                  <a:lnTo>
                    <a:pt x="60" y="471"/>
                  </a:lnTo>
                  <a:lnTo>
                    <a:pt x="60" y="475"/>
                  </a:lnTo>
                  <a:lnTo>
                    <a:pt x="60" y="471"/>
                  </a:lnTo>
                  <a:lnTo>
                    <a:pt x="60" y="473"/>
                  </a:lnTo>
                  <a:lnTo>
                    <a:pt x="62" y="471"/>
                  </a:lnTo>
                  <a:lnTo>
                    <a:pt x="62" y="475"/>
                  </a:lnTo>
                  <a:lnTo>
                    <a:pt x="62" y="47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4" name="Freeform 230"/>
            <p:cNvSpPr>
              <a:spLocks/>
            </p:cNvSpPr>
            <p:nvPr/>
          </p:nvSpPr>
          <p:spPr bwMode="auto">
            <a:xfrm>
              <a:off x="2903327" y="2781227"/>
              <a:ext cx="37872" cy="419547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0" y="528"/>
                </a:cxn>
                <a:cxn ang="0">
                  <a:pos x="1" y="530"/>
                </a:cxn>
                <a:cxn ang="0">
                  <a:pos x="1" y="526"/>
                </a:cxn>
                <a:cxn ang="0">
                  <a:pos x="1" y="530"/>
                </a:cxn>
                <a:cxn ang="0">
                  <a:pos x="3" y="526"/>
                </a:cxn>
                <a:cxn ang="0">
                  <a:pos x="3" y="528"/>
                </a:cxn>
                <a:cxn ang="0">
                  <a:pos x="3" y="0"/>
                </a:cxn>
                <a:cxn ang="0">
                  <a:pos x="3" y="22"/>
                </a:cxn>
                <a:cxn ang="0">
                  <a:pos x="4" y="55"/>
                </a:cxn>
                <a:cxn ang="0">
                  <a:pos x="4" y="331"/>
                </a:cxn>
                <a:cxn ang="0">
                  <a:pos x="4" y="139"/>
                </a:cxn>
                <a:cxn ang="0">
                  <a:pos x="6" y="170"/>
                </a:cxn>
                <a:cxn ang="0">
                  <a:pos x="6" y="306"/>
                </a:cxn>
                <a:cxn ang="0">
                  <a:pos x="6" y="137"/>
                </a:cxn>
                <a:cxn ang="0">
                  <a:pos x="6" y="270"/>
                </a:cxn>
                <a:cxn ang="0">
                  <a:pos x="8" y="271"/>
                </a:cxn>
                <a:cxn ang="0">
                  <a:pos x="8" y="392"/>
                </a:cxn>
                <a:cxn ang="0">
                  <a:pos x="8" y="51"/>
                </a:cxn>
                <a:cxn ang="0">
                  <a:pos x="8" y="160"/>
                </a:cxn>
                <a:cxn ang="0">
                  <a:pos x="9" y="170"/>
                </a:cxn>
                <a:cxn ang="0">
                  <a:pos x="9" y="155"/>
                </a:cxn>
                <a:cxn ang="0">
                  <a:pos x="9" y="357"/>
                </a:cxn>
                <a:cxn ang="0">
                  <a:pos x="11" y="362"/>
                </a:cxn>
                <a:cxn ang="0">
                  <a:pos x="11" y="532"/>
                </a:cxn>
                <a:cxn ang="0">
                  <a:pos x="12" y="539"/>
                </a:cxn>
                <a:cxn ang="0">
                  <a:pos x="12" y="539"/>
                </a:cxn>
                <a:cxn ang="0">
                  <a:pos x="12" y="537"/>
                </a:cxn>
                <a:cxn ang="0">
                  <a:pos x="14" y="535"/>
                </a:cxn>
                <a:cxn ang="0">
                  <a:pos x="14" y="537"/>
                </a:cxn>
                <a:cxn ang="0">
                  <a:pos x="14" y="477"/>
                </a:cxn>
                <a:cxn ang="0">
                  <a:pos x="14" y="517"/>
                </a:cxn>
                <a:cxn ang="0">
                  <a:pos x="15" y="519"/>
                </a:cxn>
                <a:cxn ang="0">
                  <a:pos x="15" y="513"/>
                </a:cxn>
                <a:cxn ang="0">
                  <a:pos x="15" y="530"/>
                </a:cxn>
                <a:cxn ang="0">
                  <a:pos x="17" y="532"/>
                </a:cxn>
                <a:cxn ang="0">
                  <a:pos x="17" y="524"/>
                </a:cxn>
                <a:cxn ang="0">
                  <a:pos x="17" y="532"/>
                </a:cxn>
                <a:cxn ang="0">
                  <a:pos x="18" y="530"/>
                </a:cxn>
                <a:cxn ang="0">
                  <a:pos x="18" y="532"/>
                </a:cxn>
                <a:cxn ang="0">
                  <a:pos x="18" y="530"/>
                </a:cxn>
                <a:cxn ang="0">
                  <a:pos x="20" y="532"/>
                </a:cxn>
                <a:cxn ang="0">
                  <a:pos x="20" y="535"/>
                </a:cxn>
                <a:cxn ang="0">
                  <a:pos x="20" y="526"/>
                </a:cxn>
                <a:cxn ang="0">
                  <a:pos x="20" y="530"/>
                </a:cxn>
                <a:cxn ang="0">
                  <a:pos x="21" y="528"/>
                </a:cxn>
                <a:cxn ang="0">
                  <a:pos x="21" y="532"/>
                </a:cxn>
                <a:cxn ang="0">
                  <a:pos x="21" y="522"/>
                </a:cxn>
                <a:cxn ang="0">
                  <a:pos x="21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3" y="528"/>
                </a:cxn>
                <a:cxn ang="0">
                  <a:pos x="23" y="530"/>
                </a:cxn>
                <a:cxn ang="0">
                  <a:pos x="25" y="528"/>
                </a:cxn>
                <a:cxn ang="0">
                  <a:pos x="25" y="530"/>
                </a:cxn>
                <a:cxn ang="0">
                  <a:pos x="25" y="528"/>
                </a:cxn>
                <a:cxn ang="0">
                  <a:pos x="25" y="528"/>
                </a:cxn>
                <a:cxn ang="0">
                  <a:pos x="26" y="530"/>
                </a:cxn>
              </a:cxnLst>
              <a:rect l="0" t="0" r="r" b="b"/>
              <a:pathLst>
                <a:path w="26" h="539">
                  <a:moveTo>
                    <a:pt x="0" y="526"/>
                  </a:moveTo>
                  <a:lnTo>
                    <a:pt x="0" y="528"/>
                  </a:lnTo>
                  <a:lnTo>
                    <a:pt x="1" y="530"/>
                  </a:lnTo>
                  <a:lnTo>
                    <a:pt x="1" y="526"/>
                  </a:lnTo>
                  <a:lnTo>
                    <a:pt x="1" y="530"/>
                  </a:lnTo>
                  <a:lnTo>
                    <a:pt x="3" y="526"/>
                  </a:lnTo>
                  <a:lnTo>
                    <a:pt x="3" y="528"/>
                  </a:lnTo>
                  <a:lnTo>
                    <a:pt x="3" y="0"/>
                  </a:lnTo>
                  <a:lnTo>
                    <a:pt x="3" y="22"/>
                  </a:lnTo>
                  <a:lnTo>
                    <a:pt x="4" y="55"/>
                  </a:lnTo>
                  <a:lnTo>
                    <a:pt x="4" y="331"/>
                  </a:lnTo>
                  <a:lnTo>
                    <a:pt x="4" y="139"/>
                  </a:lnTo>
                  <a:lnTo>
                    <a:pt x="6" y="170"/>
                  </a:lnTo>
                  <a:lnTo>
                    <a:pt x="6" y="306"/>
                  </a:lnTo>
                  <a:lnTo>
                    <a:pt x="6" y="137"/>
                  </a:lnTo>
                  <a:lnTo>
                    <a:pt x="6" y="270"/>
                  </a:lnTo>
                  <a:lnTo>
                    <a:pt x="8" y="271"/>
                  </a:lnTo>
                  <a:lnTo>
                    <a:pt x="8" y="392"/>
                  </a:lnTo>
                  <a:lnTo>
                    <a:pt x="8" y="51"/>
                  </a:lnTo>
                  <a:lnTo>
                    <a:pt x="8" y="160"/>
                  </a:lnTo>
                  <a:lnTo>
                    <a:pt x="9" y="170"/>
                  </a:lnTo>
                  <a:lnTo>
                    <a:pt x="9" y="155"/>
                  </a:lnTo>
                  <a:lnTo>
                    <a:pt x="9" y="357"/>
                  </a:lnTo>
                  <a:lnTo>
                    <a:pt x="11" y="362"/>
                  </a:lnTo>
                  <a:lnTo>
                    <a:pt x="11" y="532"/>
                  </a:lnTo>
                  <a:lnTo>
                    <a:pt x="12" y="539"/>
                  </a:lnTo>
                  <a:lnTo>
                    <a:pt x="12" y="539"/>
                  </a:lnTo>
                  <a:lnTo>
                    <a:pt x="12" y="537"/>
                  </a:lnTo>
                  <a:lnTo>
                    <a:pt x="14" y="535"/>
                  </a:lnTo>
                  <a:lnTo>
                    <a:pt x="14" y="537"/>
                  </a:lnTo>
                  <a:lnTo>
                    <a:pt x="14" y="477"/>
                  </a:lnTo>
                  <a:lnTo>
                    <a:pt x="14" y="517"/>
                  </a:lnTo>
                  <a:lnTo>
                    <a:pt x="15" y="519"/>
                  </a:lnTo>
                  <a:lnTo>
                    <a:pt x="15" y="513"/>
                  </a:lnTo>
                  <a:lnTo>
                    <a:pt x="15" y="530"/>
                  </a:lnTo>
                  <a:lnTo>
                    <a:pt x="17" y="532"/>
                  </a:lnTo>
                  <a:lnTo>
                    <a:pt x="17" y="524"/>
                  </a:lnTo>
                  <a:lnTo>
                    <a:pt x="17" y="532"/>
                  </a:lnTo>
                  <a:lnTo>
                    <a:pt x="18" y="530"/>
                  </a:lnTo>
                  <a:lnTo>
                    <a:pt x="18" y="532"/>
                  </a:lnTo>
                  <a:lnTo>
                    <a:pt x="18" y="530"/>
                  </a:lnTo>
                  <a:lnTo>
                    <a:pt x="20" y="532"/>
                  </a:lnTo>
                  <a:lnTo>
                    <a:pt x="20" y="535"/>
                  </a:lnTo>
                  <a:lnTo>
                    <a:pt x="20" y="526"/>
                  </a:lnTo>
                  <a:lnTo>
                    <a:pt x="20" y="530"/>
                  </a:lnTo>
                  <a:lnTo>
                    <a:pt x="21" y="528"/>
                  </a:lnTo>
                  <a:lnTo>
                    <a:pt x="21" y="532"/>
                  </a:lnTo>
                  <a:lnTo>
                    <a:pt x="21" y="522"/>
                  </a:lnTo>
                  <a:lnTo>
                    <a:pt x="21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5" y="528"/>
                  </a:lnTo>
                  <a:lnTo>
                    <a:pt x="25" y="530"/>
                  </a:lnTo>
                  <a:lnTo>
                    <a:pt x="25" y="528"/>
                  </a:lnTo>
                  <a:lnTo>
                    <a:pt x="25" y="528"/>
                  </a:lnTo>
                  <a:lnTo>
                    <a:pt x="26" y="53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5" name="Rectangle 231"/>
            <p:cNvSpPr>
              <a:spLocks noChangeArrowheads="1"/>
            </p:cNvSpPr>
            <p:nvPr/>
          </p:nvSpPr>
          <p:spPr bwMode="auto">
            <a:xfrm>
              <a:off x="389299" y="3104153"/>
              <a:ext cx="1502777" cy="14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6096000" y="272821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03"/>
          <p:cNvSpPr>
            <a:spLocks noChangeArrowheads="1"/>
          </p:cNvSpPr>
          <p:nvPr/>
        </p:nvSpPr>
        <p:spPr bwMode="auto">
          <a:xfrm>
            <a:off x="827920" y="4490962"/>
            <a:ext cx="5651502" cy="1508882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56" name="Line 107"/>
          <p:cNvSpPr>
            <a:spLocks noChangeShapeType="1"/>
          </p:cNvSpPr>
          <p:nvPr/>
        </p:nvSpPr>
        <p:spPr bwMode="auto">
          <a:xfrm>
            <a:off x="827920" y="5999844"/>
            <a:ext cx="5651502" cy="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58" name="Line 109"/>
          <p:cNvSpPr>
            <a:spLocks noChangeShapeType="1"/>
          </p:cNvSpPr>
          <p:nvPr/>
        </p:nvSpPr>
        <p:spPr bwMode="auto">
          <a:xfrm flipV="1">
            <a:off x="827920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89" name="Rectangle 111"/>
          <p:cNvSpPr>
            <a:spLocks noChangeArrowheads="1"/>
          </p:cNvSpPr>
          <p:nvPr/>
        </p:nvSpPr>
        <p:spPr bwMode="auto">
          <a:xfrm>
            <a:off x="788610" y="6027057"/>
            <a:ext cx="1058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2400"/>
          </a:p>
        </p:txBody>
      </p:sp>
      <p:sp>
        <p:nvSpPr>
          <p:cNvPr id="90" name="Line 112"/>
          <p:cNvSpPr>
            <a:spLocks noChangeShapeType="1"/>
          </p:cNvSpPr>
          <p:nvPr/>
        </p:nvSpPr>
        <p:spPr bwMode="auto">
          <a:xfrm flipV="1">
            <a:off x="1387324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93" name="Line 115"/>
          <p:cNvSpPr>
            <a:spLocks noChangeShapeType="1"/>
          </p:cNvSpPr>
          <p:nvPr/>
        </p:nvSpPr>
        <p:spPr bwMode="auto">
          <a:xfrm flipV="1">
            <a:off x="1949753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97" name="Rectangle 117"/>
          <p:cNvSpPr>
            <a:spLocks noChangeArrowheads="1"/>
          </p:cNvSpPr>
          <p:nvPr/>
        </p:nvSpPr>
        <p:spPr bwMode="auto">
          <a:xfrm>
            <a:off x="1816705" y="6027057"/>
            <a:ext cx="314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100</a:t>
            </a:r>
            <a:endParaRPr lang="en-US" sz="2400"/>
          </a:p>
        </p:txBody>
      </p:sp>
      <p:sp>
        <p:nvSpPr>
          <p:cNvPr id="98" name="Line 118"/>
          <p:cNvSpPr>
            <a:spLocks noChangeShapeType="1"/>
          </p:cNvSpPr>
          <p:nvPr/>
        </p:nvSpPr>
        <p:spPr bwMode="auto">
          <a:xfrm flipV="1">
            <a:off x="2521254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00" name="Line 121"/>
          <p:cNvSpPr>
            <a:spLocks noChangeShapeType="1"/>
          </p:cNvSpPr>
          <p:nvPr/>
        </p:nvSpPr>
        <p:spPr bwMode="auto">
          <a:xfrm flipV="1">
            <a:off x="3080657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02" name="Rectangle 123"/>
          <p:cNvSpPr>
            <a:spLocks noChangeArrowheads="1"/>
          </p:cNvSpPr>
          <p:nvPr/>
        </p:nvSpPr>
        <p:spPr bwMode="auto">
          <a:xfrm>
            <a:off x="2950635" y="6027057"/>
            <a:ext cx="314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200</a:t>
            </a:r>
            <a:endParaRPr lang="en-US" sz="2400"/>
          </a:p>
        </p:txBody>
      </p:sp>
      <p:sp>
        <p:nvSpPr>
          <p:cNvPr id="103" name="Line 124"/>
          <p:cNvSpPr>
            <a:spLocks noChangeShapeType="1"/>
          </p:cNvSpPr>
          <p:nvPr/>
        </p:nvSpPr>
        <p:spPr bwMode="auto">
          <a:xfrm flipV="1">
            <a:off x="3655181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05" name="Line 127"/>
          <p:cNvSpPr>
            <a:spLocks noChangeShapeType="1"/>
          </p:cNvSpPr>
          <p:nvPr/>
        </p:nvSpPr>
        <p:spPr bwMode="auto">
          <a:xfrm flipV="1">
            <a:off x="4214587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07" name="Rectangle 129"/>
          <p:cNvSpPr>
            <a:spLocks noChangeArrowheads="1"/>
          </p:cNvSpPr>
          <p:nvPr/>
        </p:nvSpPr>
        <p:spPr bwMode="auto">
          <a:xfrm>
            <a:off x="4084562" y="6027057"/>
            <a:ext cx="314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300</a:t>
            </a:r>
            <a:endParaRPr lang="en-US" sz="2400"/>
          </a:p>
        </p:txBody>
      </p:sp>
      <p:sp>
        <p:nvSpPr>
          <p:cNvPr id="108" name="Line 130"/>
          <p:cNvSpPr>
            <a:spLocks noChangeShapeType="1"/>
          </p:cNvSpPr>
          <p:nvPr/>
        </p:nvSpPr>
        <p:spPr bwMode="auto">
          <a:xfrm flipV="1">
            <a:off x="4773991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10" name="Line 133"/>
          <p:cNvSpPr>
            <a:spLocks noChangeShapeType="1"/>
          </p:cNvSpPr>
          <p:nvPr/>
        </p:nvSpPr>
        <p:spPr bwMode="auto">
          <a:xfrm flipV="1">
            <a:off x="5345492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12" name="Rectangle 135"/>
          <p:cNvSpPr>
            <a:spLocks noChangeArrowheads="1"/>
          </p:cNvSpPr>
          <p:nvPr/>
        </p:nvSpPr>
        <p:spPr bwMode="auto">
          <a:xfrm>
            <a:off x="5215467" y="6027057"/>
            <a:ext cx="314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400</a:t>
            </a:r>
            <a:endParaRPr lang="en-US" sz="2400"/>
          </a:p>
        </p:txBody>
      </p:sp>
      <p:sp>
        <p:nvSpPr>
          <p:cNvPr id="113" name="Line 136"/>
          <p:cNvSpPr>
            <a:spLocks noChangeShapeType="1"/>
          </p:cNvSpPr>
          <p:nvPr/>
        </p:nvSpPr>
        <p:spPr bwMode="auto">
          <a:xfrm flipV="1">
            <a:off x="5904896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15" name="Line 139"/>
          <p:cNvSpPr>
            <a:spLocks noChangeShapeType="1"/>
          </p:cNvSpPr>
          <p:nvPr/>
        </p:nvSpPr>
        <p:spPr bwMode="auto">
          <a:xfrm flipV="1">
            <a:off x="6479420" y="5957510"/>
            <a:ext cx="3025" cy="4233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17" name="Rectangle 141"/>
          <p:cNvSpPr>
            <a:spLocks noChangeArrowheads="1"/>
          </p:cNvSpPr>
          <p:nvPr/>
        </p:nvSpPr>
        <p:spPr bwMode="auto">
          <a:xfrm>
            <a:off x="6349397" y="6027057"/>
            <a:ext cx="314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Helvetica" pitchFamily="34" charset="0"/>
              </a:rPr>
              <a:t>500</a:t>
            </a:r>
            <a:endParaRPr lang="en-US" sz="2400"/>
          </a:p>
        </p:txBody>
      </p:sp>
      <p:sp>
        <p:nvSpPr>
          <p:cNvPr id="118" name="Line 142"/>
          <p:cNvSpPr>
            <a:spLocks noChangeShapeType="1"/>
          </p:cNvSpPr>
          <p:nvPr/>
        </p:nvSpPr>
        <p:spPr bwMode="auto">
          <a:xfrm>
            <a:off x="827920" y="5999844"/>
            <a:ext cx="54429" cy="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sp>
        <p:nvSpPr>
          <p:cNvPr id="119" name="Line 143"/>
          <p:cNvSpPr>
            <a:spLocks noChangeShapeType="1"/>
          </p:cNvSpPr>
          <p:nvPr/>
        </p:nvSpPr>
        <p:spPr bwMode="auto">
          <a:xfrm flipH="1">
            <a:off x="6412896" y="5999844"/>
            <a:ext cx="66524" cy="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600"/>
          </a:p>
        </p:txBody>
      </p: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827922" y="4572457"/>
            <a:ext cx="5430764" cy="1390914"/>
            <a:chOff x="1317" y="1189"/>
            <a:chExt cx="1796" cy="303"/>
          </a:xfrm>
        </p:grpSpPr>
        <p:sp>
          <p:nvSpPr>
            <p:cNvPr id="148" name="Freeform 165"/>
            <p:cNvSpPr>
              <a:spLocks/>
            </p:cNvSpPr>
            <p:nvPr/>
          </p:nvSpPr>
          <p:spPr bwMode="auto">
            <a:xfrm>
              <a:off x="1317" y="1289"/>
              <a:ext cx="534" cy="6"/>
            </a:xfrm>
            <a:custGeom>
              <a:avLst/>
              <a:gdLst>
                <a:gd name="T0" fmla="*/ 9 w 534"/>
                <a:gd name="T1" fmla="*/ 0 h 6"/>
                <a:gd name="T2" fmla="*/ 22 w 534"/>
                <a:gd name="T3" fmla="*/ 0 h 6"/>
                <a:gd name="T4" fmla="*/ 35 w 534"/>
                <a:gd name="T5" fmla="*/ 0 h 6"/>
                <a:gd name="T6" fmla="*/ 48 w 534"/>
                <a:gd name="T7" fmla="*/ 0 h 6"/>
                <a:gd name="T8" fmla="*/ 61 w 534"/>
                <a:gd name="T9" fmla="*/ 0 h 6"/>
                <a:gd name="T10" fmla="*/ 73 w 534"/>
                <a:gd name="T11" fmla="*/ 0 h 6"/>
                <a:gd name="T12" fmla="*/ 82 w 534"/>
                <a:gd name="T13" fmla="*/ 0 h 6"/>
                <a:gd name="T14" fmla="*/ 95 w 534"/>
                <a:gd name="T15" fmla="*/ 3 h 6"/>
                <a:gd name="T16" fmla="*/ 108 w 534"/>
                <a:gd name="T17" fmla="*/ 3 h 6"/>
                <a:gd name="T18" fmla="*/ 121 w 534"/>
                <a:gd name="T19" fmla="*/ 0 h 6"/>
                <a:gd name="T20" fmla="*/ 134 w 534"/>
                <a:gd name="T21" fmla="*/ 3 h 6"/>
                <a:gd name="T22" fmla="*/ 147 w 534"/>
                <a:gd name="T23" fmla="*/ 3 h 6"/>
                <a:gd name="T24" fmla="*/ 160 w 534"/>
                <a:gd name="T25" fmla="*/ 3 h 6"/>
                <a:gd name="T26" fmla="*/ 173 w 534"/>
                <a:gd name="T27" fmla="*/ 3 h 6"/>
                <a:gd name="T28" fmla="*/ 185 w 534"/>
                <a:gd name="T29" fmla="*/ 0 h 6"/>
                <a:gd name="T30" fmla="*/ 203 w 534"/>
                <a:gd name="T31" fmla="*/ 3 h 6"/>
                <a:gd name="T32" fmla="*/ 207 w 534"/>
                <a:gd name="T33" fmla="*/ 3 h 6"/>
                <a:gd name="T34" fmla="*/ 220 w 534"/>
                <a:gd name="T35" fmla="*/ 3 h 6"/>
                <a:gd name="T36" fmla="*/ 233 w 534"/>
                <a:gd name="T37" fmla="*/ 0 h 6"/>
                <a:gd name="T38" fmla="*/ 246 w 534"/>
                <a:gd name="T39" fmla="*/ 0 h 6"/>
                <a:gd name="T40" fmla="*/ 259 w 534"/>
                <a:gd name="T41" fmla="*/ 0 h 6"/>
                <a:gd name="T42" fmla="*/ 272 w 534"/>
                <a:gd name="T43" fmla="*/ 3 h 6"/>
                <a:gd name="T44" fmla="*/ 284 w 534"/>
                <a:gd name="T45" fmla="*/ 0 h 6"/>
                <a:gd name="T46" fmla="*/ 297 w 534"/>
                <a:gd name="T47" fmla="*/ 0 h 6"/>
                <a:gd name="T48" fmla="*/ 310 w 534"/>
                <a:gd name="T49" fmla="*/ 3 h 6"/>
                <a:gd name="T50" fmla="*/ 323 w 534"/>
                <a:gd name="T51" fmla="*/ 3 h 6"/>
                <a:gd name="T52" fmla="*/ 336 w 534"/>
                <a:gd name="T53" fmla="*/ 3 h 6"/>
                <a:gd name="T54" fmla="*/ 349 w 534"/>
                <a:gd name="T55" fmla="*/ 3 h 6"/>
                <a:gd name="T56" fmla="*/ 362 w 534"/>
                <a:gd name="T57" fmla="*/ 3 h 6"/>
                <a:gd name="T58" fmla="*/ 375 w 534"/>
                <a:gd name="T59" fmla="*/ 3 h 6"/>
                <a:gd name="T60" fmla="*/ 388 w 534"/>
                <a:gd name="T61" fmla="*/ 3 h 6"/>
                <a:gd name="T62" fmla="*/ 401 w 534"/>
                <a:gd name="T63" fmla="*/ 6 h 6"/>
                <a:gd name="T64" fmla="*/ 414 w 534"/>
                <a:gd name="T65" fmla="*/ 6 h 6"/>
                <a:gd name="T66" fmla="*/ 427 w 534"/>
                <a:gd name="T67" fmla="*/ 6 h 6"/>
                <a:gd name="T68" fmla="*/ 439 w 534"/>
                <a:gd name="T69" fmla="*/ 6 h 6"/>
                <a:gd name="T70" fmla="*/ 452 w 534"/>
                <a:gd name="T71" fmla="*/ 3 h 6"/>
                <a:gd name="T72" fmla="*/ 461 w 534"/>
                <a:gd name="T73" fmla="*/ 3 h 6"/>
                <a:gd name="T74" fmla="*/ 474 w 534"/>
                <a:gd name="T75" fmla="*/ 3 h 6"/>
                <a:gd name="T76" fmla="*/ 487 w 534"/>
                <a:gd name="T77" fmla="*/ 3 h 6"/>
                <a:gd name="T78" fmla="*/ 500 w 534"/>
                <a:gd name="T79" fmla="*/ 3 h 6"/>
                <a:gd name="T80" fmla="*/ 513 w 534"/>
                <a:gd name="T81" fmla="*/ 3 h 6"/>
                <a:gd name="T82" fmla="*/ 526 w 534"/>
                <a:gd name="T83" fmla="*/ 3 h 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4"/>
                <a:gd name="T127" fmla="*/ 0 h 6"/>
                <a:gd name="T128" fmla="*/ 534 w 534"/>
                <a:gd name="T129" fmla="*/ 6 h 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4" h="6">
                  <a:moveTo>
                    <a:pt x="0" y="0"/>
                  </a:move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4" y="3"/>
                  </a:lnTo>
                  <a:lnTo>
                    <a:pt x="108" y="3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1" y="0"/>
                  </a:lnTo>
                  <a:lnTo>
                    <a:pt x="125" y="3"/>
                  </a:lnTo>
                  <a:lnTo>
                    <a:pt x="129" y="3"/>
                  </a:lnTo>
                  <a:lnTo>
                    <a:pt x="134" y="3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7" y="3"/>
                  </a:lnTo>
                  <a:lnTo>
                    <a:pt x="151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4" y="3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77" y="0"/>
                  </a:lnTo>
                  <a:lnTo>
                    <a:pt x="181" y="0"/>
                  </a:lnTo>
                  <a:lnTo>
                    <a:pt x="185" y="0"/>
                  </a:lnTo>
                  <a:lnTo>
                    <a:pt x="190" y="3"/>
                  </a:lnTo>
                  <a:lnTo>
                    <a:pt x="194" y="3"/>
                  </a:lnTo>
                  <a:lnTo>
                    <a:pt x="203" y="3"/>
                  </a:lnTo>
                  <a:lnTo>
                    <a:pt x="198" y="3"/>
                  </a:lnTo>
                  <a:lnTo>
                    <a:pt x="203" y="3"/>
                  </a:lnTo>
                  <a:lnTo>
                    <a:pt x="207" y="3"/>
                  </a:lnTo>
                  <a:lnTo>
                    <a:pt x="211" y="3"/>
                  </a:lnTo>
                  <a:lnTo>
                    <a:pt x="216" y="0"/>
                  </a:lnTo>
                  <a:lnTo>
                    <a:pt x="220" y="3"/>
                  </a:lnTo>
                  <a:lnTo>
                    <a:pt x="224" y="0"/>
                  </a:lnTo>
                  <a:lnTo>
                    <a:pt x="228" y="3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41" y="0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4" y="3"/>
                  </a:lnTo>
                  <a:lnTo>
                    <a:pt x="259" y="0"/>
                  </a:lnTo>
                  <a:lnTo>
                    <a:pt x="263" y="0"/>
                  </a:lnTo>
                  <a:lnTo>
                    <a:pt x="267" y="3"/>
                  </a:lnTo>
                  <a:lnTo>
                    <a:pt x="272" y="3"/>
                  </a:lnTo>
                  <a:lnTo>
                    <a:pt x="276" y="3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3"/>
                  </a:lnTo>
                  <a:lnTo>
                    <a:pt x="297" y="0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3"/>
                  </a:lnTo>
                  <a:lnTo>
                    <a:pt x="315" y="3"/>
                  </a:lnTo>
                  <a:lnTo>
                    <a:pt x="319" y="3"/>
                  </a:lnTo>
                  <a:lnTo>
                    <a:pt x="323" y="3"/>
                  </a:lnTo>
                  <a:lnTo>
                    <a:pt x="327" y="0"/>
                  </a:lnTo>
                  <a:lnTo>
                    <a:pt x="332" y="3"/>
                  </a:lnTo>
                  <a:lnTo>
                    <a:pt x="336" y="3"/>
                  </a:lnTo>
                  <a:lnTo>
                    <a:pt x="340" y="3"/>
                  </a:lnTo>
                  <a:lnTo>
                    <a:pt x="345" y="3"/>
                  </a:lnTo>
                  <a:lnTo>
                    <a:pt x="349" y="3"/>
                  </a:lnTo>
                  <a:lnTo>
                    <a:pt x="353" y="3"/>
                  </a:lnTo>
                  <a:lnTo>
                    <a:pt x="358" y="3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71" y="3"/>
                  </a:lnTo>
                  <a:lnTo>
                    <a:pt x="375" y="3"/>
                  </a:lnTo>
                  <a:lnTo>
                    <a:pt x="379" y="3"/>
                  </a:lnTo>
                  <a:lnTo>
                    <a:pt x="383" y="3"/>
                  </a:lnTo>
                  <a:lnTo>
                    <a:pt x="388" y="3"/>
                  </a:lnTo>
                  <a:lnTo>
                    <a:pt x="392" y="3"/>
                  </a:lnTo>
                  <a:lnTo>
                    <a:pt x="396" y="6"/>
                  </a:lnTo>
                  <a:lnTo>
                    <a:pt x="401" y="6"/>
                  </a:lnTo>
                  <a:lnTo>
                    <a:pt x="405" y="6"/>
                  </a:lnTo>
                  <a:lnTo>
                    <a:pt x="409" y="6"/>
                  </a:lnTo>
                  <a:lnTo>
                    <a:pt x="414" y="6"/>
                  </a:lnTo>
                  <a:lnTo>
                    <a:pt x="418" y="6"/>
                  </a:lnTo>
                  <a:lnTo>
                    <a:pt x="422" y="6"/>
                  </a:lnTo>
                  <a:lnTo>
                    <a:pt x="427" y="6"/>
                  </a:lnTo>
                  <a:lnTo>
                    <a:pt x="431" y="6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4" y="6"/>
                  </a:lnTo>
                  <a:lnTo>
                    <a:pt x="448" y="6"/>
                  </a:lnTo>
                  <a:lnTo>
                    <a:pt x="452" y="3"/>
                  </a:lnTo>
                  <a:lnTo>
                    <a:pt x="452" y="6"/>
                  </a:lnTo>
                  <a:lnTo>
                    <a:pt x="457" y="3"/>
                  </a:lnTo>
                  <a:lnTo>
                    <a:pt x="461" y="3"/>
                  </a:lnTo>
                  <a:lnTo>
                    <a:pt x="465" y="3"/>
                  </a:lnTo>
                  <a:lnTo>
                    <a:pt x="470" y="3"/>
                  </a:lnTo>
                  <a:lnTo>
                    <a:pt x="474" y="3"/>
                  </a:lnTo>
                  <a:lnTo>
                    <a:pt x="478" y="3"/>
                  </a:lnTo>
                  <a:lnTo>
                    <a:pt x="482" y="3"/>
                  </a:lnTo>
                  <a:lnTo>
                    <a:pt x="487" y="3"/>
                  </a:lnTo>
                  <a:lnTo>
                    <a:pt x="491" y="3"/>
                  </a:lnTo>
                  <a:lnTo>
                    <a:pt x="495" y="3"/>
                  </a:lnTo>
                  <a:lnTo>
                    <a:pt x="500" y="3"/>
                  </a:lnTo>
                  <a:lnTo>
                    <a:pt x="504" y="3"/>
                  </a:lnTo>
                  <a:lnTo>
                    <a:pt x="508" y="3"/>
                  </a:lnTo>
                  <a:lnTo>
                    <a:pt x="513" y="3"/>
                  </a:lnTo>
                  <a:lnTo>
                    <a:pt x="517" y="3"/>
                  </a:lnTo>
                  <a:lnTo>
                    <a:pt x="521" y="3"/>
                  </a:lnTo>
                  <a:lnTo>
                    <a:pt x="526" y="3"/>
                  </a:lnTo>
                  <a:lnTo>
                    <a:pt x="530" y="3"/>
                  </a:lnTo>
                  <a:lnTo>
                    <a:pt x="534" y="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9" name="Freeform 166"/>
            <p:cNvSpPr>
              <a:spLocks/>
            </p:cNvSpPr>
            <p:nvPr/>
          </p:nvSpPr>
          <p:spPr bwMode="auto">
            <a:xfrm>
              <a:off x="1851" y="1289"/>
              <a:ext cx="547" cy="14"/>
            </a:xfrm>
            <a:custGeom>
              <a:avLst/>
              <a:gdLst>
                <a:gd name="T0" fmla="*/ 9 w 547"/>
                <a:gd name="T1" fmla="*/ 3 h 14"/>
                <a:gd name="T2" fmla="*/ 22 w 547"/>
                <a:gd name="T3" fmla="*/ 3 h 14"/>
                <a:gd name="T4" fmla="*/ 35 w 547"/>
                <a:gd name="T5" fmla="*/ 3 h 14"/>
                <a:gd name="T6" fmla="*/ 48 w 547"/>
                <a:gd name="T7" fmla="*/ 3 h 14"/>
                <a:gd name="T8" fmla="*/ 60 w 547"/>
                <a:gd name="T9" fmla="*/ 3 h 14"/>
                <a:gd name="T10" fmla="*/ 73 w 547"/>
                <a:gd name="T11" fmla="*/ 0 h 14"/>
                <a:gd name="T12" fmla="*/ 86 w 547"/>
                <a:gd name="T13" fmla="*/ 3 h 14"/>
                <a:gd name="T14" fmla="*/ 99 w 547"/>
                <a:gd name="T15" fmla="*/ 3 h 14"/>
                <a:gd name="T16" fmla="*/ 112 w 547"/>
                <a:gd name="T17" fmla="*/ 3 h 14"/>
                <a:gd name="T18" fmla="*/ 125 w 547"/>
                <a:gd name="T19" fmla="*/ 3 h 14"/>
                <a:gd name="T20" fmla="*/ 138 w 547"/>
                <a:gd name="T21" fmla="*/ 3 h 14"/>
                <a:gd name="T22" fmla="*/ 151 w 547"/>
                <a:gd name="T23" fmla="*/ 3 h 14"/>
                <a:gd name="T24" fmla="*/ 164 w 547"/>
                <a:gd name="T25" fmla="*/ 3 h 14"/>
                <a:gd name="T26" fmla="*/ 177 w 547"/>
                <a:gd name="T27" fmla="*/ 3 h 14"/>
                <a:gd name="T28" fmla="*/ 190 w 547"/>
                <a:gd name="T29" fmla="*/ 3 h 14"/>
                <a:gd name="T30" fmla="*/ 203 w 547"/>
                <a:gd name="T31" fmla="*/ 3 h 14"/>
                <a:gd name="T32" fmla="*/ 215 w 547"/>
                <a:gd name="T33" fmla="*/ 3 h 14"/>
                <a:gd name="T34" fmla="*/ 228 w 547"/>
                <a:gd name="T35" fmla="*/ 3 h 14"/>
                <a:gd name="T36" fmla="*/ 241 w 547"/>
                <a:gd name="T37" fmla="*/ 3 h 14"/>
                <a:gd name="T38" fmla="*/ 254 w 547"/>
                <a:gd name="T39" fmla="*/ 3 h 14"/>
                <a:gd name="T40" fmla="*/ 267 w 547"/>
                <a:gd name="T41" fmla="*/ 3 h 14"/>
                <a:gd name="T42" fmla="*/ 280 w 547"/>
                <a:gd name="T43" fmla="*/ 3 h 14"/>
                <a:gd name="T44" fmla="*/ 293 w 547"/>
                <a:gd name="T45" fmla="*/ 3 h 14"/>
                <a:gd name="T46" fmla="*/ 306 w 547"/>
                <a:gd name="T47" fmla="*/ 3 h 14"/>
                <a:gd name="T48" fmla="*/ 319 w 547"/>
                <a:gd name="T49" fmla="*/ 3 h 14"/>
                <a:gd name="T50" fmla="*/ 332 w 547"/>
                <a:gd name="T51" fmla="*/ 3 h 14"/>
                <a:gd name="T52" fmla="*/ 345 w 547"/>
                <a:gd name="T53" fmla="*/ 3 h 14"/>
                <a:gd name="T54" fmla="*/ 358 w 547"/>
                <a:gd name="T55" fmla="*/ 3 h 14"/>
                <a:gd name="T56" fmla="*/ 370 w 547"/>
                <a:gd name="T57" fmla="*/ 3 h 14"/>
                <a:gd name="T58" fmla="*/ 383 w 547"/>
                <a:gd name="T59" fmla="*/ 3 h 14"/>
                <a:gd name="T60" fmla="*/ 396 w 547"/>
                <a:gd name="T61" fmla="*/ 3 h 14"/>
                <a:gd name="T62" fmla="*/ 409 w 547"/>
                <a:gd name="T63" fmla="*/ 3 h 14"/>
                <a:gd name="T64" fmla="*/ 422 w 547"/>
                <a:gd name="T65" fmla="*/ 6 h 14"/>
                <a:gd name="T66" fmla="*/ 435 w 547"/>
                <a:gd name="T67" fmla="*/ 6 h 14"/>
                <a:gd name="T68" fmla="*/ 448 w 547"/>
                <a:gd name="T69" fmla="*/ 6 h 14"/>
                <a:gd name="T70" fmla="*/ 461 w 547"/>
                <a:gd name="T71" fmla="*/ 6 h 14"/>
                <a:gd name="T72" fmla="*/ 474 w 547"/>
                <a:gd name="T73" fmla="*/ 6 h 14"/>
                <a:gd name="T74" fmla="*/ 487 w 547"/>
                <a:gd name="T75" fmla="*/ 6 h 14"/>
                <a:gd name="T76" fmla="*/ 500 w 547"/>
                <a:gd name="T77" fmla="*/ 6 h 14"/>
                <a:gd name="T78" fmla="*/ 512 w 547"/>
                <a:gd name="T79" fmla="*/ 6 h 14"/>
                <a:gd name="T80" fmla="*/ 525 w 547"/>
                <a:gd name="T81" fmla="*/ 9 h 14"/>
                <a:gd name="T82" fmla="*/ 538 w 547"/>
                <a:gd name="T83" fmla="*/ 11 h 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7"/>
                <a:gd name="T127" fmla="*/ 0 h 14"/>
                <a:gd name="T128" fmla="*/ 547 w 547"/>
                <a:gd name="T129" fmla="*/ 14 h 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7" h="14">
                  <a:moveTo>
                    <a:pt x="0" y="3"/>
                  </a:moveTo>
                  <a:lnTo>
                    <a:pt x="4" y="3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7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9" y="3"/>
                  </a:lnTo>
                  <a:lnTo>
                    <a:pt x="43" y="3"/>
                  </a:lnTo>
                  <a:lnTo>
                    <a:pt x="48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69" y="3"/>
                  </a:lnTo>
                  <a:lnTo>
                    <a:pt x="73" y="0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6" y="3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3" y="3"/>
                  </a:lnTo>
                  <a:lnTo>
                    <a:pt x="108" y="3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9" y="3"/>
                  </a:lnTo>
                  <a:lnTo>
                    <a:pt x="134" y="3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7" y="3"/>
                  </a:lnTo>
                  <a:lnTo>
                    <a:pt x="151" y="3"/>
                  </a:lnTo>
                  <a:lnTo>
                    <a:pt x="155" y="3"/>
                  </a:lnTo>
                  <a:lnTo>
                    <a:pt x="159" y="3"/>
                  </a:lnTo>
                  <a:lnTo>
                    <a:pt x="164" y="3"/>
                  </a:lnTo>
                  <a:lnTo>
                    <a:pt x="168" y="3"/>
                  </a:lnTo>
                  <a:lnTo>
                    <a:pt x="172" y="3"/>
                  </a:lnTo>
                  <a:lnTo>
                    <a:pt x="177" y="3"/>
                  </a:lnTo>
                  <a:lnTo>
                    <a:pt x="181" y="3"/>
                  </a:lnTo>
                  <a:lnTo>
                    <a:pt x="185" y="3"/>
                  </a:lnTo>
                  <a:lnTo>
                    <a:pt x="190" y="3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3" y="3"/>
                  </a:lnTo>
                  <a:lnTo>
                    <a:pt x="207" y="3"/>
                  </a:lnTo>
                  <a:lnTo>
                    <a:pt x="211" y="3"/>
                  </a:lnTo>
                  <a:lnTo>
                    <a:pt x="215" y="3"/>
                  </a:lnTo>
                  <a:lnTo>
                    <a:pt x="220" y="3"/>
                  </a:lnTo>
                  <a:lnTo>
                    <a:pt x="224" y="3"/>
                  </a:lnTo>
                  <a:lnTo>
                    <a:pt x="228" y="3"/>
                  </a:lnTo>
                  <a:lnTo>
                    <a:pt x="233" y="3"/>
                  </a:lnTo>
                  <a:lnTo>
                    <a:pt x="237" y="3"/>
                  </a:lnTo>
                  <a:lnTo>
                    <a:pt x="241" y="3"/>
                  </a:lnTo>
                  <a:lnTo>
                    <a:pt x="246" y="3"/>
                  </a:lnTo>
                  <a:lnTo>
                    <a:pt x="250" y="3"/>
                  </a:lnTo>
                  <a:lnTo>
                    <a:pt x="254" y="3"/>
                  </a:lnTo>
                  <a:lnTo>
                    <a:pt x="258" y="3"/>
                  </a:lnTo>
                  <a:lnTo>
                    <a:pt x="263" y="3"/>
                  </a:lnTo>
                  <a:lnTo>
                    <a:pt x="267" y="3"/>
                  </a:lnTo>
                  <a:lnTo>
                    <a:pt x="271" y="3"/>
                  </a:lnTo>
                  <a:lnTo>
                    <a:pt x="276" y="3"/>
                  </a:lnTo>
                  <a:lnTo>
                    <a:pt x="280" y="3"/>
                  </a:lnTo>
                  <a:lnTo>
                    <a:pt x="284" y="3"/>
                  </a:lnTo>
                  <a:lnTo>
                    <a:pt x="289" y="3"/>
                  </a:lnTo>
                  <a:lnTo>
                    <a:pt x="293" y="3"/>
                  </a:lnTo>
                  <a:lnTo>
                    <a:pt x="297" y="3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3"/>
                  </a:lnTo>
                  <a:lnTo>
                    <a:pt x="314" y="3"/>
                  </a:lnTo>
                  <a:lnTo>
                    <a:pt x="319" y="3"/>
                  </a:lnTo>
                  <a:lnTo>
                    <a:pt x="323" y="3"/>
                  </a:lnTo>
                  <a:lnTo>
                    <a:pt x="327" y="3"/>
                  </a:lnTo>
                  <a:lnTo>
                    <a:pt x="332" y="3"/>
                  </a:lnTo>
                  <a:lnTo>
                    <a:pt x="336" y="3"/>
                  </a:lnTo>
                  <a:lnTo>
                    <a:pt x="340" y="3"/>
                  </a:lnTo>
                  <a:lnTo>
                    <a:pt x="345" y="3"/>
                  </a:lnTo>
                  <a:lnTo>
                    <a:pt x="349" y="3"/>
                  </a:lnTo>
                  <a:lnTo>
                    <a:pt x="353" y="3"/>
                  </a:lnTo>
                  <a:lnTo>
                    <a:pt x="358" y="3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70" y="3"/>
                  </a:lnTo>
                  <a:lnTo>
                    <a:pt x="375" y="3"/>
                  </a:lnTo>
                  <a:lnTo>
                    <a:pt x="379" y="3"/>
                  </a:lnTo>
                  <a:lnTo>
                    <a:pt x="383" y="3"/>
                  </a:lnTo>
                  <a:lnTo>
                    <a:pt x="388" y="3"/>
                  </a:lnTo>
                  <a:lnTo>
                    <a:pt x="392" y="3"/>
                  </a:lnTo>
                  <a:lnTo>
                    <a:pt x="396" y="3"/>
                  </a:lnTo>
                  <a:lnTo>
                    <a:pt x="401" y="3"/>
                  </a:lnTo>
                  <a:lnTo>
                    <a:pt x="405" y="3"/>
                  </a:lnTo>
                  <a:lnTo>
                    <a:pt x="409" y="3"/>
                  </a:lnTo>
                  <a:lnTo>
                    <a:pt x="413" y="6"/>
                  </a:lnTo>
                  <a:lnTo>
                    <a:pt x="418" y="3"/>
                  </a:lnTo>
                  <a:lnTo>
                    <a:pt x="422" y="6"/>
                  </a:lnTo>
                  <a:lnTo>
                    <a:pt x="426" y="6"/>
                  </a:lnTo>
                  <a:lnTo>
                    <a:pt x="431" y="6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4" y="6"/>
                  </a:lnTo>
                  <a:lnTo>
                    <a:pt x="448" y="6"/>
                  </a:lnTo>
                  <a:lnTo>
                    <a:pt x="452" y="6"/>
                  </a:lnTo>
                  <a:lnTo>
                    <a:pt x="457" y="6"/>
                  </a:lnTo>
                  <a:lnTo>
                    <a:pt x="461" y="6"/>
                  </a:lnTo>
                  <a:lnTo>
                    <a:pt x="465" y="6"/>
                  </a:lnTo>
                  <a:lnTo>
                    <a:pt x="469" y="6"/>
                  </a:lnTo>
                  <a:lnTo>
                    <a:pt x="474" y="6"/>
                  </a:lnTo>
                  <a:lnTo>
                    <a:pt x="478" y="3"/>
                  </a:lnTo>
                  <a:lnTo>
                    <a:pt x="482" y="6"/>
                  </a:lnTo>
                  <a:lnTo>
                    <a:pt x="487" y="6"/>
                  </a:lnTo>
                  <a:lnTo>
                    <a:pt x="491" y="6"/>
                  </a:lnTo>
                  <a:lnTo>
                    <a:pt x="495" y="6"/>
                  </a:lnTo>
                  <a:lnTo>
                    <a:pt x="500" y="6"/>
                  </a:lnTo>
                  <a:lnTo>
                    <a:pt x="504" y="6"/>
                  </a:lnTo>
                  <a:lnTo>
                    <a:pt x="508" y="6"/>
                  </a:lnTo>
                  <a:lnTo>
                    <a:pt x="512" y="6"/>
                  </a:lnTo>
                  <a:lnTo>
                    <a:pt x="517" y="6"/>
                  </a:lnTo>
                  <a:lnTo>
                    <a:pt x="521" y="6"/>
                  </a:lnTo>
                  <a:lnTo>
                    <a:pt x="525" y="9"/>
                  </a:lnTo>
                  <a:lnTo>
                    <a:pt x="530" y="9"/>
                  </a:lnTo>
                  <a:lnTo>
                    <a:pt x="534" y="9"/>
                  </a:lnTo>
                  <a:lnTo>
                    <a:pt x="538" y="11"/>
                  </a:lnTo>
                  <a:lnTo>
                    <a:pt x="543" y="11"/>
                  </a:lnTo>
                  <a:lnTo>
                    <a:pt x="547" y="1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0" name="Freeform 167"/>
            <p:cNvSpPr>
              <a:spLocks/>
            </p:cNvSpPr>
            <p:nvPr/>
          </p:nvSpPr>
          <p:spPr bwMode="auto">
            <a:xfrm>
              <a:off x="2398" y="1189"/>
              <a:ext cx="504" cy="303"/>
            </a:xfrm>
            <a:custGeom>
              <a:avLst/>
              <a:gdLst>
                <a:gd name="T0" fmla="*/ 9 w 504"/>
                <a:gd name="T1" fmla="*/ 120 h 303"/>
                <a:gd name="T2" fmla="*/ 21 w 504"/>
                <a:gd name="T3" fmla="*/ 140 h 303"/>
                <a:gd name="T4" fmla="*/ 30 w 504"/>
                <a:gd name="T5" fmla="*/ 297 h 303"/>
                <a:gd name="T6" fmla="*/ 43 w 504"/>
                <a:gd name="T7" fmla="*/ 300 h 303"/>
                <a:gd name="T8" fmla="*/ 52 w 504"/>
                <a:gd name="T9" fmla="*/ 289 h 303"/>
                <a:gd name="T10" fmla="*/ 65 w 504"/>
                <a:gd name="T11" fmla="*/ 280 h 303"/>
                <a:gd name="T12" fmla="*/ 77 w 504"/>
                <a:gd name="T13" fmla="*/ 271 h 303"/>
                <a:gd name="T14" fmla="*/ 90 w 504"/>
                <a:gd name="T15" fmla="*/ 269 h 303"/>
                <a:gd name="T16" fmla="*/ 103 w 504"/>
                <a:gd name="T17" fmla="*/ 263 h 303"/>
                <a:gd name="T18" fmla="*/ 116 w 504"/>
                <a:gd name="T19" fmla="*/ 260 h 303"/>
                <a:gd name="T20" fmla="*/ 129 w 504"/>
                <a:gd name="T21" fmla="*/ 257 h 303"/>
                <a:gd name="T22" fmla="*/ 142 w 504"/>
                <a:gd name="T23" fmla="*/ 257 h 303"/>
                <a:gd name="T24" fmla="*/ 155 w 504"/>
                <a:gd name="T25" fmla="*/ 254 h 303"/>
                <a:gd name="T26" fmla="*/ 168 w 504"/>
                <a:gd name="T27" fmla="*/ 254 h 303"/>
                <a:gd name="T28" fmla="*/ 181 w 504"/>
                <a:gd name="T29" fmla="*/ 251 h 303"/>
                <a:gd name="T30" fmla="*/ 194 w 504"/>
                <a:gd name="T31" fmla="*/ 251 h 303"/>
                <a:gd name="T32" fmla="*/ 207 w 504"/>
                <a:gd name="T33" fmla="*/ 249 h 303"/>
                <a:gd name="T34" fmla="*/ 220 w 504"/>
                <a:gd name="T35" fmla="*/ 249 h 303"/>
                <a:gd name="T36" fmla="*/ 232 w 504"/>
                <a:gd name="T37" fmla="*/ 249 h 303"/>
                <a:gd name="T38" fmla="*/ 245 w 504"/>
                <a:gd name="T39" fmla="*/ 249 h 303"/>
                <a:gd name="T40" fmla="*/ 258 w 504"/>
                <a:gd name="T41" fmla="*/ 249 h 303"/>
                <a:gd name="T42" fmla="*/ 271 w 504"/>
                <a:gd name="T43" fmla="*/ 249 h 303"/>
                <a:gd name="T44" fmla="*/ 284 w 504"/>
                <a:gd name="T45" fmla="*/ 249 h 303"/>
                <a:gd name="T46" fmla="*/ 297 w 504"/>
                <a:gd name="T47" fmla="*/ 249 h 303"/>
                <a:gd name="T48" fmla="*/ 306 w 504"/>
                <a:gd name="T49" fmla="*/ 223 h 303"/>
                <a:gd name="T50" fmla="*/ 319 w 504"/>
                <a:gd name="T51" fmla="*/ 211 h 303"/>
                <a:gd name="T52" fmla="*/ 331 w 504"/>
                <a:gd name="T53" fmla="*/ 217 h 303"/>
                <a:gd name="T54" fmla="*/ 340 w 504"/>
                <a:gd name="T55" fmla="*/ 203 h 303"/>
                <a:gd name="T56" fmla="*/ 353 w 504"/>
                <a:gd name="T57" fmla="*/ 206 h 303"/>
                <a:gd name="T58" fmla="*/ 362 w 504"/>
                <a:gd name="T59" fmla="*/ 197 h 303"/>
                <a:gd name="T60" fmla="*/ 375 w 504"/>
                <a:gd name="T61" fmla="*/ 189 h 303"/>
                <a:gd name="T62" fmla="*/ 387 w 504"/>
                <a:gd name="T63" fmla="*/ 69 h 303"/>
                <a:gd name="T64" fmla="*/ 396 w 504"/>
                <a:gd name="T65" fmla="*/ 29 h 303"/>
                <a:gd name="T66" fmla="*/ 409 w 504"/>
                <a:gd name="T67" fmla="*/ 60 h 303"/>
                <a:gd name="T68" fmla="*/ 418 w 504"/>
                <a:gd name="T69" fmla="*/ 74 h 303"/>
                <a:gd name="T70" fmla="*/ 430 w 504"/>
                <a:gd name="T71" fmla="*/ 83 h 303"/>
                <a:gd name="T72" fmla="*/ 443 w 504"/>
                <a:gd name="T73" fmla="*/ 83 h 303"/>
                <a:gd name="T74" fmla="*/ 452 w 504"/>
                <a:gd name="T75" fmla="*/ 94 h 303"/>
                <a:gd name="T76" fmla="*/ 465 w 504"/>
                <a:gd name="T77" fmla="*/ 106 h 303"/>
                <a:gd name="T78" fmla="*/ 474 w 504"/>
                <a:gd name="T79" fmla="*/ 100 h 303"/>
                <a:gd name="T80" fmla="*/ 486 w 504"/>
                <a:gd name="T81" fmla="*/ 103 h 303"/>
                <a:gd name="T82" fmla="*/ 499 w 504"/>
                <a:gd name="T83" fmla="*/ 111 h 3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04"/>
                <a:gd name="T127" fmla="*/ 0 h 303"/>
                <a:gd name="T128" fmla="*/ 504 w 504"/>
                <a:gd name="T129" fmla="*/ 303 h 3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04" h="303">
                  <a:moveTo>
                    <a:pt x="0" y="114"/>
                  </a:moveTo>
                  <a:lnTo>
                    <a:pt x="4" y="117"/>
                  </a:lnTo>
                  <a:lnTo>
                    <a:pt x="9" y="120"/>
                  </a:lnTo>
                  <a:lnTo>
                    <a:pt x="13" y="123"/>
                  </a:lnTo>
                  <a:lnTo>
                    <a:pt x="17" y="129"/>
                  </a:lnTo>
                  <a:lnTo>
                    <a:pt x="21" y="140"/>
                  </a:lnTo>
                  <a:lnTo>
                    <a:pt x="21" y="171"/>
                  </a:lnTo>
                  <a:lnTo>
                    <a:pt x="26" y="254"/>
                  </a:lnTo>
                  <a:lnTo>
                    <a:pt x="30" y="297"/>
                  </a:lnTo>
                  <a:lnTo>
                    <a:pt x="34" y="303"/>
                  </a:lnTo>
                  <a:lnTo>
                    <a:pt x="39" y="303"/>
                  </a:lnTo>
                  <a:lnTo>
                    <a:pt x="43" y="300"/>
                  </a:lnTo>
                  <a:lnTo>
                    <a:pt x="47" y="294"/>
                  </a:lnTo>
                  <a:lnTo>
                    <a:pt x="52" y="291"/>
                  </a:lnTo>
                  <a:lnTo>
                    <a:pt x="52" y="289"/>
                  </a:lnTo>
                  <a:lnTo>
                    <a:pt x="56" y="286"/>
                  </a:lnTo>
                  <a:lnTo>
                    <a:pt x="60" y="283"/>
                  </a:lnTo>
                  <a:lnTo>
                    <a:pt x="65" y="280"/>
                  </a:lnTo>
                  <a:lnTo>
                    <a:pt x="69" y="277"/>
                  </a:lnTo>
                  <a:lnTo>
                    <a:pt x="73" y="274"/>
                  </a:lnTo>
                  <a:lnTo>
                    <a:pt x="77" y="271"/>
                  </a:lnTo>
                  <a:lnTo>
                    <a:pt x="82" y="271"/>
                  </a:lnTo>
                  <a:lnTo>
                    <a:pt x="86" y="269"/>
                  </a:lnTo>
                  <a:lnTo>
                    <a:pt x="90" y="269"/>
                  </a:lnTo>
                  <a:lnTo>
                    <a:pt x="95" y="266"/>
                  </a:lnTo>
                  <a:lnTo>
                    <a:pt x="99" y="266"/>
                  </a:lnTo>
                  <a:lnTo>
                    <a:pt x="103" y="263"/>
                  </a:lnTo>
                  <a:lnTo>
                    <a:pt x="108" y="263"/>
                  </a:lnTo>
                  <a:lnTo>
                    <a:pt x="112" y="260"/>
                  </a:lnTo>
                  <a:lnTo>
                    <a:pt x="116" y="260"/>
                  </a:lnTo>
                  <a:lnTo>
                    <a:pt x="120" y="260"/>
                  </a:lnTo>
                  <a:lnTo>
                    <a:pt x="125" y="260"/>
                  </a:lnTo>
                  <a:lnTo>
                    <a:pt x="129" y="257"/>
                  </a:lnTo>
                  <a:lnTo>
                    <a:pt x="133" y="257"/>
                  </a:lnTo>
                  <a:lnTo>
                    <a:pt x="138" y="257"/>
                  </a:lnTo>
                  <a:lnTo>
                    <a:pt x="142" y="257"/>
                  </a:lnTo>
                  <a:lnTo>
                    <a:pt x="146" y="257"/>
                  </a:lnTo>
                  <a:lnTo>
                    <a:pt x="151" y="254"/>
                  </a:lnTo>
                  <a:lnTo>
                    <a:pt x="155" y="254"/>
                  </a:lnTo>
                  <a:lnTo>
                    <a:pt x="159" y="254"/>
                  </a:lnTo>
                  <a:lnTo>
                    <a:pt x="164" y="254"/>
                  </a:lnTo>
                  <a:lnTo>
                    <a:pt x="168" y="254"/>
                  </a:lnTo>
                  <a:lnTo>
                    <a:pt x="172" y="254"/>
                  </a:lnTo>
                  <a:lnTo>
                    <a:pt x="176" y="251"/>
                  </a:lnTo>
                  <a:lnTo>
                    <a:pt x="181" y="251"/>
                  </a:lnTo>
                  <a:lnTo>
                    <a:pt x="185" y="251"/>
                  </a:lnTo>
                  <a:lnTo>
                    <a:pt x="189" y="251"/>
                  </a:lnTo>
                  <a:lnTo>
                    <a:pt x="194" y="251"/>
                  </a:lnTo>
                  <a:lnTo>
                    <a:pt x="198" y="251"/>
                  </a:lnTo>
                  <a:lnTo>
                    <a:pt x="202" y="251"/>
                  </a:lnTo>
                  <a:lnTo>
                    <a:pt x="207" y="249"/>
                  </a:lnTo>
                  <a:lnTo>
                    <a:pt x="211" y="251"/>
                  </a:lnTo>
                  <a:lnTo>
                    <a:pt x="215" y="251"/>
                  </a:lnTo>
                  <a:lnTo>
                    <a:pt x="220" y="249"/>
                  </a:lnTo>
                  <a:lnTo>
                    <a:pt x="224" y="249"/>
                  </a:lnTo>
                  <a:lnTo>
                    <a:pt x="228" y="249"/>
                  </a:lnTo>
                  <a:lnTo>
                    <a:pt x="232" y="249"/>
                  </a:lnTo>
                  <a:lnTo>
                    <a:pt x="237" y="249"/>
                  </a:lnTo>
                  <a:lnTo>
                    <a:pt x="241" y="249"/>
                  </a:lnTo>
                  <a:lnTo>
                    <a:pt x="245" y="249"/>
                  </a:lnTo>
                  <a:lnTo>
                    <a:pt x="250" y="249"/>
                  </a:lnTo>
                  <a:lnTo>
                    <a:pt x="254" y="249"/>
                  </a:lnTo>
                  <a:lnTo>
                    <a:pt x="258" y="249"/>
                  </a:lnTo>
                  <a:lnTo>
                    <a:pt x="263" y="249"/>
                  </a:lnTo>
                  <a:lnTo>
                    <a:pt x="267" y="249"/>
                  </a:lnTo>
                  <a:lnTo>
                    <a:pt x="271" y="249"/>
                  </a:lnTo>
                  <a:lnTo>
                    <a:pt x="275" y="249"/>
                  </a:lnTo>
                  <a:lnTo>
                    <a:pt x="280" y="249"/>
                  </a:lnTo>
                  <a:lnTo>
                    <a:pt x="284" y="249"/>
                  </a:lnTo>
                  <a:lnTo>
                    <a:pt x="288" y="249"/>
                  </a:lnTo>
                  <a:lnTo>
                    <a:pt x="293" y="249"/>
                  </a:lnTo>
                  <a:lnTo>
                    <a:pt x="297" y="249"/>
                  </a:lnTo>
                  <a:lnTo>
                    <a:pt x="301" y="249"/>
                  </a:lnTo>
                  <a:lnTo>
                    <a:pt x="306" y="231"/>
                  </a:lnTo>
                  <a:lnTo>
                    <a:pt x="306" y="223"/>
                  </a:lnTo>
                  <a:lnTo>
                    <a:pt x="310" y="217"/>
                  </a:lnTo>
                  <a:lnTo>
                    <a:pt x="314" y="217"/>
                  </a:lnTo>
                  <a:lnTo>
                    <a:pt x="319" y="211"/>
                  </a:lnTo>
                  <a:lnTo>
                    <a:pt x="323" y="214"/>
                  </a:lnTo>
                  <a:lnTo>
                    <a:pt x="327" y="217"/>
                  </a:lnTo>
                  <a:lnTo>
                    <a:pt x="331" y="217"/>
                  </a:lnTo>
                  <a:lnTo>
                    <a:pt x="331" y="209"/>
                  </a:lnTo>
                  <a:lnTo>
                    <a:pt x="336" y="206"/>
                  </a:lnTo>
                  <a:lnTo>
                    <a:pt x="340" y="203"/>
                  </a:lnTo>
                  <a:lnTo>
                    <a:pt x="344" y="209"/>
                  </a:lnTo>
                  <a:lnTo>
                    <a:pt x="349" y="206"/>
                  </a:lnTo>
                  <a:lnTo>
                    <a:pt x="353" y="206"/>
                  </a:lnTo>
                  <a:lnTo>
                    <a:pt x="357" y="211"/>
                  </a:lnTo>
                  <a:lnTo>
                    <a:pt x="362" y="203"/>
                  </a:lnTo>
                  <a:lnTo>
                    <a:pt x="362" y="197"/>
                  </a:lnTo>
                  <a:lnTo>
                    <a:pt x="366" y="197"/>
                  </a:lnTo>
                  <a:lnTo>
                    <a:pt x="370" y="197"/>
                  </a:lnTo>
                  <a:lnTo>
                    <a:pt x="375" y="189"/>
                  </a:lnTo>
                  <a:lnTo>
                    <a:pt x="379" y="174"/>
                  </a:lnTo>
                  <a:lnTo>
                    <a:pt x="383" y="154"/>
                  </a:lnTo>
                  <a:lnTo>
                    <a:pt x="387" y="69"/>
                  </a:lnTo>
                  <a:lnTo>
                    <a:pt x="387" y="0"/>
                  </a:lnTo>
                  <a:lnTo>
                    <a:pt x="392" y="12"/>
                  </a:lnTo>
                  <a:lnTo>
                    <a:pt x="396" y="29"/>
                  </a:lnTo>
                  <a:lnTo>
                    <a:pt x="400" y="34"/>
                  </a:lnTo>
                  <a:lnTo>
                    <a:pt x="405" y="49"/>
                  </a:lnTo>
                  <a:lnTo>
                    <a:pt x="409" y="60"/>
                  </a:lnTo>
                  <a:lnTo>
                    <a:pt x="413" y="60"/>
                  </a:lnTo>
                  <a:lnTo>
                    <a:pt x="418" y="66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6" y="80"/>
                  </a:lnTo>
                  <a:lnTo>
                    <a:pt x="430" y="83"/>
                  </a:lnTo>
                  <a:lnTo>
                    <a:pt x="435" y="86"/>
                  </a:lnTo>
                  <a:lnTo>
                    <a:pt x="439" y="86"/>
                  </a:lnTo>
                  <a:lnTo>
                    <a:pt x="443" y="83"/>
                  </a:lnTo>
                  <a:lnTo>
                    <a:pt x="448" y="89"/>
                  </a:lnTo>
                  <a:lnTo>
                    <a:pt x="448" y="97"/>
                  </a:lnTo>
                  <a:lnTo>
                    <a:pt x="452" y="94"/>
                  </a:lnTo>
                  <a:lnTo>
                    <a:pt x="456" y="103"/>
                  </a:lnTo>
                  <a:lnTo>
                    <a:pt x="461" y="100"/>
                  </a:lnTo>
                  <a:lnTo>
                    <a:pt x="465" y="106"/>
                  </a:lnTo>
                  <a:lnTo>
                    <a:pt x="469" y="100"/>
                  </a:lnTo>
                  <a:lnTo>
                    <a:pt x="474" y="103"/>
                  </a:lnTo>
                  <a:lnTo>
                    <a:pt x="474" y="100"/>
                  </a:lnTo>
                  <a:lnTo>
                    <a:pt x="478" y="106"/>
                  </a:lnTo>
                  <a:lnTo>
                    <a:pt x="482" y="103"/>
                  </a:lnTo>
                  <a:lnTo>
                    <a:pt x="486" y="103"/>
                  </a:lnTo>
                  <a:lnTo>
                    <a:pt x="491" y="111"/>
                  </a:lnTo>
                  <a:lnTo>
                    <a:pt x="495" y="114"/>
                  </a:lnTo>
                  <a:lnTo>
                    <a:pt x="499" y="111"/>
                  </a:lnTo>
                  <a:lnTo>
                    <a:pt x="504" y="106"/>
                  </a:lnTo>
                  <a:lnTo>
                    <a:pt x="504" y="10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1" name="Freeform 168"/>
            <p:cNvSpPr>
              <a:spLocks/>
            </p:cNvSpPr>
            <p:nvPr/>
          </p:nvSpPr>
          <p:spPr bwMode="auto">
            <a:xfrm>
              <a:off x="2902" y="1292"/>
              <a:ext cx="211" cy="23"/>
            </a:xfrm>
            <a:custGeom>
              <a:avLst/>
              <a:gdLst>
                <a:gd name="T0" fmla="*/ 0 w 211"/>
                <a:gd name="T1" fmla="*/ 6 h 23"/>
                <a:gd name="T2" fmla="*/ 4 w 211"/>
                <a:gd name="T3" fmla="*/ 11 h 23"/>
                <a:gd name="T4" fmla="*/ 8 w 211"/>
                <a:gd name="T5" fmla="*/ 11 h 23"/>
                <a:gd name="T6" fmla="*/ 13 w 211"/>
                <a:gd name="T7" fmla="*/ 3 h 23"/>
                <a:gd name="T8" fmla="*/ 17 w 211"/>
                <a:gd name="T9" fmla="*/ 6 h 23"/>
                <a:gd name="T10" fmla="*/ 21 w 211"/>
                <a:gd name="T11" fmla="*/ 8 h 23"/>
                <a:gd name="T12" fmla="*/ 25 w 211"/>
                <a:gd name="T13" fmla="*/ 6 h 23"/>
                <a:gd name="T14" fmla="*/ 25 w 211"/>
                <a:gd name="T15" fmla="*/ 11 h 23"/>
                <a:gd name="T16" fmla="*/ 30 w 211"/>
                <a:gd name="T17" fmla="*/ 8 h 23"/>
                <a:gd name="T18" fmla="*/ 34 w 211"/>
                <a:gd name="T19" fmla="*/ 0 h 23"/>
                <a:gd name="T20" fmla="*/ 38 w 211"/>
                <a:gd name="T21" fmla="*/ 6 h 23"/>
                <a:gd name="T22" fmla="*/ 43 w 211"/>
                <a:gd name="T23" fmla="*/ 8 h 23"/>
                <a:gd name="T24" fmla="*/ 47 w 211"/>
                <a:gd name="T25" fmla="*/ 11 h 23"/>
                <a:gd name="T26" fmla="*/ 51 w 211"/>
                <a:gd name="T27" fmla="*/ 11 h 23"/>
                <a:gd name="T28" fmla="*/ 60 w 211"/>
                <a:gd name="T29" fmla="*/ 11 h 23"/>
                <a:gd name="T30" fmla="*/ 56 w 211"/>
                <a:gd name="T31" fmla="*/ 11 h 23"/>
                <a:gd name="T32" fmla="*/ 60 w 211"/>
                <a:gd name="T33" fmla="*/ 11 h 23"/>
                <a:gd name="T34" fmla="*/ 64 w 211"/>
                <a:gd name="T35" fmla="*/ 8 h 23"/>
                <a:gd name="T36" fmla="*/ 69 w 211"/>
                <a:gd name="T37" fmla="*/ 6 h 23"/>
                <a:gd name="T38" fmla="*/ 73 w 211"/>
                <a:gd name="T39" fmla="*/ 11 h 23"/>
                <a:gd name="T40" fmla="*/ 77 w 211"/>
                <a:gd name="T41" fmla="*/ 11 h 23"/>
                <a:gd name="T42" fmla="*/ 86 w 211"/>
                <a:gd name="T43" fmla="*/ 6 h 23"/>
                <a:gd name="T44" fmla="*/ 81 w 211"/>
                <a:gd name="T45" fmla="*/ 6 h 23"/>
                <a:gd name="T46" fmla="*/ 86 w 211"/>
                <a:gd name="T47" fmla="*/ 6 h 23"/>
                <a:gd name="T48" fmla="*/ 90 w 211"/>
                <a:gd name="T49" fmla="*/ 11 h 23"/>
                <a:gd name="T50" fmla="*/ 94 w 211"/>
                <a:gd name="T51" fmla="*/ 14 h 23"/>
                <a:gd name="T52" fmla="*/ 99 w 211"/>
                <a:gd name="T53" fmla="*/ 8 h 23"/>
                <a:gd name="T54" fmla="*/ 103 w 211"/>
                <a:gd name="T55" fmla="*/ 8 h 23"/>
                <a:gd name="T56" fmla="*/ 107 w 211"/>
                <a:gd name="T57" fmla="*/ 11 h 23"/>
                <a:gd name="T58" fmla="*/ 112 w 211"/>
                <a:gd name="T59" fmla="*/ 11 h 23"/>
                <a:gd name="T60" fmla="*/ 112 w 211"/>
                <a:gd name="T61" fmla="*/ 3 h 23"/>
                <a:gd name="T62" fmla="*/ 116 w 211"/>
                <a:gd name="T63" fmla="*/ 3 h 23"/>
                <a:gd name="T64" fmla="*/ 120 w 211"/>
                <a:gd name="T65" fmla="*/ 6 h 23"/>
                <a:gd name="T66" fmla="*/ 125 w 211"/>
                <a:gd name="T67" fmla="*/ 11 h 23"/>
                <a:gd name="T68" fmla="*/ 129 w 211"/>
                <a:gd name="T69" fmla="*/ 8 h 23"/>
                <a:gd name="T70" fmla="*/ 133 w 211"/>
                <a:gd name="T71" fmla="*/ 14 h 23"/>
                <a:gd name="T72" fmla="*/ 137 w 211"/>
                <a:gd name="T73" fmla="*/ 11 h 23"/>
                <a:gd name="T74" fmla="*/ 142 w 211"/>
                <a:gd name="T75" fmla="*/ 14 h 23"/>
                <a:gd name="T76" fmla="*/ 142 w 211"/>
                <a:gd name="T77" fmla="*/ 17 h 23"/>
                <a:gd name="T78" fmla="*/ 146 w 211"/>
                <a:gd name="T79" fmla="*/ 20 h 23"/>
                <a:gd name="T80" fmla="*/ 150 w 211"/>
                <a:gd name="T81" fmla="*/ 23 h 23"/>
                <a:gd name="T82" fmla="*/ 155 w 211"/>
                <a:gd name="T83" fmla="*/ 20 h 23"/>
                <a:gd name="T84" fmla="*/ 159 w 211"/>
                <a:gd name="T85" fmla="*/ 14 h 23"/>
                <a:gd name="T86" fmla="*/ 163 w 211"/>
                <a:gd name="T87" fmla="*/ 8 h 23"/>
                <a:gd name="T88" fmla="*/ 168 w 211"/>
                <a:gd name="T89" fmla="*/ 14 h 23"/>
                <a:gd name="T90" fmla="*/ 172 w 211"/>
                <a:gd name="T91" fmla="*/ 14 h 23"/>
                <a:gd name="T92" fmla="*/ 176 w 211"/>
                <a:gd name="T93" fmla="*/ 8 h 23"/>
                <a:gd name="T94" fmla="*/ 180 w 211"/>
                <a:gd name="T95" fmla="*/ 8 h 23"/>
                <a:gd name="T96" fmla="*/ 185 w 211"/>
                <a:gd name="T97" fmla="*/ 14 h 23"/>
                <a:gd name="T98" fmla="*/ 189 w 211"/>
                <a:gd name="T99" fmla="*/ 11 h 23"/>
                <a:gd name="T100" fmla="*/ 193 w 211"/>
                <a:gd name="T101" fmla="*/ 8 h 23"/>
                <a:gd name="T102" fmla="*/ 198 w 211"/>
                <a:gd name="T103" fmla="*/ 14 h 23"/>
                <a:gd name="T104" fmla="*/ 198 w 211"/>
                <a:gd name="T105" fmla="*/ 11 h 23"/>
                <a:gd name="T106" fmla="*/ 202 w 211"/>
                <a:gd name="T107" fmla="*/ 14 h 23"/>
                <a:gd name="T108" fmla="*/ 206 w 211"/>
                <a:gd name="T109" fmla="*/ 14 h 23"/>
                <a:gd name="T110" fmla="*/ 211 w 211"/>
                <a:gd name="T111" fmla="*/ 14 h 2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3"/>
                <a:gd name="T170" fmla="*/ 211 w 211"/>
                <a:gd name="T171" fmla="*/ 23 h 2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3">
                  <a:moveTo>
                    <a:pt x="0" y="6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3" y="3"/>
                  </a:lnTo>
                  <a:lnTo>
                    <a:pt x="17" y="6"/>
                  </a:lnTo>
                  <a:lnTo>
                    <a:pt x="21" y="8"/>
                  </a:lnTo>
                  <a:lnTo>
                    <a:pt x="25" y="6"/>
                  </a:lnTo>
                  <a:lnTo>
                    <a:pt x="25" y="11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38" y="6"/>
                  </a:lnTo>
                  <a:lnTo>
                    <a:pt x="43" y="8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60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4" y="8"/>
                  </a:lnTo>
                  <a:lnTo>
                    <a:pt x="69" y="6"/>
                  </a:lnTo>
                  <a:lnTo>
                    <a:pt x="73" y="11"/>
                  </a:lnTo>
                  <a:lnTo>
                    <a:pt x="77" y="11"/>
                  </a:lnTo>
                  <a:lnTo>
                    <a:pt x="86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90" y="11"/>
                  </a:lnTo>
                  <a:lnTo>
                    <a:pt x="94" y="14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7" y="11"/>
                  </a:lnTo>
                  <a:lnTo>
                    <a:pt x="112" y="11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20" y="6"/>
                  </a:lnTo>
                  <a:lnTo>
                    <a:pt x="125" y="11"/>
                  </a:lnTo>
                  <a:lnTo>
                    <a:pt x="129" y="8"/>
                  </a:lnTo>
                  <a:lnTo>
                    <a:pt x="133" y="14"/>
                  </a:lnTo>
                  <a:lnTo>
                    <a:pt x="137" y="11"/>
                  </a:lnTo>
                  <a:lnTo>
                    <a:pt x="142" y="14"/>
                  </a:lnTo>
                  <a:lnTo>
                    <a:pt x="142" y="17"/>
                  </a:lnTo>
                  <a:lnTo>
                    <a:pt x="146" y="20"/>
                  </a:lnTo>
                  <a:lnTo>
                    <a:pt x="150" y="23"/>
                  </a:lnTo>
                  <a:lnTo>
                    <a:pt x="155" y="20"/>
                  </a:lnTo>
                  <a:lnTo>
                    <a:pt x="159" y="14"/>
                  </a:lnTo>
                  <a:lnTo>
                    <a:pt x="163" y="8"/>
                  </a:lnTo>
                  <a:lnTo>
                    <a:pt x="168" y="14"/>
                  </a:lnTo>
                  <a:lnTo>
                    <a:pt x="172" y="14"/>
                  </a:lnTo>
                  <a:lnTo>
                    <a:pt x="176" y="8"/>
                  </a:lnTo>
                  <a:lnTo>
                    <a:pt x="180" y="8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8" y="14"/>
                  </a:lnTo>
                  <a:lnTo>
                    <a:pt x="198" y="11"/>
                  </a:lnTo>
                  <a:lnTo>
                    <a:pt x="202" y="14"/>
                  </a:lnTo>
                  <a:lnTo>
                    <a:pt x="206" y="14"/>
                  </a:lnTo>
                  <a:lnTo>
                    <a:pt x="211" y="1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827922" y="4527299"/>
            <a:ext cx="5430764" cy="1409112"/>
            <a:chOff x="1317" y="1138"/>
            <a:chExt cx="1796" cy="380"/>
          </a:xfrm>
        </p:grpSpPr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1317" y="1295"/>
              <a:ext cx="543" cy="5"/>
            </a:xfrm>
            <a:custGeom>
              <a:avLst/>
              <a:gdLst>
                <a:gd name="T0" fmla="*/ 9 w 543"/>
                <a:gd name="T1" fmla="*/ 3 h 5"/>
                <a:gd name="T2" fmla="*/ 22 w 543"/>
                <a:gd name="T3" fmla="*/ 5 h 5"/>
                <a:gd name="T4" fmla="*/ 35 w 543"/>
                <a:gd name="T5" fmla="*/ 5 h 5"/>
                <a:gd name="T6" fmla="*/ 48 w 543"/>
                <a:gd name="T7" fmla="*/ 3 h 5"/>
                <a:gd name="T8" fmla="*/ 61 w 543"/>
                <a:gd name="T9" fmla="*/ 3 h 5"/>
                <a:gd name="T10" fmla="*/ 73 w 543"/>
                <a:gd name="T11" fmla="*/ 3 h 5"/>
                <a:gd name="T12" fmla="*/ 86 w 543"/>
                <a:gd name="T13" fmla="*/ 3 h 5"/>
                <a:gd name="T14" fmla="*/ 99 w 543"/>
                <a:gd name="T15" fmla="*/ 3 h 5"/>
                <a:gd name="T16" fmla="*/ 112 w 543"/>
                <a:gd name="T17" fmla="*/ 3 h 5"/>
                <a:gd name="T18" fmla="*/ 125 w 543"/>
                <a:gd name="T19" fmla="*/ 3 h 5"/>
                <a:gd name="T20" fmla="*/ 138 w 543"/>
                <a:gd name="T21" fmla="*/ 3 h 5"/>
                <a:gd name="T22" fmla="*/ 151 w 543"/>
                <a:gd name="T23" fmla="*/ 3 h 5"/>
                <a:gd name="T24" fmla="*/ 164 w 543"/>
                <a:gd name="T25" fmla="*/ 3 h 5"/>
                <a:gd name="T26" fmla="*/ 177 w 543"/>
                <a:gd name="T27" fmla="*/ 3 h 5"/>
                <a:gd name="T28" fmla="*/ 190 w 543"/>
                <a:gd name="T29" fmla="*/ 3 h 5"/>
                <a:gd name="T30" fmla="*/ 203 w 543"/>
                <a:gd name="T31" fmla="*/ 3 h 5"/>
                <a:gd name="T32" fmla="*/ 216 w 543"/>
                <a:gd name="T33" fmla="*/ 3 h 5"/>
                <a:gd name="T34" fmla="*/ 228 w 543"/>
                <a:gd name="T35" fmla="*/ 3 h 5"/>
                <a:gd name="T36" fmla="*/ 241 w 543"/>
                <a:gd name="T37" fmla="*/ 3 h 5"/>
                <a:gd name="T38" fmla="*/ 254 w 543"/>
                <a:gd name="T39" fmla="*/ 3 h 5"/>
                <a:gd name="T40" fmla="*/ 267 w 543"/>
                <a:gd name="T41" fmla="*/ 3 h 5"/>
                <a:gd name="T42" fmla="*/ 280 w 543"/>
                <a:gd name="T43" fmla="*/ 3 h 5"/>
                <a:gd name="T44" fmla="*/ 293 w 543"/>
                <a:gd name="T45" fmla="*/ 3 h 5"/>
                <a:gd name="T46" fmla="*/ 306 w 543"/>
                <a:gd name="T47" fmla="*/ 3 h 5"/>
                <a:gd name="T48" fmla="*/ 319 w 543"/>
                <a:gd name="T49" fmla="*/ 3 h 5"/>
                <a:gd name="T50" fmla="*/ 332 w 543"/>
                <a:gd name="T51" fmla="*/ 3 h 5"/>
                <a:gd name="T52" fmla="*/ 345 w 543"/>
                <a:gd name="T53" fmla="*/ 3 h 5"/>
                <a:gd name="T54" fmla="*/ 358 w 543"/>
                <a:gd name="T55" fmla="*/ 3 h 5"/>
                <a:gd name="T56" fmla="*/ 371 w 543"/>
                <a:gd name="T57" fmla="*/ 3 h 5"/>
                <a:gd name="T58" fmla="*/ 383 w 543"/>
                <a:gd name="T59" fmla="*/ 3 h 5"/>
                <a:gd name="T60" fmla="*/ 396 w 543"/>
                <a:gd name="T61" fmla="*/ 3 h 5"/>
                <a:gd name="T62" fmla="*/ 409 w 543"/>
                <a:gd name="T63" fmla="*/ 3 h 5"/>
                <a:gd name="T64" fmla="*/ 422 w 543"/>
                <a:gd name="T65" fmla="*/ 3 h 5"/>
                <a:gd name="T66" fmla="*/ 435 w 543"/>
                <a:gd name="T67" fmla="*/ 3 h 5"/>
                <a:gd name="T68" fmla="*/ 448 w 543"/>
                <a:gd name="T69" fmla="*/ 3 h 5"/>
                <a:gd name="T70" fmla="*/ 461 w 543"/>
                <a:gd name="T71" fmla="*/ 3 h 5"/>
                <a:gd name="T72" fmla="*/ 474 w 543"/>
                <a:gd name="T73" fmla="*/ 3 h 5"/>
                <a:gd name="T74" fmla="*/ 487 w 543"/>
                <a:gd name="T75" fmla="*/ 3 h 5"/>
                <a:gd name="T76" fmla="*/ 500 w 543"/>
                <a:gd name="T77" fmla="*/ 0 h 5"/>
                <a:gd name="T78" fmla="*/ 508 w 543"/>
                <a:gd name="T79" fmla="*/ 0 h 5"/>
                <a:gd name="T80" fmla="*/ 521 w 543"/>
                <a:gd name="T81" fmla="*/ 0 h 5"/>
                <a:gd name="T82" fmla="*/ 534 w 543"/>
                <a:gd name="T83" fmla="*/ 0 h 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3"/>
                <a:gd name="T127" fmla="*/ 0 h 5"/>
                <a:gd name="T128" fmla="*/ 543 w 543"/>
                <a:gd name="T129" fmla="*/ 5 h 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3" h="5">
                  <a:moveTo>
                    <a:pt x="0" y="5"/>
                  </a:moveTo>
                  <a:lnTo>
                    <a:pt x="5" y="3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26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39" y="5"/>
                  </a:lnTo>
                  <a:lnTo>
                    <a:pt x="43" y="3"/>
                  </a:lnTo>
                  <a:lnTo>
                    <a:pt x="48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61" y="3"/>
                  </a:lnTo>
                  <a:lnTo>
                    <a:pt x="65" y="3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6" y="3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4" y="3"/>
                  </a:lnTo>
                  <a:lnTo>
                    <a:pt x="108" y="3"/>
                  </a:lnTo>
                  <a:lnTo>
                    <a:pt x="112" y="3"/>
                  </a:lnTo>
                  <a:lnTo>
                    <a:pt x="117" y="3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9" y="3"/>
                  </a:lnTo>
                  <a:lnTo>
                    <a:pt x="134" y="3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7" y="3"/>
                  </a:lnTo>
                  <a:lnTo>
                    <a:pt x="151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4" y="3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81" y="3"/>
                  </a:lnTo>
                  <a:lnTo>
                    <a:pt x="185" y="3"/>
                  </a:lnTo>
                  <a:lnTo>
                    <a:pt x="190" y="3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3" y="3"/>
                  </a:lnTo>
                  <a:lnTo>
                    <a:pt x="207" y="3"/>
                  </a:lnTo>
                  <a:lnTo>
                    <a:pt x="211" y="3"/>
                  </a:lnTo>
                  <a:lnTo>
                    <a:pt x="216" y="3"/>
                  </a:lnTo>
                  <a:lnTo>
                    <a:pt x="220" y="3"/>
                  </a:lnTo>
                  <a:lnTo>
                    <a:pt x="224" y="3"/>
                  </a:lnTo>
                  <a:lnTo>
                    <a:pt x="228" y="3"/>
                  </a:lnTo>
                  <a:lnTo>
                    <a:pt x="233" y="3"/>
                  </a:lnTo>
                  <a:lnTo>
                    <a:pt x="237" y="3"/>
                  </a:lnTo>
                  <a:lnTo>
                    <a:pt x="241" y="3"/>
                  </a:lnTo>
                  <a:lnTo>
                    <a:pt x="246" y="3"/>
                  </a:lnTo>
                  <a:lnTo>
                    <a:pt x="250" y="3"/>
                  </a:lnTo>
                  <a:lnTo>
                    <a:pt x="254" y="3"/>
                  </a:lnTo>
                  <a:lnTo>
                    <a:pt x="259" y="3"/>
                  </a:lnTo>
                  <a:lnTo>
                    <a:pt x="263" y="3"/>
                  </a:lnTo>
                  <a:lnTo>
                    <a:pt x="267" y="3"/>
                  </a:lnTo>
                  <a:lnTo>
                    <a:pt x="272" y="3"/>
                  </a:lnTo>
                  <a:lnTo>
                    <a:pt x="276" y="3"/>
                  </a:lnTo>
                  <a:lnTo>
                    <a:pt x="280" y="3"/>
                  </a:lnTo>
                  <a:lnTo>
                    <a:pt x="284" y="3"/>
                  </a:lnTo>
                  <a:lnTo>
                    <a:pt x="289" y="3"/>
                  </a:lnTo>
                  <a:lnTo>
                    <a:pt x="293" y="3"/>
                  </a:lnTo>
                  <a:lnTo>
                    <a:pt x="297" y="3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3"/>
                  </a:lnTo>
                  <a:lnTo>
                    <a:pt x="315" y="3"/>
                  </a:lnTo>
                  <a:lnTo>
                    <a:pt x="319" y="3"/>
                  </a:lnTo>
                  <a:lnTo>
                    <a:pt x="323" y="3"/>
                  </a:lnTo>
                  <a:lnTo>
                    <a:pt x="327" y="3"/>
                  </a:lnTo>
                  <a:lnTo>
                    <a:pt x="332" y="3"/>
                  </a:lnTo>
                  <a:lnTo>
                    <a:pt x="336" y="3"/>
                  </a:lnTo>
                  <a:lnTo>
                    <a:pt x="340" y="3"/>
                  </a:lnTo>
                  <a:lnTo>
                    <a:pt x="345" y="3"/>
                  </a:lnTo>
                  <a:lnTo>
                    <a:pt x="349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71" y="3"/>
                  </a:lnTo>
                  <a:lnTo>
                    <a:pt x="375" y="3"/>
                  </a:lnTo>
                  <a:lnTo>
                    <a:pt x="379" y="3"/>
                  </a:lnTo>
                  <a:lnTo>
                    <a:pt x="383" y="3"/>
                  </a:lnTo>
                  <a:lnTo>
                    <a:pt x="388" y="3"/>
                  </a:lnTo>
                  <a:lnTo>
                    <a:pt x="392" y="3"/>
                  </a:lnTo>
                  <a:lnTo>
                    <a:pt x="396" y="3"/>
                  </a:lnTo>
                  <a:lnTo>
                    <a:pt x="401" y="3"/>
                  </a:lnTo>
                  <a:lnTo>
                    <a:pt x="405" y="3"/>
                  </a:lnTo>
                  <a:lnTo>
                    <a:pt x="409" y="3"/>
                  </a:lnTo>
                  <a:lnTo>
                    <a:pt x="414" y="3"/>
                  </a:lnTo>
                  <a:lnTo>
                    <a:pt x="418" y="3"/>
                  </a:lnTo>
                  <a:lnTo>
                    <a:pt x="422" y="3"/>
                  </a:lnTo>
                  <a:lnTo>
                    <a:pt x="427" y="3"/>
                  </a:lnTo>
                  <a:lnTo>
                    <a:pt x="431" y="3"/>
                  </a:lnTo>
                  <a:lnTo>
                    <a:pt x="435" y="3"/>
                  </a:lnTo>
                  <a:lnTo>
                    <a:pt x="439" y="3"/>
                  </a:lnTo>
                  <a:lnTo>
                    <a:pt x="444" y="3"/>
                  </a:lnTo>
                  <a:lnTo>
                    <a:pt x="448" y="3"/>
                  </a:lnTo>
                  <a:lnTo>
                    <a:pt x="452" y="3"/>
                  </a:lnTo>
                  <a:lnTo>
                    <a:pt x="457" y="3"/>
                  </a:lnTo>
                  <a:lnTo>
                    <a:pt x="461" y="3"/>
                  </a:lnTo>
                  <a:lnTo>
                    <a:pt x="465" y="3"/>
                  </a:lnTo>
                  <a:lnTo>
                    <a:pt x="470" y="3"/>
                  </a:lnTo>
                  <a:lnTo>
                    <a:pt x="474" y="3"/>
                  </a:lnTo>
                  <a:lnTo>
                    <a:pt x="478" y="3"/>
                  </a:lnTo>
                  <a:lnTo>
                    <a:pt x="482" y="3"/>
                  </a:lnTo>
                  <a:lnTo>
                    <a:pt x="487" y="3"/>
                  </a:lnTo>
                  <a:lnTo>
                    <a:pt x="491" y="0"/>
                  </a:lnTo>
                  <a:lnTo>
                    <a:pt x="495" y="0"/>
                  </a:lnTo>
                  <a:lnTo>
                    <a:pt x="500" y="0"/>
                  </a:lnTo>
                  <a:lnTo>
                    <a:pt x="504" y="0"/>
                  </a:lnTo>
                  <a:lnTo>
                    <a:pt x="513" y="0"/>
                  </a:lnTo>
                  <a:lnTo>
                    <a:pt x="508" y="0"/>
                  </a:lnTo>
                  <a:lnTo>
                    <a:pt x="513" y="0"/>
                  </a:lnTo>
                  <a:lnTo>
                    <a:pt x="517" y="0"/>
                  </a:lnTo>
                  <a:lnTo>
                    <a:pt x="521" y="0"/>
                  </a:lnTo>
                  <a:lnTo>
                    <a:pt x="526" y="3"/>
                  </a:lnTo>
                  <a:lnTo>
                    <a:pt x="530" y="3"/>
                  </a:lnTo>
                  <a:lnTo>
                    <a:pt x="534" y="0"/>
                  </a:lnTo>
                  <a:lnTo>
                    <a:pt x="538" y="0"/>
                  </a:lnTo>
                  <a:lnTo>
                    <a:pt x="543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1860" y="1283"/>
              <a:ext cx="547" cy="100"/>
            </a:xfrm>
            <a:custGeom>
              <a:avLst/>
              <a:gdLst>
                <a:gd name="T0" fmla="*/ 8 w 547"/>
                <a:gd name="T1" fmla="*/ 12 h 100"/>
                <a:gd name="T2" fmla="*/ 21 w 547"/>
                <a:gd name="T3" fmla="*/ 12 h 100"/>
                <a:gd name="T4" fmla="*/ 34 w 547"/>
                <a:gd name="T5" fmla="*/ 12 h 100"/>
                <a:gd name="T6" fmla="*/ 47 w 547"/>
                <a:gd name="T7" fmla="*/ 12 h 100"/>
                <a:gd name="T8" fmla="*/ 60 w 547"/>
                <a:gd name="T9" fmla="*/ 12 h 100"/>
                <a:gd name="T10" fmla="*/ 73 w 547"/>
                <a:gd name="T11" fmla="*/ 12 h 100"/>
                <a:gd name="T12" fmla="*/ 86 w 547"/>
                <a:gd name="T13" fmla="*/ 12 h 100"/>
                <a:gd name="T14" fmla="*/ 99 w 547"/>
                <a:gd name="T15" fmla="*/ 12 h 100"/>
                <a:gd name="T16" fmla="*/ 112 w 547"/>
                <a:gd name="T17" fmla="*/ 12 h 100"/>
                <a:gd name="T18" fmla="*/ 125 w 547"/>
                <a:gd name="T19" fmla="*/ 12 h 100"/>
                <a:gd name="T20" fmla="*/ 138 w 547"/>
                <a:gd name="T21" fmla="*/ 12 h 100"/>
                <a:gd name="T22" fmla="*/ 150 w 547"/>
                <a:gd name="T23" fmla="*/ 12 h 100"/>
                <a:gd name="T24" fmla="*/ 163 w 547"/>
                <a:gd name="T25" fmla="*/ 12 h 100"/>
                <a:gd name="T26" fmla="*/ 176 w 547"/>
                <a:gd name="T27" fmla="*/ 12 h 100"/>
                <a:gd name="T28" fmla="*/ 189 w 547"/>
                <a:gd name="T29" fmla="*/ 12 h 100"/>
                <a:gd name="T30" fmla="*/ 202 w 547"/>
                <a:gd name="T31" fmla="*/ 12 h 100"/>
                <a:gd name="T32" fmla="*/ 215 w 547"/>
                <a:gd name="T33" fmla="*/ 12 h 100"/>
                <a:gd name="T34" fmla="*/ 228 w 547"/>
                <a:gd name="T35" fmla="*/ 12 h 100"/>
                <a:gd name="T36" fmla="*/ 241 w 547"/>
                <a:gd name="T37" fmla="*/ 12 h 100"/>
                <a:gd name="T38" fmla="*/ 254 w 547"/>
                <a:gd name="T39" fmla="*/ 12 h 100"/>
                <a:gd name="T40" fmla="*/ 267 w 547"/>
                <a:gd name="T41" fmla="*/ 12 h 100"/>
                <a:gd name="T42" fmla="*/ 280 w 547"/>
                <a:gd name="T43" fmla="*/ 12 h 100"/>
                <a:gd name="T44" fmla="*/ 293 w 547"/>
                <a:gd name="T45" fmla="*/ 12 h 100"/>
                <a:gd name="T46" fmla="*/ 305 w 547"/>
                <a:gd name="T47" fmla="*/ 12 h 100"/>
                <a:gd name="T48" fmla="*/ 318 w 547"/>
                <a:gd name="T49" fmla="*/ 12 h 100"/>
                <a:gd name="T50" fmla="*/ 331 w 547"/>
                <a:gd name="T51" fmla="*/ 12 h 100"/>
                <a:gd name="T52" fmla="*/ 344 w 547"/>
                <a:gd name="T53" fmla="*/ 12 h 100"/>
                <a:gd name="T54" fmla="*/ 357 w 547"/>
                <a:gd name="T55" fmla="*/ 12 h 100"/>
                <a:gd name="T56" fmla="*/ 370 w 547"/>
                <a:gd name="T57" fmla="*/ 12 h 100"/>
                <a:gd name="T58" fmla="*/ 383 w 547"/>
                <a:gd name="T59" fmla="*/ 12 h 100"/>
                <a:gd name="T60" fmla="*/ 396 w 547"/>
                <a:gd name="T61" fmla="*/ 12 h 100"/>
                <a:gd name="T62" fmla="*/ 409 w 547"/>
                <a:gd name="T63" fmla="*/ 12 h 100"/>
                <a:gd name="T64" fmla="*/ 422 w 547"/>
                <a:gd name="T65" fmla="*/ 12 h 100"/>
                <a:gd name="T66" fmla="*/ 435 w 547"/>
                <a:gd name="T67" fmla="*/ 12 h 100"/>
                <a:gd name="T68" fmla="*/ 448 w 547"/>
                <a:gd name="T69" fmla="*/ 12 h 100"/>
                <a:gd name="T70" fmla="*/ 460 w 547"/>
                <a:gd name="T71" fmla="*/ 12 h 100"/>
                <a:gd name="T72" fmla="*/ 473 w 547"/>
                <a:gd name="T73" fmla="*/ 12 h 100"/>
                <a:gd name="T74" fmla="*/ 486 w 547"/>
                <a:gd name="T75" fmla="*/ 12 h 100"/>
                <a:gd name="T76" fmla="*/ 499 w 547"/>
                <a:gd name="T77" fmla="*/ 12 h 100"/>
                <a:gd name="T78" fmla="*/ 512 w 547"/>
                <a:gd name="T79" fmla="*/ 12 h 100"/>
                <a:gd name="T80" fmla="*/ 525 w 547"/>
                <a:gd name="T81" fmla="*/ 15 h 100"/>
                <a:gd name="T82" fmla="*/ 538 w 547"/>
                <a:gd name="T83" fmla="*/ 17 h 1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7"/>
                <a:gd name="T127" fmla="*/ 0 h 100"/>
                <a:gd name="T128" fmla="*/ 547 w 547"/>
                <a:gd name="T129" fmla="*/ 100 h 10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7" h="100">
                  <a:moveTo>
                    <a:pt x="0" y="12"/>
                  </a:moveTo>
                  <a:lnTo>
                    <a:pt x="4" y="12"/>
                  </a:lnTo>
                  <a:lnTo>
                    <a:pt x="8" y="12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21" y="12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4" y="12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47" y="12"/>
                  </a:lnTo>
                  <a:lnTo>
                    <a:pt x="51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9" y="12"/>
                  </a:lnTo>
                  <a:lnTo>
                    <a:pt x="73" y="12"/>
                  </a:lnTo>
                  <a:lnTo>
                    <a:pt x="77" y="12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90" y="12"/>
                  </a:lnTo>
                  <a:lnTo>
                    <a:pt x="94" y="12"/>
                  </a:lnTo>
                  <a:lnTo>
                    <a:pt x="99" y="12"/>
                  </a:lnTo>
                  <a:lnTo>
                    <a:pt x="103" y="12"/>
                  </a:lnTo>
                  <a:lnTo>
                    <a:pt x="107" y="12"/>
                  </a:lnTo>
                  <a:lnTo>
                    <a:pt x="112" y="12"/>
                  </a:lnTo>
                  <a:lnTo>
                    <a:pt x="116" y="12"/>
                  </a:lnTo>
                  <a:lnTo>
                    <a:pt x="120" y="12"/>
                  </a:lnTo>
                  <a:lnTo>
                    <a:pt x="125" y="12"/>
                  </a:lnTo>
                  <a:lnTo>
                    <a:pt x="129" y="12"/>
                  </a:lnTo>
                  <a:lnTo>
                    <a:pt x="133" y="12"/>
                  </a:lnTo>
                  <a:lnTo>
                    <a:pt x="138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0" y="12"/>
                  </a:lnTo>
                  <a:lnTo>
                    <a:pt x="155" y="12"/>
                  </a:lnTo>
                  <a:lnTo>
                    <a:pt x="159" y="12"/>
                  </a:lnTo>
                  <a:lnTo>
                    <a:pt x="163" y="12"/>
                  </a:lnTo>
                  <a:lnTo>
                    <a:pt x="168" y="12"/>
                  </a:lnTo>
                  <a:lnTo>
                    <a:pt x="172" y="12"/>
                  </a:lnTo>
                  <a:lnTo>
                    <a:pt x="176" y="12"/>
                  </a:lnTo>
                  <a:lnTo>
                    <a:pt x="181" y="12"/>
                  </a:lnTo>
                  <a:lnTo>
                    <a:pt x="185" y="12"/>
                  </a:lnTo>
                  <a:lnTo>
                    <a:pt x="189" y="12"/>
                  </a:lnTo>
                  <a:lnTo>
                    <a:pt x="194" y="12"/>
                  </a:lnTo>
                  <a:lnTo>
                    <a:pt x="198" y="12"/>
                  </a:lnTo>
                  <a:lnTo>
                    <a:pt x="202" y="12"/>
                  </a:lnTo>
                  <a:lnTo>
                    <a:pt x="206" y="12"/>
                  </a:lnTo>
                  <a:lnTo>
                    <a:pt x="211" y="12"/>
                  </a:lnTo>
                  <a:lnTo>
                    <a:pt x="215" y="12"/>
                  </a:lnTo>
                  <a:lnTo>
                    <a:pt x="219" y="12"/>
                  </a:lnTo>
                  <a:lnTo>
                    <a:pt x="224" y="12"/>
                  </a:lnTo>
                  <a:lnTo>
                    <a:pt x="228" y="12"/>
                  </a:lnTo>
                  <a:lnTo>
                    <a:pt x="232" y="12"/>
                  </a:lnTo>
                  <a:lnTo>
                    <a:pt x="237" y="12"/>
                  </a:lnTo>
                  <a:lnTo>
                    <a:pt x="241" y="12"/>
                  </a:lnTo>
                  <a:lnTo>
                    <a:pt x="245" y="12"/>
                  </a:lnTo>
                  <a:lnTo>
                    <a:pt x="249" y="12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7" y="12"/>
                  </a:lnTo>
                  <a:lnTo>
                    <a:pt x="271" y="12"/>
                  </a:lnTo>
                  <a:lnTo>
                    <a:pt x="275" y="12"/>
                  </a:lnTo>
                  <a:lnTo>
                    <a:pt x="280" y="12"/>
                  </a:lnTo>
                  <a:lnTo>
                    <a:pt x="284" y="12"/>
                  </a:lnTo>
                  <a:lnTo>
                    <a:pt x="288" y="12"/>
                  </a:lnTo>
                  <a:lnTo>
                    <a:pt x="293" y="12"/>
                  </a:lnTo>
                  <a:lnTo>
                    <a:pt x="297" y="12"/>
                  </a:lnTo>
                  <a:lnTo>
                    <a:pt x="301" y="12"/>
                  </a:lnTo>
                  <a:lnTo>
                    <a:pt x="305" y="12"/>
                  </a:lnTo>
                  <a:lnTo>
                    <a:pt x="310" y="12"/>
                  </a:lnTo>
                  <a:lnTo>
                    <a:pt x="314" y="12"/>
                  </a:lnTo>
                  <a:lnTo>
                    <a:pt x="318" y="12"/>
                  </a:lnTo>
                  <a:lnTo>
                    <a:pt x="323" y="12"/>
                  </a:lnTo>
                  <a:lnTo>
                    <a:pt x="327" y="12"/>
                  </a:lnTo>
                  <a:lnTo>
                    <a:pt x="331" y="12"/>
                  </a:lnTo>
                  <a:lnTo>
                    <a:pt x="336" y="12"/>
                  </a:lnTo>
                  <a:lnTo>
                    <a:pt x="340" y="12"/>
                  </a:lnTo>
                  <a:lnTo>
                    <a:pt x="344" y="12"/>
                  </a:lnTo>
                  <a:lnTo>
                    <a:pt x="349" y="12"/>
                  </a:lnTo>
                  <a:lnTo>
                    <a:pt x="353" y="12"/>
                  </a:lnTo>
                  <a:lnTo>
                    <a:pt x="357" y="12"/>
                  </a:lnTo>
                  <a:lnTo>
                    <a:pt x="361" y="12"/>
                  </a:lnTo>
                  <a:lnTo>
                    <a:pt x="366" y="12"/>
                  </a:lnTo>
                  <a:lnTo>
                    <a:pt x="370" y="12"/>
                  </a:lnTo>
                  <a:lnTo>
                    <a:pt x="374" y="12"/>
                  </a:lnTo>
                  <a:lnTo>
                    <a:pt x="379" y="12"/>
                  </a:lnTo>
                  <a:lnTo>
                    <a:pt x="383" y="12"/>
                  </a:lnTo>
                  <a:lnTo>
                    <a:pt x="387" y="12"/>
                  </a:lnTo>
                  <a:lnTo>
                    <a:pt x="392" y="12"/>
                  </a:lnTo>
                  <a:lnTo>
                    <a:pt x="396" y="12"/>
                  </a:lnTo>
                  <a:lnTo>
                    <a:pt x="400" y="12"/>
                  </a:lnTo>
                  <a:lnTo>
                    <a:pt x="404" y="12"/>
                  </a:lnTo>
                  <a:lnTo>
                    <a:pt x="409" y="12"/>
                  </a:lnTo>
                  <a:lnTo>
                    <a:pt x="413" y="12"/>
                  </a:lnTo>
                  <a:lnTo>
                    <a:pt x="417" y="12"/>
                  </a:lnTo>
                  <a:lnTo>
                    <a:pt x="422" y="12"/>
                  </a:lnTo>
                  <a:lnTo>
                    <a:pt x="426" y="12"/>
                  </a:lnTo>
                  <a:lnTo>
                    <a:pt x="430" y="12"/>
                  </a:lnTo>
                  <a:lnTo>
                    <a:pt x="435" y="12"/>
                  </a:lnTo>
                  <a:lnTo>
                    <a:pt x="439" y="12"/>
                  </a:lnTo>
                  <a:lnTo>
                    <a:pt x="443" y="12"/>
                  </a:lnTo>
                  <a:lnTo>
                    <a:pt x="448" y="12"/>
                  </a:lnTo>
                  <a:lnTo>
                    <a:pt x="452" y="12"/>
                  </a:lnTo>
                  <a:lnTo>
                    <a:pt x="456" y="12"/>
                  </a:lnTo>
                  <a:lnTo>
                    <a:pt x="460" y="12"/>
                  </a:lnTo>
                  <a:lnTo>
                    <a:pt x="465" y="12"/>
                  </a:lnTo>
                  <a:lnTo>
                    <a:pt x="469" y="12"/>
                  </a:lnTo>
                  <a:lnTo>
                    <a:pt x="473" y="12"/>
                  </a:lnTo>
                  <a:lnTo>
                    <a:pt x="478" y="12"/>
                  </a:lnTo>
                  <a:lnTo>
                    <a:pt x="482" y="12"/>
                  </a:lnTo>
                  <a:lnTo>
                    <a:pt x="486" y="12"/>
                  </a:lnTo>
                  <a:lnTo>
                    <a:pt x="491" y="12"/>
                  </a:lnTo>
                  <a:lnTo>
                    <a:pt x="495" y="12"/>
                  </a:lnTo>
                  <a:lnTo>
                    <a:pt x="499" y="12"/>
                  </a:lnTo>
                  <a:lnTo>
                    <a:pt x="503" y="12"/>
                  </a:lnTo>
                  <a:lnTo>
                    <a:pt x="508" y="12"/>
                  </a:lnTo>
                  <a:lnTo>
                    <a:pt x="512" y="12"/>
                  </a:lnTo>
                  <a:lnTo>
                    <a:pt x="516" y="12"/>
                  </a:lnTo>
                  <a:lnTo>
                    <a:pt x="521" y="15"/>
                  </a:lnTo>
                  <a:lnTo>
                    <a:pt x="525" y="15"/>
                  </a:lnTo>
                  <a:lnTo>
                    <a:pt x="529" y="12"/>
                  </a:lnTo>
                  <a:lnTo>
                    <a:pt x="534" y="0"/>
                  </a:lnTo>
                  <a:lnTo>
                    <a:pt x="538" y="17"/>
                  </a:lnTo>
                  <a:lnTo>
                    <a:pt x="542" y="23"/>
                  </a:lnTo>
                  <a:lnTo>
                    <a:pt x="547" y="1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2407" y="1138"/>
              <a:ext cx="516" cy="380"/>
            </a:xfrm>
            <a:custGeom>
              <a:avLst/>
              <a:gdLst>
                <a:gd name="T0" fmla="*/ 8 w 516"/>
                <a:gd name="T1" fmla="*/ 371 h 380"/>
                <a:gd name="T2" fmla="*/ 21 w 516"/>
                <a:gd name="T3" fmla="*/ 374 h 380"/>
                <a:gd name="T4" fmla="*/ 34 w 516"/>
                <a:gd name="T5" fmla="*/ 365 h 380"/>
                <a:gd name="T6" fmla="*/ 43 w 516"/>
                <a:gd name="T7" fmla="*/ 357 h 380"/>
                <a:gd name="T8" fmla="*/ 56 w 516"/>
                <a:gd name="T9" fmla="*/ 354 h 380"/>
                <a:gd name="T10" fmla="*/ 68 w 516"/>
                <a:gd name="T11" fmla="*/ 348 h 380"/>
                <a:gd name="T12" fmla="*/ 81 w 516"/>
                <a:gd name="T13" fmla="*/ 348 h 380"/>
                <a:gd name="T14" fmla="*/ 94 w 516"/>
                <a:gd name="T15" fmla="*/ 345 h 380"/>
                <a:gd name="T16" fmla="*/ 107 w 516"/>
                <a:gd name="T17" fmla="*/ 342 h 380"/>
                <a:gd name="T18" fmla="*/ 120 w 516"/>
                <a:gd name="T19" fmla="*/ 340 h 380"/>
                <a:gd name="T20" fmla="*/ 133 w 516"/>
                <a:gd name="T21" fmla="*/ 337 h 380"/>
                <a:gd name="T22" fmla="*/ 146 w 516"/>
                <a:gd name="T23" fmla="*/ 337 h 380"/>
                <a:gd name="T24" fmla="*/ 155 w 516"/>
                <a:gd name="T25" fmla="*/ 334 h 380"/>
                <a:gd name="T26" fmla="*/ 167 w 516"/>
                <a:gd name="T27" fmla="*/ 334 h 380"/>
                <a:gd name="T28" fmla="*/ 180 w 516"/>
                <a:gd name="T29" fmla="*/ 334 h 380"/>
                <a:gd name="T30" fmla="*/ 193 w 516"/>
                <a:gd name="T31" fmla="*/ 334 h 380"/>
                <a:gd name="T32" fmla="*/ 206 w 516"/>
                <a:gd name="T33" fmla="*/ 334 h 380"/>
                <a:gd name="T34" fmla="*/ 219 w 516"/>
                <a:gd name="T35" fmla="*/ 334 h 380"/>
                <a:gd name="T36" fmla="*/ 232 w 516"/>
                <a:gd name="T37" fmla="*/ 337 h 380"/>
                <a:gd name="T38" fmla="*/ 245 w 516"/>
                <a:gd name="T39" fmla="*/ 340 h 380"/>
                <a:gd name="T40" fmla="*/ 258 w 516"/>
                <a:gd name="T41" fmla="*/ 340 h 380"/>
                <a:gd name="T42" fmla="*/ 271 w 516"/>
                <a:gd name="T43" fmla="*/ 337 h 380"/>
                <a:gd name="T44" fmla="*/ 284 w 516"/>
                <a:gd name="T45" fmla="*/ 337 h 380"/>
                <a:gd name="T46" fmla="*/ 297 w 516"/>
                <a:gd name="T47" fmla="*/ 337 h 380"/>
                <a:gd name="T48" fmla="*/ 310 w 516"/>
                <a:gd name="T49" fmla="*/ 337 h 380"/>
                <a:gd name="T50" fmla="*/ 322 w 516"/>
                <a:gd name="T51" fmla="*/ 340 h 380"/>
                <a:gd name="T52" fmla="*/ 335 w 516"/>
                <a:gd name="T53" fmla="*/ 337 h 380"/>
                <a:gd name="T54" fmla="*/ 348 w 516"/>
                <a:gd name="T55" fmla="*/ 331 h 380"/>
                <a:gd name="T56" fmla="*/ 357 w 516"/>
                <a:gd name="T57" fmla="*/ 251 h 380"/>
                <a:gd name="T58" fmla="*/ 370 w 516"/>
                <a:gd name="T59" fmla="*/ 254 h 380"/>
                <a:gd name="T60" fmla="*/ 378 w 516"/>
                <a:gd name="T61" fmla="*/ 128 h 380"/>
                <a:gd name="T62" fmla="*/ 391 w 516"/>
                <a:gd name="T63" fmla="*/ 25 h 380"/>
                <a:gd name="T64" fmla="*/ 404 w 516"/>
                <a:gd name="T65" fmla="*/ 63 h 380"/>
                <a:gd name="T66" fmla="*/ 413 w 516"/>
                <a:gd name="T67" fmla="*/ 91 h 380"/>
                <a:gd name="T68" fmla="*/ 426 w 516"/>
                <a:gd name="T69" fmla="*/ 100 h 380"/>
                <a:gd name="T70" fmla="*/ 439 w 516"/>
                <a:gd name="T71" fmla="*/ 114 h 380"/>
                <a:gd name="T72" fmla="*/ 447 w 516"/>
                <a:gd name="T73" fmla="*/ 125 h 380"/>
                <a:gd name="T74" fmla="*/ 460 w 516"/>
                <a:gd name="T75" fmla="*/ 134 h 380"/>
                <a:gd name="T76" fmla="*/ 469 w 516"/>
                <a:gd name="T77" fmla="*/ 140 h 380"/>
                <a:gd name="T78" fmla="*/ 482 w 516"/>
                <a:gd name="T79" fmla="*/ 142 h 380"/>
                <a:gd name="T80" fmla="*/ 495 w 516"/>
                <a:gd name="T81" fmla="*/ 145 h 380"/>
                <a:gd name="T82" fmla="*/ 508 w 516"/>
                <a:gd name="T83" fmla="*/ 145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6"/>
                <a:gd name="T127" fmla="*/ 0 h 380"/>
                <a:gd name="T128" fmla="*/ 516 w 516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6" h="380">
                  <a:moveTo>
                    <a:pt x="0" y="245"/>
                  </a:moveTo>
                  <a:lnTo>
                    <a:pt x="4" y="342"/>
                  </a:lnTo>
                  <a:lnTo>
                    <a:pt x="8" y="371"/>
                  </a:lnTo>
                  <a:lnTo>
                    <a:pt x="12" y="380"/>
                  </a:lnTo>
                  <a:lnTo>
                    <a:pt x="17" y="377"/>
                  </a:lnTo>
                  <a:lnTo>
                    <a:pt x="21" y="374"/>
                  </a:lnTo>
                  <a:lnTo>
                    <a:pt x="25" y="371"/>
                  </a:lnTo>
                  <a:lnTo>
                    <a:pt x="30" y="368"/>
                  </a:lnTo>
                  <a:lnTo>
                    <a:pt x="34" y="365"/>
                  </a:lnTo>
                  <a:lnTo>
                    <a:pt x="38" y="362"/>
                  </a:lnTo>
                  <a:lnTo>
                    <a:pt x="47" y="357"/>
                  </a:lnTo>
                  <a:lnTo>
                    <a:pt x="43" y="357"/>
                  </a:lnTo>
                  <a:lnTo>
                    <a:pt x="47" y="357"/>
                  </a:lnTo>
                  <a:lnTo>
                    <a:pt x="51" y="354"/>
                  </a:lnTo>
                  <a:lnTo>
                    <a:pt x="56" y="354"/>
                  </a:lnTo>
                  <a:lnTo>
                    <a:pt x="60" y="351"/>
                  </a:lnTo>
                  <a:lnTo>
                    <a:pt x="64" y="351"/>
                  </a:lnTo>
                  <a:lnTo>
                    <a:pt x="68" y="348"/>
                  </a:lnTo>
                  <a:lnTo>
                    <a:pt x="73" y="348"/>
                  </a:lnTo>
                  <a:lnTo>
                    <a:pt x="77" y="348"/>
                  </a:lnTo>
                  <a:lnTo>
                    <a:pt x="81" y="348"/>
                  </a:lnTo>
                  <a:lnTo>
                    <a:pt x="86" y="345"/>
                  </a:lnTo>
                  <a:lnTo>
                    <a:pt x="90" y="345"/>
                  </a:lnTo>
                  <a:lnTo>
                    <a:pt x="94" y="345"/>
                  </a:lnTo>
                  <a:lnTo>
                    <a:pt x="99" y="342"/>
                  </a:lnTo>
                  <a:lnTo>
                    <a:pt x="103" y="342"/>
                  </a:lnTo>
                  <a:lnTo>
                    <a:pt x="107" y="342"/>
                  </a:lnTo>
                  <a:lnTo>
                    <a:pt x="111" y="342"/>
                  </a:lnTo>
                  <a:lnTo>
                    <a:pt x="116" y="340"/>
                  </a:lnTo>
                  <a:lnTo>
                    <a:pt x="120" y="340"/>
                  </a:lnTo>
                  <a:lnTo>
                    <a:pt x="124" y="340"/>
                  </a:lnTo>
                  <a:lnTo>
                    <a:pt x="129" y="337"/>
                  </a:lnTo>
                  <a:lnTo>
                    <a:pt x="133" y="337"/>
                  </a:lnTo>
                  <a:lnTo>
                    <a:pt x="137" y="337"/>
                  </a:lnTo>
                  <a:lnTo>
                    <a:pt x="142" y="337"/>
                  </a:lnTo>
                  <a:lnTo>
                    <a:pt x="146" y="337"/>
                  </a:lnTo>
                  <a:lnTo>
                    <a:pt x="150" y="334"/>
                  </a:lnTo>
                  <a:lnTo>
                    <a:pt x="159" y="334"/>
                  </a:lnTo>
                  <a:lnTo>
                    <a:pt x="155" y="334"/>
                  </a:lnTo>
                  <a:lnTo>
                    <a:pt x="159" y="334"/>
                  </a:lnTo>
                  <a:lnTo>
                    <a:pt x="163" y="334"/>
                  </a:lnTo>
                  <a:lnTo>
                    <a:pt x="167" y="334"/>
                  </a:lnTo>
                  <a:lnTo>
                    <a:pt x="172" y="334"/>
                  </a:lnTo>
                  <a:lnTo>
                    <a:pt x="176" y="334"/>
                  </a:lnTo>
                  <a:lnTo>
                    <a:pt x="180" y="334"/>
                  </a:lnTo>
                  <a:lnTo>
                    <a:pt x="185" y="334"/>
                  </a:lnTo>
                  <a:lnTo>
                    <a:pt x="189" y="334"/>
                  </a:lnTo>
                  <a:lnTo>
                    <a:pt x="193" y="334"/>
                  </a:lnTo>
                  <a:lnTo>
                    <a:pt x="198" y="334"/>
                  </a:lnTo>
                  <a:lnTo>
                    <a:pt x="202" y="334"/>
                  </a:lnTo>
                  <a:lnTo>
                    <a:pt x="206" y="334"/>
                  </a:lnTo>
                  <a:lnTo>
                    <a:pt x="211" y="334"/>
                  </a:lnTo>
                  <a:lnTo>
                    <a:pt x="215" y="337"/>
                  </a:lnTo>
                  <a:lnTo>
                    <a:pt x="219" y="334"/>
                  </a:lnTo>
                  <a:lnTo>
                    <a:pt x="223" y="337"/>
                  </a:lnTo>
                  <a:lnTo>
                    <a:pt x="228" y="337"/>
                  </a:lnTo>
                  <a:lnTo>
                    <a:pt x="232" y="337"/>
                  </a:lnTo>
                  <a:lnTo>
                    <a:pt x="236" y="337"/>
                  </a:lnTo>
                  <a:lnTo>
                    <a:pt x="241" y="340"/>
                  </a:lnTo>
                  <a:lnTo>
                    <a:pt x="245" y="340"/>
                  </a:lnTo>
                  <a:lnTo>
                    <a:pt x="249" y="340"/>
                  </a:lnTo>
                  <a:lnTo>
                    <a:pt x="254" y="340"/>
                  </a:lnTo>
                  <a:lnTo>
                    <a:pt x="258" y="340"/>
                  </a:lnTo>
                  <a:lnTo>
                    <a:pt x="262" y="340"/>
                  </a:lnTo>
                  <a:lnTo>
                    <a:pt x="266" y="337"/>
                  </a:lnTo>
                  <a:lnTo>
                    <a:pt x="271" y="337"/>
                  </a:lnTo>
                  <a:lnTo>
                    <a:pt x="275" y="337"/>
                  </a:lnTo>
                  <a:lnTo>
                    <a:pt x="279" y="337"/>
                  </a:lnTo>
                  <a:lnTo>
                    <a:pt x="284" y="337"/>
                  </a:lnTo>
                  <a:lnTo>
                    <a:pt x="288" y="337"/>
                  </a:lnTo>
                  <a:lnTo>
                    <a:pt x="292" y="337"/>
                  </a:lnTo>
                  <a:lnTo>
                    <a:pt x="297" y="337"/>
                  </a:lnTo>
                  <a:lnTo>
                    <a:pt x="301" y="337"/>
                  </a:lnTo>
                  <a:lnTo>
                    <a:pt x="305" y="337"/>
                  </a:lnTo>
                  <a:lnTo>
                    <a:pt x="310" y="337"/>
                  </a:lnTo>
                  <a:lnTo>
                    <a:pt x="314" y="340"/>
                  </a:lnTo>
                  <a:lnTo>
                    <a:pt x="318" y="340"/>
                  </a:lnTo>
                  <a:lnTo>
                    <a:pt x="322" y="340"/>
                  </a:lnTo>
                  <a:lnTo>
                    <a:pt x="327" y="340"/>
                  </a:lnTo>
                  <a:lnTo>
                    <a:pt x="331" y="337"/>
                  </a:lnTo>
                  <a:lnTo>
                    <a:pt x="335" y="337"/>
                  </a:lnTo>
                  <a:lnTo>
                    <a:pt x="340" y="340"/>
                  </a:lnTo>
                  <a:lnTo>
                    <a:pt x="344" y="340"/>
                  </a:lnTo>
                  <a:lnTo>
                    <a:pt x="348" y="331"/>
                  </a:lnTo>
                  <a:lnTo>
                    <a:pt x="353" y="305"/>
                  </a:lnTo>
                  <a:lnTo>
                    <a:pt x="353" y="265"/>
                  </a:lnTo>
                  <a:lnTo>
                    <a:pt x="357" y="251"/>
                  </a:lnTo>
                  <a:lnTo>
                    <a:pt x="361" y="251"/>
                  </a:lnTo>
                  <a:lnTo>
                    <a:pt x="366" y="251"/>
                  </a:lnTo>
                  <a:lnTo>
                    <a:pt x="370" y="254"/>
                  </a:lnTo>
                  <a:lnTo>
                    <a:pt x="374" y="257"/>
                  </a:lnTo>
                  <a:lnTo>
                    <a:pt x="378" y="260"/>
                  </a:lnTo>
                  <a:lnTo>
                    <a:pt x="378" y="128"/>
                  </a:lnTo>
                  <a:lnTo>
                    <a:pt x="383" y="0"/>
                  </a:lnTo>
                  <a:lnTo>
                    <a:pt x="387" y="3"/>
                  </a:lnTo>
                  <a:lnTo>
                    <a:pt x="391" y="25"/>
                  </a:lnTo>
                  <a:lnTo>
                    <a:pt x="396" y="45"/>
                  </a:lnTo>
                  <a:lnTo>
                    <a:pt x="400" y="51"/>
                  </a:lnTo>
                  <a:lnTo>
                    <a:pt x="404" y="63"/>
                  </a:lnTo>
                  <a:lnTo>
                    <a:pt x="409" y="74"/>
                  </a:lnTo>
                  <a:lnTo>
                    <a:pt x="409" y="85"/>
                  </a:lnTo>
                  <a:lnTo>
                    <a:pt x="413" y="91"/>
                  </a:lnTo>
                  <a:lnTo>
                    <a:pt x="417" y="97"/>
                  </a:lnTo>
                  <a:lnTo>
                    <a:pt x="421" y="97"/>
                  </a:lnTo>
                  <a:lnTo>
                    <a:pt x="426" y="100"/>
                  </a:lnTo>
                  <a:lnTo>
                    <a:pt x="430" y="105"/>
                  </a:lnTo>
                  <a:lnTo>
                    <a:pt x="434" y="111"/>
                  </a:lnTo>
                  <a:lnTo>
                    <a:pt x="439" y="114"/>
                  </a:lnTo>
                  <a:lnTo>
                    <a:pt x="439" y="117"/>
                  </a:lnTo>
                  <a:lnTo>
                    <a:pt x="443" y="122"/>
                  </a:lnTo>
                  <a:lnTo>
                    <a:pt x="447" y="125"/>
                  </a:lnTo>
                  <a:lnTo>
                    <a:pt x="452" y="128"/>
                  </a:lnTo>
                  <a:lnTo>
                    <a:pt x="456" y="131"/>
                  </a:lnTo>
                  <a:lnTo>
                    <a:pt x="460" y="134"/>
                  </a:lnTo>
                  <a:lnTo>
                    <a:pt x="469" y="140"/>
                  </a:lnTo>
                  <a:lnTo>
                    <a:pt x="465" y="140"/>
                  </a:lnTo>
                  <a:lnTo>
                    <a:pt x="469" y="140"/>
                  </a:lnTo>
                  <a:lnTo>
                    <a:pt x="473" y="142"/>
                  </a:lnTo>
                  <a:lnTo>
                    <a:pt x="477" y="142"/>
                  </a:lnTo>
                  <a:lnTo>
                    <a:pt x="482" y="142"/>
                  </a:lnTo>
                  <a:lnTo>
                    <a:pt x="486" y="145"/>
                  </a:lnTo>
                  <a:lnTo>
                    <a:pt x="490" y="145"/>
                  </a:lnTo>
                  <a:lnTo>
                    <a:pt x="495" y="145"/>
                  </a:lnTo>
                  <a:lnTo>
                    <a:pt x="499" y="148"/>
                  </a:lnTo>
                  <a:lnTo>
                    <a:pt x="503" y="148"/>
                  </a:lnTo>
                  <a:lnTo>
                    <a:pt x="508" y="145"/>
                  </a:lnTo>
                  <a:lnTo>
                    <a:pt x="512" y="145"/>
                  </a:lnTo>
                  <a:lnTo>
                    <a:pt x="516" y="15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2923" y="1280"/>
              <a:ext cx="190" cy="15"/>
            </a:xfrm>
            <a:custGeom>
              <a:avLst/>
              <a:gdLst>
                <a:gd name="T0" fmla="*/ 0 w 190"/>
                <a:gd name="T1" fmla="*/ 9 h 15"/>
                <a:gd name="T2" fmla="*/ 4 w 190"/>
                <a:gd name="T3" fmla="*/ 9 h 15"/>
                <a:gd name="T4" fmla="*/ 9 w 190"/>
                <a:gd name="T5" fmla="*/ 15 h 15"/>
                <a:gd name="T6" fmla="*/ 13 w 190"/>
                <a:gd name="T7" fmla="*/ 3 h 15"/>
                <a:gd name="T8" fmla="*/ 17 w 190"/>
                <a:gd name="T9" fmla="*/ 0 h 15"/>
                <a:gd name="T10" fmla="*/ 22 w 190"/>
                <a:gd name="T11" fmla="*/ 3 h 15"/>
                <a:gd name="T12" fmla="*/ 26 w 190"/>
                <a:gd name="T13" fmla="*/ 3 h 15"/>
                <a:gd name="T14" fmla="*/ 30 w 190"/>
                <a:gd name="T15" fmla="*/ 6 h 15"/>
                <a:gd name="T16" fmla="*/ 35 w 190"/>
                <a:gd name="T17" fmla="*/ 6 h 15"/>
                <a:gd name="T18" fmla="*/ 39 w 190"/>
                <a:gd name="T19" fmla="*/ 6 h 15"/>
                <a:gd name="T20" fmla="*/ 43 w 190"/>
                <a:gd name="T21" fmla="*/ 6 h 15"/>
                <a:gd name="T22" fmla="*/ 48 w 190"/>
                <a:gd name="T23" fmla="*/ 6 h 15"/>
                <a:gd name="T24" fmla="*/ 52 w 190"/>
                <a:gd name="T25" fmla="*/ 9 h 15"/>
                <a:gd name="T26" fmla="*/ 56 w 190"/>
                <a:gd name="T27" fmla="*/ 9 h 15"/>
                <a:gd name="T28" fmla="*/ 60 w 190"/>
                <a:gd name="T29" fmla="*/ 9 h 15"/>
                <a:gd name="T30" fmla="*/ 65 w 190"/>
                <a:gd name="T31" fmla="*/ 9 h 15"/>
                <a:gd name="T32" fmla="*/ 69 w 190"/>
                <a:gd name="T33" fmla="*/ 9 h 15"/>
                <a:gd name="T34" fmla="*/ 73 w 190"/>
                <a:gd name="T35" fmla="*/ 9 h 15"/>
                <a:gd name="T36" fmla="*/ 78 w 190"/>
                <a:gd name="T37" fmla="*/ 9 h 15"/>
                <a:gd name="T38" fmla="*/ 82 w 190"/>
                <a:gd name="T39" fmla="*/ 9 h 15"/>
                <a:gd name="T40" fmla="*/ 86 w 190"/>
                <a:gd name="T41" fmla="*/ 9 h 15"/>
                <a:gd name="T42" fmla="*/ 91 w 190"/>
                <a:gd name="T43" fmla="*/ 9 h 15"/>
                <a:gd name="T44" fmla="*/ 95 w 190"/>
                <a:gd name="T45" fmla="*/ 12 h 15"/>
                <a:gd name="T46" fmla="*/ 99 w 190"/>
                <a:gd name="T47" fmla="*/ 12 h 15"/>
                <a:gd name="T48" fmla="*/ 104 w 190"/>
                <a:gd name="T49" fmla="*/ 12 h 15"/>
                <a:gd name="T50" fmla="*/ 108 w 190"/>
                <a:gd name="T51" fmla="*/ 12 h 15"/>
                <a:gd name="T52" fmla="*/ 112 w 190"/>
                <a:gd name="T53" fmla="*/ 12 h 15"/>
                <a:gd name="T54" fmla="*/ 116 w 190"/>
                <a:gd name="T55" fmla="*/ 12 h 15"/>
                <a:gd name="T56" fmla="*/ 121 w 190"/>
                <a:gd name="T57" fmla="*/ 12 h 15"/>
                <a:gd name="T58" fmla="*/ 125 w 190"/>
                <a:gd name="T59" fmla="*/ 12 h 15"/>
                <a:gd name="T60" fmla="*/ 129 w 190"/>
                <a:gd name="T61" fmla="*/ 12 h 15"/>
                <a:gd name="T62" fmla="*/ 134 w 190"/>
                <a:gd name="T63" fmla="*/ 12 h 15"/>
                <a:gd name="T64" fmla="*/ 138 w 190"/>
                <a:gd name="T65" fmla="*/ 12 h 15"/>
                <a:gd name="T66" fmla="*/ 142 w 190"/>
                <a:gd name="T67" fmla="*/ 12 h 15"/>
                <a:gd name="T68" fmla="*/ 147 w 190"/>
                <a:gd name="T69" fmla="*/ 12 h 15"/>
                <a:gd name="T70" fmla="*/ 151 w 190"/>
                <a:gd name="T71" fmla="*/ 12 h 15"/>
                <a:gd name="T72" fmla="*/ 155 w 190"/>
                <a:gd name="T73" fmla="*/ 12 h 15"/>
                <a:gd name="T74" fmla="*/ 159 w 190"/>
                <a:gd name="T75" fmla="*/ 12 h 15"/>
                <a:gd name="T76" fmla="*/ 164 w 190"/>
                <a:gd name="T77" fmla="*/ 12 h 15"/>
                <a:gd name="T78" fmla="*/ 168 w 190"/>
                <a:gd name="T79" fmla="*/ 12 h 15"/>
                <a:gd name="T80" fmla="*/ 172 w 190"/>
                <a:gd name="T81" fmla="*/ 12 h 15"/>
                <a:gd name="T82" fmla="*/ 177 w 190"/>
                <a:gd name="T83" fmla="*/ 12 h 15"/>
                <a:gd name="T84" fmla="*/ 181 w 190"/>
                <a:gd name="T85" fmla="*/ 12 h 15"/>
                <a:gd name="T86" fmla="*/ 185 w 190"/>
                <a:gd name="T87" fmla="*/ 12 h 15"/>
                <a:gd name="T88" fmla="*/ 190 w 190"/>
                <a:gd name="T89" fmla="*/ 12 h 1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0"/>
                <a:gd name="T136" fmla="*/ 0 h 15"/>
                <a:gd name="T137" fmla="*/ 190 w 190"/>
                <a:gd name="T138" fmla="*/ 15 h 1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0" h="15">
                  <a:moveTo>
                    <a:pt x="0" y="9"/>
                  </a:moveTo>
                  <a:lnTo>
                    <a:pt x="4" y="9"/>
                  </a:lnTo>
                  <a:lnTo>
                    <a:pt x="9" y="15"/>
                  </a:lnTo>
                  <a:lnTo>
                    <a:pt x="13" y="3"/>
                  </a:lnTo>
                  <a:lnTo>
                    <a:pt x="17" y="0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39" y="6"/>
                  </a:lnTo>
                  <a:lnTo>
                    <a:pt x="43" y="6"/>
                  </a:lnTo>
                  <a:lnTo>
                    <a:pt x="48" y="6"/>
                  </a:lnTo>
                  <a:lnTo>
                    <a:pt x="52" y="9"/>
                  </a:lnTo>
                  <a:lnTo>
                    <a:pt x="56" y="9"/>
                  </a:lnTo>
                  <a:lnTo>
                    <a:pt x="60" y="9"/>
                  </a:lnTo>
                  <a:lnTo>
                    <a:pt x="65" y="9"/>
                  </a:lnTo>
                  <a:lnTo>
                    <a:pt x="69" y="9"/>
                  </a:lnTo>
                  <a:lnTo>
                    <a:pt x="73" y="9"/>
                  </a:lnTo>
                  <a:lnTo>
                    <a:pt x="78" y="9"/>
                  </a:lnTo>
                  <a:lnTo>
                    <a:pt x="82" y="9"/>
                  </a:lnTo>
                  <a:lnTo>
                    <a:pt x="86" y="9"/>
                  </a:lnTo>
                  <a:lnTo>
                    <a:pt x="91" y="9"/>
                  </a:lnTo>
                  <a:lnTo>
                    <a:pt x="95" y="12"/>
                  </a:lnTo>
                  <a:lnTo>
                    <a:pt x="99" y="12"/>
                  </a:lnTo>
                  <a:lnTo>
                    <a:pt x="104" y="12"/>
                  </a:lnTo>
                  <a:lnTo>
                    <a:pt x="108" y="12"/>
                  </a:lnTo>
                  <a:lnTo>
                    <a:pt x="112" y="12"/>
                  </a:lnTo>
                  <a:lnTo>
                    <a:pt x="116" y="12"/>
                  </a:lnTo>
                  <a:lnTo>
                    <a:pt x="121" y="12"/>
                  </a:lnTo>
                  <a:lnTo>
                    <a:pt x="125" y="12"/>
                  </a:lnTo>
                  <a:lnTo>
                    <a:pt x="129" y="12"/>
                  </a:lnTo>
                  <a:lnTo>
                    <a:pt x="134" y="12"/>
                  </a:lnTo>
                  <a:lnTo>
                    <a:pt x="138" y="12"/>
                  </a:lnTo>
                  <a:lnTo>
                    <a:pt x="142" y="12"/>
                  </a:lnTo>
                  <a:lnTo>
                    <a:pt x="147" y="12"/>
                  </a:lnTo>
                  <a:lnTo>
                    <a:pt x="151" y="12"/>
                  </a:lnTo>
                  <a:lnTo>
                    <a:pt x="155" y="12"/>
                  </a:lnTo>
                  <a:lnTo>
                    <a:pt x="159" y="12"/>
                  </a:lnTo>
                  <a:lnTo>
                    <a:pt x="164" y="12"/>
                  </a:lnTo>
                  <a:lnTo>
                    <a:pt x="168" y="12"/>
                  </a:lnTo>
                  <a:lnTo>
                    <a:pt x="172" y="12"/>
                  </a:lnTo>
                  <a:lnTo>
                    <a:pt x="177" y="12"/>
                  </a:lnTo>
                  <a:lnTo>
                    <a:pt x="181" y="12"/>
                  </a:lnTo>
                  <a:lnTo>
                    <a:pt x="185" y="12"/>
                  </a:lnTo>
                  <a:lnTo>
                    <a:pt x="190" y="1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142" name="Line 179"/>
          <p:cNvSpPr>
            <a:spLocks noChangeShapeType="1"/>
          </p:cNvSpPr>
          <p:nvPr/>
        </p:nvSpPr>
        <p:spPr bwMode="auto">
          <a:xfrm>
            <a:off x="1752600" y="3505200"/>
            <a:ext cx="1066800" cy="14478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en-US" sz="3600"/>
          </a:p>
        </p:txBody>
      </p:sp>
      <p:sp>
        <p:nvSpPr>
          <p:cNvPr id="143" name="Line 180"/>
          <p:cNvSpPr>
            <a:spLocks noChangeShapeType="1"/>
          </p:cNvSpPr>
          <p:nvPr/>
        </p:nvSpPr>
        <p:spPr bwMode="auto">
          <a:xfrm>
            <a:off x="914399" y="3505199"/>
            <a:ext cx="1295401" cy="13716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en-US" sz="3600"/>
          </a:p>
        </p:txBody>
      </p:sp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1410" y="4953674"/>
            <a:ext cx="2312590" cy="15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ContrastingLeftFacing"/>
            <a:lightRig rig="threePt" dir="t"/>
          </a:scene3d>
        </p:spPr>
      </p:pic>
      <p:pic>
        <p:nvPicPr>
          <p:cNvPr id="86" name="Picture 1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575" y="900914"/>
            <a:ext cx="454342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4"/>
          <p:cNvSpPr/>
          <p:nvPr/>
        </p:nvSpPr>
        <p:spPr>
          <a:xfrm>
            <a:off x="4720353" y="2056571"/>
            <a:ext cx="188274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6530715" y="2031101"/>
            <a:ext cx="0" cy="13379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>
            <a:off x="6148465" y="3375285"/>
            <a:ext cx="3810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801989" y="1974301"/>
            <a:ext cx="6959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naturallycuriouswithmaryholland.files.wordpress.com/2011/07/leafhopper-img_9787.jpg"/>
          <p:cNvPicPr>
            <a:picLocks noChangeAspect="1" noChangeArrowheads="1"/>
          </p:cNvPicPr>
          <p:nvPr/>
        </p:nvPicPr>
        <p:blipFill>
          <a:blip r:embed="rId2" cstate="print"/>
          <a:srcRect b="23438"/>
          <a:stretch>
            <a:fillRect/>
          </a:stretch>
        </p:blipFill>
        <p:spPr bwMode="auto">
          <a:xfrm>
            <a:off x="0" y="0"/>
            <a:ext cx="914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5532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Time Series Motifs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2815" y="4252884"/>
            <a:ext cx="1757954" cy="1114401"/>
            <a:chOff x="3097" y="615"/>
            <a:chExt cx="541" cy="485"/>
          </a:xfrm>
        </p:grpSpPr>
        <p:sp>
          <p:nvSpPr>
            <p:cNvPr id="174" name="Rectangle 8"/>
            <p:cNvSpPr>
              <a:spLocks noChangeArrowheads="1"/>
            </p:cNvSpPr>
            <p:nvPr/>
          </p:nvSpPr>
          <p:spPr bwMode="auto">
            <a:xfrm>
              <a:off x="3097" y="615"/>
              <a:ext cx="541" cy="48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149" y="642"/>
              <a:ext cx="429" cy="415"/>
              <a:chOff x="863" y="1504"/>
              <a:chExt cx="497" cy="331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863" y="1776"/>
                <a:ext cx="224" cy="46"/>
              </a:xfrm>
              <a:custGeom>
                <a:avLst/>
                <a:gdLst/>
                <a:ahLst/>
                <a:cxnLst>
                  <a:cxn ang="0">
                    <a:pos x="10" y="46"/>
                  </a:cxn>
                  <a:cxn ang="0">
                    <a:pos x="19" y="37"/>
                  </a:cxn>
                  <a:cxn ang="0">
                    <a:pos x="28" y="28"/>
                  </a:cxn>
                  <a:cxn ang="0">
                    <a:pos x="37" y="19"/>
                  </a:cxn>
                  <a:cxn ang="0">
                    <a:pos x="41" y="0"/>
                  </a:cxn>
                  <a:cxn ang="0">
                    <a:pos x="50" y="14"/>
                  </a:cxn>
                  <a:cxn ang="0">
                    <a:pos x="64" y="23"/>
                  </a:cxn>
                  <a:cxn ang="0">
                    <a:pos x="78" y="28"/>
                  </a:cxn>
                  <a:cxn ang="0">
                    <a:pos x="91" y="32"/>
                  </a:cxn>
                  <a:cxn ang="0">
                    <a:pos x="105" y="32"/>
                  </a:cxn>
                  <a:cxn ang="0">
                    <a:pos x="118" y="37"/>
                  </a:cxn>
                  <a:cxn ang="0">
                    <a:pos x="132" y="41"/>
                  </a:cxn>
                  <a:cxn ang="0">
                    <a:pos x="146" y="41"/>
                  </a:cxn>
                  <a:cxn ang="0">
                    <a:pos x="159" y="37"/>
                  </a:cxn>
                  <a:cxn ang="0">
                    <a:pos x="168" y="46"/>
                  </a:cxn>
                  <a:cxn ang="0">
                    <a:pos x="177" y="32"/>
                  </a:cxn>
                  <a:cxn ang="0">
                    <a:pos x="191" y="37"/>
                  </a:cxn>
                  <a:cxn ang="0">
                    <a:pos x="196" y="37"/>
                  </a:cxn>
                  <a:cxn ang="0">
                    <a:pos x="205" y="41"/>
                  </a:cxn>
                  <a:cxn ang="0">
                    <a:pos x="214" y="37"/>
                  </a:cxn>
                  <a:cxn ang="0">
                    <a:pos x="223" y="41"/>
                  </a:cxn>
                  <a:cxn ang="0">
                    <a:pos x="227" y="41"/>
                  </a:cxn>
                  <a:cxn ang="0">
                    <a:pos x="236" y="32"/>
                  </a:cxn>
                  <a:cxn ang="0">
                    <a:pos x="245" y="41"/>
                  </a:cxn>
                  <a:cxn ang="0">
                    <a:pos x="250" y="41"/>
                  </a:cxn>
                  <a:cxn ang="0">
                    <a:pos x="259" y="37"/>
                  </a:cxn>
                  <a:cxn ang="0">
                    <a:pos x="268" y="46"/>
                  </a:cxn>
                  <a:cxn ang="0">
                    <a:pos x="277" y="32"/>
                  </a:cxn>
                  <a:cxn ang="0">
                    <a:pos x="286" y="37"/>
                  </a:cxn>
                  <a:cxn ang="0">
                    <a:pos x="295" y="32"/>
                  </a:cxn>
                  <a:cxn ang="0">
                    <a:pos x="304" y="32"/>
                  </a:cxn>
                  <a:cxn ang="0">
                    <a:pos x="309" y="28"/>
                  </a:cxn>
                  <a:cxn ang="0">
                    <a:pos x="318" y="46"/>
                  </a:cxn>
                  <a:cxn ang="0">
                    <a:pos x="323" y="41"/>
                  </a:cxn>
                  <a:cxn ang="0">
                    <a:pos x="332" y="32"/>
                  </a:cxn>
                  <a:cxn ang="0">
                    <a:pos x="345" y="32"/>
                  </a:cxn>
                  <a:cxn ang="0">
                    <a:pos x="359" y="37"/>
                  </a:cxn>
                  <a:cxn ang="0">
                    <a:pos x="372" y="41"/>
                  </a:cxn>
                  <a:cxn ang="0">
                    <a:pos x="386" y="41"/>
                  </a:cxn>
                  <a:cxn ang="0">
                    <a:pos x="400" y="46"/>
                  </a:cxn>
                  <a:cxn ang="0">
                    <a:pos x="413" y="46"/>
                  </a:cxn>
                  <a:cxn ang="0">
                    <a:pos x="427" y="46"/>
                  </a:cxn>
                </a:cxnLst>
                <a:rect l="0" t="0" r="r" b="b"/>
                <a:pathLst>
                  <a:path w="436" h="46">
                    <a:moveTo>
                      <a:pt x="0" y="46"/>
                    </a:moveTo>
                    <a:lnTo>
                      <a:pt x="5" y="46"/>
                    </a:lnTo>
                    <a:lnTo>
                      <a:pt x="10" y="46"/>
                    </a:lnTo>
                    <a:lnTo>
                      <a:pt x="14" y="37"/>
                    </a:lnTo>
                    <a:lnTo>
                      <a:pt x="14" y="32"/>
                    </a:lnTo>
                    <a:lnTo>
                      <a:pt x="19" y="37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8" y="28"/>
                    </a:lnTo>
                    <a:lnTo>
                      <a:pt x="32" y="19"/>
                    </a:lnTo>
                    <a:lnTo>
                      <a:pt x="32" y="14"/>
                    </a:lnTo>
                    <a:lnTo>
                      <a:pt x="37" y="19"/>
                    </a:lnTo>
                    <a:lnTo>
                      <a:pt x="37" y="10"/>
                    </a:lnTo>
                    <a:lnTo>
                      <a:pt x="41" y="10"/>
                    </a:lnTo>
                    <a:lnTo>
                      <a:pt x="41" y="0"/>
                    </a:lnTo>
                    <a:lnTo>
                      <a:pt x="46" y="5"/>
                    </a:lnTo>
                    <a:lnTo>
                      <a:pt x="55" y="14"/>
                    </a:lnTo>
                    <a:lnTo>
                      <a:pt x="50" y="14"/>
                    </a:lnTo>
                    <a:lnTo>
                      <a:pt x="55" y="14"/>
                    </a:lnTo>
                    <a:lnTo>
                      <a:pt x="59" y="19"/>
                    </a:lnTo>
                    <a:lnTo>
                      <a:pt x="64" y="23"/>
                    </a:lnTo>
                    <a:lnTo>
                      <a:pt x="69" y="23"/>
                    </a:lnTo>
                    <a:lnTo>
                      <a:pt x="73" y="28"/>
                    </a:lnTo>
                    <a:lnTo>
                      <a:pt x="78" y="28"/>
                    </a:lnTo>
                    <a:lnTo>
                      <a:pt x="82" y="28"/>
                    </a:lnTo>
                    <a:lnTo>
                      <a:pt x="87" y="32"/>
                    </a:lnTo>
                    <a:lnTo>
                      <a:pt x="91" y="32"/>
                    </a:lnTo>
                    <a:lnTo>
                      <a:pt x="96" y="32"/>
                    </a:lnTo>
                    <a:lnTo>
                      <a:pt x="100" y="37"/>
                    </a:lnTo>
                    <a:lnTo>
                      <a:pt x="105" y="32"/>
                    </a:lnTo>
                    <a:lnTo>
                      <a:pt x="109" y="37"/>
                    </a:lnTo>
                    <a:lnTo>
                      <a:pt x="114" y="37"/>
                    </a:lnTo>
                    <a:lnTo>
                      <a:pt x="118" y="37"/>
                    </a:lnTo>
                    <a:lnTo>
                      <a:pt x="123" y="41"/>
                    </a:lnTo>
                    <a:lnTo>
                      <a:pt x="127" y="37"/>
                    </a:lnTo>
                    <a:lnTo>
                      <a:pt x="132" y="41"/>
                    </a:lnTo>
                    <a:lnTo>
                      <a:pt x="137" y="41"/>
                    </a:lnTo>
                    <a:lnTo>
                      <a:pt x="141" y="41"/>
                    </a:lnTo>
                    <a:lnTo>
                      <a:pt x="146" y="41"/>
                    </a:lnTo>
                    <a:lnTo>
                      <a:pt x="150" y="41"/>
                    </a:lnTo>
                    <a:lnTo>
                      <a:pt x="155" y="41"/>
                    </a:lnTo>
                    <a:lnTo>
                      <a:pt x="159" y="37"/>
                    </a:lnTo>
                    <a:lnTo>
                      <a:pt x="159" y="32"/>
                    </a:lnTo>
                    <a:lnTo>
                      <a:pt x="164" y="41"/>
                    </a:lnTo>
                    <a:lnTo>
                      <a:pt x="168" y="46"/>
                    </a:lnTo>
                    <a:lnTo>
                      <a:pt x="173" y="37"/>
                    </a:lnTo>
                    <a:lnTo>
                      <a:pt x="177" y="41"/>
                    </a:lnTo>
                    <a:lnTo>
                      <a:pt x="177" y="32"/>
                    </a:lnTo>
                    <a:lnTo>
                      <a:pt x="182" y="46"/>
                    </a:lnTo>
                    <a:lnTo>
                      <a:pt x="182" y="37"/>
                    </a:lnTo>
                    <a:lnTo>
                      <a:pt x="191" y="37"/>
                    </a:lnTo>
                    <a:lnTo>
                      <a:pt x="186" y="37"/>
                    </a:lnTo>
                    <a:lnTo>
                      <a:pt x="191" y="41"/>
                    </a:lnTo>
                    <a:lnTo>
                      <a:pt x="196" y="37"/>
                    </a:lnTo>
                    <a:lnTo>
                      <a:pt x="200" y="46"/>
                    </a:lnTo>
                    <a:lnTo>
                      <a:pt x="200" y="37"/>
                    </a:lnTo>
                    <a:lnTo>
                      <a:pt x="205" y="41"/>
                    </a:lnTo>
                    <a:lnTo>
                      <a:pt x="209" y="37"/>
                    </a:lnTo>
                    <a:lnTo>
                      <a:pt x="209" y="46"/>
                    </a:lnTo>
                    <a:lnTo>
                      <a:pt x="214" y="37"/>
                    </a:lnTo>
                    <a:lnTo>
                      <a:pt x="214" y="46"/>
                    </a:lnTo>
                    <a:lnTo>
                      <a:pt x="218" y="37"/>
                    </a:lnTo>
                    <a:lnTo>
                      <a:pt x="223" y="41"/>
                    </a:lnTo>
                    <a:lnTo>
                      <a:pt x="223" y="37"/>
                    </a:lnTo>
                    <a:lnTo>
                      <a:pt x="227" y="32"/>
                    </a:lnTo>
                    <a:lnTo>
                      <a:pt x="227" y="41"/>
                    </a:lnTo>
                    <a:lnTo>
                      <a:pt x="232" y="37"/>
                    </a:lnTo>
                    <a:lnTo>
                      <a:pt x="236" y="41"/>
                    </a:lnTo>
                    <a:lnTo>
                      <a:pt x="236" y="32"/>
                    </a:lnTo>
                    <a:lnTo>
                      <a:pt x="241" y="41"/>
                    </a:lnTo>
                    <a:lnTo>
                      <a:pt x="241" y="32"/>
                    </a:lnTo>
                    <a:lnTo>
                      <a:pt x="245" y="41"/>
                    </a:lnTo>
                    <a:lnTo>
                      <a:pt x="245" y="37"/>
                    </a:lnTo>
                    <a:lnTo>
                      <a:pt x="250" y="32"/>
                    </a:lnTo>
                    <a:lnTo>
                      <a:pt x="250" y="41"/>
                    </a:lnTo>
                    <a:lnTo>
                      <a:pt x="254" y="37"/>
                    </a:lnTo>
                    <a:lnTo>
                      <a:pt x="254" y="46"/>
                    </a:lnTo>
                    <a:lnTo>
                      <a:pt x="259" y="37"/>
                    </a:lnTo>
                    <a:lnTo>
                      <a:pt x="264" y="41"/>
                    </a:lnTo>
                    <a:lnTo>
                      <a:pt x="264" y="37"/>
                    </a:lnTo>
                    <a:lnTo>
                      <a:pt x="268" y="46"/>
                    </a:lnTo>
                    <a:lnTo>
                      <a:pt x="273" y="32"/>
                    </a:lnTo>
                    <a:lnTo>
                      <a:pt x="277" y="37"/>
                    </a:lnTo>
                    <a:lnTo>
                      <a:pt x="277" y="32"/>
                    </a:lnTo>
                    <a:lnTo>
                      <a:pt x="282" y="46"/>
                    </a:lnTo>
                    <a:lnTo>
                      <a:pt x="282" y="32"/>
                    </a:lnTo>
                    <a:lnTo>
                      <a:pt x="286" y="37"/>
                    </a:lnTo>
                    <a:lnTo>
                      <a:pt x="291" y="32"/>
                    </a:lnTo>
                    <a:lnTo>
                      <a:pt x="291" y="41"/>
                    </a:lnTo>
                    <a:lnTo>
                      <a:pt x="295" y="32"/>
                    </a:lnTo>
                    <a:lnTo>
                      <a:pt x="295" y="28"/>
                    </a:lnTo>
                    <a:lnTo>
                      <a:pt x="300" y="37"/>
                    </a:lnTo>
                    <a:lnTo>
                      <a:pt x="304" y="32"/>
                    </a:lnTo>
                    <a:lnTo>
                      <a:pt x="304" y="46"/>
                    </a:lnTo>
                    <a:lnTo>
                      <a:pt x="309" y="32"/>
                    </a:lnTo>
                    <a:lnTo>
                      <a:pt x="309" y="28"/>
                    </a:lnTo>
                    <a:lnTo>
                      <a:pt x="313" y="32"/>
                    </a:lnTo>
                    <a:lnTo>
                      <a:pt x="313" y="28"/>
                    </a:lnTo>
                    <a:lnTo>
                      <a:pt x="318" y="46"/>
                    </a:lnTo>
                    <a:lnTo>
                      <a:pt x="318" y="32"/>
                    </a:lnTo>
                    <a:lnTo>
                      <a:pt x="323" y="28"/>
                    </a:lnTo>
                    <a:lnTo>
                      <a:pt x="323" y="41"/>
                    </a:lnTo>
                    <a:lnTo>
                      <a:pt x="327" y="32"/>
                    </a:lnTo>
                    <a:lnTo>
                      <a:pt x="336" y="32"/>
                    </a:lnTo>
                    <a:lnTo>
                      <a:pt x="332" y="32"/>
                    </a:lnTo>
                    <a:lnTo>
                      <a:pt x="336" y="32"/>
                    </a:lnTo>
                    <a:lnTo>
                      <a:pt x="341" y="32"/>
                    </a:lnTo>
                    <a:lnTo>
                      <a:pt x="345" y="32"/>
                    </a:lnTo>
                    <a:lnTo>
                      <a:pt x="350" y="37"/>
                    </a:lnTo>
                    <a:lnTo>
                      <a:pt x="354" y="37"/>
                    </a:lnTo>
                    <a:lnTo>
                      <a:pt x="359" y="37"/>
                    </a:lnTo>
                    <a:lnTo>
                      <a:pt x="363" y="41"/>
                    </a:lnTo>
                    <a:lnTo>
                      <a:pt x="368" y="41"/>
                    </a:lnTo>
                    <a:lnTo>
                      <a:pt x="372" y="41"/>
                    </a:lnTo>
                    <a:lnTo>
                      <a:pt x="377" y="41"/>
                    </a:lnTo>
                    <a:lnTo>
                      <a:pt x="381" y="41"/>
                    </a:lnTo>
                    <a:lnTo>
                      <a:pt x="386" y="41"/>
                    </a:lnTo>
                    <a:lnTo>
                      <a:pt x="391" y="41"/>
                    </a:lnTo>
                    <a:lnTo>
                      <a:pt x="395" y="41"/>
                    </a:lnTo>
                    <a:lnTo>
                      <a:pt x="400" y="46"/>
                    </a:lnTo>
                    <a:lnTo>
                      <a:pt x="404" y="46"/>
                    </a:lnTo>
                    <a:lnTo>
                      <a:pt x="409" y="41"/>
                    </a:lnTo>
                    <a:lnTo>
                      <a:pt x="413" y="46"/>
                    </a:lnTo>
                    <a:lnTo>
                      <a:pt x="418" y="46"/>
                    </a:lnTo>
                    <a:lnTo>
                      <a:pt x="422" y="46"/>
                    </a:lnTo>
                    <a:lnTo>
                      <a:pt x="427" y="46"/>
                    </a:lnTo>
                    <a:lnTo>
                      <a:pt x="431" y="46"/>
                    </a:lnTo>
                    <a:lnTo>
                      <a:pt x="436" y="46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87" y="1781"/>
                <a:ext cx="226" cy="54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23" y="41"/>
                  </a:cxn>
                  <a:cxn ang="0">
                    <a:pos x="36" y="45"/>
                  </a:cxn>
                  <a:cxn ang="0">
                    <a:pos x="50" y="45"/>
                  </a:cxn>
                  <a:cxn ang="0">
                    <a:pos x="63" y="45"/>
                  </a:cxn>
                  <a:cxn ang="0">
                    <a:pos x="77" y="45"/>
                  </a:cxn>
                  <a:cxn ang="0">
                    <a:pos x="91" y="45"/>
                  </a:cxn>
                  <a:cxn ang="0">
                    <a:pos x="104" y="45"/>
                  </a:cxn>
                  <a:cxn ang="0">
                    <a:pos x="118" y="45"/>
                  </a:cxn>
                  <a:cxn ang="0">
                    <a:pos x="122" y="54"/>
                  </a:cxn>
                  <a:cxn ang="0">
                    <a:pos x="131" y="41"/>
                  </a:cxn>
                  <a:cxn ang="0">
                    <a:pos x="140" y="45"/>
                  </a:cxn>
                  <a:cxn ang="0">
                    <a:pos x="150" y="41"/>
                  </a:cxn>
                  <a:cxn ang="0">
                    <a:pos x="159" y="36"/>
                  </a:cxn>
                  <a:cxn ang="0">
                    <a:pos x="168" y="32"/>
                  </a:cxn>
                  <a:cxn ang="0">
                    <a:pos x="172" y="45"/>
                  </a:cxn>
                  <a:cxn ang="0">
                    <a:pos x="181" y="45"/>
                  </a:cxn>
                  <a:cxn ang="0">
                    <a:pos x="190" y="36"/>
                  </a:cxn>
                  <a:cxn ang="0">
                    <a:pos x="195" y="36"/>
                  </a:cxn>
                  <a:cxn ang="0">
                    <a:pos x="204" y="41"/>
                  </a:cxn>
                  <a:cxn ang="0">
                    <a:pos x="213" y="36"/>
                  </a:cxn>
                  <a:cxn ang="0">
                    <a:pos x="222" y="32"/>
                  </a:cxn>
                  <a:cxn ang="0">
                    <a:pos x="231" y="36"/>
                  </a:cxn>
                  <a:cxn ang="0">
                    <a:pos x="236" y="32"/>
                  </a:cxn>
                  <a:cxn ang="0">
                    <a:pos x="249" y="45"/>
                  </a:cxn>
                  <a:cxn ang="0">
                    <a:pos x="258" y="32"/>
                  </a:cxn>
                  <a:cxn ang="0">
                    <a:pos x="267" y="41"/>
                  </a:cxn>
                  <a:cxn ang="0">
                    <a:pos x="272" y="32"/>
                  </a:cxn>
                  <a:cxn ang="0">
                    <a:pos x="281" y="32"/>
                  </a:cxn>
                  <a:cxn ang="0">
                    <a:pos x="295" y="32"/>
                  </a:cxn>
                  <a:cxn ang="0">
                    <a:pos x="304" y="32"/>
                  </a:cxn>
                  <a:cxn ang="0">
                    <a:pos x="317" y="36"/>
                  </a:cxn>
                  <a:cxn ang="0">
                    <a:pos x="331" y="36"/>
                  </a:cxn>
                  <a:cxn ang="0">
                    <a:pos x="345" y="36"/>
                  </a:cxn>
                  <a:cxn ang="0">
                    <a:pos x="358" y="36"/>
                  </a:cxn>
                  <a:cxn ang="0">
                    <a:pos x="372" y="41"/>
                  </a:cxn>
                  <a:cxn ang="0">
                    <a:pos x="385" y="41"/>
                  </a:cxn>
                  <a:cxn ang="0">
                    <a:pos x="394" y="32"/>
                  </a:cxn>
                  <a:cxn ang="0">
                    <a:pos x="399" y="23"/>
                  </a:cxn>
                  <a:cxn ang="0">
                    <a:pos x="413" y="9"/>
                  </a:cxn>
                  <a:cxn ang="0">
                    <a:pos x="422" y="5"/>
                  </a:cxn>
                  <a:cxn ang="0">
                    <a:pos x="435" y="23"/>
                  </a:cxn>
                </a:cxnLst>
                <a:rect l="0" t="0" r="r" b="b"/>
                <a:pathLst>
                  <a:path w="440" h="54">
                    <a:moveTo>
                      <a:pt x="0" y="41"/>
                    </a:moveTo>
                    <a:lnTo>
                      <a:pt x="4" y="41"/>
                    </a:lnTo>
                    <a:lnTo>
                      <a:pt x="9" y="41"/>
                    </a:lnTo>
                    <a:lnTo>
                      <a:pt x="14" y="41"/>
                    </a:lnTo>
                    <a:lnTo>
                      <a:pt x="18" y="41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32" y="41"/>
                    </a:lnTo>
                    <a:lnTo>
                      <a:pt x="36" y="45"/>
                    </a:lnTo>
                    <a:lnTo>
                      <a:pt x="41" y="45"/>
                    </a:lnTo>
                    <a:lnTo>
                      <a:pt x="45" y="41"/>
                    </a:lnTo>
                    <a:lnTo>
                      <a:pt x="50" y="45"/>
                    </a:lnTo>
                    <a:lnTo>
                      <a:pt x="54" y="41"/>
                    </a:lnTo>
                    <a:lnTo>
                      <a:pt x="59" y="45"/>
                    </a:lnTo>
                    <a:lnTo>
                      <a:pt x="63" y="45"/>
                    </a:lnTo>
                    <a:lnTo>
                      <a:pt x="68" y="41"/>
                    </a:lnTo>
                    <a:lnTo>
                      <a:pt x="72" y="45"/>
                    </a:lnTo>
                    <a:lnTo>
                      <a:pt x="77" y="45"/>
                    </a:lnTo>
                    <a:lnTo>
                      <a:pt x="82" y="45"/>
                    </a:lnTo>
                    <a:lnTo>
                      <a:pt x="86" y="45"/>
                    </a:lnTo>
                    <a:lnTo>
                      <a:pt x="91" y="45"/>
                    </a:lnTo>
                    <a:lnTo>
                      <a:pt x="95" y="45"/>
                    </a:lnTo>
                    <a:lnTo>
                      <a:pt x="100" y="45"/>
                    </a:lnTo>
                    <a:lnTo>
                      <a:pt x="104" y="45"/>
                    </a:lnTo>
                    <a:lnTo>
                      <a:pt x="109" y="45"/>
                    </a:lnTo>
                    <a:lnTo>
                      <a:pt x="113" y="50"/>
                    </a:lnTo>
                    <a:lnTo>
                      <a:pt x="118" y="45"/>
                    </a:lnTo>
                    <a:lnTo>
                      <a:pt x="118" y="54"/>
                    </a:lnTo>
                    <a:lnTo>
                      <a:pt x="122" y="45"/>
                    </a:lnTo>
                    <a:lnTo>
                      <a:pt x="122" y="54"/>
                    </a:lnTo>
                    <a:lnTo>
                      <a:pt x="127" y="41"/>
                    </a:lnTo>
                    <a:lnTo>
                      <a:pt x="127" y="50"/>
                    </a:lnTo>
                    <a:lnTo>
                      <a:pt x="131" y="41"/>
                    </a:lnTo>
                    <a:lnTo>
                      <a:pt x="131" y="45"/>
                    </a:lnTo>
                    <a:lnTo>
                      <a:pt x="136" y="41"/>
                    </a:lnTo>
                    <a:lnTo>
                      <a:pt x="140" y="45"/>
                    </a:lnTo>
                    <a:lnTo>
                      <a:pt x="145" y="36"/>
                    </a:lnTo>
                    <a:lnTo>
                      <a:pt x="145" y="50"/>
                    </a:lnTo>
                    <a:lnTo>
                      <a:pt x="150" y="41"/>
                    </a:lnTo>
                    <a:lnTo>
                      <a:pt x="154" y="36"/>
                    </a:lnTo>
                    <a:lnTo>
                      <a:pt x="159" y="45"/>
                    </a:lnTo>
                    <a:lnTo>
                      <a:pt x="159" y="36"/>
                    </a:lnTo>
                    <a:lnTo>
                      <a:pt x="163" y="45"/>
                    </a:lnTo>
                    <a:lnTo>
                      <a:pt x="163" y="36"/>
                    </a:lnTo>
                    <a:lnTo>
                      <a:pt x="168" y="32"/>
                    </a:lnTo>
                    <a:lnTo>
                      <a:pt x="168" y="41"/>
                    </a:lnTo>
                    <a:lnTo>
                      <a:pt x="172" y="36"/>
                    </a:lnTo>
                    <a:lnTo>
                      <a:pt x="172" y="45"/>
                    </a:lnTo>
                    <a:lnTo>
                      <a:pt x="177" y="36"/>
                    </a:lnTo>
                    <a:lnTo>
                      <a:pt x="181" y="32"/>
                    </a:lnTo>
                    <a:lnTo>
                      <a:pt x="181" y="45"/>
                    </a:lnTo>
                    <a:lnTo>
                      <a:pt x="186" y="36"/>
                    </a:lnTo>
                    <a:lnTo>
                      <a:pt x="186" y="41"/>
                    </a:lnTo>
                    <a:lnTo>
                      <a:pt x="190" y="36"/>
                    </a:lnTo>
                    <a:lnTo>
                      <a:pt x="190" y="32"/>
                    </a:lnTo>
                    <a:lnTo>
                      <a:pt x="195" y="41"/>
                    </a:lnTo>
                    <a:lnTo>
                      <a:pt x="195" y="36"/>
                    </a:lnTo>
                    <a:lnTo>
                      <a:pt x="199" y="54"/>
                    </a:lnTo>
                    <a:lnTo>
                      <a:pt x="199" y="36"/>
                    </a:lnTo>
                    <a:lnTo>
                      <a:pt x="204" y="41"/>
                    </a:lnTo>
                    <a:lnTo>
                      <a:pt x="209" y="36"/>
                    </a:lnTo>
                    <a:lnTo>
                      <a:pt x="209" y="50"/>
                    </a:lnTo>
                    <a:lnTo>
                      <a:pt x="213" y="36"/>
                    </a:lnTo>
                    <a:lnTo>
                      <a:pt x="218" y="32"/>
                    </a:lnTo>
                    <a:lnTo>
                      <a:pt x="218" y="36"/>
                    </a:lnTo>
                    <a:lnTo>
                      <a:pt x="222" y="32"/>
                    </a:lnTo>
                    <a:lnTo>
                      <a:pt x="222" y="45"/>
                    </a:lnTo>
                    <a:lnTo>
                      <a:pt x="227" y="32"/>
                    </a:lnTo>
                    <a:lnTo>
                      <a:pt x="231" y="36"/>
                    </a:lnTo>
                    <a:lnTo>
                      <a:pt x="231" y="32"/>
                    </a:lnTo>
                    <a:lnTo>
                      <a:pt x="236" y="41"/>
                    </a:lnTo>
                    <a:lnTo>
                      <a:pt x="236" y="32"/>
                    </a:lnTo>
                    <a:lnTo>
                      <a:pt x="240" y="36"/>
                    </a:lnTo>
                    <a:lnTo>
                      <a:pt x="245" y="32"/>
                    </a:lnTo>
                    <a:lnTo>
                      <a:pt x="249" y="45"/>
                    </a:lnTo>
                    <a:lnTo>
                      <a:pt x="249" y="32"/>
                    </a:lnTo>
                    <a:lnTo>
                      <a:pt x="254" y="36"/>
                    </a:lnTo>
                    <a:lnTo>
                      <a:pt x="258" y="32"/>
                    </a:lnTo>
                    <a:lnTo>
                      <a:pt x="258" y="45"/>
                    </a:lnTo>
                    <a:lnTo>
                      <a:pt x="263" y="32"/>
                    </a:lnTo>
                    <a:lnTo>
                      <a:pt x="267" y="41"/>
                    </a:lnTo>
                    <a:lnTo>
                      <a:pt x="267" y="32"/>
                    </a:lnTo>
                    <a:lnTo>
                      <a:pt x="272" y="41"/>
                    </a:lnTo>
                    <a:lnTo>
                      <a:pt x="272" y="32"/>
                    </a:lnTo>
                    <a:lnTo>
                      <a:pt x="277" y="27"/>
                    </a:lnTo>
                    <a:lnTo>
                      <a:pt x="277" y="36"/>
                    </a:lnTo>
                    <a:lnTo>
                      <a:pt x="281" y="32"/>
                    </a:lnTo>
                    <a:lnTo>
                      <a:pt x="286" y="32"/>
                    </a:lnTo>
                    <a:lnTo>
                      <a:pt x="290" y="32"/>
                    </a:lnTo>
                    <a:lnTo>
                      <a:pt x="295" y="32"/>
                    </a:lnTo>
                    <a:lnTo>
                      <a:pt x="295" y="41"/>
                    </a:lnTo>
                    <a:lnTo>
                      <a:pt x="299" y="32"/>
                    </a:lnTo>
                    <a:lnTo>
                      <a:pt x="304" y="32"/>
                    </a:lnTo>
                    <a:lnTo>
                      <a:pt x="308" y="32"/>
                    </a:lnTo>
                    <a:lnTo>
                      <a:pt x="313" y="36"/>
                    </a:lnTo>
                    <a:lnTo>
                      <a:pt x="317" y="36"/>
                    </a:lnTo>
                    <a:lnTo>
                      <a:pt x="322" y="36"/>
                    </a:lnTo>
                    <a:lnTo>
                      <a:pt x="326" y="36"/>
                    </a:lnTo>
                    <a:lnTo>
                      <a:pt x="331" y="36"/>
                    </a:lnTo>
                    <a:lnTo>
                      <a:pt x="336" y="36"/>
                    </a:lnTo>
                    <a:lnTo>
                      <a:pt x="340" y="41"/>
                    </a:lnTo>
                    <a:lnTo>
                      <a:pt x="345" y="36"/>
                    </a:lnTo>
                    <a:lnTo>
                      <a:pt x="349" y="36"/>
                    </a:lnTo>
                    <a:lnTo>
                      <a:pt x="354" y="41"/>
                    </a:lnTo>
                    <a:lnTo>
                      <a:pt x="358" y="36"/>
                    </a:lnTo>
                    <a:lnTo>
                      <a:pt x="363" y="41"/>
                    </a:lnTo>
                    <a:lnTo>
                      <a:pt x="367" y="41"/>
                    </a:lnTo>
                    <a:lnTo>
                      <a:pt x="372" y="41"/>
                    </a:lnTo>
                    <a:lnTo>
                      <a:pt x="376" y="41"/>
                    </a:lnTo>
                    <a:lnTo>
                      <a:pt x="381" y="41"/>
                    </a:lnTo>
                    <a:lnTo>
                      <a:pt x="385" y="41"/>
                    </a:lnTo>
                    <a:lnTo>
                      <a:pt x="390" y="41"/>
                    </a:lnTo>
                    <a:lnTo>
                      <a:pt x="390" y="27"/>
                    </a:lnTo>
                    <a:lnTo>
                      <a:pt x="394" y="32"/>
                    </a:lnTo>
                    <a:lnTo>
                      <a:pt x="394" y="27"/>
                    </a:lnTo>
                    <a:lnTo>
                      <a:pt x="404" y="23"/>
                    </a:lnTo>
                    <a:lnTo>
                      <a:pt x="399" y="23"/>
                    </a:lnTo>
                    <a:lnTo>
                      <a:pt x="404" y="23"/>
                    </a:lnTo>
                    <a:lnTo>
                      <a:pt x="408" y="23"/>
                    </a:lnTo>
                    <a:lnTo>
                      <a:pt x="413" y="9"/>
                    </a:lnTo>
                    <a:lnTo>
                      <a:pt x="417" y="9"/>
                    </a:lnTo>
                    <a:lnTo>
                      <a:pt x="417" y="0"/>
                    </a:lnTo>
                    <a:lnTo>
                      <a:pt x="422" y="5"/>
                    </a:lnTo>
                    <a:lnTo>
                      <a:pt x="426" y="5"/>
                    </a:lnTo>
                    <a:lnTo>
                      <a:pt x="426" y="14"/>
                    </a:lnTo>
                    <a:lnTo>
                      <a:pt x="435" y="23"/>
                    </a:lnTo>
                    <a:lnTo>
                      <a:pt x="435" y="27"/>
                    </a:lnTo>
                    <a:lnTo>
                      <a:pt x="440" y="32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313" y="1813"/>
                <a:ext cx="4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3" y="4"/>
                  </a:cxn>
                  <a:cxn ang="0">
                    <a:pos x="23" y="4"/>
                  </a:cxn>
                  <a:cxn ang="0">
                    <a:pos x="18" y="4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32" y="4"/>
                  </a:cxn>
                  <a:cxn ang="0">
                    <a:pos x="36" y="9"/>
                  </a:cxn>
                  <a:cxn ang="0">
                    <a:pos x="45" y="9"/>
                  </a:cxn>
                  <a:cxn ang="0">
                    <a:pos x="41" y="9"/>
                  </a:cxn>
                  <a:cxn ang="0">
                    <a:pos x="45" y="9"/>
                  </a:cxn>
                  <a:cxn ang="0">
                    <a:pos x="50" y="9"/>
                  </a:cxn>
                  <a:cxn ang="0">
                    <a:pos x="54" y="9"/>
                  </a:cxn>
                  <a:cxn ang="0">
                    <a:pos x="59" y="9"/>
                  </a:cxn>
                  <a:cxn ang="0">
                    <a:pos x="63" y="9"/>
                  </a:cxn>
                  <a:cxn ang="0">
                    <a:pos x="68" y="9"/>
                  </a:cxn>
                  <a:cxn ang="0">
                    <a:pos x="72" y="9"/>
                  </a:cxn>
                  <a:cxn ang="0">
                    <a:pos x="77" y="9"/>
                  </a:cxn>
                  <a:cxn ang="0">
                    <a:pos x="81" y="13"/>
                  </a:cxn>
                  <a:cxn ang="0">
                    <a:pos x="86" y="9"/>
                  </a:cxn>
                  <a:cxn ang="0">
                    <a:pos x="91" y="9"/>
                  </a:cxn>
                </a:cxnLst>
                <a:rect l="0" t="0" r="r" b="b"/>
                <a:pathLst>
                  <a:path w="91" h="13">
                    <a:moveTo>
                      <a:pt x="0" y="0"/>
                    </a:moveTo>
                    <a:lnTo>
                      <a:pt x="9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23" y="4"/>
                    </a:lnTo>
                    <a:lnTo>
                      <a:pt x="18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2" y="4"/>
                    </a:lnTo>
                    <a:lnTo>
                      <a:pt x="36" y="9"/>
                    </a:lnTo>
                    <a:lnTo>
                      <a:pt x="45" y="9"/>
                    </a:lnTo>
                    <a:lnTo>
                      <a:pt x="41" y="9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4" y="9"/>
                    </a:lnTo>
                    <a:lnTo>
                      <a:pt x="59" y="9"/>
                    </a:lnTo>
                    <a:lnTo>
                      <a:pt x="63" y="9"/>
                    </a:lnTo>
                    <a:lnTo>
                      <a:pt x="68" y="9"/>
                    </a:lnTo>
                    <a:lnTo>
                      <a:pt x="72" y="9"/>
                    </a:lnTo>
                    <a:lnTo>
                      <a:pt x="77" y="9"/>
                    </a:lnTo>
                    <a:lnTo>
                      <a:pt x="81" y="13"/>
                    </a:lnTo>
                    <a:lnTo>
                      <a:pt x="86" y="9"/>
                    </a:lnTo>
                    <a:lnTo>
                      <a:pt x="91" y="9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863" y="1708"/>
                <a:ext cx="210" cy="55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19" y="28"/>
                  </a:cxn>
                  <a:cxn ang="0">
                    <a:pos x="28" y="32"/>
                  </a:cxn>
                  <a:cxn ang="0">
                    <a:pos x="37" y="10"/>
                  </a:cxn>
                  <a:cxn ang="0">
                    <a:pos x="41" y="10"/>
                  </a:cxn>
                  <a:cxn ang="0">
                    <a:pos x="50" y="0"/>
                  </a:cxn>
                  <a:cxn ang="0">
                    <a:pos x="59" y="10"/>
                  </a:cxn>
                  <a:cxn ang="0">
                    <a:pos x="73" y="28"/>
                  </a:cxn>
                  <a:cxn ang="0">
                    <a:pos x="87" y="32"/>
                  </a:cxn>
                  <a:cxn ang="0">
                    <a:pos x="100" y="37"/>
                  </a:cxn>
                  <a:cxn ang="0">
                    <a:pos x="114" y="37"/>
                  </a:cxn>
                  <a:cxn ang="0">
                    <a:pos x="123" y="37"/>
                  </a:cxn>
                  <a:cxn ang="0">
                    <a:pos x="137" y="41"/>
                  </a:cxn>
                  <a:cxn ang="0">
                    <a:pos x="150" y="41"/>
                  </a:cxn>
                  <a:cxn ang="0">
                    <a:pos x="159" y="41"/>
                  </a:cxn>
                  <a:cxn ang="0">
                    <a:pos x="173" y="46"/>
                  </a:cxn>
                  <a:cxn ang="0">
                    <a:pos x="182" y="46"/>
                  </a:cxn>
                  <a:cxn ang="0">
                    <a:pos x="186" y="46"/>
                  </a:cxn>
                  <a:cxn ang="0">
                    <a:pos x="196" y="41"/>
                  </a:cxn>
                  <a:cxn ang="0">
                    <a:pos x="205" y="50"/>
                  </a:cxn>
                  <a:cxn ang="0">
                    <a:pos x="214" y="37"/>
                  </a:cxn>
                  <a:cxn ang="0">
                    <a:pos x="218" y="50"/>
                  </a:cxn>
                  <a:cxn ang="0">
                    <a:pos x="232" y="41"/>
                  </a:cxn>
                  <a:cxn ang="0">
                    <a:pos x="241" y="32"/>
                  </a:cxn>
                  <a:cxn ang="0">
                    <a:pos x="250" y="32"/>
                  </a:cxn>
                  <a:cxn ang="0">
                    <a:pos x="259" y="41"/>
                  </a:cxn>
                  <a:cxn ang="0">
                    <a:pos x="268" y="32"/>
                  </a:cxn>
                  <a:cxn ang="0">
                    <a:pos x="277" y="46"/>
                  </a:cxn>
                  <a:cxn ang="0">
                    <a:pos x="282" y="37"/>
                  </a:cxn>
                  <a:cxn ang="0">
                    <a:pos x="291" y="32"/>
                  </a:cxn>
                  <a:cxn ang="0">
                    <a:pos x="295" y="28"/>
                  </a:cxn>
                  <a:cxn ang="0">
                    <a:pos x="304" y="46"/>
                  </a:cxn>
                  <a:cxn ang="0">
                    <a:pos x="318" y="46"/>
                  </a:cxn>
                  <a:cxn ang="0">
                    <a:pos x="323" y="32"/>
                  </a:cxn>
                  <a:cxn ang="0">
                    <a:pos x="332" y="28"/>
                  </a:cxn>
                  <a:cxn ang="0">
                    <a:pos x="341" y="46"/>
                  </a:cxn>
                  <a:cxn ang="0">
                    <a:pos x="350" y="28"/>
                  </a:cxn>
                  <a:cxn ang="0">
                    <a:pos x="359" y="28"/>
                  </a:cxn>
                  <a:cxn ang="0">
                    <a:pos x="368" y="41"/>
                  </a:cxn>
                  <a:cxn ang="0">
                    <a:pos x="377" y="32"/>
                  </a:cxn>
                  <a:cxn ang="0">
                    <a:pos x="386" y="37"/>
                  </a:cxn>
                  <a:cxn ang="0">
                    <a:pos x="400" y="41"/>
                  </a:cxn>
                </a:cxnLst>
                <a:rect l="0" t="0" r="r" b="b"/>
                <a:pathLst>
                  <a:path w="409" h="55">
                    <a:moveTo>
                      <a:pt x="0" y="46"/>
                    </a:moveTo>
                    <a:lnTo>
                      <a:pt x="5" y="41"/>
                    </a:lnTo>
                    <a:lnTo>
                      <a:pt x="10" y="37"/>
                    </a:lnTo>
                    <a:lnTo>
                      <a:pt x="14" y="23"/>
                    </a:lnTo>
                    <a:lnTo>
                      <a:pt x="14" y="32"/>
                    </a:lnTo>
                    <a:lnTo>
                      <a:pt x="19" y="28"/>
                    </a:lnTo>
                    <a:lnTo>
                      <a:pt x="19" y="19"/>
                    </a:lnTo>
                    <a:lnTo>
                      <a:pt x="23" y="23"/>
                    </a:lnTo>
                    <a:lnTo>
                      <a:pt x="28" y="32"/>
                    </a:lnTo>
                    <a:lnTo>
                      <a:pt x="28" y="19"/>
                    </a:lnTo>
                    <a:lnTo>
                      <a:pt x="32" y="19"/>
                    </a:lnTo>
                    <a:lnTo>
                      <a:pt x="37" y="10"/>
                    </a:lnTo>
                    <a:lnTo>
                      <a:pt x="37" y="19"/>
                    </a:lnTo>
                    <a:lnTo>
                      <a:pt x="41" y="14"/>
                    </a:lnTo>
                    <a:lnTo>
                      <a:pt x="41" y="10"/>
                    </a:lnTo>
                    <a:lnTo>
                      <a:pt x="50" y="5"/>
                    </a:lnTo>
                    <a:lnTo>
                      <a:pt x="46" y="5"/>
                    </a:lnTo>
                    <a:lnTo>
                      <a:pt x="50" y="0"/>
                    </a:lnTo>
                    <a:lnTo>
                      <a:pt x="55" y="14"/>
                    </a:lnTo>
                    <a:lnTo>
                      <a:pt x="55" y="5"/>
                    </a:lnTo>
                    <a:lnTo>
                      <a:pt x="59" y="10"/>
                    </a:lnTo>
                    <a:lnTo>
                      <a:pt x="69" y="19"/>
                    </a:lnTo>
                    <a:lnTo>
                      <a:pt x="69" y="23"/>
                    </a:lnTo>
                    <a:lnTo>
                      <a:pt x="73" y="28"/>
                    </a:lnTo>
                    <a:lnTo>
                      <a:pt x="78" y="28"/>
                    </a:lnTo>
                    <a:lnTo>
                      <a:pt x="82" y="32"/>
                    </a:lnTo>
                    <a:lnTo>
                      <a:pt x="87" y="32"/>
                    </a:lnTo>
                    <a:lnTo>
                      <a:pt x="91" y="32"/>
                    </a:lnTo>
                    <a:lnTo>
                      <a:pt x="96" y="37"/>
                    </a:lnTo>
                    <a:lnTo>
                      <a:pt x="100" y="37"/>
                    </a:lnTo>
                    <a:lnTo>
                      <a:pt x="105" y="37"/>
                    </a:lnTo>
                    <a:lnTo>
                      <a:pt x="109" y="37"/>
                    </a:lnTo>
                    <a:lnTo>
                      <a:pt x="114" y="37"/>
                    </a:lnTo>
                    <a:lnTo>
                      <a:pt x="118" y="37"/>
                    </a:lnTo>
                    <a:lnTo>
                      <a:pt x="127" y="37"/>
                    </a:lnTo>
                    <a:lnTo>
                      <a:pt x="123" y="37"/>
                    </a:lnTo>
                    <a:lnTo>
                      <a:pt x="127" y="37"/>
                    </a:lnTo>
                    <a:lnTo>
                      <a:pt x="132" y="41"/>
                    </a:lnTo>
                    <a:lnTo>
                      <a:pt x="137" y="41"/>
                    </a:lnTo>
                    <a:lnTo>
                      <a:pt x="141" y="41"/>
                    </a:lnTo>
                    <a:lnTo>
                      <a:pt x="146" y="41"/>
                    </a:lnTo>
                    <a:lnTo>
                      <a:pt x="150" y="41"/>
                    </a:lnTo>
                    <a:lnTo>
                      <a:pt x="155" y="41"/>
                    </a:lnTo>
                    <a:lnTo>
                      <a:pt x="164" y="41"/>
                    </a:lnTo>
                    <a:lnTo>
                      <a:pt x="159" y="41"/>
                    </a:lnTo>
                    <a:lnTo>
                      <a:pt x="164" y="41"/>
                    </a:lnTo>
                    <a:lnTo>
                      <a:pt x="168" y="41"/>
                    </a:lnTo>
                    <a:lnTo>
                      <a:pt x="173" y="46"/>
                    </a:lnTo>
                    <a:lnTo>
                      <a:pt x="177" y="41"/>
                    </a:lnTo>
                    <a:lnTo>
                      <a:pt x="177" y="50"/>
                    </a:lnTo>
                    <a:lnTo>
                      <a:pt x="182" y="46"/>
                    </a:lnTo>
                    <a:lnTo>
                      <a:pt x="182" y="55"/>
                    </a:lnTo>
                    <a:lnTo>
                      <a:pt x="186" y="41"/>
                    </a:lnTo>
                    <a:lnTo>
                      <a:pt x="186" y="46"/>
                    </a:lnTo>
                    <a:lnTo>
                      <a:pt x="191" y="37"/>
                    </a:lnTo>
                    <a:lnTo>
                      <a:pt x="191" y="46"/>
                    </a:lnTo>
                    <a:lnTo>
                      <a:pt x="196" y="41"/>
                    </a:lnTo>
                    <a:lnTo>
                      <a:pt x="200" y="50"/>
                    </a:lnTo>
                    <a:lnTo>
                      <a:pt x="200" y="37"/>
                    </a:lnTo>
                    <a:lnTo>
                      <a:pt x="205" y="50"/>
                    </a:lnTo>
                    <a:lnTo>
                      <a:pt x="205" y="41"/>
                    </a:lnTo>
                    <a:lnTo>
                      <a:pt x="209" y="41"/>
                    </a:lnTo>
                    <a:lnTo>
                      <a:pt x="214" y="37"/>
                    </a:lnTo>
                    <a:lnTo>
                      <a:pt x="214" y="46"/>
                    </a:lnTo>
                    <a:lnTo>
                      <a:pt x="218" y="37"/>
                    </a:lnTo>
                    <a:lnTo>
                      <a:pt x="218" y="50"/>
                    </a:lnTo>
                    <a:lnTo>
                      <a:pt x="223" y="37"/>
                    </a:lnTo>
                    <a:lnTo>
                      <a:pt x="227" y="32"/>
                    </a:lnTo>
                    <a:lnTo>
                      <a:pt x="232" y="41"/>
                    </a:lnTo>
                    <a:lnTo>
                      <a:pt x="236" y="32"/>
                    </a:lnTo>
                    <a:lnTo>
                      <a:pt x="236" y="46"/>
                    </a:lnTo>
                    <a:lnTo>
                      <a:pt x="241" y="32"/>
                    </a:lnTo>
                    <a:lnTo>
                      <a:pt x="241" y="50"/>
                    </a:lnTo>
                    <a:lnTo>
                      <a:pt x="245" y="37"/>
                    </a:lnTo>
                    <a:lnTo>
                      <a:pt x="250" y="32"/>
                    </a:lnTo>
                    <a:lnTo>
                      <a:pt x="254" y="46"/>
                    </a:lnTo>
                    <a:lnTo>
                      <a:pt x="254" y="37"/>
                    </a:lnTo>
                    <a:lnTo>
                      <a:pt x="259" y="41"/>
                    </a:lnTo>
                    <a:lnTo>
                      <a:pt x="259" y="32"/>
                    </a:lnTo>
                    <a:lnTo>
                      <a:pt x="264" y="37"/>
                    </a:lnTo>
                    <a:lnTo>
                      <a:pt x="268" y="32"/>
                    </a:lnTo>
                    <a:lnTo>
                      <a:pt x="273" y="46"/>
                    </a:lnTo>
                    <a:lnTo>
                      <a:pt x="273" y="32"/>
                    </a:lnTo>
                    <a:lnTo>
                      <a:pt x="277" y="46"/>
                    </a:lnTo>
                    <a:lnTo>
                      <a:pt x="277" y="37"/>
                    </a:lnTo>
                    <a:lnTo>
                      <a:pt x="282" y="41"/>
                    </a:lnTo>
                    <a:lnTo>
                      <a:pt x="282" y="37"/>
                    </a:lnTo>
                    <a:lnTo>
                      <a:pt x="286" y="28"/>
                    </a:lnTo>
                    <a:lnTo>
                      <a:pt x="286" y="41"/>
                    </a:lnTo>
                    <a:lnTo>
                      <a:pt x="291" y="32"/>
                    </a:lnTo>
                    <a:lnTo>
                      <a:pt x="291" y="41"/>
                    </a:lnTo>
                    <a:lnTo>
                      <a:pt x="295" y="32"/>
                    </a:lnTo>
                    <a:lnTo>
                      <a:pt x="295" y="28"/>
                    </a:lnTo>
                    <a:lnTo>
                      <a:pt x="300" y="37"/>
                    </a:lnTo>
                    <a:lnTo>
                      <a:pt x="304" y="32"/>
                    </a:lnTo>
                    <a:lnTo>
                      <a:pt x="304" y="46"/>
                    </a:lnTo>
                    <a:lnTo>
                      <a:pt x="309" y="32"/>
                    </a:lnTo>
                    <a:lnTo>
                      <a:pt x="313" y="28"/>
                    </a:lnTo>
                    <a:lnTo>
                      <a:pt x="318" y="46"/>
                    </a:lnTo>
                    <a:lnTo>
                      <a:pt x="318" y="32"/>
                    </a:lnTo>
                    <a:lnTo>
                      <a:pt x="323" y="28"/>
                    </a:lnTo>
                    <a:lnTo>
                      <a:pt x="323" y="32"/>
                    </a:lnTo>
                    <a:lnTo>
                      <a:pt x="327" y="28"/>
                    </a:lnTo>
                    <a:lnTo>
                      <a:pt x="327" y="41"/>
                    </a:lnTo>
                    <a:lnTo>
                      <a:pt x="332" y="28"/>
                    </a:lnTo>
                    <a:lnTo>
                      <a:pt x="336" y="32"/>
                    </a:lnTo>
                    <a:lnTo>
                      <a:pt x="341" y="28"/>
                    </a:lnTo>
                    <a:lnTo>
                      <a:pt x="341" y="46"/>
                    </a:lnTo>
                    <a:lnTo>
                      <a:pt x="345" y="28"/>
                    </a:lnTo>
                    <a:lnTo>
                      <a:pt x="350" y="32"/>
                    </a:lnTo>
                    <a:lnTo>
                      <a:pt x="350" y="28"/>
                    </a:lnTo>
                    <a:lnTo>
                      <a:pt x="354" y="46"/>
                    </a:lnTo>
                    <a:lnTo>
                      <a:pt x="354" y="32"/>
                    </a:lnTo>
                    <a:lnTo>
                      <a:pt x="359" y="28"/>
                    </a:lnTo>
                    <a:lnTo>
                      <a:pt x="359" y="37"/>
                    </a:lnTo>
                    <a:lnTo>
                      <a:pt x="363" y="32"/>
                    </a:lnTo>
                    <a:lnTo>
                      <a:pt x="368" y="41"/>
                    </a:lnTo>
                    <a:lnTo>
                      <a:pt x="368" y="28"/>
                    </a:lnTo>
                    <a:lnTo>
                      <a:pt x="372" y="32"/>
                    </a:lnTo>
                    <a:lnTo>
                      <a:pt x="377" y="32"/>
                    </a:lnTo>
                    <a:lnTo>
                      <a:pt x="386" y="32"/>
                    </a:lnTo>
                    <a:lnTo>
                      <a:pt x="381" y="32"/>
                    </a:lnTo>
                    <a:lnTo>
                      <a:pt x="386" y="37"/>
                    </a:lnTo>
                    <a:lnTo>
                      <a:pt x="391" y="37"/>
                    </a:lnTo>
                    <a:lnTo>
                      <a:pt x="395" y="37"/>
                    </a:lnTo>
                    <a:lnTo>
                      <a:pt x="400" y="41"/>
                    </a:lnTo>
                    <a:lnTo>
                      <a:pt x="404" y="41"/>
                    </a:lnTo>
                    <a:lnTo>
                      <a:pt x="409" y="41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0" name="Freeform 14"/>
              <p:cNvSpPr>
                <a:spLocks/>
              </p:cNvSpPr>
              <p:nvPr/>
            </p:nvSpPr>
            <p:spPr bwMode="auto">
              <a:xfrm>
                <a:off x="1073" y="1713"/>
                <a:ext cx="226" cy="54"/>
              </a:xfrm>
              <a:custGeom>
                <a:avLst/>
                <a:gdLst/>
                <a:ahLst/>
                <a:cxnLst>
                  <a:cxn ang="0">
                    <a:pos x="9" y="36"/>
                  </a:cxn>
                  <a:cxn ang="0">
                    <a:pos x="22" y="36"/>
                  </a:cxn>
                  <a:cxn ang="0">
                    <a:pos x="36" y="41"/>
                  </a:cxn>
                  <a:cxn ang="0">
                    <a:pos x="50" y="41"/>
                  </a:cxn>
                  <a:cxn ang="0">
                    <a:pos x="63" y="41"/>
                  </a:cxn>
                  <a:cxn ang="0">
                    <a:pos x="77" y="45"/>
                  </a:cxn>
                  <a:cxn ang="0">
                    <a:pos x="90" y="41"/>
                  </a:cxn>
                  <a:cxn ang="0">
                    <a:pos x="104" y="45"/>
                  </a:cxn>
                  <a:cxn ang="0">
                    <a:pos x="118" y="41"/>
                  </a:cxn>
                  <a:cxn ang="0">
                    <a:pos x="131" y="45"/>
                  </a:cxn>
                  <a:cxn ang="0">
                    <a:pos x="145" y="45"/>
                  </a:cxn>
                  <a:cxn ang="0">
                    <a:pos x="154" y="50"/>
                  </a:cxn>
                  <a:cxn ang="0">
                    <a:pos x="163" y="45"/>
                  </a:cxn>
                  <a:cxn ang="0">
                    <a:pos x="177" y="41"/>
                  </a:cxn>
                  <a:cxn ang="0">
                    <a:pos x="181" y="36"/>
                  </a:cxn>
                  <a:cxn ang="0">
                    <a:pos x="190" y="41"/>
                  </a:cxn>
                  <a:cxn ang="0">
                    <a:pos x="195" y="41"/>
                  </a:cxn>
                  <a:cxn ang="0">
                    <a:pos x="204" y="32"/>
                  </a:cxn>
                  <a:cxn ang="0">
                    <a:pos x="213" y="32"/>
                  </a:cxn>
                  <a:cxn ang="0">
                    <a:pos x="217" y="36"/>
                  </a:cxn>
                  <a:cxn ang="0">
                    <a:pos x="226" y="32"/>
                  </a:cxn>
                  <a:cxn ang="0">
                    <a:pos x="236" y="41"/>
                  </a:cxn>
                  <a:cxn ang="0">
                    <a:pos x="245" y="32"/>
                  </a:cxn>
                  <a:cxn ang="0">
                    <a:pos x="254" y="27"/>
                  </a:cxn>
                  <a:cxn ang="0">
                    <a:pos x="263" y="45"/>
                  </a:cxn>
                  <a:cxn ang="0">
                    <a:pos x="267" y="32"/>
                  </a:cxn>
                  <a:cxn ang="0">
                    <a:pos x="276" y="27"/>
                  </a:cxn>
                  <a:cxn ang="0">
                    <a:pos x="285" y="32"/>
                  </a:cxn>
                  <a:cxn ang="0">
                    <a:pos x="294" y="32"/>
                  </a:cxn>
                  <a:cxn ang="0">
                    <a:pos x="299" y="27"/>
                  </a:cxn>
                  <a:cxn ang="0">
                    <a:pos x="308" y="36"/>
                  </a:cxn>
                  <a:cxn ang="0">
                    <a:pos x="317" y="32"/>
                  </a:cxn>
                  <a:cxn ang="0">
                    <a:pos x="326" y="27"/>
                  </a:cxn>
                  <a:cxn ang="0">
                    <a:pos x="340" y="32"/>
                  </a:cxn>
                  <a:cxn ang="0">
                    <a:pos x="353" y="36"/>
                  </a:cxn>
                  <a:cxn ang="0">
                    <a:pos x="367" y="36"/>
                  </a:cxn>
                  <a:cxn ang="0">
                    <a:pos x="381" y="41"/>
                  </a:cxn>
                  <a:cxn ang="0">
                    <a:pos x="394" y="41"/>
                  </a:cxn>
                  <a:cxn ang="0">
                    <a:pos x="408" y="41"/>
                  </a:cxn>
                  <a:cxn ang="0">
                    <a:pos x="421" y="18"/>
                  </a:cxn>
                  <a:cxn ang="0">
                    <a:pos x="426" y="9"/>
                  </a:cxn>
                  <a:cxn ang="0">
                    <a:pos x="435" y="14"/>
                  </a:cxn>
                </a:cxnLst>
                <a:rect l="0" t="0" r="r" b="b"/>
                <a:pathLst>
                  <a:path w="440" h="54">
                    <a:moveTo>
                      <a:pt x="0" y="36"/>
                    </a:moveTo>
                    <a:lnTo>
                      <a:pt x="4" y="36"/>
                    </a:lnTo>
                    <a:lnTo>
                      <a:pt x="9" y="36"/>
                    </a:lnTo>
                    <a:lnTo>
                      <a:pt x="13" y="41"/>
                    </a:lnTo>
                    <a:lnTo>
                      <a:pt x="18" y="36"/>
                    </a:lnTo>
                    <a:lnTo>
                      <a:pt x="22" y="36"/>
                    </a:lnTo>
                    <a:lnTo>
                      <a:pt x="27" y="41"/>
                    </a:lnTo>
                    <a:lnTo>
                      <a:pt x="31" y="41"/>
                    </a:lnTo>
                    <a:lnTo>
                      <a:pt x="36" y="41"/>
                    </a:lnTo>
                    <a:lnTo>
                      <a:pt x="41" y="41"/>
                    </a:lnTo>
                    <a:lnTo>
                      <a:pt x="45" y="41"/>
                    </a:lnTo>
                    <a:lnTo>
                      <a:pt x="50" y="41"/>
                    </a:lnTo>
                    <a:lnTo>
                      <a:pt x="54" y="41"/>
                    </a:lnTo>
                    <a:lnTo>
                      <a:pt x="59" y="41"/>
                    </a:lnTo>
                    <a:lnTo>
                      <a:pt x="63" y="41"/>
                    </a:lnTo>
                    <a:lnTo>
                      <a:pt x="68" y="41"/>
                    </a:lnTo>
                    <a:lnTo>
                      <a:pt x="72" y="41"/>
                    </a:lnTo>
                    <a:lnTo>
                      <a:pt x="77" y="45"/>
                    </a:lnTo>
                    <a:lnTo>
                      <a:pt x="81" y="41"/>
                    </a:lnTo>
                    <a:lnTo>
                      <a:pt x="86" y="45"/>
                    </a:lnTo>
                    <a:lnTo>
                      <a:pt x="90" y="41"/>
                    </a:lnTo>
                    <a:lnTo>
                      <a:pt x="95" y="41"/>
                    </a:lnTo>
                    <a:lnTo>
                      <a:pt x="99" y="45"/>
                    </a:lnTo>
                    <a:lnTo>
                      <a:pt x="104" y="45"/>
                    </a:lnTo>
                    <a:lnTo>
                      <a:pt x="109" y="45"/>
                    </a:lnTo>
                    <a:lnTo>
                      <a:pt x="113" y="45"/>
                    </a:lnTo>
                    <a:lnTo>
                      <a:pt x="118" y="41"/>
                    </a:lnTo>
                    <a:lnTo>
                      <a:pt x="122" y="45"/>
                    </a:lnTo>
                    <a:lnTo>
                      <a:pt x="127" y="45"/>
                    </a:lnTo>
                    <a:lnTo>
                      <a:pt x="131" y="45"/>
                    </a:lnTo>
                    <a:lnTo>
                      <a:pt x="136" y="45"/>
                    </a:lnTo>
                    <a:lnTo>
                      <a:pt x="140" y="45"/>
                    </a:lnTo>
                    <a:lnTo>
                      <a:pt x="145" y="45"/>
                    </a:lnTo>
                    <a:lnTo>
                      <a:pt x="149" y="50"/>
                    </a:lnTo>
                    <a:lnTo>
                      <a:pt x="154" y="54"/>
                    </a:lnTo>
                    <a:lnTo>
                      <a:pt x="154" y="50"/>
                    </a:lnTo>
                    <a:lnTo>
                      <a:pt x="158" y="45"/>
                    </a:lnTo>
                    <a:lnTo>
                      <a:pt x="163" y="41"/>
                    </a:lnTo>
                    <a:lnTo>
                      <a:pt x="163" y="45"/>
                    </a:lnTo>
                    <a:lnTo>
                      <a:pt x="167" y="41"/>
                    </a:lnTo>
                    <a:lnTo>
                      <a:pt x="172" y="45"/>
                    </a:lnTo>
                    <a:lnTo>
                      <a:pt x="177" y="41"/>
                    </a:lnTo>
                    <a:lnTo>
                      <a:pt x="177" y="36"/>
                    </a:lnTo>
                    <a:lnTo>
                      <a:pt x="181" y="45"/>
                    </a:lnTo>
                    <a:lnTo>
                      <a:pt x="181" y="36"/>
                    </a:lnTo>
                    <a:lnTo>
                      <a:pt x="186" y="50"/>
                    </a:lnTo>
                    <a:lnTo>
                      <a:pt x="186" y="36"/>
                    </a:lnTo>
                    <a:lnTo>
                      <a:pt x="190" y="41"/>
                    </a:lnTo>
                    <a:lnTo>
                      <a:pt x="190" y="36"/>
                    </a:lnTo>
                    <a:lnTo>
                      <a:pt x="195" y="32"/>
                    </a:lnTo>
                    <a:lnTo>
                      <a:pt x="195" y="41"/>
                    </a:lnTo>
                    <a:lnTo>
                      <a:pt x="199" y="36"/>
                    </a:lnTo>
                    <a:lnTo>
                      <a:pt x="199" y="45"/>
                    </a:lnTo>
                    <a:lnTo>
                      <a:pt x="204" y="32"/>
                    </a:lnTo>
                    <a:lnTo>
                      <a:pt x="208" y="41"/>
                    </a:lnTo>
                    <a:lnTo>
                      <a:pt x="208" y="36"/>
                    </a:lnTo>
                    <a:lnTo>
                      <a:pt x="213" y="32"/>
                    </a:lnTo>
                    <a:lnTo>
                      <a:pt x="213" y="36"/>
                    </a:lnTo>
                    <a:lnTo>
                      <a:pt x="217" y="32"/>
                    </a:lnTo>
                    <a:lnTo>
                      <a:pt x="217" y="36"/>
                    </a:lnTo>
                    <a:lnTo>
                      <a:pt x="222" y="32"/>
                    </a:lnTo>
                    <a:lnTo>
                      <a:pt x="222" y="45"/>
                    </a:lnTo>
                    <a:lnTo>
                      <a:pt x="226" y="32"/>
                    </a:lnTo>
                    <a:lnTo>
                      <a:pt x="231" y="36"/>
                    </a:lnTo>
                    <a:lnTo>
                      <a:pt x="231" y="32"/>
                    </a:lnTo>
                    <a:lnTo>
                      <a:pt x="236" y="41"/>
                    </a:lnTo>
                    <a:lnTo>
                      <a:pt x="236" y="32"/>
                    </a:lnTo>
                    <a:lnTo>
                      <a:pt x="240" y="45"/>
                    </a:lnTo>
                    <a:lnTo>
                      <a:pt x="245" y="32"/>
                    </a:lnTo>
                    <a:lnTo>
                      <a:pt x="245" y="41"/>
                    </a:lnTo>
                    <a:lnTo>
                      <a:pt x="254" y="32"/>
                    </a:lnTo>
                    <a:lnTo>
                      <a:pt x="254" y="27"/>
                    </a:lnTo>
                    <a:lnTo>
                      <a:pt x="258" y="41"/>
                    </a:lnTo>
                    <a:lnTo>
                      <a:pt x="258" y="32"/>
                    </a:lnTo>
                    <a:lnTo>
                      <a:pt x="263" y="45"/>
                    </a:lnTo>
                    <a:lnTo>
                      <a:pt x="263" y="32"/>
                    </a:lnTo>
                    <a:lnTo>
                      <a:pt x="267" y="41"/>
                    </a:lnTo>
                    <a:lnTo>
                      <a:pt x="267" y="32"/>
                    </a:lnTo>
                    <a:lnTo>
                      <a:pt x="272" y="32"/>
                    </a:lnTo>
                    <a:lnTo>
                      <a:pt x="276" y="36"/>
                    </a:lnTo>
                    <a:lnTo>
                      <a:pt x="276" y="27"/>
                    </a:lnTo>
                    <a:lnTo>
                      <a:pt x="281" y="41"/>
                    </a:lnTo>
                    <a:lnTo>
                      <a:pt x="281" y="32"/>
                    </a:lnTo>
                    <a:lnTo>
                      <a:pt x="285" y="32"/>
                    </a:lnTo>
                    <a:lnTo>
                      <a:pt x="290" y="27"/>
                    </a:lnTo>
                    <a:lnTo>
                      <a:pt x="290" y="41"/>
                    </a:lnTo>
                    <a:lnTo>
                      <a:pt x="294" y="32"/>
                    </a:lnTo>
                    <a:lnTo>
                      <a:pt x="294" y="41"/>
                    </a:lnTo>
                    <a:lnTo>
                      <a:pt x="299" y="32"/>
                    </a:lnTo>
                    <a:lnTo>
                      <a:pt x="299" y="27"/>
                    </a:lnTo>
                    <a:lnTo>
                      <a:pt x="304" y="41"/>
                    </a:lnTo>
                    <a:lnTo>
                      <a:pt x="304" y="27"/>
                    </a:lnTo>
                    <a:lnTo>
                      <a:pt x="308" y="36"/>
                    </a:lnTo>
                    <a:lnTo>
                      <a:pt x="317" y="27"/>
                    </a:lnTo>
                    <a:lnTo>
                      <a:pt x="313" y="27"/>
                    </a:lnTo>
                    <a:lnTo>
                      <a:pt x="317" y="32"/>
                    </a:lnTo>
                    <a:lnTo>
                      <a:pt x="322" y="27"/>
                    </a:lnTo>
                    <a:lnTo>
                      <a:pt x="331" y="27"/>
                    </a:lnTo>
                    <a:lnTo>
                      <a:pt x="326" y="27"/>
                    </a:lnTo>
                    <a:lnTo>
                      <a:pt x="331" y="32"/>
                    </a:lnTo>
                    <a:lnTo>
                      <a:pt x="335" y="32"/>
                    </a:lnTo>
                    <a:lnTo>
                      <a:pt x="340" y="32"/>
                    </a:lnTo>
                    <a:lnTo>
                      <a:pt x="344" y="36"/>
                    </a:lnTo>
                    <a:lnTo>
                      <a:pt x="349" y="32"/>
                    </a:lnTo>
                    <a:lnTo>
                      <a:pt x="353" y="36"/>
                    </a:lnTo>
                    <a:lnTo>
                      <a:pt x="358" y="36"/>
                    </a:lnTo>
                    <a:lnTo>
                      <a:pt x="363" y="36"/>
                    </a:lnTo>
                    <a:lnTo>
                      <a:pt x="367" y="36"/>
                    </a:lnTo>
                    <a:lnTo>
                      <a:pt x="372" y="36"/>
                    </a:lnTo>
                    <a:lnTo>
                      <a:pt x="376" y="36"/>
                    </a:lnTo>
                    <a:lnTo>
                      <a:pt x="381" y="41"/>
                    </a:lnTo>
                    <a:lnTo>
                      <a:pt x="385" y="36"/>
                    </a:lnTo>
                    <a:lnTo>
                      <a:pt x="390" y="41"/>
                    </a:lnTo>
                    <a:lnTo>
                      <a:pt x="394" y="41"/>
                    </a:lnTo>
                    <a:lnTo>
                      <a:pt x="399" y="41"/>
                    </a:lnTo>
                    <a:lnTo>
                      <a:pt x="403" y="41"/>
                    </a:lnTo>
                    <a:lnTo>
                      <a:pt x="408" y="41"/>
                    </a:lnTo>
                    <a:lnTo>
                      <a:pt x="412" y="41"/>
                    </a:lnTo>
                    <a:lnTo>
                      <a:pt x="417" y="36"/>
                    </a:lnTo>
                    <a:lnTo>
                      <a:pt x="421" y="18"/>
                    </a:lnTo>
                    <a:lnTo>
                      <a:pt x="421" y="23"/>
                    </a:lnTo>
                    <a:lnTo>
                      <a:pt x="426" y="14"/>
                    </a:lnTo>
                    <a:lnTo>
                      <a:pt x="426" y="9"/>
                    </a:lnTo>
                    <a:lnTo>
                      <a:pt x="431" y="14"/>
                    </a:lnTo>
                    <a:lnTo>
                      <a:pt x="431" y="9"/>
                    </a:lnTo>
                    <a:lnTo>
                      <a:pt x="435" y="14"/>
                    </a:lnTo>
                    <a:lnTo>
                      <a:pt x="440" y="9"/>
                    </a:lnTo>
                    <a:lnTo>
                      <a:pt x="440" y="0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1" name="Freeform 15"/>
              <p:cNvSpPr>
                <a:spLocks/>
              </p:cNvSpPr>
              <p:nvPr/>
            </p:nvSpPr>
            <p:spPr bwMode="auto">
              <a:xfrm>
                <a:off x="1299" y="1708"/>
                <a:ext cx="61" cy="4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10"/>
                  </a:cxn>
                  <a:cxn ang="0">
                    <a:pos x="4" y="0"/>
                  </a:cxn>
                  <a:cxn ang="0">
                    <a:pos x="9" y="5"/>
                  </a:cxn>
                  <a:cxn ang="0">
                    <a:pos x="13" y="14"/>
                  </a:cxn>
                  <a:cxn ang="0">
                    <a:pos x="18" y="23"/>
                  </a:cxn>
                  <a:cxn ang="0">
                    <a:pos x="22" y="28"/>
                  </a:cxn>
                  <a:cxn ang="0">
                    <a:pos x="27" y="32"/>
                  </a:cxn>
                  <a:cxn ang="0">
                    <a:pos x="31" y="32"/>
                  </a:cxn>
                  <a:cxn ang="0">
                    <a:pos x="36" y="37"/>
                  </a:cxn>
                  <a:cxn ang="0">
                    <a:pos x="40" y="37"/>
                  </a:cxn>
                  <a:cxn ang="0">
                    <a:pos x="45" y="37"/>
                  </a:cxn>
                  <a:cxn ang="0">
                    <a:pos x="50" y="41"/>
                  </a:cxn>
                  <a:cxn ang="0">
                    <a:pos x="54" y="41"/>
                  </a:cxn>
                  <a:cxn ang="0">
                    <a:pos x="59" y="41"/>
                  </a:cxn>
                  <a:cxn ang="0">
                    <a:pos x="63" y="41"/>
                  </a:cxn>
                  <a:cxn ang="0">
                    <a:pos x="68" y="41"/>
                  </a:cxn>
                  <a:cxn ang="0">
                    <a:pos x="72" y="46"/>
                  </a:cxn>
                  <a:cxn ang="0">
                    <a:pos x="77" y="41"/>
                  </a:cxn>
                  <a:cxn ang="0">
                    <a:pos x="81" y="41"/>
                  </a:cxn>
                  <a:cxn ang="0">
                    <a:pos x="86" y="46"/>
                  </a:cxn>
                  <a:cxn ang="0">
                    <a:pos x="90" y="46"/>
                  </a:cxn>
                  <a:cxn ang="0">
                    <a:pos x="95" y="46"/>
                  </a:cxn>
                  <a:cxn ang="0">
                    <a:pos x="99" y="46"/>
                  </a:cxn>
                  <a:cxn ang="0">
                    <a:pos x="104" y="46"/>
                  </a:cxn>
                  <a:cxn ang="0">
                    <a:pos x="108" y="46"/>
                  </a:cxn>
                  <a:cxn ang="0">
                    <a:pos x="113" y="46"/>
                  </a:cxn>
                  <a:cxn ang="0">
                    <a:pos x="118" y="46"/>
                  </a:cxn>
                </a:cxnLst>
                <a:rect l="0" t="0" r="r" b="b"/>
                <a:pathLst>
                  <a:path w="118" h="46">
                    <a:moveTo>
                      <a:pt x="0" y="5"/>
                    </a:moveTo>
                    <a:lnTo>
                      <a:pt x="4" y="10"/>
                    </a:lnTo>
                    <a:lnTo>
                      <a:pt x="4" y="0"/>
                    </a:lnTo>
                    <a:lnTo>
                      <a:pt x="9" y="5"/>
                    </a:lnTo>
                    <a:lnTo>
                      <a:pt x="13" y="14"/>
                    </a:lnTo>
                    <a:lnTo>
                      <a:pt x="18" y="23"/>
                    </a:lnTo>
                    <a:lnTo>
                      <a:pt x="22" y="28"/>
                    </a:lnTo>
                    <a:lnTo>
                      <a:pt x="27" y="32"/>
                    </a:lnTo>
                    <a:lnTo>
                      <a:pt x="31" y="32"/>
                    </a:lnTo>
                    <a:lnTo>
                      <a:pt x="36" y="37"/>
                    </a:lnTo>
                    <a:lnTo>
                      <a:pt x="40" y="37"/>
                    </a:lnTo>
                    <a:lnTo>
                      <a:pt x="45" y="37"/>
                    </a:lnTo>
                    <a:lnTo>
                      <a:pt x="50" y="41"/>
                    </a:lnTo>
                    <a:lnTo>
                      <a:pt x="54" y="41"/>
                    </a:lnTo>
                    <a:lnTo>
                      <a:pt x="59" y="41"/>
                    </a:lnTo>
                    <a:lnTo>
                      <a:pt x="63" y="41"/>
                    </a:lnTo>
                    <a:lnTo>
                      <a:pt x="68" y="41"/>
                    </a:lnTo>
                    <a:lnTo>
                      <a:pt x="72" y="46"/>
                    </a:lnTo>
                    <a:lnTo>
                      <a:pt x="77" y="41"/>
                    </a:lnTo>
                    <a:lnTo>
                      <a:pt x="81" y="41"/>
                    </a:lnTo>
                    <a:lnTo>
                      <a:pt x="86" y="46"/>
                    </a:lnTo>
                    <a:lnTo>
                      <a:pt x="90" y="46"/>
                    </a:lnTo>
                    <a:lnTo>
                      <a:pt x="95" y="46"/>
                    </a:lnTo>
                    <a:lnTo>
                      <a:pt x="99" y="46"/>
                    </a:lnTo>
                    <a:lnTo>
                      <a:pt x="104" y="46"/>
                    </a:lnTo>
                    <a:lnTo>
                      <a:pt x="108" y="46"/>
                    </a:lnTo>
                    <a:lnTo>
                      <a:pt x="113" y="46"/>
                    </a:lnTo>
                    <a:lnTo>
                      <a:pt x="118" y="46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863" y="1654"/>
                <a:ext cx="224" cy="45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19" y="27"/>
                  </a:cxn>
                  <a:cxn ang="0">
                    <a:pos x="28" y="27"/>
                  </a:cxn>
                  <a:cxn ang="0">
                    <a:pos x="37" y="9"/>
                  </a:cxn>
                  <a:cxn ang="0">
                    <a:pos x="46" y="5"/>
                  </a:cxn>
                  <a:cxn ang="0">
                    <a:pos x="50" y="0"/>
                  </a:cxn>
                  <a:cxn ang="0">
                    <a:pos x="64" y="14"/>
                  </a:cxn>
                  <a:cxn ang="0">
                    <a:pos x="78" y="27"/>
                  </a:cxn>
                  <a:cxn ang="0">
                    <a:pos x="91" y="32"/>
                  </a:cxn>
                  <a:cxn ang="0">
                    <a:pos x="105" y="32"/>
                  </a:cxn>
                  <a:cxn ang="0">
                    <a:pos x="123" y="36"/>
                  </a:cxn>
                  <a:cxn ang="0">
                    <a:pos x="127" y="36"/>
                  </a:cxn>
                  <a:cxn ang="0">
                    <a:pos x="141" y="36"/>
                  </a:cxn>
                  <a:cxn ang="0">
                    <a:pos x="155" y="36"/>
                  </a:cxn>
                  <a:cxn ang="0">
                    <a:pos x="168" y="41"/>
                  </a:cxn>
                  <a:cxn ang="0">
                    <a:pos x="182" y="41"/>
                  </a:cxn>
                  <a:cxn ang="0">
                    <a:pos x="196" y="45"/>
                  </a:cxn>
                  <a:cxn ang="0">
                    <a:pos x="209" y="41"/>
                  </a:cxn>
                  <a:cxn ang="0">
                    <a:pos x="223" y="23"/>
                  </a:cxn>
                  <a:cxn ang="0">
                    <a:pos x="227" y="9"/>
                  </a:cxn>
                  <a:cxn ang="0">
                    <a:pos x="236" y="18"/>
                  </a:cxn>
                  <a:cxn ang="0">
                    <a:pos x="245" y="18"/>
                  </a:cxn>
                  <a:cxn ang="0">
                    <a:pos x="259" y="23"/>
                  </a:cxn>
                  <a:cxn ang="0">
                    <a:pos x="264" y="23"/>
                  </a:cxn>
                  <a:cxn ang="0">
                    <a:pos x="273" y="23"/>
                  </a:cxn>
                  <a:cxn ang="0">
                    <a:pos x="277" y="27"/>
                  </a:cxn>
                  <a:cxn ang="0">
                    <a:pos x="286" y="27"/>
                  </a:cxn>
                  <a:cxn ang="0">
                    <a:pos x="295" y="23"/>
                  </a:cxn>
                  <a:cxn ang="0">
                    <a:pos x="304" y="18"/>
                  </a:cxn>
                  <a:cxn ang="0">
                    <a:pos x="309" y="32"/>
                  </a:cxn>
                  <a:cxn ang="0">
                    <a:pos x="323" y="36"/>
                  </a:cxn>
                  <a:cxn ang="0">
                    <a:pos x="327" y="27"/>
                  </a:cxn>
                  <a:cxn ang="0">
                    <a:pos x="336" y="18"/>
                  </a:cxn>
                  <a:cxn ang="0">
                    <a:pos x="345" y="23"/>
                  </a:cxn>
                  <a:cxn ang="0">
                    <a:pos x="350" y="18"/>
                  </a:cxn>
                  <a:cxn ang="0">
                    <a:pos x="359" y="32"/>
                  </a:cxn>
                  <a:cxn ang="0">
                    <a:pos x="363" y="27"/>
                  </a:cxn>
                  <a:cxn ang="0">
                    <a:pos x="381" y="23"/>
                  </a:cxn>
                  <a:cxn ang="0">
                    <a:pos x="386" y="23"/>
                  </a:cxn>
                  <a:cxn ang="0">
                    <a:pos x="400" y="23"/>
                  </a:cxn>
                  <a:cxn ang="0">
                    <a:pos x="413" y="27"/>
                  </a:cxn>
                  <a:cxn ang="0">
                    <a:pos x="427" y="32"/>
                  </a:cxn>
                </a:cxnLst>
                <a:rect l="0" t="0" r="r" b="b"/>
                <a:pathLst>
                  <a:path w="436" h="45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4" y="41"/>
                    </a:lnTo>
                    <a:lnTo>
                      <a:pt x="19" y="41"/>
                    </a:lnTo>
                    <a:lnTo>
                      <a:pt x="19" y="27"/>
                    </a:lnTo>
                    <a:lnTo>
                      <a:pt x="23" y="23"/>
                    </a:lnTo>
                    <a:lnTo>
                      <a:pt x="28" y="32"/>
                    </a:lnTo>
                    <a:lnTo>
                      <a:pt x="28" y="27"/>
                    </a:lnTo>
                    <a:lnTo>
                      <a:pt x="32" y="14"/>
                    </a:lnTo>
                    <a:lnTo>
                      <a:pt x="32" y="23"/>
                    </a:lnTo>
                    <a:lnTo>
                      <a:pt x="37" y="9"/>
                    </a:lnTo>
                    <a:lnTo>
                      <a:pt x="37" y="14"/>
                    </a:lnTo>
                    <a:lnTo>
                      <a:pt x="41" y="18"/>
                    </a:lnTo>
                    <a:lnTo>
                      <a:pt x="46" y="5"/>
                    </a:lnTo>
                    <a:lnTo>
                      <a:pt x="46" y="9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59" y="9"/>
                    </a:lnTo>
                    <a:lnTo>
                      <a:pt x="64" y="14"/>
                    </a:lnTo>
                    <a:lnTo>
                      <a:pt x="69" y="18"/>
                    </a:lnTo>
                    <a:lnTo>
                      <a:pt x="73" y="23"/>
                    </a:lnTo>
                    <a:lnTo>
                      <a:pt x="78" y="27"/>
                    </a:lnTo>
                    <a:lnTo>
                      <a:pt x="82" y="27"/>
                    </a:lnTo>
                    <a:lnTo>
                      <a:pt x="87" y="32"/>
                    </a:lnTo>
                    <a:lnTo>
                      <a:pt x="91" y="32"/>
                    </a:lnTo>
                    <a:lnTo>
                      <a:pt x="96" y="27"/>
                    </a:lnTo>
                    <a:lnTo>
                      <a:pt x="100" y="32"/>
                    </a:lnTo>
                    <a:lnTo>
                      <a:pt x="105" y="32"/>
                    </a:lnTo>
                    <a:lnTo>
                      <a:pt x="109" y="36"/>
                    </a:lnTo>
                    <a:lnTo>
                      <a:pt x="114" y="36"/>
                    </a:lnTo>
                    <a:lnTo>
                      <a:pt x="123" y="36"/>
                    </a:lnTo>
                    <a:lnTo>
                      <a:pt x="118" y="36"/>
                    </a:lnTo>
                    <a:lnTo>
                      <a:pt x="123" y="36"/>
                    </a:lnTo>
                    <a:lnTo>
                      <a:pt x="127" y="36"/>
                    </a:lnTo>
                    <a:lnTo>
                      <a:pt x="132" y="36"/>
                    </a:lnTo>
                    <a:lnTo>
                      <a:pt x="137" y="41"/>
                    </a:lnTo>
                    <a:lnTo>
                      <a:pt x="141" y="36"/>
                    </a:lnTo>
                    <a:lnTo>
                      <a:pt x="146" y="36"/>
                    </a:lnTo>
                    <a:lnTo>
                      <a:pt x="150" y="41"/>
                    </a:lnTo>
                    <a:lnTo>
                      <a:pt x="155" y="36"/>
                    </a:lnTo>
                    <a:lnTo>
                      <a:pt x="159" y="41"/>
                    </a:lnTo>
                    <a:lnTo>
                      <a:pt x="164" y="41"/>
                    </a:lnTo>
                    <a:lnTo>
                      <a:pt x="168" y="41"/>
                    </a:lnTo>
                    <a:lnTo>
                      <a:pt x="173" y="41"/>
                    </a:lnTo>
                    <a:lnTo>
                      <a:pt x="177" y="41"/>
                    </a:lnTo>
                    <a:lnTo>
                      <a:pt x="182" y="41"/>
                    </a:lnTo>
                    <a:lnTo>
                      <a:pt x="186" y="41"/>
                    </a:lnTo>
                    <a:lnTo>
                      <a:pt x="191" y="41"/>
                    </a:lnTo>
                    <a:lnTo>
                      <a:pt x="196" y="45"/>
                    </a:lnTo>
                    <a:lnTo>
                      <a:pt x="200" y="41"/>
                    </a:lnTo>
                    <a:lnTo>
                      <a:pt x="205" y="41"/>
                    </a:lnTo>
                    <a:lnTo>
                      <a:pt x="209" y="41"/>
                    </a:lnTo>
                    <a:lnTo>
                      <a:pt x="214" y="41"/>
                    </a:lnTo>
                    <a:lnTo>
                      <a:pt x="218" y="41"/>
                    </a:lnTo>
                    <a:lnTo>
                      <a:pt x="223" y="23"/>
                    </a:lnTo>
                    <a:lnTo>
                      <a:pt x="223" y="32"/>
                    </a:lnTo>
                    <a:lnTo>
                      <a:pt x="227" y="0"/>
                    </a:lnTo>
                    <a:lnTo>
                      <a:pt x="227" y="9"/>
                    </a:lnTo>
                    <a:lnTo>
                      <a:pt x="232" y="9"/>
                    </a:lnTo>
                    <a:lnTo>
                      <a:pt x="236" y="9"/>
                    </a:lnTo>
                    <a:lnTo>
                      <a:pt x="236" y="18"/>
                    </a:lnTo>
                    <a:lnTo>
                      <a:pt x="241" y="14"/>
                    </a:lnTo>
                    <a:lnTo>
                      <a:pt x="241" y="23"/>
                    </a:lnTo>
                    <a:lnTo>
                      <a:pt x="245" y="18"/>
                    </a:lnTo>
                    <a:lnTo>
                      <a:pt x="250" y="27"/>
                    </a:lnTo>
                    <a:lnTo>
                      <a:pt x="250" y="18"/>
                    </a:lnTo>
                    <a:lnTo>
                      <a:pt x="259" y="23"/>
                    </a:lnTo>
                    <a:lnTo>
                      <a:pt x="254" y="23"/>
                    </a:lnTo>
                    <a:lnTo>
                      <a:pt x="259" y="32"/>
                    </a:lnTo>
                    <a:lnTo>
                      <a:pt x="264" y="23"/>
                    </a:lnTo>
                    <a:lnTo>
                      <a:pt x="264" y="32"/>
                    </a:lnTo>
                    <a:lnTo>
                      <a:pt x="268" y="27"/>
                    </a:lnTo>
                    <a:lnTo>
                      <a:pt x="273" y="23"/>
                    </a:lnTo>
                    <a:lnTo>
                      <a:pt x="273" y="32"/>
                    </a:lnTo>
                    <a:lnTo>
                      <a:pt x="277" y="23"/>
                    </a:lnTo>
                    <a:lnTo>
                      <a:pt x="277" y="27"/>
                    </a:lnTo>
                    <a:lnTo>
                      <a:pt x="282" y="23"/>
                    </a:lnTo>
                    <a:lnTo>
                      <a:pt x="282" y="18"/>
                    </a:lnTo>
                    <a:lnTo>
                      <a:pt x="286" y="27"/>
                    </a:lnTo>
                    <a:lnTo>
                      <a:pt x="286" y="18"/>
                    </a:lnTo>
                    <a:lnTo>
                      <a:pt x="291" y="23"/>
                    </a:lnTo>
                    <a:lnTo>
                      <a:pt x="295" y="23"/>
                    </a:lnTo>
                    <a:lnTo>
                      <a:pt x="295" y="32"/>
                    </a:lnTo>
                    <a:lnTo>
                      <a:pt x="300" y="18"/>
                    </a:lnTo>
                    <a:lnTo>
                      <a:pt x="304" y="18"/>
                    </a:lnTo>
                    <a:lnTo>
                      <a:pt x="304" y="27"/>
                    </a:lnTo>
                    <a:lnTo>
                      <a:pt x="309" y="23"/>
                    </a:lnTo>
                    <a:lnTo>
                      <a:pt x="309" y="32"/>
                    </a:lnTo>
                    <a:lnTo>
                      <a:pt x="313" y="18"/>
                    </a:lnTo>
                    <a:lnTo>
                      <a:pt x="318" y="23"/>
                    </a:lnTo>
                    <a:lnTo>
                      <a:pt x="323" y="36"/>
                    </a:lnTo>
                    <a:lnTo>
                      <a:pt x="323" y="23"/>
                    </a:lnTo>
                    <a:lnTo>
                      <a:pt x="327" y="18"/>
                    </a:lnTo>
                    <a:lnTo>
                      <a:pt x="327" y="27"/>
                    </a:lnTo>
                    <a:lnTo>
                      <a:pt x="332" y="23"/>
                    </a:lnTo>
                    <a:lnTo>
                      <a:pt x="332" y="32"/>
                    </a:lnTo>
                    <a:lnTo>
                      <a:pt x="336" y="18"/>
                    </a:lnTo>
                    <a:lnTo>
                      <a:pt x="341" y="18"/>
                    </a:lnTo>
                    <a:lnTo>
                      <a:pt x="341" y="27"/>
                    </a:lnTo>
                    <a:lnTo>
                      <a:pt x="345" y="23"/>
                    </a:lnTo>
                    <a:lnTo>
                      <a:pt x="345" y="27"/>
                    </a:lnTo>
                    <a:lnTo>
                      <a:pt x="350" y="23"/>
                    </a:lnTo>
                    <a:lnTo>
                      <a:pt x="350" y="18"/>
                    </a:lnTo>
                    <a:lnTo>
                      <a:pt x="354" y="32"/>
                    </a:lnTo>
                    <a:lnTo>
                      <a:pt x="354" y="23"/>
                    </a:lnTo>
                    <a:lnTo>
                      <a:pt x="359" y="32"/>
                    </a:lnTo>
                    <a:lnTo>
                      <a:pt x="359" y="18"/>
                    </a:lnTo>
                    <a:lnTo>
                      <a:pt x="363" y="18"/>
                    </a:lnTo>
                    <a:lnTo>
                      <a:pt x="363" y="27"/>
                    </a:lnTo>
                    <a:lnTo>
                      <a:pt x="368" y="23"/>
                    </a:lnTo>
                    <a:lnTo>
                      <a:pt x="372" y="23"/>
                    </a:lnTo>
                    <a:lnTo>
                      <a:pt x="381" y="23"/>
                    </a:lnTo>
                    <a:lnTo>
                      <a:pt x="377" y="23"/>
                    </a:lnTo>
                    <a:lnTo>
                      <a:pt x="381" y="23"/>
                    </a:lnTo>
                    <a:lnTo>
                      <a:pt x="386" y="23"/>
                    </a:lnTo>
                    <a:lnTo>
                      <a:pt x="391" y="23"/>
                    </a:lnTo>
                    <a:lnTo>
                      <a:pt x="395" y="27"/>
                    </a:lnTo>
                    <a:lnTo>
                      <a:pt x="400" y="23"/>
                    </a:lnTo>
                    <a:lnTo>
                      <a:pt x="404" y="27"/>
                    </a:lnTo>
                    <a:lnTo>
                      <a:pt x="409" y="23"/>
                    </a:lnTo>
                    <a:lnTo>
                      <a:pt x="413" y="27"/>
                    </a:lnTo>
                    <a:lnTo>
                      <a:pt x="418" y="27"/>
                    </a:lnTo>
                    <a:lnTo>
                      <a:pt x="422" y="27"/>
                    </a:lnTo>
                    <a:lnTo>
                      <a:pt x="427" y="32"/>
                    </a:lnTo>
                    <a:lnTo>
                      <a:pt x="431" y="27"/>
                    </a:lnTo>
                    <a:lnTo>
                      <a:pt x="436" y="32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1087" y="1640"/>
                <a:ext cx="219" cy="59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23" y="46"/>
                  </a:cxn>
                  <a:cxn ang="0">
                    <a:pos x="36" y="46"/>
                  </a:cxn>
                  <a:cxn ang="0">
                    <a:pos x="50" y="46"/>
                  </a:cxn>
                  <a:cxn ang="0">
                    <a:pos x="59" y="46"/>
                  </a:cxn>
                  <a:cxn ang="0">
                    <a:pos x="72" y="46"/>
                  </a:cxn>
                  <a:cxn ang="0">
                    <a:pos x="86" y="50"/>
                  </a:cxn>
                  <a:cxn ang="0">
                    <a:pos x="100" y="50"/>
                  </a:cxn>
                  <a:cxn ang="0">
                    <a:pos x="113" y="50"/>
                  </a:cxn>
                  <a:cxn ang="0">
                    <a:pos x="127" y="55"/>
                  </a:cxn>
                  <a:cxn ang="0">
                    <a:pos x="140" y="55"/>
                  </a:cxn>
                  <a:cxn ang="0">
                    <a:pos x="150" y="50"/>
                  </a:cxn>
                  <a:cxn ang="0">
                    <a:pos x="154" y="55"/>
                  </a:cxn>
                  <a:cxn ang="0">
                    <a:pos x="163" y="50"/>
                  </a:cxn>
                  <a:cxn ang="0">
                    <a:pos x="172" y="50"/>
                  </a:cxn>
                  <a:cxn ang="0">
                    <a:pos x="181" y="55"/>
                  </a:cxn>
                  <a:cxn ang="0">
                    <a:pos x="186" y="59"/>
                  </a:cxn>
                  <a:cxn ang="0">
                    <a:pos x="195" y="55"/>
                  </a:cxn>
                  <a:cxn ang="0">
                    <a:pos x="204" y="46"/>
                  </a:cxn>
                  <a:cxn ang="0">
                    <a:pos x="209" y="59"/>
                  </a:cxn>
                  <a:cxn ang="0">
                    <a:pos x="218" y="50"/>
                  </a:cxn>
                  <a:cxn ang="0">
                    <a:pos x="227" y="41"/>
                  </a:cxn>
                  <a:cxn ang="0">
                    <a:pos x="236" y="41"/>
                  </a:cxn>
                  <a:cxn ang="0">
                    <a:pos x="245" y="41"/>
                  </a:cxn>
                  <a:cxn ang="0">
                    <a:pos x="254" y="41"/>
                  </a:cxn>
                  <a:cxn ang="0">
                    <a:pos x="258" y="41"/>
                  </a:cxn>
                  <a:cxn ang="0">
                    <a:pos x="267" y="37"/>
                  </a:cxn>
                  <a:cxn ang="0">
                    <a:pos x="277" y="46"/>
                  </a:cxn>
                  <a:cxn ang="0">
                    <a:pos x="286" y="50"/>
                  </a:cxn>
                  <a:cxn ang="0">
                    <a:pos x="295" y="41"/>
                  </a:cxn>
                  <a:cxn ang="0">
                    <a:pos x="308" y="46"/>
                  </a:cxn>
                  <a:cxn ang="0">
                    <a:pos x="326" y="46"/>
                  </a:cxn>
                  <a:cxn ang="0">
                    <a:pos x="331" y="50"/>
                  </a:cxn>
                  <a:cxn ang="0">
                    <a:pos x="345" y="50"/>
                  </a:cxn>
                  <a:cxn ang="0">
                    <a:pos x="358" y="50"/>
                  </a:cxn>
                  <a:cxn ang="0">
                    <a:pos x="367" y="37"/>
                  </a:cxn>
                  <a:cxn ang="0">
                    <a:pos x="376" y="28"/>
                  </a:cxn>
                  <a:cxn ang="0">
                    <a:pos x="385" y="32"/>
                  </a:cxn>
                  <a:cxn ang="0">
                    <a:pos x="394" y="19"/>
                  </a:cxn>
                  <a:cxn ang="0">
                    <a:pos x="404" y="23"/>
                  </a:cxn>
                  <a:cxn ang="0">
                    <a:pos x="413" y="9"/>
                  </a:cxn>
                  <a:cxn ang="0">
                    <a:pos x="417" y="5"/>
                  </a:cxn>
                </a:cxnLst>
                <a:rect l="0" t="0" r="r" b="b"/>
                <a:pathLst>
                  <a:path w="426" h="59">
                    <a:moveTo>
                      <a:pt x="0" y="46"/>
                    </a:moveTo>
                    <a:lnTo>
                      <a:pt x="4" y="46"/>
                    </a:lnTo>
                    <a:lnTo>
                      <a:pt x="9" y="41"/>
                    </a:lnTo>
                    <a:lnTo>
                      <a:pt x="14" y="46"/>
                    </a:lnTo>
                    <a:lnTo>
                      <a:pt x="18" y="46"/>
                    </a:lnTo>
                    <a:lnTo>
                      <a:pt x="23" y="46"/>
                    </a:lnTo>
                    <a:lnTo>
                      <a:pt x="27" y="46"/>
                    </a:lnTo>
                    <a:lnTo>
                      <a:pt x="32" y="46"/>
                    </a:lnTo>
                    <a:lnTo>
                      <a:pt x="36" y="46"/>
                    </a:lnTo>
                    <a:lnTo>
                      <a:pt x="41" y="50"/>
                    </a:lnTo>
                    <a:lnTo>
                      <a:pt x="45" y="46"/>
                    </a:lnTo>
                    <a:lnTo>
                      <a:pt x="50" y="46"/>
                    </a:lnTo>
                    <a:lnTo>
                      <a:pt x="59" y="46"/>
                    </a:lnTo>
                    <a:lnTo>
                      <a:pt x="54" y="46"/>
                    </a:lnTo>
                    <a:lnTo>
                      <a:pt x="59" y="46"/>
                    </a:lnTo>
                    <a:lnTo>
                      <a:pt x="63" y="50"/>
                    </a:lnTo>
                    <a:lnTo>
                      <a:pt x="68" y="46"/>
                    </a:lnTo>
                    <a:lnTo>
                      <a:pt x="72" y="46"/>
                    </a:lnTo>
                    <a:lnTo>
                      <a:pt x="77" y="50"/>
                    </a:lnTo>
                    <a:lnTo>
                      <a:pt x="82" y="50"/>
                    </a:lnTo>
                    <a:lnTo>
                      <a:pt x="86" y="50"/>
                    </a:lnTo>
                    <a:lnTo>
                      <a:pt x="91" y="50"/>
                    </a:lnTo>
                    <a:lnTo>
                      <a:pt x="95" y="50"/>
                    </a:lnTo>
                    <a:lnTo>
                      <a:pt x="100" y="50"/>
                    </a:lnTo>
                    <a:lnTo>
                      <a:pt x="104" y="50"/>
                    </a:lnTo>
                    <a:lnTo>
                      <a:pt x="109" y="50"/>
                    </a:lnTo>
                    <a:lnTo>
                      <a:pt x="113" y="50"/>
                    </a:lnTo>
                    <a:lnTo>
                      <a:pt x="118" y="50"/>
                    </a:lnTo>
                    <a:lnTo>
                      <a:pt x="122" y="50"/>
                    </a:lnTo>
                    <a:lnTo>
                      <a:pt x="127" y="55"/>
                    </a:lnTo>
                    <a:lnTo>
                      <a:pt x="136" y="55"/>
                    </a:lnTo>
                    <a:lnTo>
                      <a:pt x="136" y="59"/>
                    </a:lnTo>
                    <a:lnTo>
                      <a:pt x="140" y="55"/>
                    </a:lnTo>
                    <a:lnTo>
                      <a:pt x="145" y="59"/>
                    </a:lnTo>
                    <a:lnTo>
                      <a:pt x="145" y="46"/>
                    </a:lnTo>
                    <a:lnTo>
                      <a:pt x="150" y="50"/>
                    </a:lnTo>
                    <a:lnTo>
                      <a:pt x="150" y="55"/>
                    </a:lnTo>
                    <a:lnTo>
                      <a:pt x="154" y="50"/>
                    </a:lnTo>
                    <a:lnTo>
                      <a:pt x="154" y="55"/>
                    </a:lnTo>
                    <a:lnTo>
                      <a:pt x="159" y="50"/>
                    </a:lnTo>
                    <a:lnTo>
                      <a:pt x="163" y="55"/>
                    </a:lnTo>
                    <a:lnTo>
                      <a:pt x="163" y="50"/>
                    </a:lnTo>
                    <a:lnTo>
                      <a:pt x="168" y="59"/>
                    </a:lnTo>
                    <a:lnTo>
                      <a:pt x="168" y="50"/>
                    </a:lnTo>
                    <a:lnTo>
                      <a:pt x="172" y="50"/>
                    </a:lnTo>
                    <a:lnTo>
                      <a:pt x="172" y="59"/>
                    </a:lnTo>
                    <a:lnTo>
                      <a:pt x="177" y="50"/>
                    </a:lnTo>
                    <a:lnTo>
                      <a:pt x="181" y="55"/>
                    </a:lnTo>
                    <a:lnTo>
                      <a:pt x="181" y="46"/>
                    </a:lnTo>
                    <a:lnTo>
                      <a:pt x="186" y="46"/>
                    </a:lnTo>
                    <a:lnTo>
                      <a:pt x="186" y="59"/>
                    </a:lnTo>
                    <a:lnTo>
                      <a:pt x="190" y="50"/>
                    </a:lnTo>
                    <a:lnTo>
                      <a:pt x="190" y="46"/>
                    </a:lnTo>
                    <a:lnTo>
                      <a:pt x="195" y="55"/>
                    </a:lnTo>
                    <a:lnTo>
                      <a:pt x="195" y="46"/>
                    </a:lnTo>
                    <a:lnTo>
                      <a:pt x="199" y="50"/>
                    </a:lnTo>
                    <a:lnTo>
                      <a:pt x="204" y="46"/>
                    </a:lnTo>
                    <a:lnTo>
                      <a:pt x="204" y="50"/>
                    </a:lnTo>
                    <a:lnTo>
                      <a:pt x="209" y="46"/>
                    </a:lnTo>
                    <a:lnTo>
                      <a:pt x="209" y="59"/>
                    </a:lnTo>
                    <a:lnTo>
                      <a:pt x="213" y="46"/>
                    </a:lnTo>
                    <a:lnTo>
                      <a:pt x="218" y="41"/>
                    </a:lnTo>
                    <a:lnTo>
                      <a:pt x="218" y="50"/>
                    </a:lnTo>
                    <a:lnTo>
                      <a:pt x="222" y="41"/>
                    </a:lnTo>
                    <a:lnTo>
                      <a:pt x="227" y="46"/>
                    </a:lnTo>
                    <a:lnTo>
                      <a:pt x="227" y="41"/>
                    </a:lnTo>
                    <a:lnTo>
                      <a:pt x="231" y="50"/>
                    </a:lnTo>
                    <a:lnTo>
                      <a:pt x="231" y="41"/>
                    </a:lnTo>
                    <a:lnTo>
                      <a:pt x="236" y="41"/>
                    </a:lnTo>
                    <a:lnTo>
                      <a:pt x="236" y="55"/>
                    </a:lnTo>
                    <a:lnTo>
                      <a:pt x="240" y="41"/>
                    </a:lnTo>
                    <a:lnTo>
                      <a:pt x="245" y="41"/>
                    </a:lnTo>
                    <a:lnTo>
                      <a:pt x="249" y="41"/>
                    </a:lnTo>
                    <a:lnTo>
                      <a:pt x="249" y="55"/>
                    </a:lnTo>
                    <a:lnTo>
                      <a:pt x="254" y="41"/>
                    </a:lnTo>
                    <a:lnTo>
                      <a:pt x="254" y="37"/>
                    </a:lnTo>
                    <a:lnTo>
                      <a:pt x="258" y="46"/>
                    </a:lnTo>
                    <a:lnTo>
                      <a:pt x="258" y="41"/>
                    </a:lnTo>
                    <a:lnTo>
                      <a:pt x="263" y="37"/>
                    </a:lnTo>
                    <a:lnTo>
                      <a:pt x="263" y="46"/>
                    </a:lnTo>
                    <a:lnTo>
                      <a:pt x="267" y="37"/>
                    </a:lnTo>
                    <a:lnTo>
                      <a:pt x="267" y="55"/>
                    </a:lnTo>
                    <a:lnTo>
                      <a:pt x="272" y="41"/>
                    </a:lnTo>
                    <a:lnTo>
                      <a:pt x="277" y="46"/>
                    </a:lnTo>
                    <a:lnTo>
                      <a:pt x="277" y="37"/>
                    </a:lnTo>
                    <a:lnTo>
                      <a:pt x="281" y="41"/>
                    </a:lnTo>
                    <a:lnTo>
                      <a:pt x="286" y="50"/>
                    </a:lnTo>
                    <a:lnTo>
                      <a:pt x="286" y="41"/>
                    </a:lnTo>
                    <a:lnTo>
                      <a:pt x="290" y="37"/>
                    </a:lnTo>
                    <a:lnTo>
                      <a:pt x="295" y="41"/>
                    </a:lnTo>
                    <a:lnTo>
                      <a:pt x="299" y="41"/>
                    </a:lnTo>
                    <a:lnTo>
                      <a:pt x="304" y="41"/>
                    </a:lnTo>
                    <a:lnTo>
                      <a:pt x="308" y="46"/>
                    </a:lnTo>
                    <a:lnTo>
                      <a:pt x="313" y="46"/>
                    </a:lnTo>
                    <a:lnTo>
                      <a:pt x="317" y="46"/>
                    </a:lnTo>
                    <a:lnTo>
                      <a:pt x="326" y="46"/>
                    </a:lnTo>
                    <a:lnTo>
                      <a:pt x="322" y="46"/>
                    </a:lnTo>
                    <a:lnTo>
                      <a:pt x="326" y="46"/>
                    </a:lnTo>
                    <a:lnTo>
                      <a:pt x="331" y="50"/>
                    </a:lnTo>
                    <a:lnTo>
                      <a:pt x="336" y="46"/>
                    </a:lnTo>
                    <a:lnTo>
                      <a:pt x="340" y="50"/>
                    </a:lnTo>
                    <a:lnTo>
                      <a:pt x="345" y="50"/>
                    </a:lnTo>
                    <a:lnTo>
                      <a:pt x="349" y="50"/>
                    </a:lnTo>
                    <a:lnTo>
                      <a:pt x="354" y="50"/>
                    </a:lnTo>
                    <a:lnTo>
                      <a:pt x="358" y="50"/>
                    </a:lnTo>
                    <a:lnTo>
                      <a:pt x="363" y="50"/>
                    </a:lnTo>
                    <a:lnTo>
                      <a:pt x="367" y="41"/>
                    </a:lnTo>
                    <a:lnTo>
                      <a:pt x="367" y="37"/>
                    </a:lnTo>
                    <a:lnTo>
                      <a:pt x="372" y="41"/>
                    </a:lnTo>
                    <a:lnTo>
                      <a:pt x="372" y="28"/>
                    </a:lnTo>
                    <a:lnTo>
                      <a:pt x="376" y="28"/>
                    </a:lnTo>
                    <a:lnTo>
                      <a:pt x="376" y="37"/>
                    </a:lnTo>
                    <a:lnTo>
                      <a:pt x="381" y="41"/>
                    </a:lnTo>
                    <a:lnTo>
                      <a:pt x="385" y="32"/>
                    </a:lnTo>
                    <a:lnTo>
                      <a:pt x="390" y="37"/>
                    </a:lnTo>
                    <a:lnTo>
                      <a:pt x="394" y="14"/>
                    </a:lnTo>
                    <a:lnTo>
                      <a:pt x="394" y="19"/>
                    </a:lnTo>
                    <a:lnTo>
                      <a:pt x="399" y="9"/>
                    </a:lnTo>
                    <a:lnTo>
                      <a:pt x="404" y="14"/>
                    </a:lnTo>
                    <a:lnTo>
                      <a:pt x="404" y="23"/>
                    </a:lnTo>
                    <a:lnTo>
                      <a:pt x="408" y="19"/>
                    </a:lnTo>
                    <a:lnTo>
                      <a:pt x="408" y="14"/>
                    </a:lnTo>
                    <a:lnTo>
                      <a:pt x="413" y="9"/>
                    </a:lnTo>
                    <a:lnTo>
                      <a:pt x="413" y="14"/>
                    </a:lnTo>
                    <a:lnTo>
                      <a:pt x="417" y="0"/>
                    </a:lnTo>
                    <a:lnTo>
                      <a:pt x="417" y="5"/>
                    </a:lnTo>
                    <a:lnTo>
                      <a:pt x="422" y="9"/>
                    </a:lnTo>
                    <a:lnTo>
                      <a:pt x="426" y="9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1306" y="1649"/>
                <a:ext cx="54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"/>
                  </a:cxn>
                  <a:cxn ang="0">
                    <a:pos x="5" y="19"/>
                  </a:cxn>
                  <a:cxn ang="0">
                    <a:pos x="9" y="23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3" y="32"/>
                  </a:cxn>
                  <a:cxn ang="0">
                    <a:pos x="27" y="32"/>
                  </a:cxn>
                  <a:cxn ang="0">
                    <a:pos x="32" y="32"/>
                  </a:cxn>
                  <a:cxn ang="0">
                    <a:pos x="37" y="32"/>
                  </a:cxn>
                  <a:cxn ang="0">
                    <a:pos x="41" y="37"/>
                  </a:cxn>
                  <a:cxn ang="0">
                    <a:pos x="46" y="37"/>
                  </a:cxn>
                  <a:cxn ang="0">
                    <a:pos x="50" y="41"/>
                  </a:cxn>
                  <a:cxn ang="0">
                    <a:pos x="55" y="37"/>
                  </a:cxn>
                  <a:cxn ang="0">
                    <a:pos x="59" y="41"/>
                  </a:cxn>
                  <a:cxn ang="0">
                    <a:pos x="64" y="41"/>
                  </a:cxn>
                  <a:cxn ang="0">
                    <a:pos x="68" y="41"/>
                  </a:cxn>
                  <a:cxn ang="0">
                    <a:pos x="73" y="41"/>
                  </a:cxn>
                  <a:cxn ang="0">
                    <a:pos x="77" y="41"/>
                  </a:cxn>
                  <a:cxn ang="0">
                    <a:pos x="77" y="14"/>
                  </a:cxn>
                  <a:cxn ang="0">
                    <a:pos x="82" y="23"/>
                  </a:cxn>
                  <a:cxn ang="0">
                    <a:pos x="82" y="28"/>
                  </a:cxn>
                  <a:cxn ang="0">
                    <a:pos x="86" y="37"/>
                  </a:cxn>
                  <a:cxn ang="0">
                    <a:pos x="86" y="46"/>
                  </a:cxn>
                  <a:cxn ang="0">
                    <a:pos x="91" y="37"/>
                  </a:cxn>
                  <a:cxn ang="0">
                    <a:pos x="95" y="32"/>
                  </a:cxn>
                  <a:cxn ang="0">
                    <a:pos x="100" y="37"/>
                  </a:cxn>
                  <a:cxn ang="0">
                    <a:pos x="105" y="37"/>
                  </a:cxn>
                  <a:cxn ang="0">
                    <a:pos x="105" y="46"/>
                  </a:cxn>
                </a:cxnLst>
                <a:rect l="0" t="0" r="r" b="b"/>
                <a:pathLst>
                  <a:path w="105" h="46">
                    <a:moveTo>
                      <a:pt x="0" y="0"/>
                    </a:moveTo>
                    <a:lnTo>
                      <a:pt x="0" y="14"/>
                    </a:lnTo>
                    <a:lnTo>
                      <a:pt x="5" y="19"/>
                    </a:lnTo>
                    <a:lnTo>
                      <a:pt x="9" y="23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3" y="32"/>
                    </a:lnTo>
                    <a:lnTo>
                      <a:pt x="27" y="32"/>
                    </a:lnTo>
                    <a:lnTo>
                      <a:pt x="32" y="32"/>
                    </a:lnTo>
                    <a:lnTo>
                      <a:pt x="37" y="32"/>
                    </a:lnTo>
                    <a:lnTo>
                      <a:pt x="41" y="37"/>
                    </a:lnTo>
                    <a:lnTo>
                      <a:pt x="46" y="37"/>
                    </a:lnTo>
                    <a:lnTo>
                      <a:pt x="50" y="41"/>
                    </a:lnTo>
                    <a:lnTo>
                      <a:pt x="55" y="37"/>
                    </a:lnTo>
                    <a:lnTo>
                      <a:pt x="59" y="41"/>
                    </a:lnTo>
                    <a:lnTo>
                      <a:pt x="64" y="41"/>
                    </a:lnTo>
                    <a:lnTo>
                      <a:pt x="68" y="41"/>
                    </a:lnTo>
                    <a:lnTo>
                      <a:pt x="73" y="41"/>
                    </a:lnTo>
                    <a:lnTo>
                      <a:pt x="77" y="41"/>
                    </a:lnTo>
                    <a:lnTo>
                      <a:pt x="77" y="14"/>
                    </a:lnTo>
                    <a:lnTo>
                      <a:pt x="82" y="23"/>
                    </a:lnTo>
                    <a:lnTo>
                      <a:pt x="82" y="28"/>
                    </a:lnTo>
                    <a:lnTo>
                      <a:pt x="86" y="37"/>
                    </a:lnTo>
                    <a:lnTo>
                      <a:pt x="86" y="46"/>
                    </a:lnTo>
                    <a:lnTo>
                      <a:pt x="91" y="37"/>
                    </a:lnTo>
                    <a:lnTo>
                      <a:pt x="95" y="32"/>
                    </a:lnTo>
                    <a:lnTo>
                      <a:pt x="100" y="37"/>
                    </a:lnTo>
                    <a:lnTo>
                      <a:pt x="105" y="37"/>
                    </a:lnTo>
                    <a:lnTo>
                      <a:pt x="105" y="46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5" name="Freeform 19"/>
              <p:cNvSpPr>
                <a:spLocks/>
              </p:cNvSpPr>
              <p:nvPr/>
            </p:nvSpPr>
            <p:spPr bwMode="auto">
              <a:xfrm>
                <a:off x="863" y="1577"/>
                <a:ext cx="222" cy="41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23" y="32"/>
                  </a:cxn>
                  <a:cxn ang="0">
                    <a:pos x="37" y="36"/>
                  </a:cxn>
                  <a:cxn ang="0">
                    <a:pos x="46" y="18"/>
                  </a:cxn>
                  <a:cxn ang="0">
                    <a:pos x="55" y="27"/>
                  </a:cxn>
                  <a:cxn ang="0">
                    <a:pos x="69" y="9"/>
                  </a:cxn>
                  <a:cxn ang="0">
                    <a:pos x="82" y="9"/>
                  </a:cxn>
                  <a:cxn ang="0">
                    <a:pos x="91" y="18"/>
                  </a:cxn>
                  <a:cxn ang="0">
                    <a:pos x="105" y="27"/>
                  </a:cxn>
                  <a:cxn ang="0">
                    <a:pos x="118" y="32"/>
                  </a:cxn>
                  <a:cxn ang="0">
                    <a:pos x="132" y="32"/>
                  </a:cxn>
                  <a:cxn ang="0">
                    <a:pos x="146" y="36"/>
                  </a:cxn>
                  <a:cxn ang="0">
                    <a:pos x="159" y="41"/>
                  </a:cxn>
                  <a:cxn ang="0">
                    <a:pos x="173" y="41"/>
                  </a:cxn>
                  <a:cxn ang="0">
                    <a:pos x="186" y="41"/>
                  </a:cxn>
                  <a:cxn ang="0">
                    <a:pos x="200" y="36"/>
                  </a:cxn>
                  <a:cxn ang="0">
                    <a:pos x="205" y="18"/>
                  </a:cxn>
                  <a:cxn ang="0">
                    <a:pos x="214" y="32"/>
                  </a:cxn>
                  <a:cxn ang="0">
                    <a:pos x="218" y="32"/>
                  </a:cxn>
                  <a:cxn ang="0">
                    <a:pos x="227" y="27"/>
                  </a:cxn>
                  <a:cxn ang="0">
                    <a:pos x="236" y="23"/>
                  </a:cxn>
                  <a:cxn ang="0">
                    <a:pos x="245" y="27"/>
                  </a:cxn>
                  <a:cxn ang="0">
                    <a:pos x="254" y="23"/>
                  </a:cxn>
                  <a:cxn ang="0">
                    <a:pos x="259" y="36"/>
                  </a:cxn>
                  <a:cxn ang="0">
                    <a:pos x="268" y="27"/>
                  </a:cxn>
                  <a:cxn ang="0">
                    <a:pos x="277" y="41"/>
                  </a:cxn>
                  <a:cxn ang="0">
                    <a:pos x="286" y="23"/>
                  </a:cxn>
                  <a:cxn ang="0">
                    <a:pos x="295" y="32"/>
                  </a:cxn>
                  <a:cxn ang="0">
                    <a:pos x="304" y="32"/>
                  </a:cxn>
                  <a:cxn ang="0">
                    <a:pos x="309" y="27"/>
                  </a:cxn>
                  <a:cxn ang="0">
                    <a:pos x="318" y="27"/>
                  </a:cxn>
                  <a:cxn ang="0">
                    <a:pos x="323" y="32"/>
                  </a:cxn>
                  <a:cxn ang="0">
                    <a:pos x="332" y="27"/>
                  </a:cxn>
                  <a:cxn ang="0">
                    <a:pos x="341" y="23"/>
                  </a:cxn>
                  <a:cxn ang="0">
                    <a:pos x="345" y="23"/>
                  </a:cxn>
                  <a:cxn ang="0">
                    <a:pos x="354" y="41"/>
                  </a:cxn>
                  <a:cxn ang="0">
                    <a:pos x="359" y="41"/>
                  </a:cxn>
                  <a:cxn ang="0">
                    <a:pos x="368" y="23"/>
                  </a:cxn>
                  <a:cxn ang="0">
                    <a:pos x="381" y="27"/>
                  </a:cxn>
                  <a:cxn ang="0">
                    <a:pos x="395" y="32"/>
                  </a:cxn>
                  <a:cxn ang="0">
                    <a:pos x="409" y="32"/>
                  </a:cxn>
                  <a:cxn ang="0">
                    <a:pos x="422" y="32"/>
                  </a:cxn>
                </a:cxnLst>
                <a:rect l="0" t="0" r="r" b="b"/>
                <a:pathLst>
                  <a:path w="431" h="41">
                    <a:moveTo>
                      <a:pt x="0" y="27"/>
                    </a:moveTo>
                    <a:lnTo>
                      <a:pt x="5" y="32"/>
                    </a:lnTo>
                    <a:lnTo>
                      <a:pt x="10" y="27"/>
                    </a:lnTo>
                    <a:lnTo>
                      <a:pt x="14" y="32"/>
                    </a:lnTo>
                    <a:lnTo>
                      <a:pt x="19" y="32"/>
                    </a:lnTo>
                    <a:lnTo>
                      <a:pt x="23" y="32"/>
                    </a:lnTo>
                    <a:lnTo>
                      <a:pt x="28" y="36"/>
                    </a:lnTo>
                    <a:lnTo>
                      <a:pt x="32" y="32"/>
                    </a:lnTo>
                    <a:lnTo>
                      <a:pt x="37" y="36"/>
                    </a:lnTo>
                    <a:lnTo>
                      <a:pt x="41" y="23"/>
                    </a:lnTo>
                    <a:lnTo>
                      <a:pt x="46" y="27"/>
                    </a:lnTo>
                    <a:lnTo>
                      <a:pt x="46" y="18"/>
                    </a:lnTo>
                    <a:lnTo>
                      <a:pt x="50" y="18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27"/>
                    </a:lnTo>
                    <a:lnTo>
                      <a:pt x="69" y="27"/>
                    </a:lnTo>
                    <a:lnTo>
                      <a:pt x="69" y="9"/>
                    </a:lnTo>
                    <a:lnTo>
                      <a:pt x="73" y="14"/>
                    </a:lnTo>
                    <a:lnTo>
                      <a:pt x="78" y="0"/>
                    </a:lnTo>
                    <a:lnTo>
                      <a:pt x="82" y="9"/>
                    </a:lnTo>
                    <a:lnTo>
                      <a:pt x="82" y="14"/>
                    </a:lnTo>
                    <a:lnTo>
                      <a:pt x="87" y="18"/>
                    </a:lnTo>
                    <a:lnTo>
                      <a:pt x="91" y="18"/>
                    </a:lnTo>
                    <a:lnTo>
                      <a:pt x="96" y="23"/>
                    </a:lnTo>
                    <a:lnTo>
                      <a:pt x="100" y="27"/>
                    </a:lnTo>
                    <a:lnTo>
                      <a:pt x="105" y="27"/>
                    </a:lnTo>
                    <a:lnTo>
                      <a:pt x="109" y="27"/>
                    </a:lnTo>
                    <a:lnTo>
                      <a:pt x="114" y="32"/>
                    </a:lnTo>
                    <a:lnTo>
                      <a:pt x="118" y="32"/>
                    </a:lnTo>
                    <a:lnTo>
                      <a:pt x="123" y="32"/>
                    </a:lnTo>
                    <a:lnTo>
                      <a:pt x="127" y="32"/>
                    </a:lnTo>
                    <a:lnTo>
                      <a:pt x="132" y="32"/>
                    </a:lnTo>
                    <a:lnTo>
                      <a:pt x="137" y="36"/>
                    </a:lnTo>
                    <a:lnTo>
                      <a:pt x="141" y="36"/>
                    </a:lnTo>
                    <a:lnTo>
                      <a:pt x="146" y="36"/>
                    </a:lnTo>
                    <a:lnTo>
                      <a:pt x="150" y="36"/>
                    </a:lnTo>
                    <a:lnTo>
                      <a:pt x="155" y="36"/>
                    </a:lnTo>
                    <a:lnTo>
                      <a:pt x="159" y="41"/>
                    </a:lnTo>
                    <a:lnTo>
                      <a:pt x="164" y="36"/>
                    </a:lnTo>
                    <a:lnTo>
                      <a:pt x="168" y="36"/>
                    </a:lnTo>
                    <a:lnTo>
                      <a:pt x="173" y="41"/>
                    </a:lnTo>
                    <a:lnTo>
                      <a:pt x="177" y="41"/>
                    </a:lnTo>
                    <a:lnTo>
                      <a:pt x="182" y="41"/>
                    </a:lnTo>
                    <a:lnTo>
                      <a:pt x="186" y="41"/>
                    </a:lnTo>
                    <a:lnTo>
                      <a:pt x="191" y="41"/>
                    </a:lnTo>
                    <a:lnTo>
                      <a:pt x="196" y="27"/>
                    </a:lnTo>
                    <a:lnTo>
                      <a:pt x="200" y="36"/>
                    </a:lnTo>
                    <a:lnTo>
                      <a:pt x="200" y="18"/>
                    </a:lnTo>
                    <a:lnTo>
                      <a:pt x="205" y="27"/>
                    </a:lnTo>
                    <a:lnTo>
                      <a:pt x="205" y="18"/>
                    </a:lnTo>
                    <a:lnTo>
                      <a:pt x="209" y="32"/>
                    </a:lnTo>
                    <a:lnTo>
                      <a:pt x="209" y="23"/>
                    </a:lnTo>
                    <a:lnTo>
                      <a:pt x="214" y="32"/>
                    </a:lnTo>
                    <a:lnTo>
                      <a:pt x="214" y="23"/>
                    </a:lnTo>
                    <a:lnTo>
                      <a:pt x="218" y="27"/>
                    </a:lnTo>
                    <a:lnTo>
                      <a:pt x="218" y="32"/>
                    </a:lnTo>
                    <a:lnTo>
                      <a:pt x="223" y="27"/>
                    </a:lnTo>
                    <a:lnTo>
                      <a:pt x="232" y="27"/>
                    </a:lnTo>
                    <a:lnTo>
                      <a:pt x="227" y="27"/>
                    </a:lnTo>
                    <a:lnTo>
                      <a:pt x="232" y="27"/>
                    </a:lnTo>
                    <a:lnTo>
                      <a:pt x="236" y="32"/>
                    </a:lnTo>
                    <a:lnTo>
                      <a:pt x="236" y="23"/>
                    </a:lnTo>
                    <a:lnTo>
                      <a:pt x="241" y="36"/>
                    </a:lnTo>
                    <a:lnTo>
                      <a:pt x="241" y="23"/>
                    </a:lnTo>
                    <a:lnTo>
                      <a:pt x="245" y="27"/>
                    </a:lnTo>
                    <a:lnTo>
                      <a:pt x="250" y="23"/>
                    </a:lnTo>
                    <a:lnTo>
                      <a:pt x="250" y="27"/>
                    </a:lnTo>
                    <a:lnTo>
                      <a:pt x="254" y="23"/>
                    </a:lnTo>
                    <a:lnTo>
                      <a:pt x="254" y="32"/>
                    </a:lnTo>
                    <a:lnTo>
                      <a:pt x="259" y="27"/>
                    </a:lnTo>
                    <a:lnTo>
                      <a:pt x="259" y="36"/>
                    </a:lnTo>
                    <a:lnTo>
                      <a:pt x="264" y="23"/>
                    </a:lnTo>
                    <a:lnTo>
                      <a:pt x="264" y="36"/>
                    </a:lnTo>
                    <a:lnTo>
                      <a:pt x="268" y="27"/>
                    </a:lnTo>
                    <a:lnTo>
                      <a:pt x="273" y="32"/>
                    </a:lnTo>
                    <a:lnTo>
                      <a:pt x="277" y="23"/>
                    </a:lnTo>
                    <a:lnTo>
                      <a:pt x="277" y="41"/>
                    </a:lnTo>
                    <a:lnTo>
                      <a:pt x="282" y="27"/>
                    </a:lnTo>
                    <a:lnTo>
                      <a:pt x="286" y="32"/>
                    </a:lnTo>
                    <a:lnTo>
                      <a:pt x="286" y="23"/>
                    </a:lnTo>
                    <a:lnTo>
                      <a:pt x="291" y="41"/>
                    </a:lnTo>
                    <a:lnTo>
                      <a:pt x="291" y="27"/>
                    </a:lnTo>
                    <a:lnTo>
                      <a:pt x="295" y="32"/>
                    </a:lnTo>
                    <a:lnTo>
                      <a:pt x="295" y="27"/>
                    </a:lnTo>
                    <a:lnTo>
                      <a:pt x="300" y="23"/>
                    </a:lnTo>
                    <a:lnTo>
                      <a:pt x="304" y="32"/>
                    </a:lnTo>
                    <a:lnTo>
                      <a:pt x="304" y="27"/>
                    </a:lnTo>
                    <a:lnTo>
                      <a:pt x="309" y="41"/>
                    </a:lnTo>
                    <a:lnTo>
                      <a:pt x="309" y="27"/>
                    </a:lnTo>
                    <a:lnTo>
                      <a:pt x="313" y="36"/>
                    </a:lnTo>
                    <a:lnTo>
                      <a:pt x="313" y="23"/>
                    </a:lnTo>
                    <a:lnTo>
                      <a:pt x="318" y="27"/>
                    </a:lnTo>
                    <a:lnTo>
                      <a:pt x="318" y="32"/>
                    </a:lnTo>
                    <a:lnTo>
                      <a:pt x="323" y="23"/>
                    </a:lnTo>
                    <a:lnTo>
                      <a:pt x="323" y="32"/>
                    </a:lnTo>
                    <a:lnTo>
                      <a:pt x="327" y="23"/>
                    </a:lnTo>
                    <a:lnTo>
                      <a:pt x="327" y="41"/>
                    </a:lnTo>
                    <a:lnTo>
                      <a:pt x="332" y="27"/>
                    </a:lnTo>
                    <a:lnTo>
                      <a:pt x="332" y="23"/>
                    </a:lnTo>
                    <a:lnTo>
                      <a:pt x="336" y="32"/>
                    </a:lnTo>
                    <a:lnTo>
                      <a:pt x="341" y="23"/>
                    </a:lnTo>
                    <a:lnTo>
                      <a:pt x="341" y="36"/>
                    </a:lnTo>
                    <a:lnTo>
                      <a:pt x="345" y="27"/>
                    </a:lnTo>
                    <a:lnTo>
                      <a:pt x="345" y="23"/>
                    </a:lnTo>
                    <a:lnTo>
                      <a:pt x="350" y="27"/>
                    </a:lnTo>
                    <a:lnTo>
                      <a:pt x="350" y="23"/>
                    </a:lnTo>
                    <a:lnTo>
                      <a:pt x="354" y="41"/>
                    </a:lnTo>
                    <a:lnTo>
                      <a:pt x="354" y="27"/>
                    </a:lnTo>
                    <a:lnTo>
                      <a:pt x="359" y="23"/>
                    </a:lnTo>
                    <a:lnTo>
                      <a:pt x="359" y="41"/>
                    </a:lnTo>
                    <a:lnTo>
                      <a:pt x="363" y="23"/>
                    </a:lnTo>
                    <a:lnTo>
                      <a:pt x="368" y="32"/>
                    </a:lnTo>
                    <a:lnTo>
                      <a:pt x="368" y="23"/>
                    </a:lnTo>
                    <a:lnTo>
                      <a:pt x="372" y="23"/>
                    </a:lnTo>
                    <a:lnTo>
                      <a:pt x="377" y="27"/>
                    </a:lnTo>
                    <a:lnTo>
                      <a:pt x="381" y="27"/>
                    </a:lnTo>
                    <a:lnTo>
                      <a:pt x="386" y="27"/>
                    </a:lnTo>
                    <a:lnTo>
                      <a:pt x="391" y="32"/>
                    </a:lnTo>
                    <a:lnTo>
                      <a:pt x="395" y="32"/>
                    </a:lnTo>
                    <a:lnTo>
                      <a:pt x="400" y="32"/>
                    </a:lnTo>
                    <a:lnTo>
                      <a:pt x="404" y="32"/>
                    </a:lnTo>
                    <a:lnTo>
                      <a:pt x="409" y="32"/>
                    </a:lnTo>
                    <a:lnTo>
                      <a:pt x="413" y="32"/>
                    </a:lnTo>
                    <a:lnTo>
                      <a:pt x="418" y="36"/>
                    </a:lnTo>
                    <a:lnTo>
                      <a:pt x="422" y="32"/>
                    </a:lnTo>
                    <a:lnTo>
                      <a:pt x="427" y="36"/>
                    </a:lnTo>
                    <a:lnTo>
                      <a:pt x="431" y="36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6" name="Freeform 20"/>
              <p:cNvSpPr>
                <a:spLocks/>
              </p:cNvSpPr>
              <p:nvPr/>
            </p:nvSpPr>
            <p:spPr bwMode="auto">
              <a:xfrm>
                <a:off x="1085" y="1572"/>
                <a:ext cx="216" cy="59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23" y="41"/>
                  </a:cxn>
                  <a:cxn ang="0">
                    <a:pos x="37" y="41"/>
                  </a:cxn>
                  <a:cxn ang="0">
                    <a:pos x="50" y="41"/>
                  </a:cxn>
                  <a:cxn ang="0">
                    <a:pos x="68" y="46"/>
                  </a:cxn>
                  <a:cxn ang="0">
                    <a:pos x="73" y="46"/>
                  </a:cxn>
                  <a:cxn ang="0">
                    <a:pos x="87" y="46"/>
                  </a:cxn>
                  <a:cxn ang="0">
                    <a:pos x="100" y="46"/>
                  </a:cxn>
                  <a:cxn ang="0">
                    <a:pos x="114" y="46"/>
                  </a:cxn>
                  <a:cxn ang="0">
                    <a:pos x="127" y="46"/>
                  </a:cxn>
                  <a:cxn ang="0">
                    <a:pos x="136" y="50"/>
                  </a:cxn>
                  <a:cxn ang="0">
                    <a:pos x="145" y="46"/>
                  </a:cxn>
                  <a:cxn ang="0">
                    <a:pos x="155" y="50"/>
                  </a:cxn>
                  <a:cxn ang="0">
                    <a:pos x="159" y="41"/>
                  </a:cxn>
                  <a:cxn ang="0">
                    <a:pos x="168" y="46"/>
                  </a:cxn>
                  <a:cxn ang="0">
                    <a:pos x="177" y="41"/>
                  </a:cxn>
                  <a:cxn ang="0">
                    <a:pos x="186" y="50"/>
                  </a:cxn>
                  <a:cxn ang="0">
                    <a:pos x="195" y="37"/>
                  </a:cxn>
                  <a:cxn ang="0">
                    <a:pos x="200" y="50"/>
                  </a:cxn>
                  <a:cxn ang="0">
                    <a:pos x="209" y="37"/>
                  </a:cxn>
                  <a:cxn ang="0">
                    <a:pos x="218" y="41"/>
                  </a:cxn>
                  <a:cxn ang="0">
                    <a:pos x="227" y="32"/>
                  </a:cxn>
                  <a:cxn ang="0">
                    <a:pos x="232" y="28"/>
                  </a:cxn>
                  <a:cxn ang="0">
                    <a:pos x="241" y="46"/>
                  </a:cxn>
                  <a:cxn ang="0">
                    <a:pos x="245" y="32"/>
                  </a:cxn>
                  <a:cxn ang="0">
                    <a:pos x="254" y="32"/>
                  </a:cxn>
                  <a:cxn ang="0">
                    <a:pos x="263" y="37"/>
                  </a:cxn>
                  <a:cxn ang="0">
                    <a:pos x="272" y="32"/>
                  </a:cxn>
                  <a:cxn ang="0">
                    <a:pos x="282" y="46"/>
                  </a:cxn>
                  <a:cxn ang="0">
                    <a:pos x="291" y="37"/>
                  </a:cxn>
                  <a:cxn ang="0">
                    <a:pos x="295" y="32"/>
                  </a:cxn>
                  <a:cxn ang="0">
                    <a:pos x="304" y="28"/>
                  </a:cxn>
                  <a:cxn ang="0">
                    <a:pos x="313" y="32"/>
                  </a:cxn>
                  <a:cxn ang="0">
                    <a:pos x="327" y="37"/>
                  </a:cxn>
                  <a:cxn ang="0">
                    <a:pos x="341" y="37"/>
                  </a:cxn>
                  <a:cxn ang="0">
                    <a:pos x="354" y="37"/>
                  </a:cxn>
                  <a:cxn ang="0">
                    <a:pos x="368" y="41"/>
                  </a:cxn>
                  <a:cxn ang="0">
                    <a:pos x="381" y="37"/>
                  </a:cxn>
                  <a:cxn ang="0">
                    <a:pos x="390" y="23"/>
                  </a:cxn>
                  <a:cxn ang="0">
                    <a:pos x="399" y="23"/>
                  </a:cxn>
                  <a:cxn ang="0">
                    <a:pos x="409" y="23"/>
                  </a:cxn>
                  <a:cxn ang="0">
                    <a:pos x="413" y="5"/>
                  </a:cxn>
                </a:cxnLst>
                <a:rect l="0" t="0" r="r" b="b"/>
                <a:pathLst>
                  <a:path w="422" h="59">
                    <a:moveTo>
                      <a:pt x="0" y="41"/>
                    </a:moveTo>
                    <a:lnTo>
                      <a:pt x="5" y="41"/>
                    </a:lnTo>
                    <a:lnTo>
                      <a:pt x="9" y="41"/>
                    </a:lnTo>
                    <a:lnTo>
                      <a:pt x="14" y="41"/>
                    </a:lnTo>
                    <a:lnTo>
                      <a:pt x="19" y="41"/>
                    </a:lnTo>
                    <a:lnTo>
                      <a:pt x="23" y="41"/>
                    </a:lnTo>
                    <a:lnTo>
                      <a:pt x="28" y="41"/>
                    </a:lnTo>
                    <a:lnTo>
                      <a:pt x="32" y="46"/>
                    </a:lnTo>
                    <a:lnTo>
                      <a:pt x="37" y="41"/>
                    </a:lnTo>
                    <a:lnTo>
                      <a:pt x="41" y="46"/>
                    </a:lnTo>
                    <a:lnTo>
                      <a:pt x="46" y="46"/>
                    </a:lnTo>
                    <a:lnTo>
                      <a:pt x="50" y="41"/>
                    </a:lnTo>
                    <a:lnTo>
                      <a:pt x="55" y="46"/>
                    </a:lnTo>
                    <a:lnTo>
                      <a:pt x="59" y="46"/>
                    </a:lnTo>
                    <a:lnTo>
                      <a:pt x="68" y="46"/>
                    </a:lnTo>
                    <a:lnTo>
                      <a:pt x="64" y="46"/>
                    </a:lnTo>
                    <a:lnTo>
                      <a:pt x="68" y="46"/>
                    </a:lnTo>
                    <a:lnTo>
                      <a:pt x="73" y="46"/>
                    </a:lnTo>
                    <a:lnTo>
                      <a:pt x="77" y="46"/>
                    </a:lnTo>
                    <a:lnTo>
                      <a:pt x="82" y="46"/>
                    </a:lnTo>
                    <a:lnTo>
                      <a:pt x="87" y="46"/>
                    </a:lnTo>
                    <a:lnTo>
                      <a:pt x="91" y="46"/>
                    </a:lnTo>
                    <a:lnTo>
                      <a:pt x="96" y="46"/>
                    </a:lnTo>
                    <a:lnTo>
                      <a:pt x="100" y="46"/>
                    </a:lnTo>
                    <a:lnTo>
                      <a:pt x="105" y="46"/>
                    </a:lnTo>
                    <a:lnTo>
                      <a:pt x="109" y="46"/>
                    </a:lnTo>
                    <a:lnTo>
                      <a:pt x="114" y="46"/>
                    </a:lnTo>
                    <a:lnTo>
                      <a:pt x="118" y="50"/>
                    </a:lnTo>
                    <a:lnTo>
                      <a:pt x="123" y="46"/>
                    </a:lnTo>
                    <a:lnTo>
                      <a:pt x="127" y="46"/>
                    </a:lnTo>
                    <a:lnTo>
                      <a:pt x="132" y="55"/>
                    </a:lnTo>
                    <a:lnTo>
                      <a:pt x="132" y="46"/>
                    </a:lnTo>
                    <a:lnTo>
                      <a:pt x="136" y="50"/>
                    </a:lnTo>
                    <a:lnTo>
                      <a:pt x="141" y="50"/>
                    </a:lnTo>
                    <a:lnTo>
                      <a:pt x="141" y="59"/>
                    </a:lnTo>
                    <a:lnTo>
                      <a:pt x="145" y="46"/>
                    </a:lnTo>
                    <a:lnTo>
                      <a:pt x="150" y="50"/>
                    </a:lnTo>
                    <a:lnTo>
                      <a:pt x="150" y="41"/>
                    </a:lnTo>
                    <a:lnTo>
                      <a:pt x="155" y="50"/>
                    </a:lnTo>
                    <a:lnTo>
                      <a:pt x="155" y="41"/>
                    </a:lnTo>
                    <a:lnTo>
                      <a:pt x="159" y="50"/>
                    </a:lnTo>
                    <a:lnTo>
                      <a:pt x="159" y="41"/>
                    </a:lnTo>
                    <a:lnTo>
                      <a:pt x="164" y="55"/>
                    </a:lnTo>
                    <a:lnTo>
                      <a:pt x="164" y="41"/>
                    </a:lnTo>
                    <a:lnTo>
                      <a:pt x="168" y="46"/>
                    </a:lnTo>
                    <a:lnTo>
                      <a:pt x="173" y="37"/>
                    </a:lnTo>
                    <a:lnTo>
                      <a:pt x="173" y="50"/>
                    </a:lnTo>
                    <a:lnTo>
                      <a:pt x="177" y="41"/>
                    </a:lnTo>
                    <a:lnTo>
                      <a:pt x="177" y="55"/>
                    </a:lnTo>
                    <a:lnTo>
                      <a:pt x="182" y="37"/>
                    </a:lnTo>
                    <a:lnTo>
                      <a:pt x="186" y="50"/>
                    </a:lnTo>
                    <a:lnTo>
                      <a:pt x="186" y="37"/>
                    </a:lnTo>
                    <a:lnTo>
                      <a:pt x="191" y="41"/>
                    </a:lnTo>
                    <a:lnTo>
                      <a:pt x="195" y="37"/>
                    </a:lnTo>
                    <a:lnTo>
                      <a:pt x="195" y="46"/>
                    </a:lnTo>
                    <a:lnTo>
                      <a:pt x="200" y="32"/>
                    </a:lnTo>
                    <a:lnTo>
                      <a:pt x="200" y="50"/>
                    </a:lnTo>
                    <a:lnTo>
                      <a:pt x="204" y="37"/>
                    </a:lnTo>
                    <a:lnTo>
                      <a:pt x="204" y="50"/>
                    </a:lnTo>
                    <a:lnTo>
                      <a:pt x="209" y="37"/>
                    </a:lnTo>
                    <a:lnTo>
                      <a:pt x="209" y="41"/>
                    </a:lnTo>
                    <a:lnTo>
                      <a:pt x="214" y="37"/>
                    </a:lnTo>
                    <a:lnTo>
                      <a:pt x="218" y="41"/>
                    </a:lnTo>
                    <a:lnTo>
                      <a:pt x="223" y="32"/>
                    </a:lnTo>
                    <a:lnTo>
                      <a:pt x="223" y="46"/>
                    </a:lnTo>
                    <a:lnTo>
                      <a:pt x="227" y="32"/>
                    </a:lnTo>
                    <a:lnTo>
                      <a:pt x="227" y="41"/>
                    </a:lnTo>
                    <a:lnTo>
                      <a:pt x="232" y="37"/>
                    </a:lnTo>
                    <a:lnTo>
                      <a:pt x="232" y="28"/>
                    </a:lnTo>
                    <a:lnTo>
                      <a:pt x="236" y="37"/>
                    </a:lnTo>
                    <a:lnTo>
                      <a:pt x="236" y="32"/>
                    </a:lnTo>
                    <a:lnTo>
                      <a:pt x="241" y="46"/>
                    </a:lnTo>
                    <a:lnTo>
                      <a:pt x="241" y="32"/>
                    </a:lnTo>
                    <a:lnTo>
                      <a:pt x="245" y="50"/>
                    </a:lnTo>
                    <a:lnTo>
                      <a:pt x="245" y="32"/>
                    </a:lnTo>
                    <a:lnTo>
                      <a:pt x="250" y="32"/>
                    </a:lnTo>
                    <a:lnTo>
                      <a:pt x="254" y="37"/>
                    </a:lnTo>
                    <a:lnTo>
                      <a:pt x="254" y="32"/>
                    </a:lnTo>
                    <a:lnTo>
                      <a:pt x="259" y="46"/>
                    </a:lnTo>
                    <a:lnTo>
                      <a:pt x="259" y="32"/>
                    </a:lnTo>
                    <a:lnTo>
                      <a:pt x="263" y="37"/>
                    </a:lnTo>
                    <a:lnTo>
                      <a:pt x="268" y="32"/>
                    </a:lnTo>
                    <a:lnTo>
                      <a:pt x="268" y="46"/>
                    </a:lnTo>
                    <a:lnTo>
                      <a:pt x="272" y="32"/>
                    </a:lnTo>
                    <a:lnTo>
                      <a:pt x="277" y="37"/>
                    </a:lnTo>
                    <a:lnTo>
                      <a:pt x="277" y="28"/>
                    </a:lnTo>
                    <a:lnTo>
                      <a:pt x="282" y="46"/>
                    </a:lnTo>
                    <a:lnTo>
                      <a:pt x="282" y="28"/>
                    </a:lnTo>
                    <a:lnTo>
                      <a:pt x="286" y="28"/>
                    </a:lnTo>
                    <a:lnTo>
                      <a:pt x="291" y="37"/>
                    </a:lnTo>
                    <a:lnTo>
                      <a:pt x="291" y="28"/>
                    </a:lnTo>
                    <a:lnTo>
                      <a:pt x="295" y="46"/>
                    </a:lnTo>
                    <a:lnTo>
                      <a:pt x="295" y="32"/>
                    </a:lnTo>
                    <a:lnTo>
                      <a:pt x="300" y="28"/>
                    </a:lnTo>
                    <a:lnTo>
                      <a:pt x="300" y="41"/>
                    </a:lnTo>
                    <a:lnTo>
                      <a:pt x="304" y="28"/>
                    </a:lnTo>
                    <a:lnTo>
                      <a:pt x="309" y="46"/>
                    </a:lnTo>
                    <a:lnTo>
                      <a:pt x="309" y="32"/>
                    </a:lnTo>
                    <a:lnTo>
                      <a:pt x="313" y="32"/>
                    </a:lnTo>
                    <a:lnTo>
                      <a:pt x="318" y="32"/>
                    </a:lnTo>
                    <a:lnTo>
                      <a:pt x="322" y="37"/>
                    </a:lnTo>
                    <a:lnTo>
                      <a:pt x="327" y="37"/>
                    </a:lnTo>
                    <a:lnTo>
                      <a:pt x="331" y="37"/>
                    </a:lnTo>
                    <a:lnTo>
                      <a:pt x="336" y="37"/>
                    </a:lnTo>
                    <a:lnTo>
                      <a:pt x="341" y="37"/>
                    </a:lnTo>
                    <a:lnTo>
                      <a:pt x="345" y="41"/>
                    </a:lnTo>
                    <a:lnTo>
                      <a:pt x="350" y="41"/>
                    </a:lnTo>
                    <a:lnTo>
                      <a:pt x="354" y="37"/>
                    </a:lnTo>
                    <a:lnTo>
                      <a:pt x="359" y="41"/>
                    </a:lnTo>
                    <a:lnTo>
                      <a:pt x="363" y="41"/>
                    </a:lnTo>
                    <a:lnTo>
                      <a:pt x="368" y="41"/>
                    </a:lnTo>
                    <a:lnTo>
                      <a:pt x="372" y="41"/>
                    </a:lnTo>
                    <a:lnTo>
                      <a:pt x="377" y="41"/>
                    </a:lnTo>
                    <a:lnTo>
                      <a:pt x="381" y="37"/>
                    </a:lnTo>
                    <a:lnTo>
                      <a:pt x="390" y="23"/>
                    </a:lnTo>
                    <a:lnTo>
                      <a:pt x="386" y="23"/>
                    </a:lnTo>
                    <a:lnTo>
                      <a:pt x="390" y="23"/>
                    </a:lnTo>
                    <a:lnTo>
                      <a:pt x="395" y="9"/>
                    </a:lnTo>
                    <a:lnTo>
                      <a:pt x="395" y="14"/>
                    </a:lnTo>
                    <a:lnTo>
                      <a:pt x="399" y="23"/>
                    </a:lnTo>
                    <a:lnTo>
                      <a:pt x="404" y="28"/>
                    </a:lnTo>
                    <a:lnTo>
                      <a:pt x="404" y="19"/>
                    </a:lnTo>
                    <a:lnTo>
                      <a:pt x="409" y="23"/>
                    </a:lnTo>
                    <a:lnTo>
                      <a:pt x="409" y="19"/>
                    </a:lnTo>
                    <a:lnTo>
                      <a:pt x="413" y="0"/>
                    </a:lnTo>
                    <a:lnTo>
                      <a:pt x="413" y="5"/>
                    </a:lnTo>
                    <a:lnTo>
                      <a:pt x="418" y="0"/>
                    </a:lnTo>
                    <a:lnTo>
                      <a:pt x="422" y="9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7" name="Freeform 21"/>
              <p:cNvSpPr>
                <a:spLocks/>
              </p:cNvSpPr>
              <p:nvPr/>
            </p:nvSpPr>
            <p:spPr bwMode="auto">
              <a:xfrm>
                <a:off x="1301" y="1581"/>
                <a:ext cx="5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5"/>
                  </a:cxn>
                  <a:cxn ang="0">
                    <a:pos x="9" y="10"/>
                  </a:cxn>
                  <a:cxn ang="0">
                    <a:pos x="14" y="14"/>
                  </a:cxn>
                  <a:cxn ang="0">
                    <a:pos x="18" y="19"/>
                  </a:cxn>
                  <a:cxn ang="0">
                    <a:pos x="23" y="23"/>
                  </a:cxn>
                  <a:cxn ang="0">
                    <a:pos x="27" y="23"/>
                  </a:cxn>
                  <a:cxn ang="0">
                    <a:pos x="32" y="28"/>
                  </a:cxn>
                  <a:cxn ang="0">
                    <a:pos x="36" y="28"/>
                  </a:cxn>
                  <a:cxn ang="0">
                    <a:pos x="41" y="28"/>
                  </a:cxn>
                  <a:cxn ang="0">
                    <a:pos x="46" y="28"/>
                  </a:cxn>
                  <a:cxn ang="0">
                    <a:pos x="50" y="32"/>
                  </a:cxn>
                  <a:cxn ang="0">
                    <a:pos x="59" y="32"/>
                  </a:cxn>
                  <a:cxn ang="0">
                    <a:pos x="55" y="32"/>
                  </a:cxn>
                  <a:cxn ang="0">
                    <a:pos x="59" y="32"/>
                  </a:cxn>
                  <a:cxn ang="0">
                    <a:pos x="64" y="32"/>
                  </a:cxn>
                  <a:cxn ang="0">
                    <a:pos x="68" y="37"/>
                  </a:cxn>
                  <a:cxn ang="0">
                    <a:pos x="73" y="37"/>
                  </a:cxn>
                  <a:cxn ang="0">
                    <a:pos x="77" y="32"/>
                  </a:cxn>
                  <a:cxn ang="0">
                    <a:pos x="82" y="37"/>
                  </a:cxn>
                  <a:cxn ang="0">
                    <a:pos x="86" y="37"/>
                  </a:cxn>
                  <a:cxn ang="0">
                    <a:pos x="91" y="37"/>
                  </a:cxn>
                  <a:cxn ang="0">
                    <a:pos x="95" y="37"/>
                  </a:cxn>
                  <a:cxn ang="0">
                    <a:pos x="100" y="37"/>
                  </a:cxn>
                  <a:cxn ang="0">
                    <a:pos x="104" y="37"/>
                  </a:cxn>
                  <a:cxn ang="0">
                    <a:pos x="109" y="41"/>
                  </a:cxn>
                  <a:cxn ang="0">
                    <a:pos x="114" y="37"/>
                  </a:cxn>
                </a:cxnLst>
                <a:rect l="0" t="0" r="r" b="b"/>
                <a:pathLst>
                  <a:path w="114" h="41">
                    <a:moveTo>
                      <a:pt x="0" y="0"/>
                    </a:moveTo>
                    <a:lnTo>
                      <a:pt x="5" y="5"/>
                    </a:lnTo>
                    <a:lnTo>
                      <a:pt x="9" y="10"/>
                    </a:lnTo>
                    <a:lnTo>
                      <a:pt x="14" y="14"/>
                    </a:lnTo>
                    <a:lnTo>
                      <a:pt x="18" y="19"/>
                    </a:lnTo>
                    <a:lnTo>
                      <a:pt x="23" y="23"/>
                    </a:lnTo>
                    <a:lnTo>
                      <a:pt x="27" y="23"/>
                    </a:lnTo>
                    <a:lnTo>
                      <a:pt x="32" y="28"/>
                    </a:lnTo>
                    <a:lnTo>
                      <a:pt x="36" y="28"/>
                    </a:lnTo>
                    <a:lnTo>
                      <a:pt x="41" y="28"/>
                    </a:lnTo>
                    <a:lnTo>
                      <a:pt x="46" y="28"/>
                    </a:lnTo>
                    <a:lnTo>
                      <a:pt x="50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9" y="32"/>
                    </a:lnTo>
                    <a:lnTo>
                      <a:pt x="64" y="32"/>
                    </a:lnTo>
                    <a:lnTo>
                      <a:pt x="68" y="37"/>
                    </a:lnTo>
                    <a:lnTo>
                      <a:pt x="73" y="37"/>
                    </a:lnTo>
                    <a:lnTo>
                      <a:pt x="77" y="32"/>
                    </a:lnTo>
                    <a:lnTo>
                      <a:pt x="82" y="37"/>
                    </a:lnTo>
                    <a:lnTo>
                      <a:pt x="86" y="37"/>
                    </a:lnTo>
                    <a:lnTo>
                      <a:pt x="91" y="37"/>
                    </a:lnTo>
                    <a:lnTo>
                      <a:pt x="95" y="37"/>
                    </a:lnTo>
                    <a:lnTo>
                      <a:pt x="100" y="37"/>
                    </a:lnTo>
                    <a:lnTo>
                      <a:pt x="104" y="37"/>
                    </a:lnTo>
                    <a:lnTo>
                      <a:pt x="109" y="41"/>
                    </a:lnTo>
                    <a:lnTo>
                      <a:pt x="114" y="37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8" name="Freeform 22"/>
              <p:cNvSpPr>
                <a:spLocks/>
              </p:cNvSpPr>
              <p:nvPr/>
            </p:nvSpPr>
            <p:spPr bwMode="auto">
              <a:xfrm>
                <a:off x="863" y="1504"/>
                <a:ext cx="245" cy="59"/>
              </a:xfrm>
              <a:custGeom>
                <a:avLst/>
                <a:gdLst/>
                <a:ahLst/>
                <a:cxnLst>
                  <a:cxn ang="0">
                    <a:pos x="10" y="41"/>
                  </a:cxn>
                  <a:cxn ang="0">
                    <a:pos x="14" y="41"/>
                  </a:cxn>
                  <a:cxn ang="0">
                    <a:pos x="28" y="41"/>
                  </a:cxn>
                  <a:cxn ang="0">
                    <a:pos x="41" y="41"/>
                  </a:cxn>
                  <a:cxn ang="0">
                    <a:pos x="46" y="32"/>
                  </a:cxn>
                  <a:cxn ang="0">
                    <a:pos x="55" y="9"/>
                  </a:cxn>
                  <a:cxn ang="0">
                    <a:pos x="64" y="0"/>
                  </a:cxn>
                  <a:cxn ang="0">
                    <a:pos x="73" y="14"/>
                  </a:cxn>
                  <a:cxn ang="0">
                    <a:pos x="78" y="28"/>
                  </a:cxn>
                  <a:cxn ang="0">
                    <a:pos x="91" y="37"/>
                  </a:cxn>
                  <a:cxn ang="0">
                    <a:pos x="105" y="41"/>
                  </a:cxn>
                  <a:cxn ang="0">
                    <a:pos x="118" y="46"/>
                  </a:cxn>
                  <a:cxn ang="0">
                    <a:pos x="132" y="50"/>
                  </a:cxn>
                  <a:cxn ang="0">
                    <a:pos x="146" y="50"/>
                  </a:cxn>
                  <a:cxn ang="0">
                    <a:pos x="159" y="50"/>
                  </a:cxn>
                  <a:cxn ang="0">
                    <a:pos x="173" y="50"/>
                  </a:cxn>
                  <a:cxn ang="0">
                    <a:pos x="186" y="50"/>
                  </a:cxn>
                  <a:cxn ang="0">
                    <a:pos x="200" y="55"/>
                  </a:cxn>
                  <a:cxn ang="0">
                    <a:pos x="214" y="55"/>
                  </a:cxn>
                  <a:cxn ang="0">
                    <a:pos x="227" y="55"/>
                  </a:cxn>
                  <a:cxn ang="0">
                    <a:pos x="241" y="55"/>
                  </a:cxn>
                  <a:cxn ang="0">
                    <a:pos x="254" y="55"/>
                  </a:cxn>
                  <a:cxn ang="0">
                    <a:pos x="259" y="46"/>
                  </a:cxn>
                  <a:cxn ang="0">
                    <a:pos x="273" y="46"/>
                  </a:cxn>
                  <a:cxn ang="0">
                    <a:pos x="282" y="46"/>
                  </a:cxn>
                  <a:cxn ang="0">
                    <a:pos x="291" y="55"/>
                  </a:cxn>
                  <a:cxn ang="0">
                    <a:pos x="304" y="55"/>
                  </a:cxn>
                  <a:cxn ang="0">
                    <a:pos x="313" y="46"/>
                  </a:cxn>
                  <a:cxn ang="0">
                    <a:pos x="323" y="50"/>
                  </a:cxn>
                  <a:cxn ang="0">
                    <a:pos x="336" y="50"/>
                  </a:cxn>
                  <a:cxn ang="0">
                    <a:pos x="350" y="46"/>
                  </a:cxn>
                  <a:cxn ang="0">
                    <a:pos x="354" y="41"/>
                  </a:cxn>
                  <a:cxn ang="0">
                    <a:pos x="368" y="41"/>
                  </a:cxn>
                  <a:cxn ang="0">
                    <a:pos x="377" y="41"/>
                  </a:cxn>
                  <a:cxn ang="0">
                    <a:pos x="386" y="46"/>
                  </a:cxn>
                  <a:cxn ang="0">
                    <a:pos x="395" y="41"/>
                  </a:cxn>
                  <a:cxn ang="0">
                    <a:pos x="404" y="41"/>
                  </a:cxn>
                  <a:cxn ang="0">
                    <a:pos x="413" y="41"/>
                  </a:cxn>
                  <a:cxn ang="0">
                    <a:pos x="427" y="41"/>
                  </a:cxn>
                  <a:cxn ang="0">
                    <a:pos x="440" y="41"/>
                  </a:cxn>
                  <a:cxn ang="0">
                    <a:pos x="454" y="46"/>
                  </a:cxn>
                  <a:cxn ang="0">
                    <a:pos x="468" y="46"/>
                  </a:cxn>
                </a:cxnLst>
                <a:rect l="0" t="0" r="r" b="b"/>
                <a:pathLst>
                  <a:path w="477" h="59">
                    <a:moveTo>
                      <a:pt x="0" y="37"/>
                    </a:moveTo>
                    <a:lnTo>
                      <a:pt x="0" y="41"/>
                    </a:lnTo>
                    <a:lnTo>
                      <a:pt x="10" y="41"/>
                    </a:lnTo>
                    <a:lnTo>
                      <a:pt x="5" y="41"/>
                    </a:lnTo>
                    <a:lnTo>
                      <a:pt x="10" y="41"/>
                    </a:lnTo>
                    <a:lnTo>
                      <a:pt x="14" y="41"/>
                    </a:lnTo>
                    <a:lnTo>
                      <a:pt x="19" y="41"/>
                    </a:lnTo>
                    <a:lnTo>
                      <a:pt x="23" y="46"/>
                    </a:lnTo>
                    <a:lnTo>
                      <a:pt x="28" y="41"/>
                    </a:lnTo>
                    <a:lnTo>
                      <a:pt x="32" y="46"/>
                    </a:lnTo>
                    <a:lnTo>
                      <a:pt x="37" y="46"/>
                    </a:lnTo>
                    <a:lnTo>
                      <a:pt x="41" y="41"/>
                    </a:lnTo>
                    <a:lnTo>
                      <a:pt x="41" y="32"/>
                    </a:lnTo>
                    <a:lnTo>
                      <a:pt x="46" y="28"/>
                    </a:lnTo>
                    <a:lnTo>
                      <a:pt x="46" y="32"/>
                    </a:lnTo>
                    <a:lnTo>
                      <a:pt x="50" y="14"/>
                    </a:lnTo>
                    <a:lnTo>
                      <a:pt x="55" y="0"/>
                    </a:lnTo>
                    <a:lnTo>
                      <a:pt x="55" y="9"/>
                    </a:lnTo>
                    <a:lnTo>
                      <a:pt x="59" y="14"/>
                    </a:lnTo>
                    <a:lnTo>
                      <a:pt x="64" y="9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69" y="9"/>
                    </a:lnTo>
                    <a:lnTo>
                      <a:pt x="73" y="14"/>
                    </a:lnTo>
                    <a:lnTo>
                      <a:pt x="73" y="18"/>
                    </a:lnTo>
                    <a:lnTo>
                      <a:pt x="78" y="14"/>
                    </a:lnTo>
                    <a:lnTo>
                      <a:pt x="78" y="28"/>
                    </a:lnTo>
                    <a:lnTo>
                      <a:pt x="82" y="32"/>
                    </a:lnTo>
                    <a:lnTo>
                      <a:pt x="87" y="32"/>
                    </a:lnTo>
                    <a:lnTo>
                      <a:pt x="91" y="37"/>
                    </a:lnTo>
                    <a:lnTo>
                      <a:pt x="96" y="37"/>
                    </a:lnTo>
                    <a:lnTo>
                      <a:pt x="100" y="41"/>
                    </a:lnTo>
                    <a:lnTo>
                      <a:pt x="105" y="41"/>
                    </a:lnTo>
                    <a:lnTo>
                      <a:pt x="109" y="46"/>
                    </a:lnTo>
                    <a:lnTo>
                      <a:pt x="114" y="41"/>
                    </a:lnTo>
                    <a:lnTo>
                      <a:pt x="118" y="46"/>
                    </a:lnTo>
                    <a:lnTo>
                      <a:pt x="123" y="46"/>
                    </a:lnTo>
                    <a:lnTo>
                      <a:pt x="127" y="46"/>
                    </a:lnTo>
                    <a:lnTo>
                      <a:pt x="132" y="50"/>
                    </a:lnTo>
                    <a:lnTo>
                      <a:pt x="137" y="46"/>
                    </a:lnTo>
                    <a:lnTo>
                      <a:pt x="141" y="50"/>
                    </a:lnTo>
                    <a:lnTo>
                      <a:pt x="146" y="50"/>
                    </a:lnTo>
                    <a:lnTo>
                      <a:pt x="150" y="50"/>
                    </a:lnTo>
                    <a:lnTo>
                      <a:pt x="155" y="50"/>
                    </a:lnTo>
                    <a:lnTo>
                      <a:pt x="159" y="50"/>
                    </a:lnTo>
                    <a:lnTo>
                      <a:pt x="164" y="50"/>
                    </a:lnTo>
                    <a:lnTo>
                      <a:pt x="168" y="55"/>
                    </a:lnTo>
                    <a:lnTo>
                      <a:pt x="173" y="50"/>
                    </a:lnTo>
                    <a:lnTo>
                      <a:pt x="177" y="50"/>
                    </a:lnTo>
                    <a:lnTo>
                      <a:pt x="182" y="55"/>
                    </a:lnTo>
                    <a:lnTo>
                      <a:pt x="186" y="50"/>
                    </a:lnTo>
                    <a:lnTo>
                      <a:pt x="191" y="55"/>
                    </a:lnTo>
                    <a:lnTo>
                      <a:pt x="196" y="55"/>
                    </a:lnTo>
                    <a:lnTo>
                      <a:pt x="200" y="55"/>
                    </a:lnTo>
                    <a:lnTo>
                      <a:pt x="205" y="55"/>
                    </a:lnTo>
                    <a:lnTo>
                      <a:pt x="209" y="55"/>
                    </a:lnTo>
                    <a:lnTo>
                      <a:pt x="214" y="55"/>
                    </a:lnTo>
                    <a:lnTo>
                      <a:pt x="218" y="55"/>
                    </a:lnTo>
                    <a:lnTo>
                      <a:pt x="223" y="55"/>
                    </a:lnTo>
                    <a:lnTo>
                      <a:pt x="227" y="55"/>
                    </a:lnTo>
                    <a:lnTo>
                      <a:pt x="232" y="55"/>
                    </a:lnTo>
                    <a:lnTo>
                      <a:pt x="236" y="55"/>
                    </a:lnTo>
                    <a:lnTo>
                      <a:pt x="241" y="55"/>
                    </a:lnTo>
                    <a:lnTo>
                      <a:pt x="245" y="55"/>
                    </a:lnTo>
                    <a:lnTo>
                      <a:pt x="250" y="59"/>
                    </a:lnTo>
                    <a:lnTo>
                      <a:pt x="254" y="55"/>
                    </a:lnTo>
                    <a:lnTo>
                      <a:pt x="254" y="50"/>
                    </a:lnTo>
                    <a:lnTo>
                      <a:pt x="259" y="37"/>
                    </a:lnTo>
                    <a:lnTo>
                      <a:pt x="259" y="46"/>
                    </a:lnTo>
                    <a:lnTo>
                      <a:pt x="264" y="50"/>
                    </a:lnTo>
                    <a:lnTo>
                      <a:pt x="268" y="55"/>
                    </a:lnTo>
                    <a:lnTo>
                      <a:pt x="273" y="46"/>
                    </a:lnTo>
                    <a:lnTo>
                      <a:pt x="277" y="46"/>
                    </a:lnTo>
                    <a:lnTo>
                      <a:pt x="286" y="46"/>
                    </a:lnTo>
                    <a:lnTo>
                      <a:pt x="282" y="46"/>
                    </a:lnTo>
                    <a:lnTo>
                      <a:pt x="286" y="50"/>
                    </a:lnTo>
                    <a:lnTo>
                      <a:pt x="291" y="46"/>
                    </a:lnTo>
                    <a:lnTo>
                      <a:pt x="291" y="55"/>
                    </a:lnTo>
                    <a:lnTo>
                      <a:pt x="295" y="46"/>
                    </a:lnTo>
                    <a:lnTo>
                      <a:pt x="300" y="50"/>
                    </a:lnTo>
                    <a:lnTo>
                      <a:pt x="304" y="55"/>
                    </a:lnTo>
                    <a:lnTo>
                      <a:pt x="309" y="46"/>
                    </a:lnTo>
                    <a:lnTo>
                      <a:pt x="309" y="50"/>
                    </a:lnTo>
                    <a:lnTo>
                      <a:pt x="313" y="46"/>
                    </a:lnTo>
                    <a:lnTo>
                      <a:pt x="318" y="55"/>
                    </a:lnTo>
                    <a:lnTo>
                      <a:pt x="318" y="46"/>
                    </a:lnTo>
                    <a:lnTo>
                      <a:pt x="323" y="50"/>
                    </a:lnTo>
                    <a:lnTo>
                      <a:pt x="327" y="46"/>
                    </a:lnTo>
                    <a:lnTo>
                      <a:pt x="332" y="41"/>
                    </a:lnTo>
                    <a:lnTo>
                      <a:pt x="336" y="50"/>
                    </a:lnTo>
                    <a:lnTo>
                      <a:pt x="341" y="46"/>
                    </a:lnTo>
                    <a:lnTo>
                      <a:pt x="345" y="41"/>
                    </a:lnTo>
                    <a:lnTo>
                      <a:pt x="350" y="46"/>
                    </a:lnTo>
                    <a:lnTo>
                      <a:pt x="350" y="41"/>
                    </a:lnTo>
                    <a:lnTo>
                      <a:pt x="359" y="41"/>
                    </a:lnTo>
                    <a:lnTo>
                      <a:pt x="354" y="41"/>
                    </a:lnTo>
                    <a:lnTo>
                      <a:pt x="359" y="46"/>
                    </a:lnTo>
                    <a:lnTo>
                      <a:pt x="363" y="41"/>
                    </a:lnTo>
                    <a:lnTo>
                      <a:pt x="368" y="41"/>
                    </a:lnTo>
                    <a:lnTo>
                      <a:pt x="372" y="41"/>
                    </a:lnTo>
                    <a:lnTo>
                      <a:pt x="377" y="46"/>
                    </a:lnTo>
                    <a:lnTo>
                      <a:pt x="377" y="41"/>
                    </a:lnTo>
                    <a:lnTo>
                      <a:pt x="381" y="50"/>
                    </a:lnTo>
                    <a:lnTo>
                      <a:pt x="381" y="41"/>
                    </a:lnTo>
                    <a:lnTo>
                      <a:pt x="386" y="46"/>
                    </a:lnTo>
                    <a:lnTo>
                      <a:pt x="391" y="41"/>
                    </a:lnTo>
                    <a:lnTo>
                      <a:pt x="391" y="46"/>
                    </a:lnTo>
                    <a:lnTo>
                      <a:pt x="395" y="41"/>
                    </a:lnTo>
                    <a:lnTo>
                      <a:pt x="400" y="50"/>
                    </a:lnTo>
                    <a:lnTo>
                      <a:pt x="400" y="41"/>
                    </a:lnTo>
                    <a:lnTo>
                      <a:pt x="404" y="41"/>
                    </a:lnTo>
                    <a:lnTo>
                      <a:pt x="409" y="41"/>
                    </a:lnTo>
                    <a:lnTo>
                      <a:pt x="409" y="50"/>
                    </a:lnTo>
                    <a:lnTo>
                      <a:pt x="413" y="41"/>
                    </a:lnTo>
                    <a:lnTo>
                      <a:pt x="418" y="46"/>
                    </a:lnTo>
                    <a:lnTo>
                      <a:pt x="422" y="41"/>
                    </a:lnTo>
                    <a:lnTo>
                      <a:pt x="427" y="41"/>
                    </a:lnTo>
                    <a:lnTo>
                      <a:pt x="431" y="46"/>
                    </a:lnTo>
                    <a:lnTo>
                      <a:pt x="436" y="41"/>
                    </a:lnTo>
                    <a:lnTo>
                      <a:pt x="440" y="41"/>
                    </a:lnTo>
                    <a:lnTo>
                      <a:pt x="445" y="41"/>
                    </a:lnTo>
                    <a:lnTo>
                      <a:pt x="450" y="46"/>
                    </a:lnTo>
                    <a:lnTo>
                      <a:pt x="454" y="46"/>
                    </a:lnTo>
                    <a:lnTo>
                      <a:pt x="459" y="46"/>
                    </a:lnTo>
                    <a:lnTo>
                      <a:pt x="463" y="46"/>
                    </a:lnTo>
                    <a:lnTo>
                      <a:pt x="468" y="46"/>
                    </a:lnTo>
                    <a:lnTo>
                      <a:pt x="472" y="50"/>
                    </a:lnTo>
                    <a:lnTo>
                      <a:pt x="477" y="50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89" name="Freeform 23"/>
              <p:cNvSpPr>
                <a:spLocks/>
              </p:cNvSpPr>
              <p:nvPr/>
            </p:nvSpPr>
            <p:spPr bwMode="auto">
              <a:xfrm>
                <a:off x="1108" y="1513"/>
                <a:ext cx="240" cy="50"/>
              </a:xfrm>
              <a:custGeom>
                <a:avLst/>
                <a:gdLst/>
                <a:ahLst/>
                <a:cxnLst>
                  <a:cxn ang="0">
                    <a:pos x="4" y="41"/>
                  </a:cxn>
                  <a:cxn ang="0">
                    <a:pos x="18" y="41"/>
                  </a:cxn>
                  <a:cxn ang="0">
                    <a:pos x="31" y="41"/>
                  </a:cxn>
                  <a:cxn ang="0">
                    <a:pos x="45" y="41"/>
                  </a:cxn>
                  <a:cxn ang="0">
                    <a:pos x="59" y="41"/>
                  </a:cxn>
                  <a:cxn ang="0">
                    <a:pos x="72" y="41"/>
                  </a:cxn>
                  <a:cxn ang="0">
                    <a:pos x="86" y="41"/>
                  </a:cxn>
                  <a:cxn ang="0">
                    <a:pos x="99" y="41"/>
                  </a:cxn>
                  <a:cxn ang="0">
                    <a:pos x="109" y="46"/>
                  </a:cxn>
                  <a:cxn ang="0">
                    <a:pos x="122" y="41"/>
                  </a:cxn>
                  <a:cxn ang="0">
                    <a:pos x="131" y="46"/>
                  </a:cxn>
                  <a:cxn ang="0">
                    <a:pos x="140" y="41"/>
                  </a:cxn>
                  <a:cxn ang="0">
                    <a:pos x="149" y="50"/>
                  </a:cxn>
                  <a:cxn ang="0">
                    <a:pos x="158" y="41"/>
                  </a:cxn>
                  <a:cxn ang="0">
                    <a:pos x="168" y="37"/>
                  </a:cxn>
                  <a:cxn ang="0">
                    <a:pos x="177" y="41"/>
                  </a:cxn>
                  <a:cxn ang="0">
                    <a:pos x="186" y="32"/>
                  </a:cxn>
                  <a:cxn ang="0">
                    <a:pos x="195" y="37"/>
                  </a:cxn>
                  <a:cxn ang="0">
                    <a:pos x="208" y="32"/>
                  </a:cxn>
                  <a:cxn ang="0">
                    <a:pos x="213" y="32"/>
                  </a:cxn>
                  <a:cxn ang="0">
                    <a:pos x="226" y="32"/>
                  </a:cxn>
                  <a:cxn ang="0">
                    <a:pos x="236" y="32"/>
                  </a:cxn>
                  <a:cxn ang="0">
                    <a:pos x="245" y="32"/>
                  </a:cxn>
                  <a:cxn ang="0">
                    <a:pos x="258" y="32"/>
                  </a:cxn>
                  <a:cxn ang="0">
                    <a:pos x="263" y="32"/>
                  </a:cxn>
                  <a:cxn ang="0">
                    <a:pos x="276" y="37"/>
                  </a:cxn>
                  <a:cxn ang="0">
                    <a:pos x="290" y="37"/>
                  </a:cxn>
                  <a:cxn ang="0">
                    <a:pos x="304" y="37"/>
                  </a:cxn>
                  <a:cxn ang="0">
                    <a:pos x="317" y="37"/>
                  </a:cxn>
                  <a:cxn ang="0">
                    <a:pos x="326" y="23"/>
                  </a:cxn>
                  <a:cxn ang="0">
                    <a:pos x="335" y="19"/>
                  </a:cxn>
                  <a:cxn ang="0">
                    <a:pos x="344" y="14"/>
                  </a:cxn>
                  <a:cxn ang="0">
                    <a:pos x="353" y="0"/>
                  </a:cxn>
                  <a:cxn ang="0">
                    <a:pos x="367" y="9"/>
                  </a:cxn>
                  <a:cxn ang="0">
                    <a:pos x="372" y="23"/>
                  </a:cxn>
                  <a:cxn ang="0">
                    <a:pos x="385" y="28"/>
                  </a:cxn>
                  <a:cxn ang="0">
                    <a:pos x="399" y="32"/>
                  </a:cxn>
                  <a:cxn ang="0">
                    <a:pos x="412" y="37"/>
                  </a:cxn>
                  <a:cxn ang="0">
                    <a:pos x="426" y="37"/>
                  </a:cxn>
                  <a:cxn ang="0">
                    <a:pos x="431" y="41"/>
                  </a:cxn>
                  <a:cxn ang="0">
                    <a:pos x="444" y="41"/>
                  </a:cxn>
                  <a:cxn ang="0">
                    <a:pos x="458" y="41"/>
                  </a:cxn>
                </a:cxnLst>
                <a:rect l="0" t="0" r="r" b="b"/>
                <a:pathLst>
                  <a:path w="467" h="50">
                    <a:moveTo>
                      <a:pt x="0" y="41"/>
                    </a:moveTo>
                    <a:lnTo>
                      <a:pt x="9" y="41"/>
                    </a:lnTo>
                    <a:lnTo>
                      <a:pt x="4" y="41"/>
                    </a:lnTo>
                    <a:lnTo>
                      <a:pt x="9" y="41"/>
                    </a:lnTo>
                    <a:lnTo>
                      <a:pt x="13" y="41"/>
                    </a:lnTo>
                    <a:lnTo>
                      <a:pt x="18" y="41"/>
                    </a:lnTo>
                    <a:lnTo>
                      <a:pt x="22" y="41"/>
                    </a:lnTo>
                    <a:lnTo>
                      <a:pt x="27" y="41"/>
                    </a:lnTo>
                    <a:lnTo>
                      <a:pt x="31" y="41"/>
                    </a:lnTo>
                    <a:lnTo>
                      <a:pt x="36" y="41"/>
                    </a:lnTo>
                    <a:lnTo>
                      <a:pt x="41" y="41"/>
                    </a:lnTo>
                    <a:lnTo>
                      <a:pt x="45" y="41"/>
                    </a:lnTo>
                    <a:lnTo>
                      <a:pt x="50" y="41"/>
                    </a:lnTo>
                    <a:lnTo>
                      <a:pt x="54" y="41"/>
                    </a:lnTo>
                    <a:lnTo>
                      <a:pt x="59" y="41"/>
                    </a:lnTo>
                    <a:lnTo>
                      <a:pt x="63" y="41"/>
                    </a:lnTo>
                    <a:lnTo>
                      <a:pt x="68" y="41"/>
                    </a:lnTo>
                    <a:lnTo>
                      <a:pt x="72" y="41"/>
                    </a:lnTo>
                    <a:lnTo>
                      <a:pt x="77" y="41"/>
                    </a:lnTo>
                    <a:lnTo>
                      <a:pt x="81" y="46"/>
                    </a:lnTo>
                    <a:lnTo>
                      <a:pt x="86" y="41"/>
                    </a:lnTo>
                    <a:lnTo>
                      <a:pt x="90" y="46"/>
                    </a:lnTo>
                    <a:lnTo>
                      <a:pt x="95" y="41"/>
                    </a:lnTo>
                    <a:lnTo>
                      <a:pt x="99" y="41"/>
                    </a:lnTo>
                    <a:lnTo>
                      <a:pt x="104" y="41"/>
                    </a:lnTo>
                    <a:lnTo>
                      <a:pt x="104" y="50"/>
                    </a:lnTo>
                    <a:lnTo>
                      <a:pt x="109" y="46"/>
                    </a:lnTo>
                    <a:lnTo>
                      <a:pt x="113" y="46"/>
                    </a:lnTo>
                    <a:lnTo>
                      <a:pt x="122" y="46"/>
                    </a:lnTo>
                    <a:lnTo>
                      <a:pt x="122" y="41"/>
                    </a:lnTo>
                    <a:lnTo>
                      <a:pt x="127" y="50"/>
                    </a:lnTo>
                    <a:lnTo>
                      <a:pt x="127" y="41"/>
                    </a:lnTo>
                    <a:lnTo>
                      <a:pt x="131" y="46"/>
                    </a:lnTo>
                    <a:lnTo>
                      <a:pt x="136" y="41"/>
                    </a:lnTo>
                    <a:lnTo>
                      <a:pt x="140" y="50"/>
                    </a:lnTo>
                    <a:lnTo>
                      <a:pt x="140" y="41"/>
                    </a:lnTo>
                    <a:lnTo>
                      <a:pt x="145" y="46"/>
                    </a:lnTo>
                    <a:lnTo>
                      <a:pt x="149" y="37"/>
                    </a:lnTo>
                    <a:lnTo>
                      <a:pt x="149" y="50"/>
                    </a:lnTo>
                    <a:lnTo>
                      <a:pt x="154" y="41"/>
                    </a:lnTo>
                    <a:lnTo>
                      <a:pt x="158" y="50"/>
                    </a:lnTo>
                    <a:lnTo>
                      <a:pt x="158" y="41"/>
                    </a:lnTo>
                    <a:lnTo>
                      <a:pt x="163" y="46"/>
                    </a:lnTo>
                    <a:lnTo>
                      <a:pt x="168" y="41"/>
                    </a:lnTo>
                    <a:lnTo>
                      <a:pt x="168" y="37"/>
                    </a:lnTo>
                    <a:lnTo>
                      <a:pt x="172" y="41"/>
                    </a:lnTo>
                    <a:lnTo>
                      <a:pt x="177" y="37"/>
                    </a:lnTo>
                    <a:lnTo>
                      <a:pt x="177" y="41"/>
                    </a:lnTo>
                    <a:lnTo>
                      <a:pt x="181" y="37"/>
                    </a:lnTo>
                    <a:lnTo>
                      <a:pt x="186" y="41"/>
                    </a:lnTo>
                    <a:lnTo>
                      <a:pt x="186" y="32"/>
                    </a:lnTo>
                    <a:lnTo>
                      <a:pt x="190" y="37"/>
                    </a:lnTo>
                    <a:lnTo>
                      <a:pt x="195" y="32"/>
                    </a:lnTo>
                    <a:lnTo>
                      <a:pt x="195" y="37"/>
                    </a:lnTo>
                    <a:lnTo>
                      <a:pt x="199" y="32"/>
                    </a:lnTo>
                    <a:lnTo>
                      <a:pt x="204" y="41"/>
                    </a:lnTo>
                    <a:lnTo>
                      <a:pt x="208" y="32"/>
                    </a:lnTo>
                    <a:lnTo>
                      <a:pt x="208" y="28"/>
                    </a:lnTo>
                    <a:lnTo>
                      <a:pt x="217" y="32"/>
                    </a:lnTo>
                    <a:lnTo>
                      <a:pt x="213" y="32"/>
                    </a:lnTo>
                    <a:lnTo>
                      <a:pt x="217" y="37"/>
                    </a:lnTo>
                    <a:lnTo>
                      <a:pt x="222" y="28"/>
                    </a:lnTo>
                    <a:lnTo>
                      <a:pt x="226" y="32"/>
                    </a:lnTo>
                    <a:lnTo>
                      <a:pt x="231" y="37"/>
                    </a:lnTo>
                    <a:lnTo>
                      <a:pt x="231" y="28"/>
                    </a:lnTo>
                    <a:lnTo>
                      <a:pt x="236" y="32"/>
                    </a:lnTo>
                    <a:lnTo>
                      <a:pt x="240" y="32"/>
                    </a:lnTo>
                    <a:lnTo>
                      <a:pt x="245" y="37"/>
                    </a:lnTo>
                    <a:lnTo>
                      <a:pt x="245" y="32"/>
                    </a:lnTo>
                    <a:lnTo>
                      <a:pt x="249" y="28"/>
                    </a:lnTo>
                    <a:lnTo>
                      <a:pt x="249" y="32"/>
                    </a:lnTo>
                    <a:lnTo>
                      <a:pt x="258" y="32"/>
                    </a:lnTo>
                    <a:lnTo>
                      <a:pt x="254" y="32"/>
                    </a:lnTo>
                    <a:lnTo>
                      <a:pt x="258" y="32"/>
                    </a:lnTo>
                    <a:lnTo>
                      <a:pt x="263" y="32"/>
                    </a:lnTo>
                    <a:lnTo>
                      <a:pt x="267" y="32"/>
                    </a:lnTo>
                    <a:lnTo>
                      <a:pt x="272" y="37"/>
                    </a:lnTo>
                    <a:lnTo>
                      <a:pt x="276" y="37"/>
                    </a:lnTo>
                    <a:lnTo>
                      <a:pt x="281" y="37"/>
                    </a:lnTo>
                    <a:lnTo>
                      <a:pt x="285" y="37"/>
                    </a:lnTo>
                    <a:lnTo>
                      <a:pt x="290" y="37"/>
                    </a:lnTo>
                    <a:lnTo>
                      <a:pt x="295" y="37"/>
                    </a:lnTo>
                    <a:lnTo>
                      <a:pt x="299" y="41"/>
                    </a:lnTo>
                    <a:lnTo>
                      <a:pt x="304" y="37"/>
                    </a:lnTo>
                    <a:lnTo>
                      <a:pt x="308" y="37"/>
                    </a:lnTo>
                    <a:lnTo>
                      <a:pt x="313" y="41"/>
                    </a:lnTo>
                    <a:lnTo>
                      <a:pt x="317" y="37"/>
                    </a:lnTo>
                    <a:lnTo>
                      <a:pt x="322" y="41"/>
                    </a:lnTo>
                    <a:lnTo>
                      <a:pt x="326" y="41"/>
                    </a:lnTo>
                    <a:lnTo>
                      <a:pt x="326" y="23"/>
                    </a:lnTo>
                    <a:lnTo>
                      <a:pt x="331" y="28"/>
                    </a:lnTo>
                    <a:lnTo>
                      <a:pt x="335" y="14"/>
                    </a:lnTo>
                    <a:lnTo>
                      <a:pt x="335" y="19"/>
                    </a:lnTo>
                    <a:lnTo>
                      <a:pt x="344" y="14"/>
                    </a:lnTo>
                    <a:lnTo>
                      <a:pt x="340" y="14"/>
                    </a:lnTo>
                    <a:lnTo>
                      <a:pt x="344" y="14"/>
                    </a:lnTo>
                    <a:lnTo>
                      <a:pt x="349" y="9"/>
                    </a:lnTo>
                    <a:lnTo>
                      <a:pt x="349" y="14"/>
                    </a:lnTo>
                    <a:lnTo>
                      <a:pt x="353" y="0"/>
                    </a:lnTo>
                    <a:lnTo>
                      <a:pt x="358" y="5"/>
                    </a:lnTo>
                    <a:lnTo>
                      <a:pt x="363" y="5"/>
                    </a:lnTo>
                    <a:lnTo>
                      <a:pt x="367" y="9"/>
                    </a:lnTo>
                    <a:lnTo>
                      <a:pt x="367" y="14"/>
                    </a:lnTo>
                    <a:lnTo>
                      <a:pt x="376" y="23"/>
                    </a:lnTo>
                    <a:lnTo>
                      <a:pt x="372" y="23"/>
                    </a:lnTo>
                    <a:lnTo>
                      <a:pt x="376" y="23"/>
                    </a:lnTo>
                    <a:lnTo>
                      <a:pt x="381" y="28"/>
                    </a:lnTo>
                    <a:lnTo>
                      <a:pt x="385" y="28"/>
                    </a:lnTo>
                    <a:lnTo>
                      <a:pt x="390" y="28"/>
                    </a:lnTo>
                    <a:lnTo>
                      <a:pt x="394" y="32"/>
                    </a:lnTo>
                    <a:lnTo>
                      <a:pt x="399" y="32"/>
                    </a:lnTo>
                    <a:lnTo>
                      <a:pt x="403" y="37"/>
                    </a:lnTo>
                    <a:lnTo>
                      <a:pt x="408" y="37"/>
                    </a:lnTo>
                    <a:lnTo>
                      <a:pt x="412" y="37"/>
                    </a:lnTo>
                    <a:lnTo>
                      <a:pt x="417" y="37"/>
                    </a:lnTo>
                    <a:lnTo>
                      <a:pt x="422" y="41"/>
                    </a:lnTo>
                    <a:lnTo>
                      <a:pt x="426" y="37"/>
                    </a:lnTo>
                    <a:lnTo>
                      <a:pt x="426" y="41"/>
                    </a:lnTo>
                    <a:lnTo>
                      <a:pt x="435" y="41"/>
                    </a:lnTo>
                    <a:lnTo>
                      <a:pt x="431" y="41"/>
                    </a:lnTo>
                    <a:lnTo>
                      <a:pt x="435" y="41"/>
                    </a:lnTo>
                    <a:lnTo>
                      <a:pt x="440" y="41"/>
                    </a:lnTo>
                    <a:lnTo>
                      <a:pt x="444" y="41"/>
                    </a:lnTo>
                    <a:lnTo>
                      <a:pt x="449" y="41"/>
                    </a:lnTo>
                    <a:lnTo>
                      <a:pt x="453" y="41"/>
                    </a:lnTo>
                    <a:lnTo>
                      <a:pt x="458" y="41"/>
                    </a:lnTo>
                    <a:lnTo>
                      <a:pt x="462" y="41"/>
                    </a:lnTo>
                    <a:lnTo>
                      <a:pt x="467" y="41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348" y="1554"/>
                <a:ext cx="12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3" y="0"/>
                  </a:cxn>
                  <a:cxn ang="0">
                    <a:pos x="13" y="9"/>
                  </a:cxn>
                  <a:cxn ang="0">
                    <a:pos x="18" y="5"/>
                  </a:cxn>
                  <a:cxn ang="0">
                    <a:pos x="23" y="5"/>
                  </a:cxn>
                </a:cxnLst>
                <a:rect l="0" t="0" r="r" b="b"/>
                <a:pathLst>
                  <a:path w="23" h="9">
                    <a:moveTo>
                      <a:pt x="0" y="0"/>
                    </a:moveTo>
                    <a:lnTo>
                      <a:pt x="9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3" y="9"/>
                    </a:lnTo>
                    <a:lnTo>
                      <a:pt x="18" y="5"/>
                    </a:lnTo>
                    <a:lnTo>
                      <a:pt x="23" y="5"/>
                    </a:lnTo>
                  </a:path>
                </a:pathLst>
              </a:custGeom>
              <a:noFill/>
              <a:ln w="3175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</p:grpSp>
      </p:grpSp>
      <p:sp>
        <p:nvSpPr>
          <p:cNvPr id="95" name="Rectangle 25"/>
          <p:cNvSpPr>
            <a:spLocks noChangeArrowheads="1"/>
          </p:cNvSpPr>
          <p:nvPr/>
        </p:nvSpPr>
        <p:spPr bwMode="auto">
          <a:xfrm>
            <a:off x="2302222" y="4221756"/>
            <a:ext cx="17372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etica" pitchFamily="34" charset="0"/>
              </a:rPr>
              <a:t>Additional examples of the motif</a:t>
            </a: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sz="4000" dirty="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1137163" y="6494137"/>
            <a:ext cx="6691833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01" name="Line 28"/>
          <p:cNvSpPr>
            <a:spLocks noChangeShapeType="1"/>
          </p:cNvSpPr>
          <p:nvPr/>
        </p:nvSpPr>
        <p:spPr bwMode="auto">
          <a:xfrm flipV="1">
            <a:off x="1137163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1099848" y="6510739"/>
            <a:ext cx="207306" cy="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900"/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 flipV="1">
            <a:off x="1962241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11" name="Line 32"/>
          <p:cNvSpPr>
            <a:spLocks noChangeShapeType="1"/>
          </p:cNvSpPr>
          <p:nvPr/>
        </p:nvSpPr>
        <p:spPr bwMode="auto">
          <a:xfrm flipV="1">
            <a:off x="2799756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2675373" y="6510739"/>
            <a:ext cx="605333" cy="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Helvetica" pitchFamily="34" charset="0"/>
              </a:rPr>
              <a:t>100</a:t>
            </a:r>
            <a:endParaRPr lang="en-US" sz="900"/>
          </a:p>
        </p:txBody>
      </p:sp>
      <p:sp>
        <p:nvSpPr>
          <p:cNvPr id="116" name="Line 34"/>
          <p:cNvSpPr>
            <a:spLocks noChangeShapeType="1"/>
          </p:cNvSpPr>
          <p:nvPr/>
        </p:nvSpPr>
        <p:spPr bwMode="auto">
          <a:xfrm flipV="1">
            <a:off x="3637272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 flipV="1">
            <a:off x="4478934" y="6456783"/>
            <a:ext cx="0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22" name="Rectangle 37"/>
          <p:cNvSpPr>
            <a:spLocks noChangeArrowheads="1"/>
          </p:cNvSpPr>
          <p:nvPr/>
        </p:nvSpPr>
        <p:spPr bwMode="auto">
          <a:xfrm>
            <a:off x="4354550" y="6510739"/>
            <a:ext cx="605333" cy="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Helvetica" pitchFamily="34" charset="0"/>
              </a:rPr>
              <a:t>200</a:t>
            </a:r>
            <a:endParaRPr lang="en-US" sz="900"/>
          </a:p>
        </p:txBody>
      </p:sp>
      <p:sp>
        <p:nvSpPr>
          <p:cNvPr id="123" name="Line 38"/>
          <p:cNvSpPr>
            <a:spLocks noChangeShapeType="1"/>
          </p:cNvSpPr>
          <p:nvPr/>
        </p:nvSpPr>
        <p:spPr bwMode="auto">
          <a:xfrm flipV="1">
            <a:off x="5316449" y="6456783"/>
            <a:ext cx="0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25" name="Line 40"/>
          <p:cNvSpPr>
            <a:spLocks noChangeShapeType="1"/>
          </p:cNvSpPr>
          <p:nvPr/>
        </p:nvSpPr>
        <p:spPr bwMode="auto">
          <a:xfrm flipV="1">
            <a:off x="6153965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26" name="Rectangle 41"/>
          <p:cNvSpPr>
            <a:spLocks noChangeArrowheads="1"/>
          </p:cNvSpPr>
          <p:nvPr/>
        </p:nvSpPr>
        <p:spPr bwMode="auto">
          <a:xfrm>
            <a:off x="6033728" y="6510739"/>
            <a:ext cx="605333" cy="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Helvetica" pitchFamily="34" charset="0"/>
              </a:rPr>
              <a:t>300</a:t>
            </a:r>
            <a:endParaRPr lang="en-US" sz="900"/>
          </a:p>
        </p:txBody>
      </p:sp>
      <p:sp>
        <p:nvSpPr>
          <p:cNvPr id="127" name="Line 42"/>
          <p:cNvSpPr>
            <a:spLocks noChangeShapeType="1"/>
          </p:cNvSpPr>
          <p:nvPr/>
        </p:nvSpPr>
        <p:spPr bwMode="auto">
          <a:xfrm flipV="1">
            <a:off x="6991481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29" name="Line 44"/>
          <p:cNvSpPr>
            <a:spLocks noChangeShapeType="1"/>
          </p:cNvSpPr>
          <p:nvPr/>
        </p:nvSpPr>
        <p:spPr bwMode="auto">
          <a:xfrm flipV="1">
            <a:off x="7828997" y="6456783"/>
            <a:ext cx="4146" cy="373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7708759" y="6510739"/>
            <a:ext cx="597041" cy="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Helvetica" pitchFamily="34" charset="0"/>
              </a:rPr>
              <a:t>400</a:t>
            </a:r>
            <a:endParaRPr lang="en-US" sz="900"/>
          </a:p>
        </p:txBody>
      </p:sp>
      <p:sp>
        <p:nvSpPr>
          <p:cNvPr id="131" name="Line 46"/>
          <p:cNvSpPr>
            <a:spLocks noChangeShapeType="1"/>
          </p:cNvSpPr>
          <p:nvPr/>
        </p:nvSpPr>
        <p:spPr bwMode="auto">
          <a:xfrm>
            <a:off x="1137163" y="6494137"/>
            <a:ext cx="6219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153748" y="4607749"/>
            <a:ext cx="6604765" cy="1678865"/>
            <a:chOff x="2396" y="789"/>
            <a:chExt cx="1536" cy="809"/>
          </a:xfrm>
        </p:grpSpPr>
        <p:sp>
          <p:nvSpPr>
            <p:cNvPr id="168" name="Freeform 67"/>
            <p:cNvSpPr>
              <a:spLocks/>
            </p:cNvSpPr>
            <p:nvPr/>
          </p:nvSpPr>
          <p:spPr bwMode="auto">
            <a:xfrm>
              <a:off x="2396" y="789"/>
              <a:ext cx="513" cy="657"/>
            </a:xfrm>
            <a:custGeom>
              <a:avLst/>
              <a:gdLst/>
              <a:ahLst/>
              <a:cxnLst>
                <a:cxn ang="0">
                  <a:pos x="13" y="1007"/>
                </a:cxn>
                <a:cxn ang="0">
                  <a:pos x="31" y="984"/>
                </a:cxn>
                <a:cxn ang="0">
                  <a:pos x="49" y="767"/>
                </a:cxn>
                <a:cxn ang="0">
                  <a:pos x="68" y="640"/>
                </a:cxn>
                <a:cxn ang="0">
                  <a:pos x="86" y="318"/>
                </a:cxn>
                <a:cxn ang="0">
                  <a:pos x="104" y="268"/>
                </a:cxn>
                <a:cxn ang="0">
                  <a:pos x="122" y="186"/>
                </a:cxn>
                <a:cxn ang="0">
                  <a:pos x="140" y="313"/>
                </a:cxn>
                <a:cxn ang="0">
                  <a:pos x="158" y="463"/>
                </a:cxn>
                <a:cxn ang="0">
                  <a:pos x="176" y="508"/>
                </a:cxn>
                <a:cxn ang="0">
                  <a:pos x="195" y="585"/>
                </a:cxn>
                <a:cxn ang="0">
                  <a:pos x="213" y="644"/>
                </a:cxn>
                <a:cxn ang="0">
                  <a:pos x="231" y="685"/>
                </a:cxn>
                <a:cxn ang="0">
                  <a:pos x="249" y="744"/>
                </a:cxn>
                <a:cxn ang="0">
                  <a:pos x="267" y="739"/>
                </a:cxn>
                <a:cxn ang="0">
                  <a:pos x="285" y="798"/>
                </a:cxn>
                <a:cxn ang="0">
                  <a:pos x="303" y="821"/>
                </a:cxn>
                <a:cxn ang="0">
                  <a:pos x="322" y="817"/>
                </a:cxn>
                <a:cxn ang="0">
                  <a:pos x="340" y="898"/>
                </a:cxn>
                <a:cxn ang="0">
                  <a:pos x="358" y="866"/>
                </a:cxn>
                <a:cxn ang="0">
                  <a:pos x="376" y="880"/>
                </a:cxn>
                <a:cxn ang="0">
                  <a:pos x="394" y="866"/>
                </a:cxn>
                <a:cxn ang="0">
                  <a:pos x="412" y="894"/>
                </a:cxn>
                <a:cxn ang="0">
                  <a:pos x="430" y="785"/>
                </a:cxn>
                <a:cxn ang="0">
                  <a:pos x="449" y="744"/>
                </a:cxn>
                <a:cxn ang="0">
                  <a:pos x="467" y="930"/>
                </a:cxn>
                <a:cxn ang="0">
                  <a:pos x="485" y="925"/>
                </a:cxn>
                <a:cxn ang="0">
                  <a:pos x="503" y="776"/>
                </a:cxn>
                <a:cxn ang="0">
                  <a:pos x="521" y="798"/>
                </a:cxn>
                <a:cxn ang="0">
                  <a:pos x="539" y="993"/>
                </a:cxn>
                <a:cxn ang="0">
                  <a:pos x="557" y="871"/>
                </a:cxn>
                <a:cxn ang="0">
                  <a:pos x="576" y="853"/>
                </a:cxn>
                <a:cxn ang="0">
                  <a:pos x="594" y="681"/>
                </a:cxn>
                <a:cxn ang="0">
                  <a:pos x="612" y="903"/>
                </a:cxn>
                <a:cxn ang="0">
                  <a:pos x="630" y="889"/>
                </a:cxn>
                <a:cxn ang="0">
                  <a:pos x="648" y="776"/>
                </a:cxn>
                <a:cxn ang="0">
                  <a:pos x="666" y="753"/>
                </a:cxn>
                <a:cxn ang="0">
                  <a:pos x="684" y="703"/>
                </a:cxn>
                <a:cxn ang="0">
                  <a:pos x="703" y="984"/>
                </a:cxn>
                <a:cxn ang="0">
                  <a:pos x="721" y="785"/>
                </a:cxn>
                <a:cxn ang="0">
                  <a:pos x="739" y="694"/>
                </a:cxn>
                <a:cxn ang="0">
                  <a:pos x="757" y="658"/>
                </a:cxn>
              </a:cxnLst>
              <a:rect l="0" t="0" r="r" b="b"/>
              <a:pathLst>
                <a:path w="771" h="1021">
                  <a:moveTo>
                    <a:pt x="0" y="975"/>
                  </a:moveTo>
                  <a:lnTo>
                    <a:pt x="4" y="1012"/>
                  </a:lnTo>
                  <a:lnTo>
                    <a:pt x="13" y="1007"/>
                  </a:lnTo>
                  <a:lnTo>
                    <a:pt x="18" y="989"/>
                  </a:lnTo>
                  <a:lnTo>
                    <a:pt x="22" y="948"/>
                  </a:lnTo>
                  <a:lnTo>
                    <a:pt x="31" y="984"/>
                  </a:lnTo>
                  <a:lnTo>
                    <a:pt x="36" y="808"/>
                  </a:lnTo>
                  <a:lnTo>
                    <a:pt x="40" y="662"/>
                  </a:lnTo>
                  <a:lnTo>
                    <a:pt x="49" y="767"/>
                  </a:lnTo>
                  <a:lnTo>
                    <a:pt x="54" y="535"/>
                  </a:lnTo>
                  <a:lnTo>
                    <a:pt x="59" y="531"/>
                  </a:lnTo>
                  <a:lnTo>
                    <a:pt x="68" y="640"/>
                  </a:lnTo>
                  <a:lnTo>
                    <a:pt x="72" y="640"/>
                  </a:lnTo>
                  <a:lnTo>
                    <a:pt x="77" y="399"/>
                  </a:lnTo>
                  <a:lnTo>
                    <a:pt x="86" y="318"/>
                  </a:lnTo>
                  <a:lnTo>
                    <a:pt x="90" y="427"/>
                  </a:lnTo>
                  <a:lnTo>
                    <a:pt x="95" y="272"/>
                  </a:lnTo>
                  <a:lnTo>
                    <a:pt x="104" y="268"/>
                  </a:lnTo>
                  <a:lnTo>
                    <a:pt x="108" y="0"/>
                  </a:lnTo>
                  <a:lnTo>
                    <a:pt x="113" y="77"/>
                  </a:lnTo>
                  <a:lnTo>
                    <a:pt x="122" y="186"/>
                  </a:lnTo>
                  <a:lnTo>
                    <a:pt x="127" y="250"/>
                  </a:lnTo>
                  <a:lnTo>
                    <a:pt x="131" y="309"/>
                  </a:lnTo>
                  <a:lnTo>
                    <a:pt x="140" y="313"/>
                  </a:lnTo>
                  <a:lnTo>
                    <a:pt x="145" y="358"/>
                  </a:lnTo>
                  <a:lnTo>
                    <a:pt x="149" y="422"/>
                  </a:lnTo>
                  <a:lnTo>
                    <a:pt x="158" y="463"/>
                  </a:lnTo>
                  <a:lnTo>
                    <a:pt x="163" y="481"/>
                  </a:lnTo>
                  <a:lnTo>
                    <a:pt x="167" y="472"/>
                  </a:lnTo>
                  <a:lnTo>
                    <a:pt x="176" y="508"/>
                  </a:lnTo>
                  <a:lnTo>
                    <a:pt x="181" y="558"/>
                  </a:lnTo>
                  <a:lnTo>
                    <a:pt x="186" y="599"/>
                  </a:lnTo>
                  <a:lnTo>
                    <a:pt x="195" y="585"/>
                  </a:lnTo>
                  <a:lnTo>
                    <a:pt x="199" y="594"/>
                  </a:lnTo>
                  <a:lnTo>
                    <a:pt x="204" y="599"/>
                  </a:lnTo>
                  <a:lnTo>
                    <a:pt x="213" y="644"/>
                  </a:lnTo>
                  <a:lnTo>
                    <a:pt x="217" y="685"/>
                  </a:lnTo>
                  <a:lnTo>
                    <a:pt x="222" y="671"/>
                  </a:lnTo>
                  <a:lnTo>
                    <a:pt x="231" y="685"/>
                  </a:lnTo>
                  <a:lnTo>
                    <a:pt x="235" y="690"/>
                  </a:lnTo>
                  <a:lnTo>
                    <a:pt x="240" y="735"/>
                  </a:lnTo>
                  <a:lnTo>
                    <a:pt x="249" y="744"/>
                  </a:lnTo>
                  <a:lnTo>
                    <a:pt x="254" y="744"/>
                  </a:lnTo>
                  <a:lnTo>
                    <a:pt x="258" y="735"/>
                  </a:lnTo>
                  <a:lnTo>
                    <a:pt x="267" y="739"/>
                  </a:lnTo>
                  <a:lnTo>
                    <a:pt x="272" y="785"/>
                  </a:lnTo>
                  <a:lnTo>
                    <a:pt x="276" y="803"/>
                  </a:lnTo>
                  <a:lnTo>
                    <a:pt x="285" y="798"/>
                  </a:lnTo>
                  <a:lnTo>
                    <a:pt x="290" y="785"/>
                  </a:lnTo>
                  <a:lnTo>
                    <a:pt x="294" y="789"/>
                  </a:lnTo>
                  <a:lnTo>
                    <a:pt x="303" y="821"/>
                  </a:lnTo>
                  <a:lnTo>
                    <a:pt x="308" y="839"/>
                  </a:lnTo>
                  <a:lnTo>
                    <a:pt x="313" y="848"/>
                  </a:lnTo>
                  <a:lnTo>
                    <a:pt x="322" y="817"/>
                  </a:lnTo>
                  <a:lnTo>
                    <a:pt x="326" y="844"/>
                  </a:lnTo>
                  <a:lnTo>
                    <a:pt x="331" y="876"/>
                  </a:lnTo>
                  <a:lnTo>
                    <a:pt x="340" y="898"/>
                  </a:lnTo>
                  <a:lnTo>
                    <a:pt x="344" y="880"/>
                  </a:lnTo>
                  <a:lnTo>
                    <a:pt x="349" y="862"/>
                  </a:lnTo>
                  <a:lnTo>
                    <a:pt x="358" y="866"/>
                  </a:lnTo>
                  <a:lnTo>
                    <a:pt x="362" y="889"/>
                  </a:lnTo>
                  <a:lnTo>
                    <a:pt x="367" y="907"/>
                  </a:lnTo>
                  <a:lnTo>
                    <a:pt x="376" y="880"/>
                  </a:lnTo>
                  <a:lnTo>
                    <a:pt x="381" y="898"/>
                  </a:lnTo>
                  <a:lnTo>
                    <a:pt x="385" y="853"/>
                  </a:lnTo>
                  <a:lnTo>
                    <a:pt x="394" y="866"/>
                  </a:lnTo>
                  <a:lnTo>
                    <a:pt x="399" y="785"/>
                  </a:lnTo>
                  <a:lnTo>
                    <a:pt x="403" y="735"/>
                  </a:lnTo>
                  <a:lnTo>
                    <a:pt x="412" y="894"/>
                  </a:lnTo>
                  <a:lnTo>
                    <a:pt x="417" y="839"/>
                  </a:lnTo>
                  <a:lnTo>
                    <a:pt x="421" y="998"/>
                  </a:lnTo>
                  <a:lnTo>
                    <a:pt x="430" y="785"/>
                  </a:lnTo>
                  <a:lnTo>
                    <a:pt x="435" y="785"/>
                  </a:lnTo>
                  <a:lnTo>
                    <a:pt x="440" y="848"/>
                  </a:lnTo>
                  <a:lnTo>
                    <a:pt x="449" y="744"/>
                  </a:lnTo>
                  <a:lnTo>
                    <a:pt x="453" y="989"/>
                  </a:lnTo>
                  <a:lnTo>
                    <a:pt x="458" y="803"/>
                  </a:lnTo>
                  <a:lnTo>
                    <a:pt x="467" y="930"/>
                  </a:lnTo>
                  <a:lnTo>
                    <a:pt x="471" y="794"/>
                  </a:lnTo>
                  <a:lnTo>
                    <a:pt x="480" y="776"/>
                  </a:lnTo>
                  <a:lnTo>
                    <a:pt x="485" y="925"/>
                  </a:lnTo>
                  <a:lnTo>
                    <a:pt x="489" y="808"/>
                  </a:lnTo>
                  <a:lnTo>
                    <a:pt x="498" y="1012"/>
                  </a:lnTo>
                  <a:lnTo>
                    <a:pt x="503" y="776"/>
                  </a:lnTo>
                  <a:lnTo>
                    <a:pt x="508" y="758"/>
                  </a:lnTo>
                  <a:lnTo>
                    <a:pt x="517" y="862"/>
                  </a:lnTo>
                  <a:lnTo>
                    <a:pt x="521" y="798"/>
                  </a:lnTo>
                  <a:lnTo>
                    <a:pt x="526" y="971"/>
                  </a:lnTo>
                  <a:lnTo>
                    <a:pt x="535" y="780"/>
                  </a:lnTo>
                  <a:lnTo>
                    <a:pt x="539" y="993"/>
                  </a:lnTo>
                  <a:lnTo>
                    <a:pt x="544" y="808"/>
                  </a:lnTo>
                  <a:lnTo>
                    <a:pt x="553" y="749"/>
                  </a:lnTo>
                  <a:lnTo>
                    <a:pt x="557" y="871"/>
                  </a:lnTo>
                  <a:lnTo>
                    <a:pt x="562" y="749"/>
                  </a:lnTo>
                  <a:lnTo>
                    <a:pt x="571" y="712"/>
                  </a:lnTo>
                  <a:lnTo>
                    <a:pt x="576" y="853"/>
                  </a:lnTo>
                  <a:lnTo>
                    <a:pt x="580" y="744"/>
                  </a:lnTo>
                  <a:lnTo>
                    <a:pt x="589" y="885"/>
                  </a:lnTo>
                  <a:lnTo>
                    <a:pt x="594" y="681"/>
                  </a:lnTo>
                  <a:lnTo>
                    <a:pt x="598" y="839"/>
                  </a:lnTo>
                  <a:lnTo>
                    <a:pt x="607" y="694"/>
                  </a:lnTo>
                  <a:lnTo>
                    <a:pt x="612" y="903"/>
                  </a:lnTo>
                  <a:lnTo>
                    <a:pt x="616" y="753"/>
                  </a:lnTo>
                  <a:lnTo>
                    <a:pt x="625" y="681"/>
                  </a:lnTo>
                  <a:lnTo>
                    <a:pt x="630" y="889"/>
                  </a:lnTo>
                  <a:lnTo>
                    <a:pt x="635" y="753"/>
                  </a:lnTo>
                  <a:lnTo>
                    <a:pt x="644" y="1021"/>
                  </a:lnTo>
                  <a:lnTo>
                    <a:pt x="648" y="776"/>
                  </a:lnTo>
                  <a:lnTo>
                    <a:pt x="653" y="762"/>
                  </a:lnTo>
                  <a:lnTo>
                    <a:pt x="662" y="839"/>
                  </a:lnTo>
                  <a:lnTo>
                    <a:pt x="666" y="753"/>
                  </a:lnTo>
                  <a:lnTo>
                    <a:pt x="671" y="984"/>
                  </a:lnTo>
                  <a:lnTo>
                    <a:pt x="680" y="730"/>
                  </a:lnTo>
                  <a:lnTo>
                    <a:pt x="684" y="703"/>
                  </a:lnTo>
                  <a:lnTo>
                    <a:pt x="689" y="771"/>
                  </a:lnTo>
                  <a:lnTo>
                    <a:pt x="698" y="699"/>
                  </a:lnTo>
                  <a:lnTo>
                    <a:pt x="703" y="984"/>
                  </a:lnTo>
                  <a:lnTo>
                    <a:pt x="707" y="708"/>
                  </a:lnTo>
                  <a:lnTo>
                    <a:pt x="716" y="667"/>
                  </a:lnTo>
                  <a:lnTo>
                    <a:pt x="721" y="785"/>
                  </a:lnTo>
                  <a:lnTo>
                    <a:pt x="725" y="681"/>
                  </a:lnTo>
                  <a:lnTo>
                    <a:pt x="734" y="916"/>
                  </a:lnTo>
                  <a:lnTo>
                    <a:pt x="739" y="694"/>
                  </a:lnTo>
                  <a:lnTo>
                    <a:pt x="743" y="649"/>
                  </a:lnTo>
                  <a:lnTo>
                    <a:pt x="752" y="753"/>
                  </a:lnTo>
                  <a:lnTo>
                    <a:pt x="757" y="658"/>
                  </a:lnTo>
                  <a:lnTo>
                    <a:pt x="762" y="962"/>
                  </a:lnTo>
                  <a:lnTo>
                    <a:pt x="771" y="67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>
              <a:off x="2909" y="1186"/>
              <a:ext cx="513" cy="412"/>
            </a:xfrm>
            <a:custGeom>
              <a:avLst/>
              <a:gdLst/>
              <a:ahLst/>
              <a:cxnLst>
                <a:cxn ang="0">
                  <a:pos x="9" y="122"/>
                </a:cxn>
                <a:cxn ang="0">
                  <a:pos x="27" y="54"/>
                </a:cxn>
                <a:cxn ang="0">
                  <a:pos x="45" y="36"/>
                </a:cxn>
                <a:cxn ang="0">
                  <a:pos x="63" y="68"/>
                </a:cxn>
                <a:cxn ang="0">
                  <a:pos x="81" y="118"/>
                </a:cxn>
                <a:cxn ang="0">
                  <a:pos x="99" y="136"/>
                </a:cxn>
                <a:cxn ang="0">
                  <a:pos x="118" y="204"/>
                </a:cxn>
                <a:cxn ang="0">
                  <a:pos x="136" y="218"/>
                </a:cxn>
                <a:cxn ang="0">
                  <a:pos x="154" y="222"/>
                </a:cxn>
                <a:cxn ang="0">
                  <a:pos x="172" y="295"/>
                </a:cxn>
                <a:cxn ang="0">
                  <a:pos x="195" y="259"/>
                </a:cxn>
                <a:cxn ang="0">
                  <a:pos x="213" y="308"/>
                </a:cxn>
                <a:cxn ang="0">
                  <a:pos x="231" y="318"/>
                </a:cxn>
                <a:cxn ang="0">
                  <a:pos x="249" y="299"/>
                </a:cxn>
                <a:cxn ang="0">
                  <a:pos x="267" y="345"/>
                </a:cxn>
                <a:cxn ang="0">
                  <a:pos x="285" y="322"/>
                </a:cxn>
                <a:cxn ang="0">
                  <a:pos x="304" y="363"/>
                </a:cxn>
                <a:cxn ang="0">
                  <a:pos x="322" y="363"/>
                </a:cxn>
                <a:cxn ang="0">
                  <a:pos x="340" y="349"/>
                </a:cxn>
                <a:cxn ang="0">
                  <a:pos x="358" y="390"/>
                </a:cxn>
                <a:cxn ang="0">
                  <a:pos x="376" y="358"/>
                </a:cxn>
                <a:cxn ang="0">
                  <a:pos x="394" y="395"/>
                </a:cxn>
                <a:cxn ang="0">
                  <a:pos x="412" y="390"/>
                </a:cxn>
                <a:cxn ang="0">
                  <a:pos x="431" y="372"/>
                </a:cxn>
                <a:cxn ang="0">
                  <a:pos x="449" y="413"/>
                </a:cxn>
                <a:cxn ang="0">
                  <a:pos x="467" y="390"/>
                </a:cxn>
                <a:cxn ang="0">
                  <a:pos x="485" y="417"/>
                </a:cxn>
                <a:cxn ang="0">
                  <a:pos x="503" y="417"/>
                </a:cxn>
                <a:cxn ang="0">
                  <a:pos x="521" y="408"/>
                </a:cxn>
                <a:cxn ang="0">
                  <a:pos x="539" y="458"/>
                </a:cxn>
                <a:cxn ang="0">
                  <a:pos x="557" y="413"/>
                </a:cxn>
                <a:cxn ang="0">
                  <a:pos x="576" y="435"/>
                </a:cxn>
                <a:cxn ang="0">
                  <a:pos x="594" y="422"/>
                </a:cxn>
                <a:cxn ang="0">
                  <a:pos x="612" y="472"/>
                </a:cxn>
                <a:cxn ang="0">
                  <a:pos x="630" y="640"/>
                </a:cxn>
                <a:cxn ang="0">
                  <a:pos x="648" y="376"/>
                </a:cxn>
                <a:cxn ang="0">
                  <a:pos x="666" y="349"/>
                </a:cxn>
                <a:cxn ang="0">
                  <a:pos x="684" y="531"/>
                </a:cxn>
                <a:cxn ang="0">
                  <a:pos x="703" y="340"/>
                </a:cxn>
                <a:cxn ang="0">
                  <a:pos x="721" y="308"/>
                </a:cxn>
                <a:cxn ang="0">
                  <a:pos x="739" y="204"/>
                </a:cxn>
                <a:cxn ang="0">
                  <a:pos x="757" y="463"/>
                </a:cxn>
              </a:cxnLst>
              <a:rect l="0" t="0" r="r" b="b"/>
              <a:pathLst>
                <a:path w="771" h="640">
                  <a:moveTo>
                    <a:pt x="0" y="59"/>
                  </a:moveTo>
                  <a:lnTo>
                    <a:pt x="4" y="0"/>
                  </a:lnTo>
                  <a:lnTo>
                    <a:pt x="9" y="122"/>
                  </a:lnTo>
                  <a:lnTo>
                    <a:pt x="18" y="27"/>
                  </a:lnTo>
                  <a:lnTo>
                    <a:pt x="22" y="331"/>
                  </a:lnTo>
                  <a:lnTo>
                    <a:pt x="27" y="54"/>
                  </a:lnTo>
                  <a:lnTo>
                    <a:pt x="36" y="14"/>
                  </a:lnTo>
                  <a:lnTo>
                    <a:pt x="40" y="240"/>
                  </a:lnTo>
                  <a:lnTo>
                    <a:pt x="45" y="36"/>
                  </a:lnTo>
                  <a:lnTo>
                    <a:pt x="54" y="45"/>
                  </a:lnTo>
                  <a:lnTo>
                    <a:pt x="59" y="213"/>
                  </a:lnTo>
                  <a:lnTo>
                    <a:pt x="63" y="68"/>
                  </a:lnTo>
                  <a:lnTo>
                    <a:pt x="72" y="45"/>
                  </a:lnTo>
                  <a:lnTo>
                    <a:pt x="77" y="86"/>
                  </a:lnTo>
                  <a:lnTo>
                    <a:pt x="81" y="118"/>
                  </a:lnTo>
                  <a:lnTo>
                    <a:pt x="90" y="122"/>
                  </a:lnTo>
                  <a:lnTo>
                    <a:pt x="95" y="122"/>
                  </a:lnTo>
                  <a:lnTo>
                    <a:pt x="99" y="136"/>
                  </a:lnTo>
                  <a:lnTo>
                    <a:pt x="108" y="177"/>
                  </a:lnTo>
                  <a:lnTo>
                    <a:pt x="113" y="200"/>
                  </a:lnTo>
                  <a:lnTo>
                    <a:pt x="118" y="204"/>
                  </a:lnTo>
                  <a:lnTo>
                    <a:pt x="127" y="195"/>
                  </a:lnTo>
                  <a:lnTo>
                    <a:pt x="131" y="195"/>
                  </a:lnTo>
                  <a:lnTo>
                    <a:pt x="136" y="218"/>
                  </a:lnTo>
                  <a:lnTo>
                    <a:pt x="145" y="240"/>
                  </a:lnTo>
                  <a:lnTo>
                    <a:pt x="149" y="249"/>
                  </a:lnTo>
                  <a:lnTo>
                    <a:pt x="154" y="222"/>
                  </a:lnTo>
                  <a:lnTo>
                    <a:pt x="163" y="231"/>
                  </a:lnTo>
                  <a:lnTo>
                    <a:pt x="167" y="263"/>
                  </a:lnTo>
                  <a:lnTo>
                    <a:pt x="172" y="295"/>
                  </a:lnTo>
                  <a:lnTo>
                    <a:pt x="181" y="272"/>
                  </a:lnTo>
                  <a:lnTo>
                    <a:pt x="186" y="254"/>
                  </a:lnTo>
                  <a:lnTo>
                    <a:pt x="195" y="259"/>
                  </a:lnTo>
                  <a:lnTo>
                    <a:pt x="199" y="281"/>
                  </a:lnTo>
                  <a:lnTo>
                    <a:pt x="204" y="313"/>
                  </a:lnTo>
                  <a:lnTo>
                    <a:pt x="213" y="308"/>
                  </a:lnTo>
                  <a:lnTo>
                    <a:pt x="217" y="286"/>
                  </a:lnTo>
                  <a:lnTo>
                    <a:pt x="222" y="281"/>
                  </a:lnTo>
                  <a:lnTo>
                    <a:pt x="231" y="318"/>
                  </a:lnTo>
                  <a:lnTo>
                    <a:pt x="235" y="331"/>
                  </a:lnTo>
                  <a:lnTo>
                    <a:pt x="240" y="322"/>
                  </a:lnTo>
                  <a:lnTo>
                    <a:pt x="249" y="299"/>
                  </a:lnTo>
                  <a:lnTo>
                    <a:pt x="254" y="313"/>
                  </a:lnTo>
                  <a:lnTo>
                    <a:pt x="258" y="336"/>
                  </a:lnTo>
                  <a:lnTo>
                    <a:pt x="267" y="345"/>
                  </a:lnTo>
                  <a:lnTo>
                    <a:pt x="272" y="345"/>
                  </a:lnTo>
                  <a:lnTo>
                    <a:pt x="276" y="313"/>
                  </a:lnTo>
                  <a:lnTo>
                    <a:pt x="285" y="322"/>
                  </a:lnTo>
                  <a:lnTo>
                    <a:pt x="290" y="345"/>
                  </a:lnTo>
                  <a:lnTo>
                    <a:pt x="294" y="367"/>
                  </a:lnTo>
                  <a:lnTo>
                    <a:pt x="304" y="363"/>
                  </a:lnTo>
                  <a:lnTo>
                    <a:pt x="308" y="336"/>
                  </a:lnTo>
                  <a:lnTo>
                    <a:pt x="313" y="331"/>
                  </a:lnTo>
                  <a:lnTo>
                    <a:pt x="322" y="363"/>
                  </a:lnTo>
                  <a:lnTo>
                    <a:pt x="326" y="381"/>
                  </a:lnTo>
                  <a:lnTo>
                    <a:pt x="331" y="367"/>
                  </a:lnTo>
                  <a:lnTo>
                    <a:pt x="340" y="349"/>
                  </a:lnTo>
                  <a:lnTo>
                    <a:pt x="344" y="336"/>
                  </a:lnTo>
                  <a:lnTo>
                    <a:pt x="349" y="367"/>
                  </a:lnTo>
                  <a:lnTo>
                    <a:pt x="358" y="390"/>
                  </a:lnTo>
                  <a:lnTo>
                    <a:pt x="362" y="381"/>
                  </a:lnTo>
                  <a:lnTo>
                    <a:pt x="367" y="367"/>
                  </a:lnTo>
                  <a:lnTo>
                    <a:pt x="376" y="358"/>
                  </a:lnTo>
                  <a:lnTo>
                    <a:pt x="381" y="386"/>
                  </a:lnTo>
                  <a:lnTo>
                    <a:pt x="385" y="404"/>
                  </a:lnTo>
                  <a:lnTo>
                    <a:pt x="394" y="395"/>
                  </a:lnTo>
                  <a:lnTo>
                    <a:pt x="399" y="372"/>
                  </a:lnTo>
                  <a:lnTo>
                    <a:pt x="403" y="363"/>
                  </a:lnTo>
                  <a:lnTo>
                    <a:pt x="412" y="390"/>
                  </a:lnTo>
                  <a:lnTo>
                    <a:pt x="417" y="422"/>
                  </a:lnTo>
                  <a:lnTo>
                    <a:pt x="421" y="413"/>
                  </a:lnTo>
                  <a:lnTo>
                    <a:pt x="431" y="372"/>
                  </a:lnTo>
                  <a:lnTo>
                    <a:pt x="435" y="372"/>
                  </a:lnTo>
                  <a:lnTo>
                    <a:pt x="440" y="399"/>
                  </a:lnTo>
                  <a:lnTo>
                    <a:pt x="449" y="413"/>
                  </a:lnTo>
                  <a:lnTo>
                    <a:pt x="453" y="413"/>
                  </a:lnTo>
                  <a:lnTo>
                    <a:pt x="458" y="390"/>
                  </a:lnTo>
                  <a:lnTo>
                    <a:pt x="467" y="390"/>
                  </a:lnTo>
                  <a:lnTo>
                    <a:pt x="471" y="417"/>
                  </a:lnTo>
                  <a:lnTo>
                    <a:pt x="476" y="435"/>
                  </a:lnTo>
                  <a:lnTo>
                    <a:pt x="485" y="417"/>
                  </a:lnTo>
                  <a:lnTo>
                    <a:pt x="489" y="395"/>
                  </a:lnTo>
                  <a:lnTo>
                    <a:pt x="494" y="390"/>
                  </a:lnTo>
                  <a:lnTo>
                    <a:pt x="503" y="417"/>
                  </a:lnTo>
                  <a:lnTo>
                    <a:pt x="508" y="440"/>
                  </a:lnTo>
                  <a:lnTo>
                    <a:pt x="512" y="431"/>
                  </a:lnTo>
                  <a:lnTo>
                    <a:pt x="521" y="408"/>
                  </a:lnTo>
                  <a:lnTo>
                    <a:pt x="526" y="413"/>
                  </a:lnTo>
                  <a:lnTo>
                    <a:pt x="530" y="440"/>
                  </a:lnTo>
                  <a:lnTo>
                    <a:pt x="539" y="458"/>
                  </a:lnTo>
                  <a:lnTo>
                    <a:pt x="544" y="444"/>
                  </a:lnTo>
                  <a:lnTo>
                    <a:pt x="548" y="413"/>
                  </a:lnTo>
                  <a:lnTo>
                    <a:pt x="557" y="413"/>
                  </a:lnTo>
                  <a:lnTo>
                    <a:pt x="562" y="422"/>
                  </a:lnTo>
                  <a:lnTo>
                    <a:pt x="567" y="449"/>
                  </a:lnTo>
                  <a:lnTo>
                    <a:pt x="576" y="435"/>
                  </a:lnTo>
                  <a:lnTo>
                    <a:pt x="580" y="413"/>
                  </a:lnTo>
                  <a:lnTo>
                    <a:pt x="585" y="467"/>
                  </a:lnTo>
                  <a:lnTo>
                    <a:pt x="594" y="422"/>
                  </a:lnTo>
                  <a:lnTo>
                    <a:pt x="598" y="513"/>
                  </a:lnTo>
                  <a:lnTo>
                    <a:pt x="603" y="531"/>
                  </a:lnTo>
                  <a:lnTo>
                    <a:pt x="612" y="472"/>
                  </a:lnTo>
                  <a:lnTo>
                    <a:pt x="616" y="612"/>
                  </a:lnTo>
                  <a:lnTo>
                    <a:pt x="621" y="490"/>
                  </a:lnTo>
                  <a:lnTo>
                    <a:pt x="630" y="640"/>
                  </a:lnTo>
                  <a:lnTo>
                    <a:pt x="635" y="395"/>
                  </a:lnTo>
                  <a:lnTo>
                    <a:pt x="639" y="562"/>
                  </a:lnTo>
                  <a:lnTo>
                    <a:pt x="648" y="376"/>
                  </a:lnTo>
                  <a:lnTo>
                    <a:pt x="653" y="454"/>
                  </a:lnTo>
                  <a:lnTo>
                    <a:pt x="657" y="408"/>
                  </a:lnTo>
                  <a:lnTo>
                    <a:pt x="666" y="349"/>
                  </a:lnTo>
                  <a:lnTo>
                    <a:pt x="671" y="422"/>
                  </a:lnTo>
                  <a:lnTo>
                    <a:pt x="680" y="308"/>
                  </a:lnTo>
                  <a:lnTo>
                    <a:pt x="684" y="531"/>
                  </a:lnTo>
                  <a:lnTo>
                    <a:pt x="689" y="354"/>
                  </a:lnTo>
                  <a:lnTo>
                    <a:pt x="698" y="349"/>
                  </a:lnTo>
                  <a:lnTo>
                    <a:pt x="703" y="340"/>
                  </a:lnTo>
                  <a:lnTo>
                    <a:pt x="707" y="263"/>
                  </a:lnTo>
                  <a:lnTo>
                    <a:pt x="716" y="476"/>
                  </a:lnTo>
                  <a:lnTo>
                    <a:pt x="721" y="308"/>
                  </a:lnTo>
                  <a:lnTo>
                    <a:pt x="725" y="476"/>
                  </a:lnTo>
                  <a:lnTo>
                    <a:pt x="734" y="268"/>
                  </a:lnTo>
                  <a:lnTo>
                    <a:pt x="739" y="204"/>
                  </a:lnTo>
                  <a:lnTo>
                    <a:pt x="743" y="381"/>
                  </a:lnTo>
                  <a:lnTo>
                    <a:pt x="753" y="254"/>
                  </a:lnTo>
                  <a:lnTo>
                    <a:pt x="757" y="463"/>
                  </a:lnTo>
                  <a:lnTo>
                    <a:pt x="762" y="245"/>
                  </a:lnTo>
                  <a:lnTo>
                    <a:pt x="771" y="17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>
              <a:off x="3422" y="909"/>
              <a:ext cx="510" cy="686"/>
            </a:xfrm>
            <a:custGeom>
              <a:avLst/>
              <a:gdLst/>
              <a:ahLst/>
              <a:cxnLst>
                <a:cxn ang="0">
                  <a:pos x="9" y="667"/>
                </a:cxn>
                <a:cxn ang="0">
                  <a:pos x="27" y="622"/>
                </a:cxn>
                <a:cxn ang="0">
                  <a:pos x="45" y="1066"/>
                </a:cxn>
                <a:cxn ang="0">
                  <a:pos x="63" y="807"/>
                </a:cxn>
                <a:cxn ang="0">
                  <a:pos x="81" y="658"/>
                </a:cxn>
                <a:cxn ang="0">
                  <a:pos x="99" y="635"/>
                </a:cxn>
                <a:cxn ang="0">
                  <a:pos x="118" y="590"/>
                </a:cxn>
                <a:cxn ang="0">
                  <a:pos x="136" y="785"/>
                </a:cxn>
                <a:cxn ang="0">
                  <a:pos x="154" y="690"/>
                </a:cxn>
                <a:cxn ang="0">
                  <a:pos x="172" y="626"/>
                </a:cxn>
                <a:cxn ang="0">
                  <a:pos x="190" y="622"/>
                </a:cxn>
                <a:cxn ang="0">
                  <a:pos x="208" y="581"/>
                </a:cxn>
                <a:cxn ang="0">
                  <a:pos x="226" y="767"/>
                </a:cxn>
                <a:cxn ang="0">
                  <a:pos x="245" y="694"/>
                </a:cxn>
                <a:cxn ang="0">
                  <a:pos x="263" y="644"/>
                </a:cxn>
                <a:cxn ang="0">
                  <a:pos x="281" y="599"/>
                </a:cxn>
                <a:cxn ang="0">
                  <a:pos x="299" y="563"/>
                </a:cxn>
                <a:cxn ang="0">
                  <a:pos x="317" y="640"/>
                </a:cxn>
                <a:cxn ang="0">
                  <a:pos x="335" y="662"/>
                </a:cxn>
                <a:cxn ang="0">
                  <a:pos x="353" y="667"/>
                </a:cxn>
                <a:cxn ang="0">
                  <a:pos x="372" y="721"/>
                </a:cxn>
                <a:cxn ang="0">
                  <a:pos x="394" y="699"/>
                </a:cxn>
                <a:cxn ang="0">
                  <a:pos x="412" y="739"/>
                </a:cxn>
                <a:cxn ang="0">
                  <a:pos x="431" y="730"/>
                </a:cxn>
                <a:cxn ang="0">
                  <a:pos x="449" y="744"/>
                </a:cxn>
                <a:cxn ang="0">
                  <a:pos x="467" y="780"/>
                </a:cxn>
                <a:cxn ang="0">
                  <a:pos x="485" y="744"/>
                </a:cxn>
                <a:cxn ang="0">
                  <a:pos x="503" y="803"/>
                </a:cxn>
                <a:cxn ang="0">
                  <a:pos x="521" y="767"/>
                </a:cxn>
                <a:cxn ang="0">
                  <a:pos x="539" y="535"/>
                </a:cxn>
                <a:cxn ang="0">
                  <a:pos x="558" y="399"/>
                </a:cxn>
                <a:cxn ang="0">
                  <a:pos x="576" y="386"/>
                </a:cxn>
                <a:cxn ang="0">
                  <a:pos x="594" y="132"/>
                </a:cxn>
                <a:cxn ang="0">
                  <a:pos x="612" y="91"/>
                </a:cxn>
                <a:cxn ang="0">
                  <a:pos x="630" y="377"/>
                </a:cxn>
                <a:cxn ang="0">
                  <a:pos x="648" y="531"/>
                </a:cxn>
                <a:cxn ang="0">
                  <a:pos x="666" y="572"/>
                </a:cxn>
                <a:cxn ang="0">
                  <a:pos x="685" y="662"/>
                </a:cxn>
                <a:cxn ang="0">
                  <a:pos x="703" y="680"/>
                </a:cxn>
                <a:cxn ang="0">
                  <a:pos x="721" y="694"/>
                </a:cxn>
                <a:cxn ang="0">
                  <a:pos x="739" y="762"/>
                </a:cxn>
                <a:cxn ang="0">
                  <a:pos x="757" y="749"/>
                </a:cxn>
              </a:cxnLst>
              <a:rect l="0" t="0" r="r" b="b"/>
              <a:pathLst>
                <a:path w="766" h="1066">
                  <a:moveTo>
                    <a:pt x="0" y="603"/>
                  </a:moveTo>
                  <a:lnTo>
                    <a:pt x="4" y="848"/>
                  </a:lnTo>
                  <a:lnTo>
                    <a:pt x="9" y="667"/>
                  </a:lnTo>
                  <a:lnTo>
                    <a:pt x="18" y="821"/>
                  </a:lnTo>
                  <a:lnTo>
                    <a:pt x="22" y="680"/>
                  </a:lnTo>
                  <a:lnTo>
                    <a:pt x="27" y="622"/>
                  </a:lnTo>
                  <a:lnTo>
                    <a:pt x="36" y="776"/>
                  </a:lnTo>
                  <a:lnTo>
                    <a:pt x="40" y="699"/>
                  </a:lnTo>
                  <a:lnTo>
                    <a:pt x="45" y="1066"/>
                  </a:lnTo>
                  <a:lnTo>
                    <a:pt x="54" y="739"/>
                  </a:lnTo>
                  <a:lnTo>
                    <a:pt x="59" y="662"/>
                  </a:lnTo>
                  <a:lnTo>
                    <a:pt x="63" y="807"/>
                  </a:lnTo>
                  <a:lnTo>
                    <a:pt x="72" y="690"/>
                  </a:lnTo>
                  <a:lnTo>
                    <a:pt x="77" y="939"/>
                  </a:lnTo>
                  <a:lnTo>
                    <a:pt x="81" y="658"/>
                  </a:lnTo>
                  <a:lnTo>
                    <a:pt x="90" y="599"/>
                  </a:lnTo>
                  <a:lnTo>
                    <a:pt x="95" y="726"/>
                  </a:lnTo>
                  <a:lnTo>
                    <a:pt x="99" y="635"/>
                  </a:lnTo>
                  <a:lnTo>
                    <a:pt x="109" y="880"/>
                  </a:lnTo>
                  <a:lnTo>
                    <a:pt x="113" y="640"/>
                  </a:lnTo>
                  <a:lnTo>
                    <a:pt x="118" y="590"/>
                  </a:lnTo>
                  <a:lnTo>
                    <a:pt x="127" y="699"/>
                  </a:lnTo>
                  <a:lnTo>
                    <a:pt x="131" y="608"/>
                  </a:lnTo>
                  <a:lnTo>
                    <a:pt x="136" y="785"/>
                  </a:lnTo>
                  <a:lnTo>
                    <a:pt x="145" y="622"/>
                  </a:lnTo>
                  <a:lnTo>
                    <a:pt x="149" y="644"/>
                  </a:lnTo>
                  <a:lnTo>
                    <a:pt x="154" y="690"/>
                  </a:lnTo>
                  <a:lnTo>
                    <a:pt x="163" y="640"/>
                  </a:lnTo>
                  <a:lnTo>
                    <a:pt x="167" y="866"/>
                  </a:lnTo>
                  <a:lnTo>
                    <a:pt x="172" y="626"/>
                  </a:lnTo>
                  <a:lnTo>
                    <a:pt x="181" y="676"/>
                  </a:lnTo>
                  <a:lnTo>
                    <a:pt x="186" y="662"/>
                  </a:lnTo>
                  <a:lnTo>
                    <a:pt x="190" y="622"/>
                  </a:lnTo>
                  <a:lnTo>
                    <a:pt x="199" y="916"/>
                  </a:lnTo>
                  <a:lnTo>
                    <a:pt x="204" y="608"/>
                  </a:lnTo>
                  <a:lnTo>
                    <a:pt x="208" y="581"/>
                  </a:lnTo>
                  <a:lnTo>
                    <a:pt x="217" y="798"/>
                  </a:lnTo>
                  <a:lnTo>
                    <a:pt x="222" y="612"/>
                  </a:lnTo>
                  <a:lnTo>
                    <a:pt x="226" y="767"/>
                  </a:lnTo>
                  <a:lnTo>
                    <a:pt x="236" y="599"/>
                  </a:lnTo>
                  <a:lnTo>
                    <a:pt x="240" y="531"/>
                  </a:lnTo>
                  <a:lnTo>
                    <a:pt x="245" y="694"/>
                  </a:lnTo>
                  <a:lnTo>
                    <a:pt x="254" y="626"/>
                  </a:lnTo>
                  <a:lnTo>
                    <a:pt x="258" y="576"/>
                  </a:lnTo>
                  <a:lnTo>
                    <a:pt x="263" y="644"/>
                  </a:lnTo>
                  <a:lnTo>
                    <a:pt x="272" y="594"/>
                  </a:lnTo>
                  <a:lnTo>
                    <a:pt x="276" y="563"/>
                  </a:lnTo>
                  <a:lnTo>
                    <a:pt x="281" y="599"/>
                  </a:lnTo>
                  <a:lnTo>
                    <a:pt x="290" y="767"/>
                  </a:lnTo>
                  <a:lnTo>
                    <a:pt x="294" y="608"/>
                  </a:lnTo>
                  <a:lnTo>
                    <a:pt x="299" y="563"/>
                  </a:lnTo>
                  <a:lnTo>
                    <a:pt x="308" y="608"/>
                  </a:lnTo>
                  <a:lnTo>
                    <a:pt x="313" y="631"/>
                  </a:lnTo>
                  <a:lnTo>
                    <a:pt x="317" y="640"/>
                  </a:lnTo>
                  <a:lnTo>
                    <a:pt x="326" y="626"/>
                  </a:lnTo>
                  <a:lnTo>
                    <a:pt x="331" y="622"/>
                  </a:lnTo>
                  <a:lnTo>
                    <a:pt x="335" y="662"/>
                  </a:lnTo>
                  <a:lnTo>
                    <a:pt x="344" y="680"/>
                  </a:lnTo>
                  <a:lnTo>
                    <a:pt x="349" y="690"/>
                  </a:lnTo>
                  <a:lnTo>
                    <a:pt x="353" y="667"/>
                  </a:lnTo>
                  <a:lnTo>
                    <a:pt x="363" y="667"/>
                  </a:lnTo>
                  <a:lnTo>
                    <a:pt x="367" y="690"/>
                  </a:lnTo>
                  <a:lnTo>
                    <a:pt x="372" y="721"/>
                  </a:lnTo>
                  <a:lnTo>
                    <a:pt x="381" y="726"/>
                  </a:lnTo>
                  <a:lnTo>
                    <a:pt x="385" y="694"/>
                  </a:lnTo>
                  <a:lnTo>
                    <a:pt x="394" y="699"/>
                  </a:lnTo>
                  <a:lnTo>
                    <a:pt x="399" y="721"/>
                  </a:lnTo>
                  <a:lnTo>
                    <a:pt x="403" y="744"/>
                  </a:lnTo>
                  <a:lnTo>
                    <a:pt x="412" y="739"/>
                  </a:lnTo>
                  <a:lnTo>
                    <a:pt x="417" y="717"/>
                  </a:lnTo>
                  <a:lnTo>
                    <a:pt x="421" y="717"/>
                  </a:lnTo>
                  <a:lnTo>
                    <a:pt x="431" y="730"/>
                  </a:lnTo>
                  <a:lnTo>
                    <a:pt x="435" y="758"/>
                  </a:lnTo>
                  <a:lnTo>
                    <a:pt x="440" y="753"/>
                  </a:lnTo>
                  <a:lnTo>
                    <a:pt x="449" y="744"/>
                  </a:lnTo>
                  <a:lnTo>
                    <a:pt x="453" y="726"/>
                  </a:lnTo>
                  <a:lnTo>
                    <a:pt x="458" y="767"/>
                  </a:lnTo>
                  <a:lnTo>
                    <a:pt x="467" y="780"/>
                  </a:lnTo>
                  <a:lnTo>
                    <a:pt x="471" y="780"/>
                  </a:lnTo>
                  <a:lnTo>
                    <a:pt x="476" y="753"/>
                  </a:lnTo>
                  <a:lnTo>
                    <a:pt x="485" y="744"/>
                  </a:lnTo>
                  <a:lnTo>
                    <a:pt x="490" y="780"/>
                  </a:lnTo>
                  <a:lnTo>
                    <a:pt x="494" y="798"/>
                  </a:lnTo>
                  <a:lnTo>
                    <a:pt x="503" y="803"/>
                  </a:lnTo>
                  <a:lnTo>
                    <a:pt x="508" y="767"/>
                  </a:lnTo>
                  <a:lnTo>
                    <a:pt x="512" y="771"/>
                  </a:lnTo>
                  <a:lnTo>
                    <a:pt x="521" y="767"/>
                  </a:lnTo>
                  <a:lnTo>
                    <a:pt x="526" y="476"/>
                  </a:lnTo>
                  <a:lnTo>
                    <a:pt x="530" y="585"/>
                  </a:lnTo>
                  <a:lnTo>
                    <a:pt x="539" y="535"/>
                  </a:lnTo>
                  <a:lnTo>
                    <a:pt x="544" y="345"/>
                  </a:lnTo>
                  <a:lnTo>
                    <a:pt x="548" y="422"/>
                  </a:lnTo>
                  <a:lnTo>
                    <a:pt x="558" y="399"/>
                  </a:lnTo>
                  <a:lnTo>
                    <a:pt x="562" y="445"/>
                  </a:lnTo>
                  <a:lnTo>
                    <a:pt x="567" y="399"/>
                  </a:lnTo>
                  <a:lnTo>
                    <a:pt x="576" y="386"/>
                  </a:lnTo>
                  <a:lnTo>
                    <a:pt x="580" y="145"/>
                  </a:lnTo>
                  <a:lnTo>
                    <a:pt x="585" y="109"/>
                  </a:lnTo>
                  <a:lnTo>
                    <a:pt x="594" y="132"/>
                  </a:lnTo>
                  <a:lnTo>
                    <a:pt x="598" y="0"/>
                  </a:lnTo>
                  <a:lnTo>
                    <a:pt x="603" y="5"/>
                  </a:lnTo>
                  <a:lnTo>
                    <a:pt x="612" y="91"/>
                  </a:lnTo>
                  <a:lnTo>
                    <a:pt x="617" y="268"/>
                  </a:lnTo>
                  <a:lnTo>
                    <a:pt x="621" y="331"/>
                  </a:lnTo>
                  <a:lnTo>
                    <a:pt x="630" y="377"/>
                  </a:lnTo>
                  <a:lnTo>
                    <a:pt x="635" y="417"/>
                  </a:lnTo>
                  <a:lnTo>
                    <a:pt x="639" y="481"/>
                  </a:lnTo>
                  <a:lnTo>
                    <a:pt x="648" y="531"/>
                  </a:lnTo>
                  <a:lnTo>
                    <a:pt x="653" y="572"/>
                  </a:lnTo>
                  <a:lnTo>
                    <a:pt x="657" y="549"/>
                  </a:lnTo>
                  <a:lnTo>
                    <a:pt x="666" y="572"/>
                  </a:lnTo>
                  <a:lnTo>
                    <a:pt x="671" y="603"/>
                  </a:lnTo>
                  <a:lnTo>
                    <a:pt x="675" y="644"/>
                  </a:lnTo>
                  <a:lnTo>
                    <a:pt x="685" y="662"/>
                  </a:lnTo>
                  <a:lnTo>
                    <a:pt x="689" y="635"/>
                  </a:lnTo>
                  <a:lnTo>
                    <a:pt x="694" y="658"/>
                  </a:lnTo>
                  <a:lnTo>
                    <a:pt x="703" y="680"/>
                  </a:lnTo>
                  <a:lnTo>
                    <a:pt x="707" y="721"/>
                  </a:lnTo>
                  <a:lnTo>
                    <a:pt x="712" y="712"/>
                  </a:lnTo>
                  <a:lnTo>
                    <a:pt x="721" y="694"/>
                  </a:lnTo>
                  <a:lnTo>
                    <a:pt x="725" y="699"/>
                  </a:lnTo>
                  <a:lnTo>
                    <a:pt x="730" y="730"/>
                  </a:lnTo>
                  <a:lnTo>
                    <a:pt x="739" y="762"/>
                  </a:lnTo>
                  <a:lnTo>
                    <a:pt x="744" y="753"/>
                  </a:lnTo>
                  <a:lnTo>
                    <a:pt x="748" y="735"/>
                  </a:lnTo>
                  <a:lnTo>
                    <a:pt x="757" y="749"/>
                  </a:lnTo>
                  <a:lnTo>
                    <a:pt x="762" y="767"/>
                  </a:lnTo>
                  <a:lnTo>
                    <a:pt x="766" y="789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1" name="Freeform 70"/>
            <p:cNvSpPr>
              <a:spLocks/>
            </p:cNvSpPr>
            <p:nvPr/>
          </p:nvSpPr>
          <p:spPr bwMode="auto">
            <a:xfrm>
              <a:off x="2396" y="848"/>
              <a:ext cx="513" cy="660"/>
            </a:xfrm>
            <a:custGeom>
              <a:avLst/>
              <a:gdLst/>
              <a:ahLst/>
              <a:cxnLst>
                <a:cxn ang="0">
                  <a:pos x="13" y="857"/>
                </a:cxn>
                <a:cxn ang="0">
                  <a:pos x="31" y="753"/>
                </a:cxn>
                <a:cxn ang="0">
                  <a:pos x="49" y="549"/>
                </a:cxn>
                <a:cxn ang="0">
                  <a:pos x="68" y="626"/>
                </a:cxn>
                <a:cxn ang="0">
                  <a:pos x="86" y="349"/>
                </a:cxn>
                <a:cxn ang="0">
                  <a:pos x="104" y="295"/>
                </a:cxn>
                <a:cxn ang="0">
                  <a:pos x="122" y="91"/>
                </a:cxn>
                <a:cxn ang="0">
                  <a:pos x="140" y="272"/>
                </a:cxn>
                <a:cxn ang="0">
                  <a:pos x="158" y="322"/>
                </a:cxn>
                <a:cxn ang="0">
                  <a:pos x="176" y="453"/>
                </a:cxn>
                <a:cxn ang="0">
                  <a:pos x="195" y="576"/>
                </a:cxn>
                <a:cxn ang="0">
                  <a:pos x="213" y="617"/>
                </a:cxn>
                <a:cxn ang="0">
                  <a:pos x="231" y="630"/>
                </a:cxn>
                <a:cxn ang="0">
                  <a:pos x="249" y="712"/>
                </a:cxn>
                <a:cxn ang="0">
                  <a:pos x="267" y="698"/>
                </a:cxn>
                <a:cxn ang="0">
                  <a:pos x="285" y="739"/>
                </a:cxn>
                <a:cxn ang="0">
                  <a:pos x="303" y="762"/>
                </a:cxn>
                <a:cxn ang="0">
                  <a:pos x="322" y="748"/>
                </a:cxn>
                <a:cxn ang="0">
                  <a:pos x="340" y="798"/>
                </a:cxn>
                <a:cxn ang="0">
                  <a:pos x="358" y="785"/>
                </a:cxn>
                <a:cxn ang="0">
                  <a:pos x="376" y="821"/>
                </a:cxn>
                <a:cxn ang="0">
                  <a:pos x="394" y="834"/>
                </a:cxn>
                <a:cxn ang="0">
                  <a:pos x="412" y="807"/>
                </a:cxn>
                <a:cxn ang="0">
                  <a:pos x="430" y="875"/>
                </a:cxn>
                <a:cxn ang="0">
                  <a:pos x="449" y="970"/>
                </a:cxn>
                <a:cxn ang="0">
                  <a:pos x="467" y="812"/>
                </a:cxn>
                <a:cxn ang="0">
                  <a:pos x="485" y="866"/>
                </a:cxn>
                <a:cxn ang="0">
                  <a:pos x="503" y="730"/>
                </a:cxn>
                <a:cxn ang="0">
                  <a:pos x="521" y="853"/>
                </a:cxn>
                <a:cxn ang="0">
                  <a:pos x="539" y="880"/>
                </a:cxn>
                <a:cxn ang="0">
                  <a:pos x="557" y="721"/>
                </a:cxn>
                <a:cxn ang="0">
                  <a:pos x="576" y="680"/>
                </a:cxn>
                <a:cxn ang="0">
                  <a:pos x="594" y="862"/>
                </a:cxn>
                <a:cxn ang="0">
                  <a:pos x="612" y="707"/>
                </a:cxn>
                <a:cxn ang="0">
                  <a:pos x="630" y="626"/>
                </a:cxn>
                <a:cxn ang="0">
                  <a:pos x="648" y="839"/>
                </a:cxn>
                <a:cxn ang="0">
                  <a:pos x="666" y="703"/>
                </a:cxn>
                <a:cxn ang="0">
                  <a:pos x="684" y="644"/>
                </a:cxn>
                <a:cxn ang="0">
                  <a:pos x="703" y="807"/>
                </a:cxn>
                <a:cxn ang="0">
                  <a:pos x="721" y="789"/>
                </a:cxn>
                <a:cxn ang="0">
                  <a:pos x="739" y="676"/>
                </a:cxn>
                <a:cxn ang="0">
                  <a:pos x="757" y="626"/>
                </a:cxn>
              </a:cxnLst>
              <a:rect l="0" t="0" r="r" b="b"/>
              <a:pathLst>
                <a:path w="771" h="1025">
                  <a:moveTo>
                    <a:pt x="0" y="884"/>
                  </a:moveTo>
                  <a:lnTo>
                    <a:pt x="4" y="889"/>
                  </a:lnTo>
                  <a:lnTo>
                    <a:pt x="13" y="857"/>
                  </a:lnTo>
                  <a:lnTo>
                    <a:pt x="18" y="848"/>
                  </a:lnTo>
                  <a:lnTo>
                    <a:pt x="22" y="848"/>
                  </a:lnTo>
                  <a:lnTo>
                    <a:pt x="31" y="753"/>
                  </a:lnTo>
                  <a:lnTo>
                    <a:pt x="36" y="490"/>
                  </a:lnTo>
                  <a:lnTo>
                    <a:pt x="40" y="599"/>
                  </a:lnTo>
                  <a:lnTo>
                    <a:pt x="49" y="549"/>
                  </a:lnTo>
                  <a:lnTo>
                    <a:pt x="54" y="376"/>
                  </a:lnTo>
                  <a:lnTo>
                    <a:pt x="59" y="481"/>
                  </a:lnTo>
                  <a:lnTo>
                    <a:pt x="68" y="626"/>
                  </a:lnTo>
                  <a:lnTo>
                    <a:pt x="72" y="404"/>
                  </a:lnTo>
                  <a:lnTo>
                    <a:pt x="77" y="422"/>
                  </a:lnTo>
                  <a:lnTo>
                    <a:pt x="86" y="349"/>
                  </a:lnTo>
                  <a:lnTo>
                    <a:pt x="90" y="249"/>
                  </a:lnTo>
                  <a:lnTo>
                    <a:pt x="95" y="349"/>
                  </a:lnTo>
                  <a:lnTo>
                    <a:pt x="104" y="295"/>
                  </a:lnTo>
                  <a:lnTo>
                    <a:pt x="108" y="222"/>
                  </a:lnTo>
                  <a:lnTo>
                    <a:pt x="113" y="0"/>
                  </a:lnTo>
                  <a:lnTo>
                    <a:pt x="122" y="91"/>
                  </a:lnTo>
                  <a:lnTo>
                    <a:pt x="127" y="163"/>
                  </a:lnTo>
                  <a:lnTo>
                    <a:pt x="131" y="63"/>
                  </a:lnTo>
                  <a:lnTo>
                    <a:pt x="140" y="272"/>
                  </a:lnTo>
                  <a:lnTo>
                    <a:pt x="145" y="86"/>
                  </a:lnTo>
                  <a:lnTo>
                    <a:pt x="149" y="227"/>
                  </a:lnTo>
                  <a:lnTo>
                    <a:pt x="158" y="322"/>
                  </a:lnTo>
                  <a:lnTo>
                    <a:pt x="163" y="372"/>
                  </a:lnTo>
                  <a:lnTo>
                    <a:pt x="167" y="404"/>
                  </a:lnTo>
                  <a:lnTo>
                    <a:pt x="176" y="453"/>
                  </a:lnTo>
                  <a:lnTo>
                    <a:pt x="181" y="540"/>
                  </a:lnTo>
                  <a:lnTo>
                    <a:pt x="186" y="562"/>
                  </a:lnTo>
                  <a:lnTo>
                    <a:pt x="195" y="576"/>
                  </a:lnTo>
                  <a:lnTo>
                    <a:pt x="199" y="562"/>
                  </a:lnTo>
                  <a:lnTo>
                    <a:pt x="204" y="590"/>
                  </a:lnTo>
                  <a:lnTo>
                    <a:pt x="213" y="617"/>
                  </a:lnTo>
                  <a:lnTo>
                    <a:pt x="217" y="635"/>
                  </a:lnTo>
                  <a:lnTo>
                    <a:pt x="222" y="653"/>
                  </a:lnTo>
                  <a:lnTo>
                    <a:pt x="231" y="630"/>
                  </a:lnTo>
                  <a:lnTo>
                    <a:pt x="235" y="662"/>
                  </a:lnTo>
                  <a:lnTo>
                    <a:pt x="240" y="680"/>
                  </a:lnTo>
                  <a:lnTo>
                    <a:pt x="249" y="712"/>
                  </a:lnTo>
                  <a:lnTo>
                    <a:pt x="254" y="694"/>
                  </a:lnTo>
                  <a:lnTo>
                    <a:pt x="258" y="680"/>
                  </a:lnTo>
                  <a:lnTo>
                    <a:pt x="267" y="698"/>
                  </a:lnTo>
                  <a:lnTo>
                    <a:pt x="272" y="721"/>
                  </a:lnTo>
                  <a:lnTo>
                    <a:pt x="276" y="753"/>
                  </a:lnTo>
                  <a:lnTo>
                    <a:pt x="285" y="739"/>
                  </a:lnTo>
                  <a:lnTo>
                    <a:pt x="290" y="735"/>
                  </a:lnTo>
                  <a:lnTo>
                    <a:pt x="294" y="730"/>
                  </a:lnTo>
                  <a:lnTo>
                    <a:pt x="303" y="762"/>
                  </a:lnTo>
                  <a:lnTo>
                    <a:pt x="308" y="775"/>
                  </a:lnTo>
                  <a:lnTo>
                    <a:pt x="313" y="766"/>
                  </a:lnTo>
                  <a:lnTo>
                    <a:pt x="322" y="748"/>
                  </a:lnTo>
                  <a:lnTo>
                    <a:pt x="326" y="766"/>
                  </a:lnTo>
                  <a:lnTo>
                    <a:pt x="331" y="794"/>
                  </a:lnTo>
                  <a:lnTo>
                    <a:pt x="340" y="798"/>
                  </a:lnTo>
                  <a:lnTo>
                    <a:pt x="344" y="794"/>
                  </a:lnTo>
                  <a:lnTo>
                    <a:pt x="349" y="771"/>
                  </a:lnTo>
                  <a:lnTo>
                    <a:pt x="358" y="785"/>
                  </a:lnTo>
                  <a:lnTo>
                    <a:pt x="362" y="807"/>
                  </a:lnTo>
                  <a:lnTo>
                    <a:pt x="367" y="834"/>
                  </a:lnTo>
                  <a:lnTo>
                    <a:pt x="376" y="821"/>
                  </a:lnTo>
                  <a:lnTo>
                    <a:pt x="381" y="798"/>
                  </a:lnTo>
                  <a:lnTo>
                    <a:pt x="385" y="821"/>
                  </a:lnTo>
                  <a:lnTo>
                    <a:pt x="394" y="834"/>
                  </a:lnTo>
                  <a:lnTo>
                    <a:pt x="399" y="857"/>
                  </a:lnTo>
                  <a:lnTo>
                    <a:pt x="403" y="825"/>
                  </a:lnTo>
                  <a:lnTo>
                    <a:pt x="412" y="807"/>
                  </a:lnTo>
                  <a:lnTo>
                    <a:pt x="417" y="821"/>
                  </a:lnTo>
                  <a:lnTo>
                    <a:pt x="421" y="825"/>
                  </a:lnTo>
                  <a:lnTo>
                    <a:pt x="430" y="875"/>
                  </a:lnTo>
                  <a:lnTo>
                    <a:pt x="435" y="880"/>
                  </a:lnTo>
                  <a:lnTo>
                    <a:pt x="440" y="834"/>
                  </a:lnTo>
                  <a:lnTo>
                    <a:pt x="449" y="970"/>
                  </a:lnTo>
                  <a:lnTo>
                    <a:pt x="453" y="921"/>
                  </a:lnTo>
                  <a:lnTo>
                    <a:pt x="458" y="1025"/>
                  </a:lnTo>
                  <a:lnTo>
                    <a:pt x="467" y="812"/>
                  </a:lnTo>
                  <a:lnTo>
                    <a:pt x="471" y="898"/>
                  </a:lnTo>
                  <a:lnTo>
                    <a:pt x="480" y="730"/>
                  </a:lnTo>
                  <a:lnTo>
                    <a:pt x="485" y="866"/>
                  </a:lnTo>
                  <a:lnTo>
                    <a:pt x="489" y="766"/>
                  </a:lnTo>
                  <a:lnTo>
                    <a:pt x="498" y="952"/>
                  </a:lnTo>
                  <a:lnTo>
                    <a:pt x="503" y="730"/>
                  </a:lnTo>
                  <a:lnTo>
                    <a:pt x="508" y="966"/>
                  </a:lnTo>
                  <a:lnTo>
                    <a:pt x="517" y="785"/>
                  </a:lnTo>
                  <a:lnTo>
                    <a:pt x="521" y="853"/>
                  </a:lnTo>
                  <a:lnTo>
                    <a:pt x="526" y="789"/>
                  </a:lnTo>
                  <a:lnTo>
                    <a:pt x="535" y="689"/>
                  </a:lnTo>
                  <a:lnTo>
                    <a:pt x="539" y="880"/>
                  </a:lnTo>
                  <a:lnTo>
                    <a:pt x="544" y="730"/>
                  </a:lnTo>
                  <a:lnTo>
                    <a:pt x="553" y="984"/>
                  </a:lnTo>
                  <a:lnTo>
                    <a:pt x="557" y="721"/>
                  </a:lnTo>
                  <a:lnTo>
                    <a:pt x="562" y="739"/>
                  </a:lnTo>
                  <a:lnTo>
                    <a:pt x="571" y="726"/>
                  </a:lnTo>
                  <a:lnTo>
                    <a:pt x="576" y="680"/>
                  </a:lnTo>
                  <a:lnTo>
                    <a:pt x="580" y="794"/>
                  </a:lnTo>
                  <a:lnTo>
                    <a:pt x="589" y="648"/>
                  </a:lnTo>
                  <a:lnTo>
                    <a:pt x="594" y="862"/>
                  </a:lnTo>
                  <a:lnTo>
                    <a:pt x="598" y="630"/>
                  </a:lnTo>
                  <a:lnTo>
                    <a:pt x="607" y="966"/>
                  </a:lnTo>
                  <a:lnTo>
                    <a:pt x="612" y="707"/>
                  </a:lnTo>
                  <a:lnTo>
                    <a:pt x="616" y="712"/>
                  </a:lnTo>
                  <a:lnTo>
                    <a:pt x="625" y="721"/>
                  </a:lnTo>
                  <a:lnTo>
                    <a:pt x="630" y="626"/>
                  </a:lnTo>
                  <a:lnTo>
                    <a:pt x="635" y="880"/>
                  </a:lnTo>
                  <a:lnTo>
                    <a:pt x="644" y="703"/>
                  </a:lnTo>
                  <a:lnTo>
                    <a:pt x="648" y="839"/>
                  </a:lnTo>
                  <a:lnTo>
                    <a:pt x="653" y="676"/>
                  </a:lnTo>
                  <a:lnTo>
                    <a:pt x="662" y="644"/>
                  </a:lnTo>
                  <a:lnTo>
                    <a:pt x="666" y="703"/>
                  </a:lnTo>
                  <a:lnTo>
                    <a:pt x="671" y="639"/>
                  </a:lnTo>
                  <a:lnTo>
                    <a:pt x="680" y="934"/>
                  </a:lnTo>
                  <a:lnTo>
                    <a:pt x="684" y="644"/>
                  </a:lnTo>
                  <a:lnTo>
                    <a:pt x="689" y="889"/>
                  </a:lnTo>
                  <a:lnTo>
                    <a:pt x="698" y="689"/>
                  </a:lnTo>
                  <a:lnTo>
                    <a:pt x="703" y="807"/>
                  </a:lnTo>
                  <a:lnTo>
                    <a:pt x="707" y="712"/>
                  </a:lnTo>
                  <a:lnTo>
                    <a:pt x="716" y="590"/>
                  </a:lnTo>
                  <a:lnTo>
                    <a:pt x="721" y="789"/>
                  </a:lnTo>
                  <a:lnTo>
                    <a:pt x="725" y="639"/>
                  </a:lnTo>
                  <a:lnTo>
                    <a:pt x="734" y="775"/>
                  </a:lnTo>
                  <a:lnTo>
                    <a:pt x="739" y="676"/>
                  </a:lnTo>
                  <a:lnTo>
                    <a:pt x="743" y="590"/>
                  </a:lnTo>
                  <a:lnTo>
                    <a:pt x="752" y="757"/>
                  </a:lnTo>
                  <a:lnTo>
                    <a:pt x="757" y="626"/>
                  </a:lnTo>
                  <a:lnTo>
                    <a:pt x="762" y="916"/>
                  </a:lnTo>
                  <a:lnTo>
                    <a:pt x="771" y="617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2" name="Freeform 71"/>
            <p:cNvSpPr>
              <a:spLocks/>
            </p:cNvSpPr>
            <p:nvPr/>
          </p:nvSpPr>
          <p:spPr bwMode="auto">
            <a:xfrm>
              <a:off x="2909" y="1181"/>
              <a:ext cx="513" cy="408"/>
            </a:xfrm>
            <a:custGeom>
              <a:avLst/>
              <a:gdLst/>
              <a:ahLst/>
              <a:cxnLst>
                <a:cxn ang="0">
                  <a:pos x="9" y="122"/>
                </a:cxn>
                <a:cxn ang="0">
                  <a:pos x="27" y="86"/>
                </a:cxn>
                <a:cxn ang="0">
                  <a:pos x="45" y="68"/>
                </a:cxn>
                <a:cxn ang="0">
                  <a:pos x="63" y="50"/>
                </a:cxn>
                <a:cxn ang="0">
                  <a:pos x="81" y="404"/>
                </a:cxn>
                <a:cxn ang="0">
                  <a:pos x="99" y="141"/>
                </a:cxn>
                <a:cxn ang="0">
                  <a:pos x="118" y="95"/>
                </a:cxn>
                <a:cxn ang="0">
                  <a:pos x="136" y="86"/>
                </a:cxn>
                <a:cxn ang="0">
                  <a:pos x="154" y="63"/>
                </a:cxn>
                <a:cxn ang="0">
                  <a:pos x="172" y="150"/>
                </a:cxn>
                <a:cxn ang="0">
                  <a:pos x="195" y="150"/>
                </a:cxn>
                <a:cxn ang="0">
                  <a:pos x="213" y="200"/>
                </a:cxn>
                <a:cxn ang="0">
                  <a:pos x="231" y="240"/>
                </a:cxn>
                <a:cxn ang="0">
                  <a:pos x="249" y="263"/>
                </a:cxn>
                <a:cxn ang="0">
                  <a:pos x="267" y="331"/>
                </a:cxn>
                <a:cxn ang="0">
                  <a:pos x="285" y="290"/>
                </a:cxn>
                <a:cxn ang="0">
                  <a:pos x="304" y="331"/>
                </a:cxn>
                <a:cxn ang="0">
                  <a:pos x="322" y="363"/>
                </a:cxn>
                <a:cxn ang="0">
                  <a:pos x="340" y="340"/>
                </a:cxn>
                <a:cxn ang="0">
                  <a:pos x="358" y="376"/>
                </a:cxn>
                <a:cxn ang="0">
                  <a:pos x="376" y="363"/>
                </a:cxn>
                <a:cxn ang="0">
                  <a:pos x="394" y="376"/>
                </a:cxn>
                <a:cxn ang="0">
                  <a:pos x="412" y="404"/>
                </a:cxn>
                <a:cxn ang="0">
                  <a:pos x="431" y="372"/>
                </a:cxn>
                <a:cxn ang="0">
                  <a:pos x="449" y="435"/>
                </a:cxn>
                <a:cxn ang="0">
                  <a:pos x="467" y="399"/>
                </a:cxn>
                <a:cxn ang="0">
                  <a:pos x="485" y="417"/>
                </a:cxn>
                <a:cxn ang="0">
                  <a:pos x="503" y="449"/>
                </a:cxn>
                <a:cxn ang="0">
                  <a:pos x="521" y="422"/>
                </a:cxn>
                <a:cxn ang="0">
                  <a:pos x="539" y="453"/>
                </a:cxn>
                <a:cxn ang="0">
                  <a:pos x="557" y="440"/>
                </a:cxn>
                <a:cxn ang="0">
                  <a:pos x="576" y="449"/>
                </a:cxn>
                <a:cxn ang="0">
                  <a:pos x="594" y="453"/>
                </a:cxn>
                <a:cxn ang="0">
                  <a:pos x="612" y="490"/>
                </a:cxn>
                <a:cxn ang="0">
                  <a:pos x="630" y="535"/>
                </a:cxn>
                <a:cxn ang="0">
                  <a:pos x="648" y="481"/>
                </a:cxn>
                <a:cxn ang="0">
                  <a:pos x="666" y="435"/>
                </a:cxn>
                <a:cxn ang="0">
                  <a:pos x="684" y="435"/>
                </a:cxn>
                <a:cxn ang="0">
                  <a:pos x="703" y="440"/>
                </a:cxn>
                <a:cxn ang="0">
                  <a:pos x="721" y="327"/>
                </a:cxn>
                <a:cxn ang="0">
                  <a:pos x="739" y="245"/>
                </a:cxn>
                <a:cxn ang="0">
                  <a:pos x="757" y="481"/>
                </a:cxn>
              </a:cxnLst>
              <a:rect l="0" t="0" r="r" b="b"/>
              <a:pathLst>
                <a:path w="771" h="635">
                  <a:moveTo>
                    <a:pt x="0" y="100"/>
                  </a:moveTo>
                  <a:lnTo>
                    <a:pt x="4" y="141"/>
                  </a:lnTo>
                  <a:lnTo>
                    <a:pt x="9" y="122"/>
                  </a:lnTo>
                  <a:lnTo>
                    <a:pt x="18" y="68"/>
                  </a:lnTo>
                  <a:lnTo>
                    <a:pt x="22" y="381"/>
                  </a:lnTo>
                  <a:lnTo>
                    <a:pt x="27" y="86"/>
                  </a:lnTo>
                  <a:lnTo>
                    <a:pt x="36" y="50"/>
                  </a:lnTo>
                  <a:lnTo>
                    <a:pt x="40" y="131"/>
                  </a:lnTo>
                  <a:lnTo>
                    <a:pt x="45" y="68"/>
                  </a:lnTo>
                  <a:lnTo>
                    <a:pt x="54" y="322"/>
                  </a:lnTo>
                  <a:lnTo>
                    <a:pt x="59" y="63"/>
                  </a:lnTo>
                  <a:lnTo>
                    <a:pt x="63" y="50"/>
                  </a:lnTo>
                  <a:lnTo>
                    <a:pt x="72" y="131"/>
                  </a:lnTo>
                  <a:lnTo>
                    <a:pt x="77" y="54"/>
                  </a:lnTo>
                  <a:lnTo>
                    <a:pt x="81" y="404"/>
                  </a:lnTo>
                  <a:lnTo>
                    <a:pt x="90" y="68"/>
                  </a:lnTo>
                  <a:lnTo>
                    <a:pt x="95" y="0"/>
                  </a:lnTo>
                  <a:lnTo>
                    <a:pt x="99" y="141"/>
                  </a:lnTo>
                  <a:lnTo>
                    <a:pt x="108" y="45"/>
                  </a:lnTo>
                  <a:lnTo>
                    <a:pt x="113" y="404"/>
                  </a:lnTo>
                  <a:lnTo>
                    <a:pt x="118" y="95"/>
                  </a:lnTo>
                  <a:lnTo>
                    <a:pt x="127" y="50"/>
                  </a:lnTo>
                  <a:lnTo>
                    <a:pt x="131" y="190"/>
                  </a:lnTo>
                  <a:lnTo>
                    <a:pt x="136" y="86"/>
                  </a:lnTo>
                  <a:lnTo>
                    <a:pt x="145" y="95"/>
                  </a:lnTo>
                  <a:lnTo>
                    <a:pt x="149" y="258"/>
                  </a:lnTo>
                  <a:lnTo>
                    <a:pt x="154" y="63"/>
                  </a:lnTo>
                  <a:lnTo>
                    <a:pt x="163" y="86"/>
                  </a:lnTo>
                  <a:lnTo>
                    <a:pt x="167" y="131"/>
                  </a:lnTo>
                  <a:lnTo>
                    <a:pt x="172" y="150"/>
                  </a:lnTo>
                  <a:lnTo>
                    <a:pt x="181" y="204"/>
                  </a:lnTo>
                  <a:lnTo>
                    <a:pt x="186" y="109"/>
                  </a:lnTo>
                  <a:lnTo>
                    <a:pt x="195" y="150"/>
                  </a:lnTo>
                  <a:lnTo>
                    <a:pt x="199" y="186"/>
                  </a:lnTo>
                  <a:lnTo>
                    <a:pt x="204" y="218"/>
                  </a:lnTo>
                  <a:lnTo>
                    <a:pt x="213" y="200"/>
                  </a:lnTo>
                  <a:lnTo>
                    <a:pt x="217" y="204"/>
                  </a:lnTo>
                  <a:lnTo>
                    <a:pt x="222" y="213"/>
                  </a:lnTo>
                  <a:lnTo>
                    <a:pt x="231" y="240"/>
                  </a:lnTo>
                  <a:lnTo>
                    <a:pt x="235" y="281"/>
                  </a:lnTo>
                  <a:lnTo>
                    <a:pt x="240" y="263"/>
                  </a:lnTo>
                  <a:lnTo>
                    <a:pt x="249" y="263"/>
                  </a:lnTo>
                  <a:lnTo>
                    <a:pt x="254" y="272"/>
                  </a:lnTo>
                  <a:lnTo>
                    <a:pt x="258" y="295"/>
                  </a:lnTo>
                  <a:lnTo>
                    <a:pt x="267" y="331"/>
                  </a:lnTo>
                  <a:lnTo>
                    <a:pt x="272" y="308"/>
                  </a:lnTo>
                  <a:lnTo>
                    <a:pt x="276" y="299"/>
                  </a:lnTo>
                  <a:lnTo>
                    <a:pt x="285" y="290"/>
                  </a:lnTo>
                  <a:lnTo>
                    <a:pt x="290" y="336"/>
                  </a:lnTo>
                  <a:lnTo>
                    <a:pt x="294" y="340"/>
                  </a:lnTo>
                  <a:lnTo>
                    <a:pt x="304" y="331"/>
                  </a:lnTo>
                  <a:lnTo>
                    <a:pt x="308" y="313"/>
                  </a:lnTo>
                  <a:lnTo>
                    <a:pt x="313" y="317"/>
                  </a:lnTo>
                  <a:lnTo>
                    <a:pt x="322" y="363"/>
                  </a:lnTo>
                  <a:lnTo>
                    <a:pt x="326" y="372"/>
                  </a:lnTo>
                  <a:lnTo>
                    <a:pt x="331" y="358"/>
                  </a:lnTo>
                  <a:lnTo>
                    <a:pt x="340" y="340"/>
                  </a:lnTo>
                  <a:lnTo>
                    <a:pt x="344" y="340"/>
                  </a:lnTo>
                  <a:lnTo>
                    <a:pt x="349" y="363"/>
                  </a:lnTo>
                  <a:lnTo>
                    <a:pt x="358" y="376"/>
                  </a:lnTo>
                  <a:lnTo>
                    <a:pt x="362" y="376"/>
                  </a:lnTo>
                  <a:lnTo>
                    <a:pt x="367" y="358"/>
                  </a:lnTo>
                  <a:lnTo>
                    <a:pt x="376" y="363"/>
                  </a:lnTo>
                  <a:lnTo>
                    <a:pt x="381" y="390"/>
                  </a:lnTo>
                  <a:lnTo>
                    <a:pt x="385" y="395"/>
                  </a:lnTo>
                  <a:lnTo>
                    <a:pt x="394" y="376"/>
                  </a:lnTo>
                  <a:lnTo>
                    <a:pt x="399" y="358"/>
                  </a:lnTo>
                  <a:lnTo>
                    <a:pt x="403" y="376"/>
                  </a:lnTo>
                  <a:lnTo>
                    <a:pt x="412" y="404"/>
                  </a:lnTo>
                  <a:lnTo>
                    <a:pt x="417" y="417"/>
                  </a:lnTo>
                  <a:lnTo>
                    <a:pt x="421" y="404"/>
                  </a:lnTo>
                  <a:lnTo>
                    <a:pt x="431" y="372"/>
                  </a:lnTo>
                  <a:lnTo>
                    <a:pt x="435" y="390"/>
                  </a:lnTo>
                  <a:lnTo>
                    <a:pt x="440" y="413"/>
                  </a:lnTo>
                  <a:lnTo>
                    <a:pt x="449" y="435"/>
                  </a:lnTo>
                  <a:lnTo>
                    <a:pt x="453" y="408"/>
                  </a:lnTo>
                  <a:lnTo>
                    <a:pt x="458" y="399"/>
                  </a:lnTo>
                  <a:lnTo>
                    <a:pt x="467" y="399"/>
                  </a:lnTo>
                  <a:lnTo>
                    <a:pt x="471" y="435"/>
                  </a:lnTo>
                  <a:lnTo>
                    <a:pt x="476" y="449"/>
                  </a:lnTo>
                  <a:lnTo>
                    <a:pt x="485" y="417"/>
                  </a:lnTo>
                  <a:lnTo>
                    <a:pt x="489" y="404"/>
                  </a:lnTo>
                  <a:lnTo>
                    <a:pt x="494" y="399"/>
                  </a:lnTo>
                  <a:lnTo>
                    <a:pt x="503" y="449"/>
                  </a:lnTo>
                  <a:lnTo>
                    <a:pt x="508" y="449"/>
                  </a:lnTo>
                  <a:lnTo>
                    <a:pt x="512" y="444"/>
                  </a:lnTo>
                  <a:lnTo>
                    <a:pt x="521" y="422"/>
                  </a:lnTo>
                  <a:lnTo>
                    <a:pt x="526" y="426"/>
                  </a:lnTo>
                  <a:lnTo>
                    <a:pt x="530" y="435"/>
                  </a:lnTo>
                  <a:lnTo>
                    <a:pt x="539" y="453"/>
                  </a:lnTo>
                  <a:lnTo>
                    <a:pt x="544" y="440"/>
                  </a:lnTo>
                  <a:lnTo>
                    <a:pt x="548" y="417"/>
                  </a:lnTo>
                  <a:lnTo>
                    <a:pt x="557" y="440"/>
                  </a:lnTo>
                  <a:lnTo>
                    <a:pt x="562" y="458"/>
                  </a:lnTo>
                  <a:lnTo>
                    <a:pt x="567" y="467"/>
                  </a:lnTo>
                  <a:lnTo>
                    <a:pt x="576" y="449"/>
                  </a:lnTo>
                  <a:lnTo>
                    <a:pt x="580" y="426"/>
                  </a:lnTo>
                  <a:lnTo>
                    <a:pt x="585" y="422"/>
                  </a:lnTo>
                  <a:lnTo>
                    <a:pt x="594" y="453"/>
                  </a:lnTo>
                  <a:lnTo>
                    <a:pt x="598" y="453"/>
                  </a:lnTo>
                  <a:lnTo>
                    <a:pt x="603" y="440"/>
                  </a:lnTo>
                  <a:lnTo>
                    <a:pt x="612" y="490"/>
                  </a:lnTo>
                  <a:lnTo>
                    <a:pt x="616" y="440"/>
                  </a:lnTo>
                  <a:lnTo>
                    <a:pt x="621" y="562"/>
                  </a:lnTo>
                  <a:lnTo>
                    <a:pt x="630" y="535"/>
                  </a:lnTo>
                  <a:lnTo>
                    <a:pt x="635" y="635"/>
                  </a:lnTo>
                  <a:lnTo>
                    <a:pt x="639" y="571"/>
                  </a:lnTo>
                  <a:lnTo>
                    <a:pt x="648" y="481"/>
                  </a:lnTo>
                  <a:lnTo>
                    <a:pt x="653" y="453"/>
                  </a:lnTo>
                  <a:lnTo>
                    <a:pt x="657" y="385"/>
                  </a:lnTo>
                  <a:lnTo>
                    <a:pt x="666" y="435"/>
                  </a:lnTo>
                  <a:lnTo>
                    <a:pt x="671" y="349"/>
                  </a:lnTo>
                  <a:lnTo>
                    <a:pt x="680" y="413"/>
                  </a:lnTo>
                  <a:lnTo>
                    <a:pt x="684" y="435"/>
                  </a:lnTo>
                  <a:lnTo>
                    <a:pt x="689" y="413"/>
                  </a:lnTo>
                  <a:lnTo>
                    <a:pt x="698" y="336"/>
                  </a:lnTo>
                  <a:lnTo>
                    <a:pt x="703" y="440"/>
                  </a:lnTo>
                  <a:lnTo>
                    <a:pt x="707" y="308"/>
                  </a:lnTo>
                  <a:lnTo>
                    <a:pt x="716" y="553"/>
                  </a:lnTo>
                  <a:lnTo>
                    <a:pt x="721" y="327"/>
                  </a:lnTo>
                  <a:lnTo>
                    <a:pt x="725" y="358"/>
                  </a:lnTo>
                  <a:lnTo>
                    <a:pt x="734" y="290"/>
                  </a:lnTo>
                  <a:lnTo>
                    <a:pt x="739" y="245"/>
                  </a:lnTo>
                  <a:lnTo>
                    <a:pt x="743" y="399"/>
                  </a:lnTo>
                  <a:lnTo>
                    <a:pt x="753" y="268"/>
                  </a:lnTo>
                  <a:lnTo>
                    <a:pt x="757" y="481"/>
                  </a:lnTo>
                  <a:lnTo>
                    <a:pt x="762" y="227"/>
                  </a:lnTo>
                  <a:lnTo>
                    <a:pt x="771" y="4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3" name="Freeform 72"/>
            <p:cNvSpPr>
              <a:spLocks/>
            </p:cNvSpPr>
            <p:nvPr/>
          </p:nvSpPr>
          <p:spPr bwMode="auto">
            <a:xfrm>
              <a:off x="3422" y="894"/>
              <a:ext cx="510" cy="610"/>
            </a:xfrm>
            <a:custGeom>
              <a:avLst/>
              <a:gdLst/>
              <a:ahLst/>
              <a:cxnLst>
                <a:cxn ang="0">
                  <a:pos x="9" y="690"/>
                </a:cxn>
                <a:cxn ang="0">
                  <a:pos x="27" y="781"/>
                </a:cxn>
                <a:cxn ang="0">
                  <a:pos x="45" y="685"/>
                </a:cxn>
                <a:cxn ang="0">
                  <a:pos x="63" y="631"/>
                </a:cxn>
                <a:cxn ang="0">
                  <a:pos x="81" y="880"/>
                </a:cxn>
                <a:cxn ang="0">
                  <a:pos x="99" y="699"/>
                </a:cxn>
                <a:cxn ang="0">
                  <a:pos x="118" y="604"/>
                </a:cxn>
                <a:cxn ang="0">
                  <a:pos x="136" y="944"/>
                </a:cxn>
                <a:cxn ang="0">
                  <a:pos x="154" y="681"/>
                </a:cxn>
                <a:cxn ang="0">
                  <a:pos x="172" y="595"/>
                </a:cxn>
                <a:cxn ang="0">
                  <a:pos x="190" y="631"/>
                </a:cxn>
                <a:cxn ang="0">
                  <a:pos x="208" y="821"/>
                </a:cxn>
                <a:cxn ang="0">
                  <a:pos x="226" y="626"/>
                </a:cxn>
                <a:cxn ang="0">
                  <a:pos x="245" y="604"/>
                </a:cxn>
                <a:cxn ang="0">
                  <a:pos x="263" y="531"/>
                </a:cxn>
                <a:cxn ang="0">
                  <a:pos x="281" y="590"/>
                </a:cxn>
                <a:cxn ang="0">
                  <a:pos x="299" y="576"/>
                </a:cxn>
                <a:cxn ang="0">
                  <a:pos x="317" y="631"/>
                </a:cxn>
                <a:cxn ang="0">
                  <a:pos x="335" y="681"/>
                </a:cxn>
                <a:cxn ang="0">
                  <a:pos x="353" y="685"/>
                </a:cxn>
                <a:cxn ang="0">
                  <a:pos x="372" y="753"/>
                </a:cxn>
                <a:cxn ang="0">
                  <a:pos x="394" y="735"/>
                </a:cxn>
                <a:cxn ang="0">
                  <a:pos x="412" y="781"/>
                </a:cxn>
                <a:cxn ang="0">
                  <a:pos x="431" y="785"/>
                </a:cxn>
                <a:cxn ang="0">
                  <a:pos x="449" y="772"/>
                </a:cxn>
                <a:cxn ang="0">
                  <a:pos x="467" y="830"/>
                </a:cxn>
                <a:cxn ang="0">
                  <a:pos x="485" y="803"/>
                </a:cxn>
                <a:cxn ang="0">
                  <a:pos x="503" y="808"/>
                </a:cxn>
                <a:cxn ang="0">
                  <a:pos x="521" y="703"/>
                </a:cxn>
                <a:cxn ang="0">
                  <a:pos x="539" y="495"/>
                </a:cxn>
                <a:cxn ang="0">
                  <a:pos x="558" y="304"/>
                </a:cxn>
                <a:cxn ang="0">
                  <a:pos x="576" y="286"/>
                </a:cxn>
                <a:cxn ang="0">
                  <a:pos x="594" y="105"/>
                </a:cxn>
                <a:cxn ang="0">
                  <a:pos x="612" y="232"/>
                </a:cxn>
                <a:cxn ang="0">
                  <a:pos x="630" y="404"/>
                </a:cxn>
                <a:cxn ang="0">
                  <a:pos x="648" y="567"/>
                </a:cxn>
                <a:cxn ang="0">
                  <a:pos x="666" y="595"/>
                </a:cxn>
                <a:cxn ang="0">
                  <a:pos x="685" y="654"/>
                </a:cxn>
                <a:cxn ang="0">
                  <a:pos x="703" y="703"/>
                </a:cxn>
                <a:cxn ang="0">
                  <a:pos x="721" y="703"/>
                </a:cxn>
                <a:cxn ang="0">
                  <a:pos x="739" y="772"/>
                </a:cxn>
                <a:cxn ang="0">
                  <a:pos x="757" y="753"/>
                </a:cxn>
              </a:cxnLst>
              <a:rect l="0" t="0" r="r" b="b"/>
              <a:pathLst>
                <a:path w="766" h="948">
                  <a:moveTo>
                    <a:pt x="0" y="849"/>
                  </a:moveTo>
                  <a:lnTo>
                    <a:pt x="4" y="758"/>
                  </a:lnTo>
                  <a:lnTo>
                    <a:pt x="9" y="690"/>
                  </a:lnTo>
                  <a:lnTo>
                    <a:pt x="18" y="731"/>
                  </a:lnTo>
                  <a:lnTo>
                    <a:pt x="22" y="622"/>
                  </a:lnTo>
                  <a:lnTo>
                    <a:pt x="27" y="781"/>
                  </a:lnTo>
                  <a:lnTo>
                    <a:pt x="36" y="667"/>
                  </a:lnTo>
                  <a:lnTo>
                    <a:pt x="40" y="948"/>
                  </a:lnTo>
                  <a:lnTo>
                    <a:pt x="45" y="685"/>
                  </a:lnTo>
                  <a:lnTo>
                    <a:pt x="54" y="631"/>
                  </a:lnTo>
                  <a:lnTo>
                    <a:pt x="59" y="722"/>
                  </a:lnTo>
                  <a:lnTo>
                    <a:pt x="63" y="631"/>
                  </a:lnTo>
                  <a:lnTo>
                    <a:pt x="72" y="790"/>
                  </a:lnTo>
                  <a:lnTo>
                    <a:pt x="77" y="622"/>
                  </a:lnTo>
                  <a:lnTo>
                    <a:pt x="81" y="880"/>
                  </a:lnTo>
                  <a:lnTo>
                    <a:pt x="90" y="645"/>
                  </a:lnTo>
                  <a:lnTo>
                    <a:pt x="95" y="835"/>
                  </a:lnTo>
                  <a:lnTo>
                    <a:pt x="99" y="699"/>
                  </a:lnTo>
                  <a:lnTo>
                    <a:pt x="109" y="613"/>
                  </a:lnTo>
                  <a:lnTo>
                    <a:pt x="113" y="667"/>
                  </a:lnTo>
                  <a:lnTo>
                    <a:pt x="118" y="604"/>
                  </a:lnTo>
                  <a:lnTo>
                    <a:pt x="127" y="835"/>
                  </a:lnTo>
                  <a:lnTo>
                    <a:pt x="131" y="645"/>
                  </a:lnTo>
                  <a:lnTo>
                    <a:pt x="136" y="944"/>
                  </a:lnTo>
                  <a:lnTo>
                    <a:pt x="145" y="613"/>
                  </a:lnTo>
                  <a:lnTo>
                    <a:pt x="149" y="821"/>
                  </a:lnTo>
                  <a:lnTo>
                    <a:pt x="154" y="681"/>
                  </a:lnTo>
                  <a:lnTo>
                    <a:pt x="163" y="631"/>
                  </a:lnTo>
                  <a:lnTo>
                    <a:pt x="167" y="758"/>
                  </a:lnTo>
                  <a:lnTo>
                    <a:pt x="172" y="595"/>
                  </a:lnTo>
                  <a:lnTo>
                    <a:pt x="181" y="844"/>
                  </a:lnTo>
                  <a:lnTo>
                    <a:pt x="186" y="658"/>
                  </a:lnTo>
                  <a:lnTo>
                    <a:pt x="190" y="631"/>
                  </a:lnTo>
                  <a:lnTo>
                    <a:pt x="199" y="672"/>
                  </a:lnTo>
                  <a:lnTo>
                    <a:pt x="204" y="586"/>
                  </a:lnTo>
                  <a:lnTo>
                    <a:pt x="208" y="821"/>
                  </a:lnTo>
                  <a:lnTo>
                    <a:pt x="217" y="626"/>
                  </a:lnTo>
                  <a:lnTo>
                    <a:pt x="222" y="808"/>
                  </a:lnTo>
                  <a:lnTo>
                    <a:pt x="226" y="626"/>
                  </a:lnTo>
                  <a:lnTo>
                    <a:pt x="236" y="558"/>
                  </a:lnTo>
                  <a:lnTo>
                    <a:pt x="240" y="803"/>
                  </a:lnTo>
                  <a:lnTo>
                    <a:pt x="245" y="604"/>
                  </a:lnTo>
                  <a:lnTo>
                    <a:pt x="254" y="717"/>
                  </a:lnTo>
                  <a:lnTo>
                    <a:pt x="258" y="622"/>
                  </a:lnTo>
                  <a:lnTo>
                    <a:pt x="263" y="531"/>
                  </a:lnTo>
                  <a:lnTo>
                    <a:pt x="272" y="604"/>
                  </a:lnTo>
                  <a:lnTo>
                    <a:pt x="276" y="640"/>
                  </a:lnTo>
                  <a:lnTo>
                    <a:pt x="281" y="590"/>
                  </a:lnTo>
                  <a:lnTo>
                    <a:pt x="290" y="581"/>
                  </a:lnTo>
                  <a:lnTo>
                    <a:pt x="294" y="681"/>
                  </a:lnTo>
                  <a:lnTo>
                    <a:pt x="299" y="576"/>
                  </a:lnTo>
                  <a:lnTo>
                    <a:pt x="308" y="604"/>
                  </a:lnTo>
                  <a:lnTo>
                    <a:pt x="313" y="645"/>
                  </a:lnTo>
                  <a:lnTo>
                    <a:pt x="317" y="631"/>
                  </a:lnTo>
                  <a:lnTo>
                    <a:pt x="326" y="622"/>
                  </a:lnTo>
                  <a:lnTo>
                    <a:pt x="331" y="640"/>
                  </a:lnTo>
                  <a:lnTo>
                    <a:pt x="335" y="681"/>
                  </a:lnTo>
                  <a:lnTo>
                    <a:pt x="344" y="703"/>
                  </a:lnTo>
                  <a:lnTo>
                    <a:pt x="349" y="694"/>
                  </a:lnTo>
                  <a:lnTo>
                    <a:pt x="353" y="685"/>
                  </a:lnTo>
                  <a:lnTo>
                    <a:pt x="363" y="690"/>
                  </a:lnTo>
                  <a:lnTo>
                    <a:pt x="367" y="744"/>
                  </a:lnTo>
                  <a:lnTo>
                    <a:pt x="372" y="753"/>
                  </a:lnTo>
                  <a:lnTo>
                    <a:pt x="381" y="749"/>
                  </a:lnTo>
                  <a:lnTo>
                    <a:pt x="385" y="735"/>
                  </a:lnTo>
                  <a:lnTo>
                    <a:pt x="394" y="735"/>
                  </a:lnTo>
                  <a:lnTo>
                    <a:pt x="399" y="776"/>
                  </a:lnTo>
                  <a:lnTo>
                    <a:pt x="403" y="776"/>
                  </a:lnTo>
                  <a:lnTo>
                    <a:pt x="412" y="781"/>
                  </a:lnTo>
                  <a:lnTo>
                    <a:pt x="417" y="753"/>
                  </a:lnTo>
                  <a:lnTo>
                    <a:pt x="421" y="772"/>
                  </a:lnTo>
                  <a:lnTo>
                    <a:pt x="431" y="785"/>
                  </a:lnTo>
                  <a:lnTo>
                    <a:pt x="435" y="817"/>
                  </a:lnTo>
                  <a:lnTo>
                    <a:pt x="440" y="794"/>
                  </a:lnTo>
                  <a:lnTo>
                    <a:pt x="449" y="772"/>
                  </a:lnTo>
                  <a:lnTo>
                    <a:pt x="453" y="799"/>
                  </a:lnTo>
                  <a:lnTo>
                    <a:pt x="458" y="808"/>
                  </a:lnTo>
                  <a:lnTo>
                    <a:pt x="467" y="830"/>
                  </a:lnTo>
                  <a:lnTo>
                    <a:pt x="471" y="812"/>
                  </a:lnTo>
                  <a:lnTo>
                    <a:pt x="476" y="794"/>
                  </a:lnTo>
                  <a:lnTo>
                    <a:pt x="485" y="803"/>
                  </a:lnTo>
                  <a:lnTo>
                    <a:pt x="490" y="817"/>
                  </a:lnTo>
                  <a:lnTo>
                    <a:pt x="494" y="835"/>
                  </a:lnTo>
                  <a:lnTo>
                    <a:pt x="503" y="808"/>
                  </a:lnTo>
                  <a:lnTo>
                    <a:pt x="508" y="803"/>
                  </a:lnTo>
                  <a:lnTo>
                    <a:pt x="512" y="799"/>
                  </a:lnTo>
                  <a:lnTo>
                    <a:pt x="521" y="703"/>
                  </a:lnTo>
                  <a:lnTo>
                    <a:pt x="526" y="703"/>
                  </a:lnTo>
                  <a:lnTo>
                    <a:pt x="530" y="363"/>
                  </a:lnTo>
                  <a:lnTo>
                    <a:pt x="539" y="495"/>
                  </a:lnTo>
                  <a:lnTo>
                    <a:pt x="544" y="318"/>
                  </a:lnTo>
                  <a:lnTo>
                    <a:pt x="548" y="254"/>
                  </a:lnTo>
                  <a:lnTo>
                    <a:pt x="558" y="304"/>
                  </a:lnTo>
                  <a:lnTo>
                    <a:pt x="562" y="227"/>
                  </a:lnTo>
                  <a:lnTo>
                    <a:pt x="567" y="273"/>
                  </a:lnTo>
                  <a:lnTo>
                    <a:pt x="576" y="286"/>
                  </a:lnTo>
                  <a:lnTo>
                    <a:pt x="580" y="264"/>
                  </a:lnTo>
                  <a:lnTo>
                    <a:pt x="585" y="59"/>
                  </a:lnTo>
                  <a:lnTo>
                    <a:pt x="594" y="105"/>
                  </a:lnTo>
                  <a:lnTo>
                    <a:pt x="598" y="0"/>
                  </a:lnTo>
                  <a:lnTo>
                    <a:pt x="603" y="41"/>
                  </a:lnTo>
                  <a:lnTo>
                    <a:pt x="612" y="232"/>
                  </a:lnTo>
                  <a:lnTo>
                    <a:pt x="617" y="241"/>
                  </a:lnTo>
                  <a:lnTo>
                    <a:pt x="621" y="377"/>
                  </a:lnTo>
                  <a:lnTo>
                    <a:pt x="630" y="404"/>
                  </a:lnTo>
                  <a:lnTo>
                    <a:pt x="635" y="449"/>
                  </a:lnTo>
                  <a:lnTo>
                    <a:pt x="639" y="513"/>
                  </a:lnTo>
                  <a:lnTo>
                    <a:pt x="648" y="567"/>
                  </a:lnTo>
                  <a:lnTo>
                    <a:pt x="653" y="572"/>
                  </a:lnTo>
                  <a:lnTo>
                    <a:pt x="657" y="554"/>
                  </a:lnTo>
                  <a:lnTo>
                    <a:pt x="666" y="595"/>
                  </a:lnTo>
                  <a:lnTo>
                    <a:pt x="671" y="640"/>
                  </a:lnTo>
                  <a:lnTo>
                    <a:pt x="675" y="672"/>
                  </a:lnTo>
                  <a:lnTo>
                    <a:pt x="685" y="654"/>
                  </a:lnTo>
                  <a:lnTo>
                    <a:pt x="689" y="640"/>
                  </a:lnTo>
                  <a:lnTo>
                    <a:pt x="694" y="672"/>
                  </a:lnTo>
                  <a:lnTo>
                    <a:pt x="703" y="703"/>
                  </a:lnTo>
                  <a:lnTo>
                    <a:pt x="707" y="735"/>
                  </a:lnTo>
                  <a:lnTo>
                    <a:pt x="712" y="722"/>
                  </a:lnTo>
                  <a:lnTo>
                    <a:pt x="721" y="703"/>
                  </a:lnTo>
                  <a:lnTo>
                    <a:pt x="725" y="713"/>
                  </a:lnTo>
                  <a:lnTo>
                    <a:pt x="730" y="735"/>
                  </a:lnTo>
                  <a:lnTo>
                    <a:pt x="739" y="772"/>
                  </a:lnTo>
                  <a:lnTo>
                    <a:pt x="744" y="749"/>
                  </a:lnTo>
                  <a:lnTo>
                    <a:pt x="748" y="744"/>
                  </a:lnTo>
                  <a:lnTo>
                    <a:pt x="757" y="753"/>
                  </a:lnTo>
                  <a:lnTo>
                    <a:pt x="762" y="772"/>
                  </a:lnTo>
                  <a:lnTo>
                    <a:pt x="766" y="79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</p:grpSp>
      <p:sp>
        <p:nvSpPr>
          <p:cNvPr id="167" name="Line 77"/>
          <p:cNvSpPr>
            <a:spLocks noChangeShapeType="1"/>
          </p:cNvSpPr>
          <p:nvPr/>
        </p:nvSpPr>
        <p:spPr bwMode="auto">
          <a:xfrm>
            <a:off x="3919208" y="4389850"/>
            <a:ext cx="878977" cy="195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sm" len="sm"/>
          </a:ln>
          <a:effectLst/>
        </p:spPr>
        <p:txBody>
          <a:bodyPr/>
          <a:lstStyle/>
          <a:p>
            <a:endParaRPr lang="en-US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Motifs are useful, but can we </a:t>
            </a:r>
            <a:r>
              <a:rPr lang="en-US" sz="3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future?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127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95263" y="2066925"/>
            <a:ext cx="35266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7633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09378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213995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05740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310356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02101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6717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98462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50307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9482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599440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591185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695801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687546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79216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783907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212725" y="205898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82550" y="20399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212725" y="197643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82550" y="195738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212725" y="189230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82550" y="187325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Line 52"/>
          <p:cNvSpPr>
            <a:spLocks noChangeShapeType="1"/>
          </p:cNvSpPr>
          <p:nvPr/>
        </p:nvSpPr>
        <p:spPr bwMode="auto">
          <a:xfrm>
            <a:off x="212725" y="180975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82550" y="179070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2550" y="17097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212725" y="1820862"/>
            <a:ext cx="273050" cy="21272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117"/>
              </a:cxn>
              <a:cxn ang="0">
                <a:pos x="8" y="9"/>
              </a:cxn>
              <a:cxn ang="0">
                <a:pos x="11" y="5"/>
              </a:cxn>
              <a:cxn ang="0">
                <a:pos x="15" y="72"/>
              </a:cxn>
              <a:cxn ang="0">
                <a:pos x="19" y="35"/>
              </a:cxn>
              <a:cxn ang="0">
                <a:pos x="23" y="36"/>
              </a:cxn>
              <a:cxn ang="0">
                <a:pos x="26" y="113"/>
              </a:cxn>
              <a:cxn ang="0">
                <a:pos x="34" y="33"/>
              </a:cxn>
              <a:cxn ang="0">
                <a:pos x="38" y="24"/>
              </a:cxn>
              <a:cxn ang="0">
                <a:pos x="41" y="48"/>
              </a:cxn>
              <a:cxn ang="0">
                <a:pos x="45" y="89"/>
              </a:cxn>
              <a:cxn ang="0">
                <a:pos x="49" y="20"/>
              </a:cxn>
              <a:cxn ang="0">
                <a:pos x="53" y="98"/>
              </a:cxn>
              <a:cxn ang="0">
                <a:pos x="56" y="69"/>
              </a:cxn>
              <a:cxn ang="0">
                <a:pos x="64" y="3"/>
              </a:cxn>
              <a:cxn ang="0">
                <a:pos x="68" y="44"/>
              </a:cxn>
              <a:cxn ang="0">
                <a:pos x="71" y="45"/>
              </a:cxn>
              <a:cxn ang="0">
                <a:pos x="75" y="81"/>
              </a:cxn>
              <a:cxn ang="0">
                <a:pos x="82" y="50"/>
              </a:cxn>
              <a:cxn ang="0">
                <a:pos x="86" y="33"/>
              </a:cxn>
              <a:cxn ang="0">
                <a:pos x="86" y="32"/>
              </a:cxn>
              <a:cxn ang="0">
                <a:pos x="90" y="27"/>
              </a:cxn>
              <a:cxn ang="0">
                <a:pos x="94" y="45"/>
              </a:cxn>
              <a:cxn ang="0">
                <a:pos x="97" y="86"/>
              </a:cxn>
              <a:cxn ang="0">
                <a:pos x="101" y="81"/>
              </a:cxn>
              <a:cxn ang="0">
                <a:pos x="105" y="72"/>
              </a:cxn>
              <a:cxn ang="0">
                <a:pos x="112" y="99"/>
              </a:cxn>
              <a:cxn ang="0">
                <a:pos x="116" y="83"/>
              </a:cxn>
              <a:cxn ang="0">
                <a:pos x="120" y="41"/>
              </a:cxn>
              <a:cxn ang="0">
                <a:pos x="124" y="48"/>
              </a:cxn>
              <a:cxn ang="0">
                <a:pos x="131" y="113"/>
              </a:cxn>
              <a:cxn ang="0">
                <a:pos x="135" y="128"/>
              </a:cxn>
              <a:cxn ang="0">
                <a:pos x="139" y="42"/>
              </a:cxn>
              <a:cxn ang="0">
                <a:pos x="142" y="60"/>
              </a:cxn>
              <a:cxn ang="0">
                <a:pos x="146" y="30"/>
              </a:cxn>
              <a:cxn ang="0">
                <a:pos x="150" y="35"/>
              </a:cxn>
              <a:cxn ang="0">
                <a:pos x="154" y="89"/>
              </a:cxn>
              <a:cxn ang="0">
                <a:pos x="157" y="53"/>
              </a:cxn>
              <a:cxn ang="0">
                <a:pos x="161" y="54"/>
              </a:cxn>
              <a:cxn ang="0">
                <a:pos x="165" y="110"/>
              </a:cxn>
              <a:cxn ang="0">
                <a:pos x="169" y="107"/>
              </a:cxn>
            </a:cxnLst>
            <a:rect l="0" t="0" r="r" b="b"/>
            <a:pathLst>
              <a:path w="172" h="134">
                <a:moveTo>
                  <a:pt x="0" y="110"/>
                </a:moveTo>
                <a:lnTo>
                  <a:pt x="0" y="114"/>
                </a:lnTo>
                <a:lnTo>
                  <a:pt x="0" y="105"/>
                </a:lnTo>
                <a:lnTo>
                  <a:pt x="0" y="111"/>
                </a:lnTo>
                <a:lnTo>
                  <a:pt x="4" y="113"/>
                </a:lnTo>
                <a:lnTo>
                  <a:pt x="4" y="117"/>
                </a:lnTo>
                <a:lnTo>
                  <a:pt x="4" y="78"/>
                </a:lnTo>
                <a:lnTo>
                  <a:pt x="8" y="72"/>
                </a:lnTo>
                <a:lnTo>
                  <a:pt x="8" y="9"/>
                </a:lnTo>
                <a:lnTo>
                  <a:pt x="8" y="11"/>
                </a:lnTo>
                <a:lnTo>
                  <a:pt x="11" y="11"/>
                </a:lnTo>
                <a:lnTo>
                  <a:pt x="11" y="5"/>
                </a:lnTo>
                <a:lnTo>
                  <a:pt x="11" y="41"/>
                </a:lnTo>
                <a:lnTo>
                  <a:pt x="15" y="53"/>
                </a:lnTo>
                <a:lnTo>
                  <a:pt x="15" y="72"/>
                </a:lnTo>
                <a:lnTo>
                  <a:pt x="19" y="75"/>
                </a:lnTo>
                <a:lnTo>
                  <a:pt x="19" y="78"/>
                </a:lnTo>
                <a:lnTo>
                  <a:pt x="19" y="35"/>
                </a:lnTo>
                <a:lnTo>
                  <a:pt x="23" y="35"/>
                </a:lnTo>
                <a:lnTo>
                  <a:pt x="23" y="56"/>
                </a:lnTo>
                <a:lnTo>
                  <a:pt x="23" y="36"/>
                </a:lnTo>
                <a:lnTo>
                  <a:pt x="26" y="26"/>
                </a:lnTo>
                <a:lnTo>
                  <a:pt x="26" y="117"/>
                </a:lnTo>
                <a:lnTo>
                  <a:pt x="26" y="113"/>
                </a:lnTo>
                <a:lnTo>
                  <a:pt x="30" y="120"/>
                </a:lnTo>
                <a:lnTo>
                  <a:pt x="30" y="60"/>
                </a:lnTo>
                <a:lnTo>
                  <a:pt x="34" y="33"/>
                </a:lnTo>
                <a:lnTo>
                  <a:pt x="34" y="9"/>
                </a:lnTo>
                <a:lnTo>
                  <a:pt x="34" y="20"/>
                </a:lnTo>
                <a:lnTo>
                  <a:pt x="38" y="24"/>
                </a:lnTo>
                <a:lnTo>
                  <a:pt x="38" y="72"/>
                </a:lnTo>
                <a:lnTo>
                  <a:pt x="41" y="66"/>
                </a:lnTo>
                <a:lnTo>
                  <a:pt x="41" y="48"/>
                </a:lnTo>
                <a:lnTo>
                  <a:pt x="41" y="68"/>
                </a:lnTo>
                <a:lnTo>
                  <a:pt x="45" y="75"/>
                </a:lnTo>
                <a:lnTo>
                  <a:pt x="45" y="89"/>
                </a:lnTo>
                <a:lnTo>
                  <a:pt x="45" y="75"/>
                </a:lnTo>
                <a:lnTo>
                  <a:pt x="49" y="54"/>
                </a:lnTo>
                <a:lnTo>
                  <a:pt x="49" y="20"/>
                </a:lnTo>
                <a:lnTo>
                  <a:pt x="49" y="23"/>
                </a:lnTo>
                <a:lnTo>
                  <a:pt x="53" y="44"/>
                </a:lnTo>
                <a:lnTo>
                  <a:pt x="53" y="98"/>
                </a:lnTo>
                <a:lnTo>
                  <a:pt x="53" y="95"/>
                </a:lnTo>
                <a:lnTo>
                  <a:pt x="56" y="83"/>
                </a:lnTo>
                <a:lnTo>
                  <a:pt x="56" y="69"/>
                </a:lnTo>
                <a:lnTo>
                  <a:pt x="60" y="62"/>
                </a:lnTo>
                <a:lnTo>
                  <a:pt x="60" y="9"/>
                </a:lnTo>
                <a:lnTo>
                  <a:pt x="64" y="3"/>
                </a:lnTo>
                <a:lnTo>
                  <a:pt x="64" y="0"/>
                </a:lnTo>
                <a:lnTo>
                  <a:pt x="64" y="50"/>
                </a:lnTo>
                <a:lnTo>
                  <a:pt x="68" y="44"/>
                </a:lnTo>
                <a:lnTo>
                  <a:pt x="68" y="104"/>
                </a:lnTo>
                <a:lnTo>
                  <a:pt x="71" y="105"/>
                </a:lnTo>
                <a:lnTo>
                  <a:pt x="71" y="45"/>
                </a:lnTo>
                <a:lnTo>
                  <a:pt x="71" y="60"/>
                </a:lnTo>
                <a:lnTo>
                  <a:pt x="75" y="60"/>
                </a:lnTo>
                <a:lnTo>
                  <a:pt x="75" y="81"/>
                </a:lnTo>
                <a:lnTo>
                  <a:pt x="79" y="75"/>
                </a:lnTo>
                <a:lnTo>
                  <a:pt x="79" y="57"/>
                </a:lnTo>
                <a:lnTo>
                  <a:pt x="82" y="50"/>
                </a:lnTo>
                <a:lnTo>
                  <a:pt x="82" y="30"/>
                </a:lnTo>
                <a:lnTo>
                  <a:pt x="82" y="32"/>
                </a:lnTo>
                <a:lnTo>
                  <a:pt x="86" y="33"/>
                </a:lnTo>
                <a:lnTo>
                  <a:pt x="86" y="39"/>
                </a:lnTo>
                <a:lnTo>
                  <a:pt x="86" y="24"/>
                </a:lnTo>
                <a:lnTo>
                  <a:pt x="86" y="32"/>
                </a:lnTo>
                <a:lnTo>
                  <a:pt x="90" y="33"/>
                </a:lnTo>
                <a:lnTo>
                  <a:pt x="90" y="41"/>
                </a:lnTo>
                <a:lnTo>
                  <a:pt x="90" y="27"/>
                </a:lnTo>
                <a:lnTo>
                  <a:pt x="90" y="29"/>
                </a:lnTo>
                <a:lnTo>
                  <a:pt x="94" y="29"/>
                </a:lnTo>
                <a:lnTo>
                  <a:pt x="94" y="45"/>
                </a:lnTo>
                <a:lnTo>
                  <a:pt x="94" y="42"/>
                </a:lnTo>
                <a:lnTo>
                  <a:pt x="97" y="44"/>
                </a:lnTo>
                <a:lnTo>
                  <a:pt x="97" y="86"/>
                </a:lnTo>
                <a:lnTo>
                  <a:pt x="101" y="89"/>
                </a:lnTo>
                <a:lnTo>
                  <a:pt x="101" y="80"/>
                </a:lnTo>
                <a:lnTo>
                  <a:pt x="101" y="81"/>
                </a:lnTo>
                <a:lnTo>
                  <a:pt x="105" y="84"/>
                </a:lnTo>
                <a:lnTo>
                  <a:pt x="105" y="86"/>
                </a:lnTo>
                <a:lnTo>
                  <a:pt x="105" y="72"/>
                </a:lnTo>
                <a:lnTo>
                  <a:pt x="109" y="86"/>
                </a:lnTo>
                <a:lnTo>
                  <a:pt x="109" y="119"/>
                </a:lnTo>
                <a:lnTo>
                  <a:pt x="112" y="99"/>
                </a:lnTo>
                <a:lnTo>
                  <a:pt x="112" y="47"/>
                </a:lnTo>
                <a:lnTo>
                  <a:pt x="116" y="51"/>
                </a:lnTo>
                <a:lnTo>
                  <a:pt x="116" y="83"/>
                </a:lnTo>
                <a:lnTo>
                  <a:pt x="116" y="74"/>
                </a:lnTo>
                <a:lnTo>
                  <a:pt x="120" y="63"/>
                </a:lnTo>
                <a:lnTo>
                  <a:pt x="120" y="41"/>
                </a:lnTo>
                <a:lnTo>
                  <a:pt x="124" y="39"/>
                </a:lnTo>
                <a:lnTo>
                  <a:pt x="124" y="36"/>
                </a:lnTo>
                <a:lnTo>
                  <a:pt x="124" y="48"/>
                </a:lnTo>
                <a:lnTo>
                  <a:pt x="127" y="53"/>
                </a:lnTo>
                <a:lnTo>
                  <a:pt x="127" y="98"/>
                </a:lnTo>
                <a:lnTo>
                  <a:pt x="131" y="113"/>
                </a:lnTo>
                <a:lnTo>
                  <a:pt x="131" y="134"/>
                </a:lnTo>
                <a:lnTo>
                  <a:pt x="131" y="123"/>
                </a:lnTo>
                <a:lnTo>
                  <a:pt x="135" y="128"/>
                </a:lnTo>
                <a:lnTo>
                  <a:pt x="135" y="47"/>
                </a:lnTo>
                <a:lnTo>
                  <a:pt x="135" y="48"/>
                </a:lnTo>
                <a:lnTo>
                  <a:pt x="139" y="42"/>
                </a:lnTo>
                <a:lnTo>
                  <a:pt x="139" y="30"/>
                </a:lnTo>
                <a:lnTo>
                  <a:pt x="139" y="57"/>
                </a:lnTo>
                <a:lnTo>
                  <a:pt x="142" y="60"/>
                </a:lnTo>
                <a:lnTo>
                  <a:pt x="142" y="65"/>
                </a:lnTo>
                <a:lnTo>
                  <a:pt x="142" y="32"/>
                </a:lnTo>
                <a:lnTo>
                  <a:pt x="146" y="30"/>
                </a:lnTo>
                <a:lnTo>
                  <a:pt x="146" y="45"/>
                </a:lnTo>
                <a:lnTo>
                  <a:pt x="146" y="39"/>
                </a:lnTo>
                <a:lnTo>
                  <a:pt x="150" y="35"/>
                </a:lnTo>
                <a:lnTo>
                  <a:pt x="150" y="80"/>
                </a:lnTo>
                <a:lnTo>
                  <a:pt x="154" y="77"/>
                </a:lnTo>
                <a:lnTo>
                  <a:pt x="154" y="89"/>
                </a:lnTo>
                <a:lnTo>
                  <a:pt x="154" y="89"/>
                </a:lnTo>
                <a:lnTo>
                  <a:pt x="157" y="74"/>
                </a:lnTo>
                <a:lnTo>
                  <a:pt x="157" y="53"/>
                </a:lnTo>
                <a:lnTo>
                  <a:pt x="161" y="51"/>
                </a:lnTo>
                <a:lnTo>
                  <a:pt x="161" y="42"/>
                </a:lnTo>
                <a:lnTo>
                  <a:pt x="161" y="54"/>
                </a:lnTo>
                <a:lnTo>
                  <a:pt x="165" y="63"/>
                </a:lnTo>
                <a:lnTo>
                  <a:pt x="165" y="111"/>
                </a:lnTo>
                <a:lnTo>
                  <a:pt x="165" y="110"/>
                </a:lnTo>
                <a:lnTo>
                  <a:pt x="169" y="95"/>
                </a:lnTo>
                <a:lnTo>
                  <a:pt x="169" y="89"/>
                </a:lnTo>
                <a:lnTo>
                  <a:pt x="169" y="107"/>
                </a:lnTo>
                <a:lnTo>
                  <a:pt x="172" y="111"/>
                </a:lnTo>
                <a:lnTo>
                  <a:pt x="172" y="6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485775" y="1854200"/>
            <a:ext cx="261938" cy="180975"/>
          </a:xfrm>
          <a:custGeom>
            <a:avLst/>
            <a:gdLst/>
            <a:ahLst/>
            <a:cxnLst>
              <a:cxn ang="0">
                <a:pos x="4" y="17"/>
              </a:cxn>
              <a:cxn ang="0">
                <a:pos x="8" y="92"/>
              </a:cxn>
              <a:cxn ang="0">
                <a:pos x="12" y="104"/>
              </a:cxn>
              <a:cxn ang="0">
                <a:pos x="15" y="26"/>
              </a:cxn>
              <a:cxn ang="0">
                <a:pos x="23" y="20"/>
              </a:cxn>
              <a:cxn ang="0">
                <a:pos x="27" y="80"/>
              </a:cxn>
              <a:cxn ang="0">
                <a:pos x="34" y="24"/>
              </a:cxn>
              <a:cxn ang="0">
                <a:pos x="38" y="32"/>
              </a:cxn>
              <a:cxn ang="0">
                <a:pos x="42" y="39"/>
              </a:cxn>
              <a:cxn ang="0">
                <a:pos x="45" y="29"/>
              </a:cxn>
              <a:cxn ang="0">
                <a:pos x="49" y="21"/>
              </a:cxn>
              <a:cxn ang="0">
                <a:pos x="53" y="35"/>
              </a:cxn>
              <a:cxn ang="0">
                <a:pos x="57" y="87"/>
              </a:cxn>
              <a:cxn ang="0">
                <a:pos x="60" y="50"/>
              </a:cxn>
              <a:cxn ang="0">
                <a:pos x="64" y="56"/>
              </a:cxn>
              <a:cxn ang="0">
                <a:pos x="68" y="50"/>
              </a:cxn>
              <a:cxn ang="0">
                <a:pos x="72" y="54"/>
              </a:cxn>
              <a:cxn ang="0">
                <a:pos x="75" y="62"/>
              </a:cxn>
              <a:cxn ang="0">
                <a:pos x="79" y="21"/>
              </a:cxn>
              <a:cxn ang="0">
                <a:pos x="83" y="45"/>
              </a:cxn>
              <a:cxn ang="0">
                <a:pos x="87" y="50"/>
              </a:cxn>
              <a:cxn ang="0">
                <a:pos x="90" y="39"/>
              </a:cxn>
              <a:cxn ang="0">
                <a:pos x="94" y="101"/>
              </a:cxn>
              <a:cxn ang="0">
                <a:pos x="98" y="54"/>
              </a:cxn>
              <a:cxn ang="0">
                <a:pos x="102" y="80"/>
              </a:cxn>
              <a:cxn ang="0">
                <a:pos x="105" y="15"/>
              </a:cxn>
              <a:cxn ang="0">
                <a:pos x="109" y="56"/>
              </a:cxn>
              <a:cxn ang="0">
                <a:pos x="117" y="80"/>
              </a:cxn>
              <a:cxn ang="0">
                <a:pos x="120" y="50"/>
              </a:cxn>
              <a:cxn ang="0">
                <a:pos x="120" y="29"/>
              </a:cxn>
              <a:cxn ang="0">
                <a:pos x="128" y="86"/>
              </a:cxn>
              <a:cxn ang="0">
                <a:pos x="128" y="81"/>
              </a:cxn>
              <a:cxn ang="0">
                <a:pos x="132" y="45"/>
              </a:cxn>
              <a:cxn ang="0">
                <a:pos x="135" y="17"/>
              </a:cxn>
              <a:cxn ang="0">
                <a:pos x="139" y="50"/>
              </a:cxn>
              <a:cxn ang="0">
                <a:pos x="143" y="35"/>
              </a:cxn>
              <a:cxn ang="0">
                <a:pos x="147" y="36"/>
              </a:cxn>
              <a:cxn ang="0">
                <a:pos x="150" y="51"/>
              </a:cxn>
              <a:cxn ang="0">
                <a:pos x="154" y="44"/>
              </a:cxn>
              <a:cxn ang="0">
                <a:pos x="154" y="42"/>
              </a:cxn>
              <a:cxn ang="0">
                <a:pos x="158" y="39"/>
              </a:cxn>
              <a:cxn ang="0">
                <a:pos x="162" y="30"/>
              </a:cxn>
            </a:cxnLst>
            <a:rect l="0" t="0" r="r" b="b"/>
            <a:pathLst>
              <a:path w="165" h="114">
                <a:moveTo>
                  <a:pt x="0" y="41"/>
                </a:moveTo>
                <a:lnTo>
                  <a:pt x="4" y="38"/>
                </a:lnTo>
                <a:lnTo>
                  <a:pt x="4" y="17"/>
                </a:lnTo>
                <a:lnTo>
                  <a:pt x="4" y="24"/>
                </a:lnTo>
                <a:lnTo>
                  <a:pt x="8" y="32"/>
                </a:lnTo>
                <a:lnTo>
                  <a:pt x="8" y="92"/>
                </a:lnTo>
                <a:lnTo>
                  <a:pt x="12" y="101"/>
                </a:lnTo>
                <a:lnTo>
                  <a:pt x="12" y="113"/>
                </a:lnTo>
                <a:lnTo>
                  <a:pt x="12" y="104"/>
                </a:lnTo>
                <a:lnTo>
                  <a:pt x="15" y="107"/>
                </a:lnTo>
                <a:lnTo>
                  <a:pt x="15" y="14"/>
                </a:lnTo>
                <a:lnTo>
                  <a:pt x="15" y="26"/>
                </a:lnTo>
                <a:lnTo>
                  <a:pt x="19" y="33"/>
                </a:lnTo>
                <a:lnTo>
                  <a:pt x="19" y="15"/>
                </a:lnTo>
                <a:lnTo>
                  <a:pt x="23" y="20"/>
                </a:lnTo>
                <a:lnTo>
                  <a:pt x="23" y="69"/>
                </a:lnTo>
                <a:lnTo>
                  <a:pt x="27" y="72"/>
                </a:lnTo>
                <a:lnTo>
                  <a:pt x="27" y="80"/>
                </a:lnTo>
                <a:lnTo>
                  <a:pt x="30" y="72"/>
                </a:lnTo>
                <a:lnTo>
                  <a:pt x="30" y="44"/>
                </a:lnTo>
                <a:lnTo>
                  <a:pt x="34" y="24"/>
                </a:lnTo>
                <a:lnTo>
                  <a:pt x="34" y="14"/>
                </a:lnTo>
                <a:lnTo>
                  <a:pt x="34" y="30"/>
                </a:lnTo>
                <a:lnTo>
                  <a:pt x="38" y="32"/>
                </a:lnTo>
                <a:lnTo>
                  <a:pt x="38" y="0"/>
                </a:lnTo>
                <a:lnTo>
                  <a:pt x="42" y="3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29"/>
                </a:lnTo>
                <a:lnTo>
                  <a:pt x="45" y="36"/>
                </a:lnTo>
                <a:lnTo>
                  <a:pt x="49" y="23"/>
                </a:lnTo>
                <a:lnTo>
                  <a:pt x="49" y="21"/>
                </a:lnTo>
                <a:lnTo>
                  <a:pt x="49" y="44"/>
                </a:lnTo>
                <a:lnTo>
                  <a:pt x="53" y="39"/>
                </a:lnTo>
                <a:lnTo>
                  <a:pt x="53" y="35"/>
                </a:lnTo>
                <a:lnTo>
                  <a:pt x="53" y="51"/>
                </a:lnTo>
                <a:lnTo>
                  <a:pt x="57" y="42"/>
                </a:lnTo>
                <a:lnTo>
                  <a:pt x="57" y="87"/>
                </a:lnTo>
                <a:lnTo>
                  <a:pt x="57" y="75"/>
                </a:lnTo>
                <a:lnTo>
                  <a:pt x="60" y="81"/>
                </a:lnTo>
                <a:lnTo>
                  <a:pt x="60" y="50"/>
                </a:lnTo>
                <a:lnTo>
                  <a:pt x="64" y="41"/>
                </a:lnTo>
                <a:lnTo>
                  <a:pt x="64" y="39"/>
                </a:lnTo>
                <a:lnTo>
                  <a:pt x="64" y="56"/>
                </a:lnTo>
                <a:lnTo>
                  <a:pt x="68" y="68"/>
                </a:lnTo>
                <a:lnTo>
                  <a:pt x="68" y="95"/>
                </a:lnTo>
                <a:lnTo>
                  <a:pt x="68" y="50"/>
                </a:lnTo>
                <a:lnTo>
                  <a:pt x="72" y="33"/>
                </a:lnTo>
                <a:lnTo>
                  <a:pt x="72" y="17"/>
                </a:lnTo>
                <a:lnTo>
                  <a:pt x="72" y="54"/>
                </a:lnTo>
                <a:lnTo>
                  <a:pt x="75" y="60"/>
                </a:lnTo>
                <a:lnTo>
                  <a:pt x="75" y="63"/>
                </a:lnTo>
                <a:lnTo>
                  <a:pt x="75" y="62"/>
                </a:lnTo>
                <a:lnTo>
                  <a:pt x="79" y="53"/>
                </a:lnTo>
                <a:lnTo>
                  <a:pt x="79" y="18"/>
                </a:lnTo>
                <a:lnTo>
                  <a:pt x="79" y="21"/>
                </a:lnTo>
                <a:lnTo>
                  <a:pt x="83" y="32"/>
                </a:lnTo>
                <a:lnTo>
                  <a:pt x="83" y="51"/>
                </a:lnTo>
                <a:lnTo>
                  <a:pt x="83" y="45"/>
                </a:lnTo>
                <a:lnTo>
                  <a:pt x="87" y="47"/>
                </a:lnTo>
                <a:lnTo>
                  <a:pt x="87" y="54"/>
                </a:lnTo>
                <a:lnTo>
                  <a:pt x="87" y="50"/>
                </a:lnTo>
                <a:lnTo>
                  <a:pt x="90" y="44"/>
                </a:lnTo>
                <a:lnTo>
                  <a:pt x="90" y="30"/>
                </a:lnTo>
                <a:lnTo>
                  <a:pt x="90" y="39"/>
                </a:lnTo>
                <a:lnTo>
                  <a:pt x="94" y="57"/>
                </a:lnTo>
                <a:lnTo>
                  <a:pt x="94" y="107"/>
                </a:lnTo>
                <a:lnTo>
                  <a:pt x="94" y="101"/>
                </a:lnTo>
                <a:lnTo>
                  <a:pt x="98" y="104"/>
                </a:lnTo>
                <a:lnTo>
                  <a:pt x="98" y="105"/>
                </a:lnTo>
                <a:lnTo>
                  <a:pt x="98" y="54"/>
                </a:lnTo>
                <a:lnTo>
                  <a:pt x="98" y="62"/>
                </a:lnTo>
                <a:lnTo>
                  <a:pt x="102" y="60"/>
                </a:lnTo>
                <a:lnTo>
                  <a:pt x="102" y="80"/>
                </a:lnTo>
                <a:lnTo>
                  <a:pt x="102" y="42"/>
                </a:lnTo>
                <a:lnTo>
                  <a:pt x="105" y="18"/>
                </a:lnTo>
                <a:lnTo>
                  <a:pt x="105" y="15"/>
                </a:lnTo>
                <a:lnTo>
                  <a:pt x="105" y="32"/>
                </a:lnTo>
                <a:lnTo>
                  <a:pt x="109" y="33"/>
                </a:lnTo>
                <a:lnTo>
                  <a:pt x="109" y="56"/>
                </a:lnTo>
                <a:lnTo>
                  <a:pt x="113" y="62"/>
                </a:lnTo>
                <a:lnTo>
                  <a:pt x="113" y="93"/>
                </a:lnTo>
                <a:lnTo>
                  <a:pt x="117" y="80"/>
                </a:lnTo>
                <a:lnTo>
                  <a:pt x="117" y="102"/>
                </a:lnTo>
                <a:lnTo>
                  <a:pt x="117" y="51"/>
                </a:lnTo>
                <a:lnTo>
                  <a:pt x="120" y="50"/>
                </a:lnTo>
                <a:lnTo>
                  <a:pt x="120" y="68"/>
                </a:lnTo>
                <a:lnTo>
                  <a:pt x="120" y="23"/>
                </a:lnTo>
                <a:lnTo>
                  <a:pt x="120" y="29"/>
                </a:lnTo>
                <a:lnTo>
                  <a:pt x="124" y="36"/>
                </a:lnTo>
                <a:lnTo>
                  <a:pt x="124" y="80"/>
                </a:lnTo>
                <a:lnTo>
                  <a:pt x="128" y="86"/>
                </a:lnTo>
                <a:lnTo>
                  <a:pt x="128" y="84"/>
                </a:lnTo>
                <a:lnTo>
                  <a:pt x="128" y="65"/>
                </a:lnTo>
                <a:lnTo>
                  <a:pt x="128" y="81"/>
                </a:lnTo>
                <a:lnTo>
                  <a:pt x="132" y="114"/>
                </a:lnTo>
                <a:lnTo>
                  <a:pt x="132" y="33"/>
                </a:lnTo>
                <a:lnTo>
                  <a:pt x="132" y="45"/>
                </a:lnTo>
                <a:lnTo>
                  <a:pt x="135" y="26"/>
                </a:lnTo>
                <a:lnTo>
                  <a:pt x="135" y="38"/>
                </a:lnTo>
                <a:lnTo>
                  <a:pt x="135" y="17"/>
                </a:lnTo>
                <a:lnTo>
                  <a:pt x="135" y="30"/>
                </a:lnTo>
                <a:lnTo>
                  <a:pt x="139" y="36"/>
                </a:lnTo>
                <a:lnTo>
                  <a:pt x="139" y="50"/>
                </a:lnTo>
                <a:lnTo>
                  <a:pt x="139" y="33"/>
                </a:lnTo>
                <a:lnTo>
                  <a:pt x="139" y="33"/>
                </a:lnTo>
                <a:lnTo>
                  <a:pt x="143" y="35"/>
                </a:lnTo>
                <a:lnTo>
                  <a:pt x="143" y="50"/>
                </a:lnTo>
                <a:lnTo>
                  <a:pt x="143" y="33"/>
                </a:lnTo>
                <a:lnTo>
                  <a:pt x="147" y="36"/>
                </a:lnTo>
                <a:lnTo>
                  <a:pt x="147" y="33"/>
                </a:lnTo>
                <a:lnTo>
                  <a:pt x="147" y="44"/>
                </a:lnTo>
                <a:lnTo>
                  <a:pt x="150" y="51"/>
                </a:lnTo>
                <a:lnTo>
                  <a:pt x="150" y="41"/>
                </a:lnTo>
                <a:lnTo>
                  <a:pt x="150" y="42"/>
                </a:lnTo>
                <a:lnTo>
                  <a:pt x="154" y="44"/>
                </a:lnTo>
                <a:lnTo>
                  <a:pt x="154" y="44"/>
                </a:lnTo>
                <a:lnTo>
                  <a:pt x="154" y="39"/>
                </a:lnTo>
                <a:lnTo>
                  <a:pt x="154" y="42"/>
                </a:lnTo>
                <a:lnTo>
                  <a:pt x="158" y="44"/>
                </a:lnTo>
                <a:lnTo>
                  <a:pt x="158" y="57"/>
                </a:lnTo>
                <a:lnTo>
                  <a:pt x="158" y="39"/>
                </a:lnTo>
                <a:lnTo>
                  <a:pt x="162" y="36"/>
                </a:lnTo>
                <a:lnTo>
                  <a:pt x="162" y="44"/>
                </a:lnTo>
                <a:lnTo>
                  <a:pt x="162" y="30"/>
                </a:lnTo>
                <a:lnTo>
                  <a:pt x="162" y="36"/>
                </a:lnTo>
                <a:lnTo>
                  <a:pt x="165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747713" y="1811337"/>
            <a:ext cx="274638" cy="200025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39"/>
              </a:cxn>
              <a:cxn ang="0">
                <a:pos x="12" y="44"/>
              </a:cxn>
              <a:cxn ang="0">
                <a:pos x="15" y="68"/>
              </a:cxn>
              <a:cxn ang="0">
                <a:pos x="19" y="72"/>
              </a:cxn>
              <a:cxn ang="0">
                <a:pos x="23" y="101"/>
              </a:cxn>
              <a:cxn ang="0">
                <a:pos x="30" y="66"/>
              </a:cxn>
              <a:cxn ang="0">
                <a:pos x="34" y="75"/>
              </a:cxn>
              <a:cxn ang="0">
                <a:pos x="42" y="47"/>
              </a:cxn>
              <a:cxn ang="0">
                <a:pos x="45" y="48"/>
              </a:cxn>
              <a:cxn ang="0">
                <a:pos x="49" y="21"/>
              </a:cxn>
              <a:cxn ang="0">
                <a:pos x="57" y="71"/>
              </a:cxn>
              <a:cxn ang="0">
                <a:pos x="60" y="93"/>
              </a:cxn>
              <a:cxn ang="0">
                <a:pos x="60" y="110"/>
              </a:cxn>
              <a:cxn ang="0">
                <a:pos x="64" y="108"/>
              </a:cxn>
              <a:cxn ang="0">
                <a:pos x="68" y="89"/>
              </a:cxn>
              <a:cxn ang="0">
                <a:pos x="72" y="56"/>
              </a:cxn>
              <a:cxn ang="0">
                <a:pos x="75" y="75"/>
              </a:cxn>
              <a:cxn ang="0">
                <a:pos x="79" y="74"/>
              </a:cxn>
              <a:cxn ang="0">
                <a:pos x="83" y="65"/>
              </a:cxn>
              <a:cxn ang="0">
                <a:pos x="86" y="86"/>
              </a:cxn>
              <a:cxn ang="0">
                <a:pos x="94" y="120"/>
              </a:cxn>
              <a:cxn ang="0">
                <a:pos x="98" y="102"/>
              </a:cxn>
              <a:cxn ang="0">
                <a:pos x="101" y="95"/>
              </a:cxn>
              <a:cxn ang="0">
                <a:pos x="105" y="92"/>
              </a:cxn>
              <a:cxn ang="0">
                <a:pos x="109" y="86"/>
              </a:cxn>
              <a:cxn ang="0">
                <a:pos x="113" y="95"/>
              </a:cxn>
              <a:cxn ang="0">
                <a:pos x="116" y="86"/>
              </a:cxn>
              <a:cxn ang="0">
                <a:pos x="120" y="92"/>
              </a:cxn>
              <a:cxn ang="0">
                <a:pos x="124" y="84"/>
              </a:cxn>
              <a:cxn ang="0">
                <a:pos x="128" y="72"/>
              </a:cxn>
              <a:cxn ang="0">
                <a:pos x="131" y="75"/>
              </a:cxn>
              <a:cxn ang="0">
                <a:pos x="135" y="122"/>
              </a:cxn>
              <a:cxn ang="0">
                <a:pos x="139" y="114"/>
              </a:cxn>
              <a:cxn ang="0">
                <a:pos x="143" y="8"/>
              </a:cxn>
              <a:cxn ang="0">
                <a:pos x="146" y="35"/>
              </a:cxn>
              <a:cxn ang="0">
                <a:pos x="150" y="5"/>
              </a:cxn>
              <a:cxn ang="0">
                <a:pos x="154" y="75"/>
              </a:cxn>
              <a:cxn ang="0">
                <a:pos x="158" y="17"/>
              </a:cxn>
              <a:cxn ang="0">
                <a:pos x="161" y="11"/>
              </a:cxn>
              <a:cxn ang="0">
                <a:pos x="165" y="0"/>
              </a:cxn>
              <a:cxn ang="0">
                <a:pos x="169" y="66"/>
              </a:cxn>
            </a:cxnLst>
            <a:rect l="0" t="0" r="r" b="b"/>
            <a:pathLst>
              <a:path w="173" h="126">
                <a:moveTo>
                  <a:pt x="0" y="72"/>
                </a:moveTo>
                <a:lnTo>
                  <a:pt x="0" y="110"/>
                </a:lnTo>
                <a:lnTo>
                  <a:pt x="4" y="110"/>
                </a:lnTo>
                <a:lnTo>
                  <a:pt x="4" y="33"/>
                </a:lnTo>
                <a:lnTo>
                  <a:pt x="8" y="32"/>
                </a:lnTo>
                <a:lnTo>
                  <a:pt x="8" y="39"/>
                </a:lnTo>
                <a:lnTo>
                  <a:pt x="12" y="33"/>
                </a:lnTo>
                <a:lnTo>
                  <a:pt x="12" y="29"/>
                </a:lnTo>
                <a:lnTo>
                  <a:pt x="12" y="44"/>
                </a:lnTo>
                <a:lnTo>
                  <a:pt x="15" y="48"/>
                </a:lnTo>
                <a:lnTo>
                  <a:pt x="15" y="75"/>
                </a:lnTo>
                <a:lnTo>
                  <a:pt x="15" y="68"/>
                </a:lnTo>
                <a:lnTo>
                  <a:pt x="19" y="75"/>
                </a:lnTo>
                <a:lnTo>
                  <a:pt x="19" y="77"/>
                </a:lnTo>
                <a:lnTo>
                  <a:pt x="19" y="72"/>
                </a:lnTo>
                <a:lnTo>
                  <a:pt x="23" y="77"/>
                </a:lnTo>
                <a:lnTo>
                  <a:pt x="23" y="105"/>
                </a:lnTo>
                <a:lnTo>
                  <a:pt x="23" y="101"/>
                </a:lnTo>
                <a:lnTo>
                  <a:pt x="27" y="99"/>
                </a:lnTo>
                <a:lnTo>
                  <a:pt x="27" y="68"/>
                </a:lnTo>
                <a:lnTo>
                  <a:pt x="30" y="66"/>
                </a:lnTo>
                <a:lnTo>
                  <a:pt x="30" y="110"/>
                </a:lnTo>
                <a:lnTo>
                  <a:pt x="34" y="125"/>
                </a:lnTo>
                <a:lnTo>
                  <a:pt x="34" y="75"/>
                </a:lnTo>
                <a:lnTo>
                  <a:pt x="38" y="83"/>
                </a:lnTo>
                <a:lnTo>
                  <a:pt x="38" y="45"/>
                </a:lnTo>
                <a:lnTo>
                  <a:pt x="42" y="47"/>
                </a:lnTo>
                <a:lnTo>
                  <a:pt x="42" y="119"/>
                </a:lnTo>
                <a:lnTo>
                  <a:pt x="45" y="122"/>
                </a:lnTo>
                <a:lnTo>
                  <a:pt x="45" y="48"/>
                </a:lnTo>
                <a:lnTo>
                  <a:pt x="49" y="39"/>
                </a:lnTo>
                <a:lnTo>
                  <a:pt x="49" y="12"/>
                </a:lnTo>
                <a:lnTo>
                  <a:pt x="49" y="21"/>
                </a:lnTo>
                <a:lnTo>
                  <a:pt x="53" y="15"/>
                </a:lnTo>
                <a:lnTo>
                  <a:pt x="53" y="72"/>
                </a:lnTo>
                <a:lnTo>
                  <a:pt x="57" y="71"/>
                </a:lnTo>
                <a:lnTo>
                  <a:pt x="57" y="93"/>
                </a:lnTo>
                <a:lnTo>
                  <a:pt x="57" y="86"/>
                </a:lnTo>
                <a:lnTo>
                  <a:pt x="60" y="93"/>
                </a:lnTo>
                <a:lnTo>
                  <a:pt x="60" y="111"/>
                </a:lnTo>
                <a:lnTo>
                  <a:pt x="60" y="84"/>
                </a:lnTo>
                <a:lnTo>
                  <a:pt x="60" y="110"/>
                </a:lnTo>
                <a:lnTo>
                  <a:pt x="64" y="113"/>
                </a:lnTo>
                <a:lnTo>
                  <a:pt x="64" y="117"/>
                </a:lnTo>
                <a:lnTo>
                  <a:pt x="64" y="108"/>
                </a:lnTo>
                <a:lnTo>
                  <a:pt x="64" y="111"/>
                </a:lnTo>
                <a:lnTo>
                  <a:pt x="68" y="108"/>
                </a:lnTo>
                <a:lnTo>
                  <a:pt x="68" y="89"/>
                </a:lnTo>
                <a:lnTo>
                  <a:pt x="68" y="102"/>
                </a:lnTo>
                <a:lnTo>
                  <a:pt x="72" y="99"/>
                </a:lnTo>
                <a:lnTo>
                  <a:pt x="72" y="56"/>
                </a:lnTo>
                <a:lnTo>
                  <a:pt x="72" y="59"/>
                </a:lnTo>
                <a:lnTo>
                  <a:pt x="75" y="57"/>
                </a:lnTo>
                <a:lnTo>
                  <a:pt x="75" y="75"/>
                </a:lnTo>
                <a:lnTo>
                  <a:pt x="75" y="62"/>
                </a:lnTo>
                <a:lnTo>
                  <a:pt x="79" y="65"/>
                </a:lnTo>
                <a:lnTo>
                  <a:pt x="79" y="74"/>
                </a:lnTo>
                <a:lnTo>
                  <a:pt x="79" y="72"/>
                </a:lnTo>
                <a:lnTo>
                  <a:pt x="83" y="71"/>
                </a:lnTo>
                <a:lnTo>
                  <a:pt x="83" y="65"/>
                </a:lnTo>
                <a:lnTo>
                  <a:pt x="83" y="72"/>
                </a:lnTo>
                <a:lnTo>
                  <a:pt x="86" y="77"/>
                </a:lnTo>
                <a:lnTo>
                  <a:pt x="86" y="86"/>
                </a:lnTo>
                <a:lnTo>
                  <a:pt x="90" y="89"/>
                </a:lnTo>
                <a:lnTo>
                  <a:pt x="90" y="126"/>
                </a:lnTo>
                <a:lnTo>
                  <a:pt x="94" y="120"/>
                </a:lnTo>
                <a:lnTo>
                  <a:pt x="94" y="110"/>
                </a:lnTo>
                <a:lnTo>
                  <a:pt x="94" y="114"/>
                </a:lnTo>
                <a:lnTo>
                  <a:pt x="98" y="102"/>
                </a:lnTo>
                <a:lnTo>
                  <a:pt x="98" y="96"/>
                </a:lnTo>
                <a:lnTo>
                  <a:pt x="98" y="96"/>
                </a:lnTo>
                <a:lnTo>
                  <a:pt x="101" y="95"/>
                </a:lnTo>
                <a:lnTo>
                  <a:pt x="101" y="101"/>
                </a:lnTo>
                <a:lnTo>
                  <a:pt x="101" y="93"/>
                </a:lnTo>
                <a:lnTo>
                  <a:pt x="105" y="92"/>
                </a:lnTo>
                <a:lnTo>
                  <a:pt x="105" y="86"/>
                </a:lnTo>
                <a:lnTo>
                  <a:pt x="109" y="92"/>
                </a:lnTo>
                <a:lnTo>
                  <a:pt x="109" y="86"/>
                </a:lnTo>
                <a:lnTo>
                  <a:pt x="109" y="86"/>
                </a:lnTo>
                <a:lnTo>
                  <a:pt x="113" y="92"/>
                </a:lnTo>
                <a:lnTo>
                  <a:pt x="113" y="95"/>
                </a:lnTo>
                <a:lnTo>
                  <a:pt x="113" y="89"/>
                </a:lnTo>
                <a:lnTo>
                  <a:pt x="116" y="96"/>
                </a:lnTo>
                <a:lnTo>
                  <a:pt x="116" y="86"/>
                </a:lnTo>
                <a:lnTo>
                  <a:pt x="116" y="89"/>
                </a:lnTo>
                <a:lnTo>
                  <a:pt x="120" y="90"/>
                </a:lnTo>
                <a:lnTo>
                  <a:pt x="120" y="92"/>
                </a:lnTo>
                <a:lnTo>
                  <a:pt x="120" y="81"/>
                </a:lnTo>
                <a:lnTo>
                  <a:pt x="120" y="87"/>
                </a:lnTo>
                <a:lnTo>
                  <a:pt x="124" y="84"/>
                </a:lnTo>
                <a:lnTo>
                  <a:pt x="124" y="86"/>
                </a:lnTo>
                <a:lnTo>
                  <a:pt x="124" y="69"/>
                </a:lnTo>
                <a:lnTo>
                  <a:pt x="128" y="72"/>
                </a:lnTo>
                <a:lnTo>
                  <a:pt x="128" y="68"/>
                </a:lnTo>
                <a:lnTo>
                  <a:pt x="128" y="78"/>
                </a:lnTo>
                <a:lnTo>
                  <a:pt x="131" y="75"/>
                </a:lnTo>
                <a:lnTo>
                  <a:pt x="131" y="108"/>
                </a:lnTo>
                <a:lnTo>
                  <a:pt x="135" y="120"/>
                </a:lnTo>
                <a:lnTo>
                  <a:pt x="135" y="122"/>
                </a:lnTo>
                <a:lnTo>
                  <a:pt x="135" y="114"/>
                </a:lnTo>
                <a:lnTo>
                  <a:pt x="135" y="116"/>
                </a:lnTo>
                <a:lnTo>
                  <a:pt x="139" y="114"/>
                </a:lnTo>
                <a:lnTo>
                  <a:pt x="139" y="32"/>
                </a:lnTo>
                <a:lnTo>
                  <a:pt x="143" y="17"/>
                </a:lnTo>
                <a:lnTo>
                  <a:pt x="143" y="8"/>
                </a:lnTo>
                <a:lnTo>
                  <a:pt x="143" y="17"/>
                </a:lnTo>
                <a:lnTo>
                  <a:pt x="146" y="26"/>
                </a:lnTo>
                <a:lnTo>
                  <a:pt x="146" y="35"/>
                </a:lnTo>
                <a:lnTo>
                  <a:pt x="146" y="15"/>
                </a:lnTo>
                <a:lnTo>
                  <a:pt x="150" y="12"/>
                </a:lnTo>
                <a:lnTo>
                  <a:pt x="150" y="5"/>
                </a:lnTo>
                <a:lnTo>
                  <a:pt x="150" y="29"/>
                </a:lnTo>
                <a:lnTo>
                  <a:pt x="154" y="35"/>
                </a:lnTo>
                <a:lnTo>
                  <a:pt x="154" y="75"/>
                </a:lnTo>
                <a:lnTo>
                  <a:pt x="158" y="68"/>
                </a:lnTo>
                <a:lnTo>
                  <a:pt x="158" y="69"/>
                </a:lnTo>
                <a:lnTo>
                  <a:pt x="158" y="17"/>
                </a:lnTo>
                <a:lnTo>
                  <a:pt x="161" y="18"/>
                </a:lnTo>
                <a:lnTo>
                  <a:pt x="161" y="8"/>
                </a:lnTo>
                <a:lnTo>
                  <a:pt x="161" y="11"/>
                </a:lnTo>
                <a:lnTo>
                  <a:pt x="165" y="6"/>
                </a:lnTo>
                <a:lnTo>
                  <a:pt x="165" y="9"/>
                </a:lnTo>
                <a:lnTo>
                  <a:pt x="165" y="0"/>
                </a:lnTo>
                <a:lnTo>
                  <a:pt x="165" y="2"/>
                </a:lnTo>
                <a:lnTo>
                  <a:pt x="169" y="8"/>
                </a:lnTo>
                <a:lnTo>
                  <a:pt x="169" y="66"/>
                </a:lnTo>
                <a:lnTo>
                  <a:pt x="173" y="44"/>
                </a:lnTo>
                <a:lnTo>
                  <a:pt x="173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1022350" y="1838325"/>
            <a:ext cx="273050" cy="173038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7" y="93"/>
              </a:cxn>
              <a:cxn ang="0">
                <a:pos x="11" y="22"/>
              </a:cxn>
              <a:cxn ang="0">
                <a:pos x="18" y="7"/>
              </a:cxn>
              <a:cxn ang="0">
                <a:pos x="22" y="12"/>
              </a:cxn>
              <a:cxn ang="0">
                <a:pos x="26" y="54"/>
              </a:cxn>
              <a:cxn ang="0">
                <a:pos x="30" y="18"/>
              </a:cxn>
              <a:cxn ang="0">
                <a:pos x="33" y="24"/>
              </a:cxn>
              <a:cxn ang="0">
                <a:pos x="37" y="94"/>
              </a:cxn>
              <a:cxn ang="0">
                <a:pos x="41" y="37"/>
              </a:cxn>
              <a:cxn ang="0">
                <a:pos x="48" y="67"/>
              </a:cxn>
              <a:cxn ang="0">
                <a:pos x="52" y="93"/>
              </a:cxn>
              <a:cxn ang="0">
                <a:pos x="56" y="63"/>
              </a:cxn>
              <a:cxn ang="0">
                <a:pos x="60" y="27"/>
              </a:cxn>
              <a:cxn ang="0">
                <a:pos x="63" y="30"/>
              </a:cxn>
              <a:cxn ang="0">
                <a:pos x="67" y="21"/>
              </a:cxn>
              <a:cxn ang="0">
                <a:pos x="71" y="78"/>
              </a:cxn>
              <a:cxn ang="0">
                <a:pos x="75" y="46"/>
              </a:cxn>
              <a:cxn ang="0">
                <a:pos x="75" y="43"/>
              </a:cxn>
              <a:cxn ang="0">
                <a:pos x="78" y="40"/>
              </a:cxn>
              <a:cxn ang="0">
                <a:pos x="82" y="31"/>
              </a:cxn>
              <a:cxn ang="0">
                <a:pos x="86" y="84"/>
              </a:cxn>
              <a:cxn ang="0">
                <a:pos x="90" y="18"/>
              </a:cxn>
              <a:cxn ang="0">
                <a:pos x="97" y="84"/>
              </a:cxn>
              <a:cxn ang="0">
                <a:pos x="101" y="19"/>
              </a:cxn>
              <a:cxn ang="0">
                <a:pos x="105" y="42"/>
              </a:cxn>
              <a:cxn ang="0">
                <a:pos x="108" y="48"/>
              </a:cxn>
              <a:cxn ang="0">
                <a:pos x="112" y="61"/>
              </a:cxn>
              <a:cxn ang="0">
                <a:pos x="116" y="70"/>
              </a:cxn>
              <a:cxn ang="0">
                <a:pos x="120" y="39"/>
              </a:cxn>
              <a:cxn ang="0">
                <a:pos x="123" y="21"/>
              </a:cxn>
              <a:cxn ang="0">
                <a:pos x="127" y="25"/>
              </a:cxn>
              <a:cxn ang="0">
                <a:pos x="135" y="99"/>
              </a:cxn>
              <a:cxn ang="0">
                <a:pos x="138" y="46"/>
              </a:cxn>
              <a:cxn ang="0">
                <a:pos x="142" y="48"/>
              </a:cxn>
              <a:cxn ang="0">
                <a:pos x="146" y="82"/>
              </a:cxn>
              <a:cxn ang="0">
                <a:pos x="150" y="66"/>
              </a:cxn>
              <a:cxn ang="0">
                <a:pos x="153" y="40"/>
              </a:cxn>
              <a:cxn ang="0">
                <a:pos x="157" y="45"/>
              </a:cxn>
              <a:cxn ang="0">
                <a:pos x="161" y="22"/>
              </a:cxn>
              <a:cxn ang="0">
                <a:pos x="165" y="30"/>
              </a:cxn>
              <a:cxn ang="0">
                <a:pos x="168" y="75"/>
              </a:cxn>
            </a:cxnLst>
            <a:rect l="0" t="0" r="r" b="b"/>
            <a:pathLst>
              <a:path w="172" h="109">
                <a:moveTo>
                  <a:pt x="0" y="6"/>
                </a:moveTo>
                <a:lnTo>
                  <a:pt x="0" y="28"/>
                </a:lnTo>
                <a:lnTo>
                  <a:pt x="3" y="42"/>
                </a:lnTo>
                <a:lnTo>
                  <a:pt x="3" y="93"/>
                </a:lnTo>
                <a:lnTo>
                  <a:pt x="7" y="88"/>
                </a:lnTo>
                <a:lnTo>
                  <a:pt x="7" y="93"/>
                </a:lnTo>
                <a:lnTo>
                  <a:pt x="7" y="55"/>
                </a:lnTo>
                <a:lnTo>
                  <a:pt x="11" y="52"/>
                </a:lnTo>
                <a:lnTo>
                  <a:pt x="11" y="22"/>
                </a:lnTo>
                <a:lnTo>
                  <a:pt x="15" y="15"/>
                </a:lnTo>
                <a:lnTo>
                  <a:pt x="15" y="0"/>
                </a:lnTo>
                <a:lnTo>
                  <a:pt x="18" y="7"/>
                </a:lnTo>
                <a:lnTo>
                  <a:pt x="18" y="25"/>
                </a:lnTo>
                <a:lnTo>
                  <a:pt x="18" y="13"/>
                </a:lnTo>
                <a:lnTo>
                  <a:pt x="22" y="12"/>
                </a:lnTo>
                <a:lnTo>
                  <a:pt x="22" y="52"/>
                </a:lnTo>
                <a:lnTo>
                  <a:pt x="26" y="60"/>
                </a:lnTo>
                <a:lnTo>
                  <a:pt x="26" y="54"/>
                </a:lnTo>
                <a:lnTo>
                  <a:pt x="30" y="43"/>
                </a:lnTo>
                <a:lnTo>
                  <a:pt x="30" y="16"/>
                </a:lnTo>
                <a:lnTo>
                  <a:pt x="30" y="18"/>
                </a:lnTo>
                <a:lnTo>
                  <a:pt x="33" y="22"/>
                </a:lnTo>
                <a:lnTo>
                  <a:pt x="33" y="15"/>
                </a:lnTo>
                <a:lnTo>
                  <a:pt x="33" y="24"/>
                </a:lnTo>
                <a:lnTo>
                  <a:pt x="37" y="25"/>
                </a:lnTo>
                <a:lnTo>
                  <a:pt x="37" y="100"/>
                </a:lnTo>
                <a:lnTo>
                  <a:pt x="37" y="94"/>
                </a:lnTo>
                <a:lnTo>
                  <a:pt x="41" y="100"/>
                </a:lnTo>
                <a:lnTo>
                  <a:pt x="41" y="102"/>
                </a:lnTo>
                <a:lnTo>
                  <a:pt x="41" y="37"/>
                </a:lnTo>
                <a:lnTo>
                  <a:pt x="45" y="18"/>
                </a:lnTo>
                <a:lnTo>
                  <a:pt x="45" y="58"/>
                </a:lnTo>
                <a:lnTo>
                  <a:pt x="48" y="67"/>
                </a:lnTo>
                <a:lnTo>
                  <a:pt x="48" y="84"/>
                </a:lnTo>
                <a:lnTo>
                  <a:pt x="52" y="85"/>
                </a:lnTo>
                <a:lnTo>
                  <a:pt x="52" y="93"/>
                </a:lnTo>
                <a:lnTo>
                  <a:pt x="52" y="55"/>
                </a:lnTo>
                <a:lnTo>
                  <a:pt x="56" y="60"/>
                </a:lnTo>
                <a:lnTo>
                  <a:pt x="56" y="63"/>
                </a:lnTo>
                <a:lnTo>
                  <a:pt x="56" y="34"/>
                </a:lnTo>
                <a:lnTo>
                  <a:pt x="56" y="36"/>
                </a:lnTo>
                <a:lnTo>
                  <a:pt x="60" y="27"/>
                </a:lnTo>
                <a:lnTo>
                  <a:pt x="60" y="25"/>
                </a:lnTo>
                <a:lnTo>
                  <a:pt x="60" y="36"/>
                </a:lnTo>
                <a:lnTo>
                  <a:pt x="63" y="30"/>
                </a:lnTo>
                <a:lnTo>
                  <a:pt x="63" y="52"/>
                </a:lnTo>
                <a:lnTo>
                  <a:pt x="63" y="21"/>
                </a:lnTo>
                <a:lnTo>
                  <a:pt x="67" y="21"/>
                </a:lnTo>
                <a:lnTo>
                  <a:pt x="67" y="9"/>
                </a:lnTo>
                <a:lnTo>
                  <a:pt x="67" y="66"/>
                </a:lnTo>
                <a:lnTo>
                  <a:pt x="71" y="78"/>
                </a:lnTo>
                <a:lnTo>
                  <a:pt x="71" y="93"/>
                </a:lnTo>
                <a:lnTo>
                  <a:pt x="71" y="58"/>
                </a:lnTo>
                <a:lnTo>
                  <a:pt x="75" y="46"/>
                </a:lnTo>
                <a:lnTo>
                  <a:pt x="75" y="57"/>
                </a:lnTo>
                <a:lnTo>
                  <a:pt x="75" y="40"/>
                </a:lnTo>
                <a:lnTo>
                  <a:pt x="75" y="43"/>
                </a:lnTo>
                <a:lnTo>
                  <a:pt x="78" y="52"/>
                </a:lnTo>
                <a:lnTo>
                  <a:pt x="78" y="37"/>
                </a:lnTo>
                <a:lnTo>
                  <a:pt x="78" y="40"/>
                </a:lnTo>
                <a:lnTo>
                  <a:pt x="82" y="39"/>
                </a:lnTo>
                <a:lnTo>
                  <a:pt x="82" y="46"/>
                </a:lnTo>
                <a:lnTo>
                  <a:pt x="82" y="31"/>
                </a:lnTo>
                <a:lnTo>
                  <a:pt x="82" y="40"/>
                </a:lnTo>
                <a:lnTo>
                  <a:pt x="86" y="57"/>
                </a:lnTo>
                <a:lnTo>
                  <a:pt x="86" y="84"/>
                </a:lnTo>
                <a:lnTo>
                  <a:pt x="86" y="67"/>
                </a:lnTo>
                <a:lnTo>
                  <a:pt x="90" y="48"/>
                </a:lnTo>
                <a:lnTo>
                  <a:pt x="90" y="18"/>
                </a:lnTo>
                <a:lnTo>
                  <a:pt x="93" y="18"/>
                </a:lnTo>
                <a:lnTo>
                  <a:pt x="93" y="100"/>
                </a:lnTo>
                <a:lnTo>
                  <a:pt x="97" y="84"/>
                </a:lnTo>
                <a:lnTo>
                  <a:pt x="97" y="6"/>
                </a:lnTo>
                <a:lnTo>
                  <a:pt x="97" y="9"/>
                </a:lnTo>
                <a:lnTo>
                  <a:pt x="101" y="19"/>
                </a:lnTo>
                <a:lnTo>
                  <a:pt x="101" y="60"/>
                </a:lnTo>
                <a:lnTo>
                  <a:pt x="101" y="39"/>
                </a:lnTo>
                <a:lnTo>
                  <a:pt x="105" y="42"/>
                </a:lnTo>
                <a:lnTo>
                  <a:pt x="105" y="36"/>
                </a:lnTo>
                <a:lnTo>
                  <a:pt x="105" y="48"/>
                </a:lnTo>
                <a:lnTo>
                  <a:pt x="108" y="48"/>
                </a:lnTo>
                <a:lnTo>
                  <a:pt x="108" y="69"/>
                </a:lnTo>
                <a:lnTo>
                  <a:pt x="108" y="66"/>
                </a:lnTo>
                <a:lnTo>
                  <a:pt x="112" y="61"/>
                </a:lnTo>
                <a:lnTo>
                  <a:pt x="112" y="24"/>
                </a:lnTo>
                <a:lnTo>
                  <a:pt x="112" y="40"/>
                </a:lnTo>
                <a:lnTo>
                  <a:pt x="116" y="70"/>
                </a:lnTo>
                <a:lnTo>
                  <a:pt x="116" y="108"/>
                </a:lnTo>
                <a:lnTo>
                  <a:pt x="120" y="106"/>
                </a:lnTo>
                <a:lnTo>
                  <a:pt x="120" y="39"/>
                </a:lnTo>
                <a:lnTo>
                  <a:pt x="120" y="43"/>
                </a:lnTo>
                <a:lnTo>
                  <a:pt x="123" y="49"/>
                </a:lnTo>
                <a:lnTo>
                  <a:pt x="123" y="21"/>
                </a:lnTo>
                <a:lnTo>
                  <a:pt x="127" y="16"/>
                </a:lnTo>
                <a:lnTo>
                  <a:pt x="127" y="9"/>
                </a:lnTo>
                <a:lnTo>
                  <a:pt x="127" y="25"/>
                </a:lnTo>
                <a:lnTo>
                  <a:pt x="131" y="22"/>
                </a:lnTo>
                <a:lnTo>
                  <a:pt x="131" y="103"/>
                </a:lnTo>
                <a:lnTo>
                  <a:pt x="135" y="99"/>
                </a:lnTo>
                <a:lnTo>
                  <a:pt x="135" y="109"/>
                </a:lnTo>
                <a:lnTo>
                  <a:pt x="135" y="49"/>
                </a:lnTo>
                <a:lnTo>
                  <a:pt x="138" y="46"/>
                </a:lnTo>
                <a:lnTo>
                  <a:pt x="138" y="28"/>
                </a:lnTo>
                <a:lnTo>
                  <a:pt x="138" y="36"/>
                </a:lnTo>
                <a:lnTo>
                  <a:pt x="142" y="48"/>
                </a:lnTo>
                <a:lnTo>
                  <a:pt x="142" y="87"/>
                </a:lnTo>
                <a:lnTo>
                  <a:pt x="146" y="81"/>
                </a:lnTo>
                <a:lnTo>
                  <a:pt x="146" y="82"/>
                </a:lnTo>
                <a:lnTo>
                  <a:pt x="146" y="67"/>
                </a:lnTo>
                <a:lnTo>
                  <a:pt x="146" y="69"/>
                </a:lnTo>
                <a:lnTo>
                  <a:pt x="150" y="66"/>
                </a:lnTo>
                <a:lnTo>
                  <a:pt x="150" y="69"/>
                </a:lnTo>
                <a:lnTo>
                  <a:pt x="150" y="54"/>
                </a:lnTo>
                <a:lnTo>
                  <a:pt x="153" y="40"/>
                </a:lnTo>
                <a:lnTo>
                  <a:pt x="153" y="9"/>
                </a:lnTo>
                <a:lnTo>
                  <a:pt x="157" y="15"/>
                </a:lnTo>
                <a:lnTo>
                  <a:pt x="157" y="45"/>
                </a:lnTo>
                <a:lnTo>
                  <a:pt x="157" y="34"/>
                </a:lnTo>
                <a:lnTo>
                  <a:pt x="161" y="36"/>
                </a:lnTo>
                <a:lnTo>
                  <a:pt x="161" y="22"/>
                </a:lnTo>
                <a:lnTo>
                  <a:pt x="161" y="42"/>
                </a:lnTo>
                <a:lnTo>
                  <a:pt x="165" y="52"/>
                </a:lnTo>
                <a:lnTo>
                  <a:pt x="165" y="30"/>
                </a:lnTo>
                <a:lnTo>
                  <a:pt x="165" y="43"/>
                </a:lnTo>
                <a:lnTo>
                  <a:pt x="168" y="45"/>
                </a:lnTo>
                <a:lnTo>
                  <a:pt x="168" y="75"/>
                </a:lnTo>
                <a:lnTo>
                  <a:pt x="172" y="55"/>
                </a:lnTo>
                <a:lnTo>
                  <a:pt x="172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1295400" y="1828800"/>
            <a:ext cx="273050" cy="192088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8" y="39"/>
              </a:cxn>
              <a:cxn ang="0">
                <a:pos x="11" y="46"/>
              </a:cxn>
              <a:cxn ang="0">
                <a:pos x="15" y="76"/>
              </a:cxn>
              <a:cxn ang="0">
                <a:pos x="19" y="45"/>
              </a:cxn>
              <a:cxn ang="0">
                <a:pos x="23" y="61"/>
              </a:cxn>
              <a:cxn ang="0">
                <a:pos x="30" y="90"/>
              </a:cxn>
              <a:cxn ang="0">
                <a:pos x="34" y="48"/>
              </a:cxn>
              <a:cxn ang="0">
                <a:pos x="38" y="24"/>
              </a:cxn>
              <a:cxn ang="0">
                <a:pos x="41" y="94"/>
              </a:cxn>
              <a:cxn ang="0">
                <a:pos x="45" y="66"/>
              </a:cxn>
              <a:cxn ang="0">
                <a:pos x="49" y="55"/>
              </a:cxn>
              <a:cxn ang="0">
                <a:pos x="53" y="99"/>
              </a:cxn>
              <a:cxn ang="0">
                <a:pos x="56" y="40"/>
              </a:cxn>
              <a:cxn ang="0">
                <a:pos x="60" y="40"/>
              </a:cxn>
              <a:cxn ang="0">
                <a:pos x="64" y="105"/>
              </a:cxn>
              <a:cxn ang="0">
                <a:pos x="67" y="109"/>
              </a:cxn>
              <a:cxn ang="0">
                <a:pos x="71" y="55"/>
              </a:cxn>
              <a:cxn ang="0">
                <a:pos x="79" y="105"/>
              </a:cxn>
              <a:cxn ang="0">
                <a:pos x="82" y="105"/>
              </a:cxn>
              <a:cxn ang="0">
                <a:pos x="86" y="96"/>
              </a:cxn>
              <a:cxn ang="0">
                <a:pos x="86" y="79"/>
              </a:cxn>
              <a:cxn ang="0">
                <a:pos x="90" y="78"/>
              </a:cxn>
              <a:cxn ang="0">
                <a:pos x="94" y="85"/>
              </a:cxn>
              <a:cxn ang="0">
                <a:pos x="97" y="105"/>
              </a:cxn>
              <a:cxn ang="0">
                <a:pos x="101" y="85"/>
              </a:cxn>
              <a:cxn ang="0">
                <a:pos x="105" y="93"/>
              </a:cxn>
              <a:cxn ang="0">
                <a:pos x="109" y="94"/>
              </a:cxn>
              <a:cxn ang="0">
                <a:pos x="112" y="114"/>
              </a:cxn>
              <a:cxn ang="0">
                <a:pos x="116" y="114"/>
              </a:cxn>
              <a:cxn ang="0">
                <a:pos x="124" y="12"/>
              </a:cxn>
              <a:cxn ang="0">
                <a:pos x="127" y="81"/>
              </a:cxn>
              <a:cxn ang="0">
                <a:pos x="131" y="27"/>
              </a:cxn>
              <a:cxn ang="0">
                <a:pos x="135" y="87"/>
              </a:cxn>
              <a:cxn ang="0">
                <a:pos x="139" y="33"/>
              </a:cxn>
              <a:cxn ang="0">
                <a:pos x="142" y="108"/>
              </a:cxn>
              <a:cxn ang="0">
                <a:pos x="146" y="114"/>
              </a:cxn>
              <a:cxn ang="0">
                <a:pos x="150" y="30"/>
              </a:cxn>
              <a:cxn ang="0">
                <a:pos x="154" y="90"/>
              </a:cxn>
              <a:cxn ang="0">
                <a:pos x="161" y="18"/>
              </a:cxn>
              <a:cxn ang="0">
                <a:pos x="165" y="60"/>
              </a:cxn>
              <a:cxn ang="0">
                <a:pos x="169" y="93"/>
              </a:cxn>
            </a:cxnLst>
            <a:rect l="0" t="0" r="r" b="b"/>
            <a:pathLst>
              <a:path w="172" h="121">
                <a:moveTo>
                  <a:pt x="0" y="33"/>
                </a:moveTo>
                <a:lnTo>
                  <a:pt x="4" y="39"/>
                </a:lnTo>
                <a:lnTo>
                  <a:pt x="4" y="40"/>
                </a:lnTo>
                <a:lnTo>
                  <a:pt x="4" y="31"/>
                </a:lnTo>
                <a:lnTo>
                  <a:pt x="4" y="34"/>
                </a:lnTo>
                <a:lnTo>
                  <a:pt x="8" y="39"/>
                </a:lnTo>
                <a:lnTo>
                  <a:pt x="8" y="61"/>
                </a:lnTo>
                <a:lnTo>
                  <a:pt x="8" y="49"/>
                </a:lnTo>
                <a:lnTo>
                  <a:pt x="11" y="46"/>
                </a:lnTo>
                <a:lnTo>
                  <a:pt x="11" y="79"/>
                </a:lnTo>
                <a:lnTo>
                  <a:pt x="15" y="88"/>
                </a:lnTo>
                <a:lnTo>
                  <a:pt x="15" y="76"/>
                </a:lnTo>
                <a:lnTo>
                  <a:pt x="15" y="82"/>
                </a:lnTo>
                <a:lnTo>
                  <a:pt x="19" y="75"/>
                </a:lnTo>
                <a:lnTo>
                  <a:pt x="19" y="45"/>
                </a:lnTo>
                <a:lnTo>
                  <a:pt x="23" y="48"/>
                </a:lnTo>
                <a:lnTo>
                  <a:pt x="23" y="36"/>
                </a:lnTo>
                <a:lnTo>
                  <a:pt x="23" y="61"/>
                </a:lnTo>
                <a:lnTo>
                  <a:pt x="26" y="66"/>
                </a:lnTo>
                <a:lnTo>
                  <a:pt x="26" y="90"/>
                </a:lnTo>
                <a:lnTo>
                  <a:pt x="30" y="90"/>
                </a:lnTo>
                <a:lnTo>
                  <a:pt x="30" y="39"/>
                </a:lnTo>
                <a:lnTo>
                  <a:pt x="30" y="48"/>
                </a:lnTo>
                <a:lnTo>
                  <a:pt x="34" y="48"/>
                </a:lnTo>
                <a:lnTo>
                  <a:pt x="34" y="52"/>
                </a:lnTo>
                <a:lnTo>
                  <a:pt x="34" y="21"/>
                </a:lnTo>
                <a:lnTo>
                  <a:pt x="38" y="24"/>
                </a:lnTo>
                <a:lnTo>
                  <a:pt x="38" y="63"/>
                </a:lnTo>
                <a:lnTo>
                  <a:pt x="41" y="75"/>
                </a:lnTo>
                <a:lnTo>
                  <a:pt x="41" y="94"/>
                </a:lnTo>
                <a:lnTo>
                  <a:pt x="41" y="93"/>
                </a:lnTo>
                <a:lnTo>
                  <a:pt x="45" y="58"/>
                </a:lnTo>
                <a:lnTo>
                  <a:pt x="45" y="66"/>
                </a:lnTo>
                <a:lnTo>
                  <a:pt x="45" y="51"/>
                </a:lnTo>
                <a:lnTo>
                  <a:pt x="49" y="30"/>
                </a:lnTo>
                <a:lnTo>
                  <a:pt x="49" y="55"/>
                </a:lnTo>
                <a:lnTo>
                  <a:pt x="49" y="52"/>
                </a:lnTo>
                <a:lnTo>
                  <a:pt x="53" y="58"/>
                </a:lnTo>
                <a:lnTo>
                  <a:pt x="53" y="99"/>
                </a:lnTo>
                <a:lnTo>
                  <a:pt x="53" y="75"/>
                </a:lnTo>
                <a:lnTo>
                  <a:pt x="56" y="66"/>
                </a:lnTo>
                <a:lnTo>
                  <a:pt x="56" y="40"/>
                </a:lnTo>
                <a:lnTo>
                  <a:pt x="60" y="37"/>
                </a:lnTo>
                <a:lnTo>
                  <a:pt x="60" y="33"/>
                </a:lnTo>
                <a:lnTo>
                  <a:pt x="60" y="40"/>
                </a:lnTo>
                <a:lnTo>
                  <a:pt x="64" y="40"/>
                </a:lnTo>
                <a:lnTo>
                  <a:pt x="64" y="37"/>
                </a:lnTo>
                <a:lnTo>
                  <a:pt x="64" y="105"/>
                </a:lnTo>
                <a:lnTo>
                  <a:pt x="67" y="93"/>
                </a:lnTo>
                <a:lnTo>
                  <a:pt x="67" y="121"/>
                </a:lnTo>
                <a:lnTo>
                  <a:pt x="67" y="109"/>
                </a:lnTo>
                <a:lnTo>
                  <a:pt x="71" y="63"/>
                </a:lnTo>
                <a:lnTo>
                  <a:pt x="71" y="31"/>
                </a:lnTo>
                <a:lnTo>
                  <a:pt x="71" y="55"/>
                </a:lnTo>
                <a:lnTo>
                  <a:pt x="75" y="64"/>
                </a:lnTo>
                <a:lnTo>
                  <a:pt x="75" y="97"/>
                </a:lnTo>
                <a:lnTo>
                  <a:pt x="79" y="105"/>
                </a:lnTo>
                <a:lnTo>
                  <a:pt x="79" y="106"/>
                </a:lnTo>
                <a:lnTo>
                  <a:pt x="79" y="100"/>
                </a:lnTo>
                <a:lnTo>
                  <a:pt x="82" y="105"/>
                </a:lnTo>
                <a:lnTo>
                  <a:pt x="82" y="94"/>
                </a:lnTo>
                <a:lnTo>
                  <a:pt x="82" y="115"/>
                </a:lnTo>
                <a:lnTo>
                  <a:pt x="86" y="96"/>
                </a:lnTo>
                <a:lnTo>
                  <a:pt x="86" y="105"/>
                </a:lnTo>
                <a:lnTo>
                  <a:pt x="86" y="79"/>
                </a:lnTo>
                <a:lnTo>
                  <a:pt x="86" y="79"/>
                </a:lnTo>
                <a:lnTo>
                  <a:pt x="90" y="85"/>
                </a:lnTo>
                <a:lnTo>
                  <a:pt x="90" y="85"/>
                </a:lnTo>
                <a:lnTo>
                  <a:pt x="90" y="78"/>
                </a:lnTo>
                <a:lnTo>
                  <a:pt x="94" y="82"/>
                </a:lnTo>
                <a:lnTo>
                  <a:pt x="94" y="76"/>
                </a:lnTo>
                <a:lnTo>
                  <a:pt x="94" y="85"/>
                </a:lnTo>
                <a:lnTo>
                  <a:pt x="97" y="97"/>
                </a:lnTo>
                <a:lnTo>
                  <a:pt x="97" y="81"/>
                </a:lnTo>
                <a:lnTo>
                  <a:pt x="97" y="105"/>
                </a:lnTo>
                <a:lnTo>
                  <a:pt x="101" y="96"/>
                </a:lnTo>
                <a:lnTo>
                  <a:pt x="101" y="97"/>
                </a:lnTo>
                <a:lnTo>
                  <a:pt x="101" y="85"/>
                </a:lnTo>
                <a:lnTo>
                  <a:pt x="101" y="96"/>
                </a:lnTo>
                <a:lnTo>
                  <a:pt x="105" y="91"/>
                </a:lnTo>
                <a:lnTo>
                  <a:pt x="105" y="93"/>
                </a:lnTo>
                <a:lnTo>
                  <a:pt x="105" y="84"/>
                </a:lnTo>
                <a:lnTo>
                  <a:pt x="109" y="90"/>
                </a:lnTo>
                <a:lnTo>
                  <a:pt x="109" y="94"/>
                </a:lnTo>
                <a:lnTo>
                  <a:pt x="109" y="85"/>
                </a:lnTo>
                <a:lnTo>
                  <a:pt x="112" y="94"/>
                </a:lnTo>
                <a:lnTo>
                  <a:pt x="112" y="114"/>
                </a:lnTo>
                <a:lnTo>
                  <a:pt x="116" y="120"/>
                </a:lnTo>
                <a:lnTo>
                  <a:pt x="116" y="120"/>
                </a:lnTo>
                <a:lnTo>
                  <a:pt x="116" y="114"/>
                </a:lnTo>
                <a:lnTo>
                  <a:pt x="120" y="85"/>
                </a:lnTo>
                <a:lnTo>
                  <a:pt x="120" y="18"/>
                </a:lnTo>
                <a:lnTo>
                  <a:pt x="124" y="12"/>
                </a:lnTo>
                <a:lnTo>
                  <a:pt x="124" y="0"/>
                </a:lnTo>
                <a:lnTo>
                  <a:pt x="124" y="40"/>
                </a:lnTo>
                <a:lnTo>
                  <a:pt x="127" y="81"/>
                </a:lnTo>
                <a:lnTo>
                  <a:pt x="127" y="85"/>
                </a:lnTo>
                <a:lnTo>
                  <a:pt x="131" y="87"/>
                </a:lnTo>
                <a:lnTo>
                  <a:pt x="131" y="27"/>
                </a:lnTo>
                <a:lnTo>
                  <a:pt x="131" y="45"/>
                </a:lnTo>
                <a:lnTo>
                  <a:pt x="135" y="60"/>
                </a:lnTo>
                <a:lnTo>
                  <a:pt x="135" y="87"/>
                </a:lnTo>
                <a:lnTo>
                  <a:pt x="135" y="75"/>
                </a:lnTo>
                <a:lnTo>
                  <a:pt x="139" y="75"/>
                </a:lnTo>
                <a:lnTo>
                  <a:pt x="139" y="33"/>
                </a:lnTo>
                <a:lnTo>
                  <a:pt x="139" y="39"/>
                </a:lnTo>
                <a:lnTo>
                  <a:pt x="142" y="46"/>
                </a:lnTo>
                <a:lnTo>
                  <a:pt x="142" y="108"/>
                </a:lnTo>
                <a:lnTo>
                  <a:pt x="142" y="103"/>
                </a:lnTo>
                <a:lnTo>
                  <a:pt x="146" y="109"/>
                </a:lnTo>
                <a:lnTo>
                  <a:pt x="146" y="114"/>
                </a:lnTo>
                <a:lnTo>
                  <a:pt x="146" y="69"/>
                </a:lnTo>
                <a:lnTo>
                  <a:pt x="150" y="49"/>
                </a:lnTo>
                <a:lnTo>
                  <a:pt x="150" y="30"/>
                </a:lnTo>
                <a:lnTo>
                  <a:pt x="150" y="39"/>
                </a:lnTo>
                <a:lnTo>
                  <a:pt x="154" y="46"/>
                </a:lnTo>
                <a:lnTo>
                  <a:pt x="154" y="90"/>
                </a:lnTo>
                <a:lnTo>
                  <a:pt x="157" y="97"/>
                </a:lnTo>
                <a:lnTo>
                  <a:pt x="157" y="30"/>
                </a:lnTo>
                <a:lnTo>
                  <a:pt x="161" y="18"/>
                </a:lnTo>
                <a:lnTo>
                  <a:pt x="161" y="49"/>
                </a:lnTo>
                <a:lnTo>
                  <a:pt x="165" y="58"/>
                </a:lnTo>
                <a:lnTo>
                  <a:pt x="165" y="60"/>
                </a:lnTo>
                <a:lnTo>
                  <a:pt x="165" y="49"/>
                </a:lnTo>
                <a:lnTo>
                  <a:pt x="169" y="52"/>
                </a:lnTo>
                <a:lnTo>
                  <a:pt x="169" y="93"/>
                </a:lnTo>
                <a:lnTo>
                  <a:pt x="172" y="91"/>
                </a:lnTo>
                <a:lnTo>
                  <a:pt x="172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1568450" y="1825625"/>
            <a:ext cx="280988" cy="209550"/>
          </a:xfrm>
          <a:custGeom>
            <a:avLst/>
            <a:gdLst/>
            <a:ahLst/>
            <a:cxnLst>
              <a:cxn ang="0">
                <a:pos x="4" y="47"/>
              </a:cxn>
              <a:cxn ang="0">
                <a:pos x="8" y="89"/>
              </a:cxn>
              <a:cxn ang="0">
                <a:pos x="12" y="47"/>
              </a:cxn>
              <a:cxn ang="0">
                <a:pos x="15" y="56"/>
              </a:cxn>
              <a:cxn ang="0">
                <a:pos x="19" y="72"/>
              </a:cxn>
              <a:cxn ang="0">
                <a:pos x="23" y="71"/>
              </a:cxn>
              <a:cxn ang="0">
                <a:pos x="27" y="84"/>
              </a:cxn>
              <a:cxn ang="0">
                <a:pos x="30" y="81"/>
              </a:cxn>
              <a:cxn ang="0">
                <a:pos x="34" y="78"/>
              </a:cxn>
              <a:cxn ang="0">
                <a:pos x="38" y="122"/>
              </a:cxn>
              <a:cxn ang="0">
                <a:pos x="45" y="128"/>
              </a:cxn>
              <a:cxn ang="0">
                <a:pos x="49" y="116"/>
              </a:cxn>
              <a:cxn ang="0">
                <a:pos x="53" y="107"/>
              </a:cxn>
              <a:cxn ang="0">
                <a:pos x="57" y="108"/>
              </a:cxn>
              <a:cxn ang="0">
                <a:pos x="60" y="86"/>
              </a:cxn>
              <a:cxn ang="0">
                <a:pos x="64" y="84"/>
              </a:cxn>
              <a:cxn ang="0">
                <a:pos x="68" y="122"/>
              </a:cxn>
              <a:cxn ang="0">
                <a:pos x="75" y="56"/>
              </a:cxn>
              <a:cxn ang="0">
                <a:pos x="79" y="21"/>
              </a:cxn>
              <a:cxn ang="0">
                <a:pos x="83" y="24"/>
              </a:cxn>
              <a:cxn ang="0">
                <a:pos x="87" y="39"/>
              </a:cxn>
              <a:cxn ang="0">
                <a:pos x="90" y="23"/>
              </a:cxn>
              <a:cxn ang="0">
                <a:pos x="94" y="69"/>
              </a:cxn>
              <a:cxn ang="0">
                <a:pos x="94" y="71"/>
              </a:cxn>
              <a:cxn ang="0">
                <a:pos x="102" y="26"/>
              </a:cxn>
              <a:cxn ang="0">
                <a:pos x="105" y="47"/>
              </a:cxn>
              <a:cxn ang="0">
                <a:pos x="109" y="75"/>
              </a:cxn>
              <a:cxn ang="0">
                <a:pos x="113" y="56"/>
              </a:cxn>
              <a:cxn ang="0">
                <a:pos x="117" y="50"/>
              </a:cxn>
              <a:cxn ang="0">
                <a:pos x="124" y="39"/>
              </a:cxn>
              <a:cxn ang="0">
                <a:pos x="128" y="80"/>
              </a:cxn>
              <a:cxn ang="0">
                <a:pos x="132" y="27"/>
              </a:cxn>
              <a:cxn ang="0">
                <a:pos x="135" y="59"/>
              </a:cxn>
              <a:cxn ang="0">
                <a:pos x="139" y="57"/>
              </a:cxn>
              <a:cxn ang="0">
                <a:pos x="143" y="57"/>
              </a:cxn>
              <a:cxn ang="0">
                <a:pos x="147" y="116"/>
              </a:cxn>
              <a:cxn ang="0">
                <a:pos x="150" y="83"/>
              </a:cxn>
              <a:cxn ang="0">
                <a:pos x="158" y="18"/>
              </a:cxn>
              <a:cxn ang="0">
                <a:pos x="162" y="95"/>
              </a:cxn>
              <a:cxn ang="0">
                <a:pos x="165" y="26"/>
              </a:cxn>
              <a:cxn ang="0">
                <a:pos x="169" y="75"/>
              </a:cxn>
              <a:cxn ang="0">
                <a:pos x="173" y="26"/>
              </a:cxn>
            </a:cxnLst>
            <a:rect l="0" t="0" r="r" b="b"/>
            <a:pathLst>
              <a:path w="177" h="132">
                <a:moveTo>
                  <a:pt x="0" y="98"/>
                </a:moveTo>
                <a:lnTo>
                  <a:pt x="0" y="59"/>
                </a:lnTo>
                <a:lnTo>
                  <a:pt x="4" y="47"/>
                </a:lnTo>
                <a:lnTo>
                  <a:pt x="4" y="44"/>
                </a:lnTo>
                <a:lnTo>
                  <a:pt x="4" y="71"/>
                </a:lnTo>
                <a:lnTo>
                  <a:pt x="8" y="89"/>
                </a:lnTo>
                <a:lnTo>
                  <a:pt x="8" y="119"/>
                </a:lnTo>
                <a:lnTo>
                  <a:pt x="12" y="111"/>
                </a:lnTo>
                <a:lnTo>
                  <a:pt x="12" y="47"/>
                </a:lnTo>
                <a:lnTo>
                  <a:pt x="12" y="57"/>
                </a:lnTo>
                <a:lnTo>
                  <a:pt x="15" y="59"/>
                </a:lnTo>
                <a:lnTo>
                  <a:pt x="15" y="56"/>
                </a:lnTo>
                <a:lnTo>
                  <a:pt x="15" y="74"/>
                </a:lnTo>
                <a:lnTo>
                  <a:pt x="19" y="66"/>
                </a:lnTo>
                <a:lnTo>
                  <a:pt x="19" y="72"/>
                </a:lnTo>
                <a:lnTo>
                  <a:pt x="19" y="59"/>
                </a:lnTo>
                <a:lnTo>
                  <a:pt x="19" y="65"/>
                </a:lnTo>
                <a:lnTo>
                  <a:pt x="23" y="71"/>
                </a:lnTo>
                <a:lnTo>
                  <a:pt x="23" y="69"/>
                </a:lnTo>
                <a:lnTo>
                  <a:pt x="23" y="80"/>
                </a:lnTo>
                <a:lnTo>
                  <a:pt x="27" y="84"/>
                </a:lnTo>
                <a:lnTo>
                  <a:pt x="27" y="87"/>
                </a:lnTo>
                <a:lnTo>
                  <a:pt x="27" y="75"/>
                </a:lnTo>
                <a:lnTo>
                  <a:pt x="30" y="81"/>
                </a:lnTo>
                <a:lnTo>
                  <a:pt x="30" y="92"/>
                </a:lnTo>
                <a:lnTo>
                  <a:pt x="30" y="80"/>
                </a:lnTo>
                <a:lnTo>
                  <a:pt x="34" y="78"/>
                </a:lnTo>
                <a:lnTo>
                  <a:pt x="34" y="99"/>
                </a:lnTo>
                <a:lnTo>
                  <a:pt x="38" y="108"/>
                </a:lnTo>
                <a:lnTo>
                  <a:pt x="38" y="122"/>
                </a:lnTo>
                <a:lnTo>
                  <a:pt x="42" y="117"/>
                </a:lnTo>
                <a:lnTo>
                  <a:pt x="42" y="132"/>
                </a:lnTo>
                <a:lnTo>
                  <a:pt x="45" y="128"/>
                </a:lnTo>
                <a:lnTo>
                  <a:pt x="45" y="131"/>
                </a:lnTo>
                <a:lnTo>
                  <a:pt x="45" y="119"/>
                </a:lnTo>
                <a:lnTo>
                  <a:pt x="49" y="116"/>
                </a:lnTo>
                <a:lnTo>
                  <a:pt x="49" y="93"/>
                </a:lnTo>
                <a:lnTo>
                  <a:pt x="53" y="101"/>
                </a:lnTo>
                <a:lnTo>
                  <a:pt x="53" y="107"/>
                </a:lnTo>
                <a:lnTo>
                  <a:pt x="53" y="99"/>
                </a:lnTo>
                <a:lnTo>
                  <a:pt x="57" y="101"/>
                </a:lnTo>
                <a:lnTo>
                  <a:pt x="57" y="108"/>
                </a:lnTo>
                <a:lnTo>
                  <a:pt x="57" y="87"/>
                </a:lnTo>
                <a:lnTo>
                  <a:pt x="60" y="95"/>
                </a:lnTo>
                <a:lnTo>
                  <a:pt x="60" y="86"/>
                </a:lnTo>
                <a:lnTo>
                  <a:pt x="64" y="89"/>
                </a:lnTo>
                <a:lnTo>
                  <a:pt x="64" y="92"/>
                </a:lnTo>
                <a:lnTo>
                  <a:pt x="64" y="84"/>
                </a:lnTo>
                <a:lnTo>
                  <a:pt x="64" y="90"/>
                </a:lnTo>
                <a:lnTo>
                  <a:pt x="68" y="96"/>
                </a:lnTo>
                <a:lnTo>
                  <a:pt x="68" y="122"/>
                </a:lnTo>
                <a:lnTo>
                  <a:pt x="72" y="116"/>
                </a:lnTo>
                <a:lnTo>
                  <a:pt x="72" y="104"/>
                </a:lnTo>
                <a:lnTo>
                  <a:pt x="75" y="56"/>
                </a:lnTo>
                <a:lnTo>
                  <a:pt x="75" y="63"/>
                </a:lnTo>
                <a:lnTo>
                  <a:pt x="75" y="39"/>
                </a:lnTo>
                <a:lnTo>
                  <a:pt x="79" y="21"/>
                </a:lnTo>
                <a:lnTo>
                  <a:pt x="79" y="54"/>
                </a:lnTo>
                <a:lnTo>
                  <a:pt x="83" y="48"/>
                </a:lnTo>
                <a:lnTo>
                  <a:pt x="83" y="24"/>
                </a:lnTo>
                <a:lnTo>
                  <a:pt x="83" y="30"/>
                </a:lnTo>
                <a:lnTo>
                  <a:pt x="87" y="12"/>
                </a:lnTo>
                <a:lnTo>
                  <a:pt x="87" y="39"/>
                </a:lnTo>
                <a:lnTo>
                  <a:pt x="87" y="12"/>
                </a:lnTo>
                <a:lnTo>
                  <a:pt x="87" y="17"/>
                </a:lnTo>
                <a:lnTo>
                  <a:pt x="90" y="23"/>
                </a:lnTo>
                <a:lnTo>
                  <a:pt x="90" y="8"/>
                </a:lnTo>
                <a:lnTo>
                  <a:pt x="90" y="57"/>
                </a:lnTo>
                <a:lnTo>
                  <a:pt x="94" y="69"/>
                </a:lnTo>
                <a:lnTo>
                  <a:pt x="94" y="75"/>
                </a:lnTo>
                <a:lnTo>
                  <a:pt x="94" y="63"/>
                </a:lnTo>
                <a:lnTo>
                  <a:pt x="94" y="71"/>
                </a:lnTo>
                <a:lnTo>
                  <a:pt x="98" y="81"/>
                </a:lnTo>
                <a:lnTo>
                  <a:pt x="98" y="32"/>
                </a:lnTo>
                <a:lnTo>
                  <a:pt x="102" y="26"/>
                </a:lnTo>
                <a:lnTo>
                  <a:pt x="102" y="54"/>
                </a:lnTo>
                <a:lnTo>
                  <a:pt x="102" y="51"/>
                </a:lnTo>
                <a:lnTo>
                  <a:pt x="105" y="47"/>
                </a:lnTo>
                <a:lnTo>
                  <a:pt x="105" y="30"/>
                </a:lnTo>
                <a:lnTo>
                  <a:pt x="109" y="24"/>
                </a:lnTo>
                <a:lnTo>
                  <a:pt x="109" y="75"/>
                </a:lnTo>
                <a:lnTo>
                  <a:pt x="113" y="78"/>
                </a:lnTo>
                <a:lnTo>
                  <a:pt x="113" y="47"/>
                </a:lnTo>
                <a:lnTo>
                  <a:pt x="113" y="56"/>
                </a:lnTo>
                <a:lnTo>
                  <a:pt x="117" y="63"/>
                </a:lnTo>
                <a:lnTo>
                  <a:pt x="117" y="39"/>
                </a:lnTo>
                <a:lnTo>
                  <a:pt x="117" y="50"/>
                </a:lnTo>
                <a:lnTo>
                  <a:pt x="120" y="51"/>
                </a:lnTo>
                <a:lnTo>
                  <a:pt x="120" y="30"/>
                </a:lnTo>
                <a:lnTo>
                  <a:pt x="124" y="39"/>
                </a:lnTo>
                <a:lnTo>
                  <a:pt x="124" y="48"/>
                </a:lnTo>
                <a:lnTo>
                  <a:pt x="128" y="51"/>
                </a:lnTo>
                <a:lnTo>
                  <a:pt x="128" y="80"/>
                </a:lnTo>
                <a:lnTo>
                  <a:pt x="128" y="75"/>
                </a:lnTo>
                <a:lnTo>
                  <a:pt x="132" y="71"/>
                </a:lnTo>
                <a:lnTo>
                  <a:pt x="132" y="27"/>
                </a:lnTo>
                <a:lnTo>
                  <a:pt x="135" y="24"/>
                </a:lnTo>
                <a:lnTo>
                  <a:pt x="135" y="21"/>
                </a:lnTo>
                <a:lnTo>
                  <a:pt x="135" y="59"/>
                </a:lnTo>
                <a:lnTo>
                  <a:pt x="139" y="77"/>
                </a:lnTo>
                <a:lnTo>
                  <a:pt x="139" y="81"/>
                </a:lnTo>
                <a:lnTo>
                  <a:pt x="139" y="57"/>
                </a:lnTo>
                <a:lnTo>
                  <a:pt x="139" y="62"/>
                </a:lnTo>
                <a:lnTo>
                  <a:pt x="143" y="74"/>
                </a:lnTo>
                <a:lnTo>
                  <a:pt x="143" y="57"/>
                </a:lnTo>
                <a:lnTo>
                  <a:pt x="143" y="69"/>
                </a:lnTo>
                <a:lnTo>
                  <a:pt x="147" y="95"/>
                </a:lnTo>
                <a:lnTo>
                  <a:pt x="147" y="116"/>
                </a:lnTo>
                <a:lnTo>
                  <a:pt x="150" y="114"/>
                </a:lnTo>
                <a:lnTo>
                  <a:pt x="150" y="119"/>
                </a:lnTo>
                <a:lnTo>
                  <a:pt x="150" y="83"/>
                </a:lnTo>
                <a:lnTo>
                  <a:pt x="154" y="51"/>
                </a:lnTo>
                <a:lnTo>
                  <a:pt x="154" y="38"/>
                </a:lnTo>
                <a:lnTo>
                  <a:pt x="158" y="18"/>
                </a:lnTo>
                <a:lnTo>
                  <a:pt x="158" y="0"/>
                </a:lnTo>
                <a:lnTo>
                  <a:pt x="162" y="17"/>
                </a:lnTo>
                <a:lnTo>
                  <a:pt x="162" y="95"/>
                </a:lnTo>
                <a:lnTo>
                  <a:pt x="162" y="95"/>
                </a:lnTo>
                <a:lnTo>
                  <a:pt x="165" y="93"/>
                </a:lnTo>
                <a:lnTo>
                  <a:pt x="165" y="26"/>
                </a:lnTo>
                <a:lnTo>
                  <a:pt x="165" y="36"/>
                </a:lnTo>
                <a:lnTo>
                  <a:pt x="169" y="50"/>
                </a:lnTo>
                <a:lnTo>
                  <a:pt x="169" y="75"/>
                </a:lnTo>
                <a:lnTo>
                  <a:pt x="169" y="62"/>
                </a:lnTo>
                <a:lnTo>
                  <a:pt x="173" y="47"/>
                </a:lnTo>
                <a:lnTo>
                  <a:pt x="173" y="26"/>
                </a:lnTo>
                <a:lnTo>
                  <a:pt x="173" y="59"/>
                </a:lnTo>
                <a:lnTo>
                  <a:pt x="177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1849438" y="1852612"/>
            <a:ext cx="260350" cy="17621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7" y="9"/>
              </a:cxn>
              <a:cxn ang="0">
                <a:pos x="11" y="31"/>
              </a:cxn>
              <a:cxn ang="0">
                <a:pos x="15" y="22"/>
              </a:cxn>
              <a:cxn ang="0">
                <a:pos x="18" y="36"/>
              </a:cxn>
              <a:cxn ang="0">
                <a:pos x="18" y="37"/>
              </a:cxn>
              <a:cxn ang="0">
                <a:pos x="22" y="43"/>
              </a:cxn>
              <a:cxn ang="0">
                <a:pos x="26" y="55"/>
              </a:cxn>
              <a:cxn ang="0">
                <a:pos x="30" y="82"/>
              </a:cxn>
              <a:cxn ang="0">
                <a:pos x="33" y="82"/>
              </a:cxn>
              <a:cxn ang="0">
                <a:pos x="37" y="46"/>
              </a:cxn>
              <a:cxn ang="0">
                <a:pos x="41" y="30"/>
              </a:cxn>
              <a:cxn ang="0">
                <a:pos x="44" y="37"/>
              </a:cxn>
              <a:cxn ang="0">
                <a:pos x="48" y="43"/>
              </a:cxn>
              <a:cxn ang="0">
                <a:pos x="52" y="46"/>
              </a:cxn>
              <a:cxn ang="0">
                <a:pos x="56" y="66"/>
              </a:cxn>
              <a:cxn ang="0">
                <a:pos x="59" y="102"/>
              </a:cxn>
              <a:cxn ang="0">
                <a:pos x="67" y="72"/>
              </a:cxn>
              <a:cxn ang="0">
                <a:pos x="71" y="87"/>
              </a:cxn>
              <a:cxn ang="0">
                <a:pos x="74" y="82"/>
              </a:cxn>
              <a:cxn ang="0">
                <a:pos x="74" y="81"/>
              </a:cxn>
              <a:cxn ang="0">
                <a:pos x="82" y="109"/>
              </a:cxn>
              <a:cxn ang="0">
                <a:pos x="86" y="43"/>
              </a:cxn>
              <a:cxn ang="0">
                <a:pos x="89" y="54"/>
              </a:cxn>
              <a:cxn ang="0">
                <a:pos x="97" y="31"/>
              </a:cxn>
              <a:cxn ang="0">
                <a:pos x="101" y="84"/>
              </a:cxn>
              <a:cxn ang="0">
                <a:pos x="104" y="31"/>
              </a:cxn>
              <a:cxn ang="0">
                <a:pos x="108" y="52"/>
              </a:cxn>
              <a:cxn ang="0">
                <a:pos x="112" y="37"/>
              </a:cxn>
              <a:cxn ang="0">
                <a:pos x="112" y="31"/>
              </a:cxn>
              <a:cxn ang="0">
                <a:pos x="116" y="19"/>
              </a:cxn>
              <a:cxn ang="0">
                <a:pos x="119" y="30"/>
              </a:cxn>
              <a:cxn ang="0">
                <a:pos x="123" y="85"/>
              </a:cxn>
              <a:cxn ang="0">
                <a:pos x="127" y="96"/>
              </a:cxn>
              <a:cxn ang="0">
                <a:pos x="131" y="67"/>
              </a:cxn>
              <a:cxn ang="0">
                <a:pos x="134" y="30"/>
              </a:cxn>
              <a:cxn ang="0">
                <a:pos x="142" y="73"/>
              </a:cxn>
              <a:cxn ang="0">
                <a:pos x="146" y="61"/>
              </a:cxn>
              <a:cxn ang="0">
                <a:pos x="149" y="33"/>
              </a:cxn>
              <a:cxn ang="0">
                <a:pos x="153" y="51"/>
              </a:cxn>
              <a:cxn ang="0">
                <a:pos x="157" y="46"/>
              </a:cxn>
              <a:cxn ang="0">
                <a:pos x="161" y="58"/>
              </a:cxn>
            </a:cxnLst>
            <a:rect l="0" t="0" r="r" b="b"/>
            <a:pathLst>
              <a:path w="164" h="111">
                <a:moveTo>
                  <a:pt x="0" y="61"/>
                </a:moveTo>
                <a:lnTo>
                  <a:pt x="0" y="102"/>
                </a:lnTo>
                <a:lnTo>
                  <a:pt x="0" y="93"/>
                </a:lnTo>
                <a:lnTo>
                  <a:pt x="3" y="81"/>
                </a:lnTo>
                <a:lnTo>
                  <a:pt x="3" y="15"/>
                </a:lnTo>
                <a:lnTo>
                  <a:pt x="7" y="9"/>
                </a:lnTo>
                <a:lnTo>
                  <a:pt x="7" y="0"/>
                </a:lnTo>
                <a:lnTo>
                  <a:pt x="7" y="21"/>
                </a:lnTo>
                <a:lnTo>
                  <a:pt x="11" y="31"/>
                </a:lnTo>
                <a:lnTo>
                  <a:pt x="11" y="88"/>
                </a:lnTo>
                <a:lnTo>
                  <a:pt x="11" y="57"/>
                </a:lnTo>
                <a:lnTo>
                  <a:pt x="15" y="22"/>
                </a:lnTo>
                <a:lnTo>
                  <a:pt x="15" y="13"/>
                </a:lnTo>
                <a:lnTo>
                  <a:pt x="15" y="21"/>
                </a:lnTo>
                <a:lnTo>
                  <a:pt x="18" y="36"/>
                </a:lnTo>
                <a:lnTo>
                  <a:pt x="18" y="51"/>
                </a:lnTo>
                <a:lnTo>
                  <a:pt x="18" y="30"/>
                </a:lnTo>
                <a:lnTo>
                  <a:pt x="18" y="37"/>
                </a:lnTo>
                <a:lnTo>
                  <a:pt x="22" y="39"/>
                </a:lnTo>
                <a:lnTo>
                  <a:pt x="22" y="34"/>
                </a:lnTo>
                <a:lnTo>
                  <a:pt x="22" y="43"/>
                </a:lnTo>
                <a:lnTo>
                  <a:pt x="26" y="63"/>
                </a:lnTo>
                <a:lnTo>
                  <a:pt x="26" y="70"/>
                </a:lnTo>
                <a:lnTo>
                  <a:pt x="26" y="55"/>
                </a:lnTo>
                <a:lnTo>
                  <a:pt x="26" y="64"/>
                </a:lnTo>
                <a:lnTo>
                  <a:pt x="30" y="75"/>
                </a:lnTo>
                <a:lnTo>
                  <a:pt x="30" y="82"/>
                </a:lnTo>
                <a:lnTo>
                  <a:pt x="30" y="34"/>
                </a:lnTo>
                <a:lnTo>
                  <a:pt x="33" y="30"/>
                </a:lnTo>
                <a:lnTo>
                  <a:pt x="33" y="82"/>
                </a:lnTo>
                <a:lnTo>
                  <a:pt x="37" y="87"/>
                </a:lnTo>
                <a:lnTo>
                  <a:pt x="37" y="91"/>
                </a:lnTo>
                <a:lnTo>
                  <a:pt x="37" y="46"/>
                </a:lnTo>
                <a:lnTo>
                  <a:pt x="41" y="42"/>
                </a:lnTo>
                <a:lnTo>
                  <a:pt x="41" y="25"/>
                </a:lnTo>
                <a:lnTo>
                  <a:pt x="41" y="30"/>
                </a:lnTo>
                <a:lnTo>
                  <a:pt x="44" y="37"/>
                </a:lnTo>
                <a:lnTo>
                  <a:pt x="44" y="30"/>
                </a:lnTo>
                <a:lnTo>
                  <a:pt x="44" y="37"/>
                </a:lnTo>
                <a:lnTo>
                  <a:pt x="48" y="33"/>
                </a:lnTo>
                <a:lnTo>
                  <a:pt x="48" y="43"/>
                </a:lnTo>
                <a:lnTo>
                  <a:pt x="48" y="43"/>
                </a:lnTo>
                <a:lnTo>
                  <a:pt x="52" y="42"/>
                </a:lnTo>
                <a:lnTo>
                  <a:pt x="52" y="40"/>
                </a:lnTo>
                <a:lnTo>
                  <a:pt x="52" y="46"/>
                </a:lnTo>
                <a:lnTo>
                  <a:pt x="56" y="40"/>
                </a:lnTo>
                <a:lnTo>
                  <a:pt x="56" y="36"/>
                </a:lnTo>
                <a:lnTo>
                  <a:pt x="56" y="66"/>
                </a:lnTo>
                <a:lnTo>
                  <a:pt x="59" y="67"/>
                </a:lnTo>
                <a:lnTo>
                  <a:pt x="59" y="105"/>
                </a:lnTo>
                <a:lnTo>
                  <a:pt x="59" y="102"/>
                </a:lnTo>
                <a:lnTo>
                  <a:pt x="63" y="93"/>
                </a:lnTo>
                <a:lnTo>
                  <a:pt x="63" y="73"/>
                </a:lnTo>
                <a:lnTo>
                  <a:pt x="67" y="72"/>
                </a:lnTo>
                <a:lnTo>
                  <a:pt x="67" y="82"/>
                </a:lnTo>
                <a:lnTo>
                  <a:pt x="67" y="79"/>
                </a:lnTo>
                <a:lnTo>
                  <a:pt x="71" y="87"/>
                </a:lnTo>
                <a:lnTo>
                  <a:pt x="71" y="78"/>
                </a:lnTo>
                <a:lnTo>
                  <a:pt x="71" y="82"/>
                </a:lnTo>
                <a:lnTo>
                  <a:pt x="74" y="82"/>
                </a:lnTo>
                <a:lnTo>
                  <a:pt x="74" y="93"/>
                </a:lnTo>
                <a:lnTo>
                  <a:pt x="74" y="78"/>
                </a:lnTo>
                <a:lnTo>
                  <a:pt x="74" y="81"/>
                </a:lnTo>
                <a:lnTo>
                  <a:pt x="78" y="76"/>
                </a:lnTo>
                <a:lnTo>
                  <a:pt x="78" y="111"/>
                </a:lnTo>
                <a:lnTo>
                  <a:pt x="82" y="109"/>
                </a:lnTo>
                <a:lnTo>
                  <a:pt x="82" y="1"/>
                </a:lnTo>
                <a:lnTo>
                  <a:pt x="86" y="12"/>
                </a:lnTo>
                <a:lnTo>
                  <a:pt x="86" y="43"/>
                </a:lnTo>
                <a:lnTo>
                  <a:pt x="89" y="58"/>
                </a:lnTo>
                <a:lnTo>
                  <a:pt x="89" y="66"/>
                </a:lnTo>
                <a:lnTo>
                  <a:pt x="89" y="54"/>
                </a:lnTo>
                <a:lnTo>
                  <a:pt x="93" y="49"/>
                </a:lnTo>
                <a:lnTo>
                  <a:pt x="93" y="22"/>
                </a:lnTo>
                <a:lnTo>
                  <a:pt x="97" y="31"/>
                </a:lnTo>
                <a:lnTo>
                  <a:pt x="97" y="79"/>
                </a:lnTo>
                <a:lnTo>
                  <a:pt x="101" y="82"/>
                </a:lnTo>
                <a:lnTo>
                  <a:pt x="101" y="84"/>
                </a:lnTo>
                <a:lnTo>
                  <a:pt x="101" y="54"/>
                </a:lnTo>
                <a:lnTo>
                  <a:pt x="104" y="48"/>
                </a:lnTo>
                <a:lnTo>
                  <a:pt x="104" y="31"/>
                </a:lnTo>
                <a:lnTo>
                  <a:pt x="104" y="42"/>
                </a:lnTo>
                <a:lnTo>
                  <a:pt x="108" y="51"/>
                </a:lnTo>
                <a:lnTo>
                  <a:pt x="108" y="52"/>
                </a:lnTo>
                <a:lnTo>
                  <a:pt x="108" y="42"/>
                </a:lnTo>
                <a:lnTo>
                  <a:pt x="108" y="49"/>
                </a:lnTo>
                <a:lnTo>
                  <a:pt x="112" y="37"/>
                </a:lnTo>
                <a:lnTo>
                  <a:pt x="112" y="39"/>
                </a:lnTo>
                <a:lnTo>
                  <a:pt x="112" y="27"/>
                </a:lnTo>
                <a:lnTo>
                  <a:pt x="112" y="31"/>
                </a:lnTo>
                <a:lnTo>
                  <a:pt x="116" y="24"/>
                </a:lnTo>
                <a:lnTo>
                  <a:pt x="116" y="31"/>
                </a:lnTo>
                <a:lnTo>
                  <a:pt x="116" y="19"/>
                </a:lnTo>
                <a:lnTo>
                  <a:pt x="116" y="28"/>
                </a:lnTo>
                <a:lnTo>
                  <a:pt x="119" y="31"/>
                </a:lnTo>
                <a:lnTo>
                  <a:pt x="119" y="30"/>
                </a:lnTo>
                <a:lnTo>
                  <a:pt x="119" y="49"/>
                </a:lnTo>
                <a:lnTo>
                  <a:pt x="123" y="51"/>
                </a:lnTo>
                <a:lnTo>
                  <a:pt x="123" y="85"/>
                </a:lnTo>
                <a:lnTo>
                  <a:pt x="127" y="91"/>
                </a:lnTo>
                <a:lnTo>
                  <a:pt x="127" y="85"/>
                </a:lnTo>
                <a:lnTo>
                  <a:pt x="127" y="96"/>
                </a:lnTo>
                <a:lnTo>
                  <a:pt x="131" y="100"/>
                </a:lnTo>
                <a:lnTo>
                  <a:pt x="131" y="105"/>
                </a:lnTo>
                <a:lnTo>
                  <a:pt x="131" y="67"/>
                </a:lnTo>
                <a:lnTo>
                  <a:pt x="134" y="46"/>
                </a:lnTo>
                <a:lnTo>
                  <a:pt x="134" y="24"/>
                </a:lnTo>
                <a:lnTo>
                  <a:pt x="134" y="30"/>
                </a:lnTo>
                <a:lnTo>
                  <a:pt x="138" y="39"/>
                </a:lnTo>
                <a:lnTo>
                  <a:pt x="138" y="70"/>
                </a:lnTo>
                <a:lnTo>
                  <a:pt x="142" y="73"/>
                </a:lnTo>
                <a:lnTo>
                  <a:pt x="142" y="67"/>
                </a:lnTo>
                <a:lnTo>
                  <a:pt x="142" y="70"/>
                </a:lnTo>
                <a:lnTo>
                  <a:pt x="146" y="61"/>
                </a:lnTo>
                <a:lnTo>
                  <a:pt x="146" y="15"/>
                </a:lnTo>
                <a:lnTo>
                  <a:pt x="146" y="25"/>
                </a:lnTo>
                <a:lnTo>
                  <a:pt x="149" y="33"/>
                </a:lnTo>
                <a:lnTo>
                  <a:pt x="149" y="67"/>
                </a:lnTo>
                <a:lnTo>
                  <a:pt x="149" y="60"/>
                </a:lnTo>
                <a:lnTo>
                  <a:pt x="153" y="51"/>
                </a:lnTo>
                <a:lnTo>
                  <a:pt x="153" y="63"/>
                </a:lnTo>
                <a:lnTo>
                  <a:pt x="153" y="40"/>
                </a:lnTo>
                <a:lnTo>
                  <a:pt x="157" y="46"/>
                </a:lnTo>
                <a:lnTo>
                  <a:pt x="157" y="79"/>
                </a:lnTo>
                <a:lnTo>
                  <a:pt x="161" y="78"/>
                </a:lnTo>
                <a:lnTo>
                  <a:pt x="161" y="58"/>
                </a:lnTo>
                <a:lnTo>
                  <a:pt x="164" y="69"/>
                </a:lnTo>
                <a:lnTo>
                  <a:pt x="164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2109788" y="1843087"/>
            <a:ext cx="268288" cy="190500"/>
          </a:xfrm>
          <a:custGeom>
            <a:avLst/>
            <a:gdLst/>
            <a:ahLst/>
            <a:cxnLst>
              <a:cxn ang="0">
                <a:pos x="4" y="67"/>
              </a:cxn>
              <a:cxn ang="0">
                <a:pos x="8" y="42"/>
              </a:cxn>
              <a:cxn ang="0">
                <a:pos x="12" y="39"/>
              </a:cxn>
              <a:cxn ang="0">
                <a:pos x="19" y="64"/>
              </a:cxn>
              <a:cxn ang="0">
                <a:pos x="23" y="118"/>
              </a:cxn>
              <a:cxn ang="0">
                <a:pos x="27" y="120"/>
              </a:cxn>
              <a:cxn ang="0">
                <a:pos x="30" y="109"/>
              </a:cxn>
              <a:cxn ang="0">
                <a:pos x="34" y="91"/>
              </a:cxn>
              <a:cxn ang="0">
                <a:pos x="38" y="72"/>
              </a:cxn>
              <a:cxn ang="0">
                <a:pos x="42" y="66"/>
              </a:cxn>
              <a:cxn ang="0">
                <a:pos x="45" y="67"/>
              </a:cxn>
              <a:cxn ang="0">
                <a:pos x="49" y="49"/>
              </a:cxn>
              <a:cxn ang="0">
                <a:pos x="53" y="63"/>
              </a:cxn>
              <a:cxn ang="0">
                <a:pos x="60" y="79"/>
              </a:cxn>
              <a:cxn ang="0">
                <a:pos x="60" y="82"/>
              </a:cxn>
              <a:cxn ang="0">
                <a:pos x="64" y="78"/>
              </a:cxn>
              <a:cxn ang="0">
                <a:pos x="68" y="117"/>
              </a:cxn>
              <a:cxn ang="0">
                <a:pos x="72" y="36"/>
              </a:cxn>
              <a:cxn ang="0">
                <a:pos x="75" y="27"/>
              </a:cxn>
              <a:cxn ang="0">
                <a:pos x="79" y="22"/>
              </a:cxn>
              <a:cxn ang="0">
                <a:pos x="83" y="31"/>
              </a:cxn>
              <a:cxn ang="0">
                <a:pos x="87" y="31"/>
              </a:cxn>
              <a:cxn ang="0">
                <a:pos x="90" y="63"/>
              </a:cxn>
              <a:cxn ang="0">
                <a:pos x="94" y="49"/>
              </a:cxn>
              <a:cxn ang="0">
                <a:pos x="94" y="42"/>
              </a:cxn>
              <a:cxn ang="0">
                <a:pos x="102" y="25"/>
              </a:cxn>
              <a:cxn ang="0">
                <a:pos x="105" y="88"/>
              </a:cxn>
              <a:cxn ang="0">
                <a:pos x="109" y="37"/>
              </a:cxn>
              <a:cxn ang="0">
                <a:pos x="113" y="57"/>
              </a:cxn>
              <a:cxn ang="0">
                <a:pos x="120" y="57"/>
              </a:cxn>
              <a:cxn ang="0">
                <a:pos x="124" y="90"/>
              </a:cxn>
              <a:cxn ang="0">
                <a:pos x="128" y="24"/>
              </a:cxn>
              <a:cxn ang="0">
                <a:pos x="132" y="33"/>
              </a:cxn>
              <a:cxn ang="0">
                <a:pos x="135" y="27"/>
              </a:cxn>
              <a:cxn ang="0">
                <a:pos x="139" y="0"/>
              </a:cxn>
              <a:cxn ang="0">
                <a:pos x="143" y="46"/>
              </a:cxn>
              <a:cxn ang="0">
                <a:pos x="147" y="61"/>
              </a:cxn>
              <a:cxn ang="0">
                <a:pos x="150" y="58"/>
              </a:cxn>
              <a:cxn ang="0">
                <a:pos x="154" y="7"/>
              </a:cxn>
              <a:cxn ang="0">
                <a:pos x="162" y="70"/>
              </a:cxn>
              <a:cxn ang="0">
                <a:pos x="165" y="72"/>
              </a:cxn>
              <a:cxn ang="0">
                <a:pos x="169" y="21"/>
              </a:cxn>
            </a:cxnLst>
            <a:rect l="0" t="0" r="r" b="b"/>
            <a:pathLst>
              <a:path w="169" h="120">
                <a:moveTo>
                  <a:pt x="0" y="70"/>
                </a:moveTo>
                <a:lnTo>
                  <a:pt x="4" y="63"/>
                </a:lnTo>
                <a:lnTo>
                  <a:pt x="4" y="67"/>
                </a:lnTo>
                <a:lnTo>
                  <a:pt x="4" y="52"/>
                </a:lnTo>
                <a:lnTo>
                  <a:pt x="8" y="49"/>
                </a:lnTo>
                <a:lnTo>
                  <a:pt x="8" y="42"/>
                </a:lnTo>
                <a:lnTo>
                  <a:pt x="8" y="54"/>
                </a:lnTo>
                <a:lnTo>
                  <a:pt x="12" y="54"/>
                </a:lnTo>
                <a:lnTo>
                  <a:pt x="12" y="39"/>
                </a:lnTo>
                <a:lnTo>
                  <a:pt x="15" y="40"/>
                </a:lnTo>
                <a:lnTo>
                  <a:pt x="15" y="64"/>
                </a:lnTo>
                <a:lnTo>
                  <a:pt x="19" y="64"/>
                </a:lnTo>
                <a:lnTo>
                  <a:pt x="19" y="114"/>
                </a:lnTo>
                <a:lnTo>
                  <a:pt x="23" y="115"/>
                </a:lnTo>
                <a:lnTo>
                  <a:pt x="23" y="118"/>
                </a:lnTo>
                <a:lnTo>
                  <a:pt x="23" y="108"/>
                </a:lnTo>
                <a:lnTo>
                  <a:pt x="27" y="111"/>
                </a:lnTo>
                <a:lnTo>
                  <a:pt x="27" y="120"/>
                </a:lnTo>
                <a:lnTo>
                  <a:pt x="27" y="109"/>
                </a:lnTo>
                <a:lnTo>
                  <a:pt x="30" y="108"/>
                </a:lnTo>
                <a:lnTo>
                  <a:pt x="30" y="109"/>
                </a:lnTo>
                <a:lnTo>
                  <a:pt x="30" y="105"/>
                </a:lnTo>
                <a:lnTo>
                  <a:pt x="34" y="102"/>
                </a:lnTo>
                <a:lnTo>
                  <a:pt x="34" y="91"/>
                </a:lnTo>
                <a:lnTo>
                  <a:pt x="38" y="84"/>
                </a:lnTo>
                <a:lnTo>
                  <a:pt x="38" y="88"/>
                </a:lnTo>
                <a:lnTo>
                  <a:pt x="38" y="72"/>
                </a:lnTo>
                <a:lnTo>
                  <a:pt x="42" y="69"/>
                </a:lnTo>
                <a:lnTo>
                  <a:pt x="42" y="72"/>
                </a:lnTo>
                <a:lnTo>
                  <a:pt x="42" y="66"/>
                </a:lnTo>
                <a:lnTo>
                  <a:pt x="42" y="66"/>
                </a:lnTo>
                <a:lnTo>
                  <a:pt x="45" y="60"/>
                </a:lnTo>
                <a:lnTo>
                  <a:pt x="45" y="67"/>
                </a:lnTo>
                <a:lnTo>
                  <a:pt x="45" y="66"/>
                </a:lnTo>
                <a:lnTo>
                  <a:pt x="49" y="58"/>
                </a:lnTo>
                <a:lnTo>
                  <a:pt x="49" y="49"/>
                </a:lnTo>
                <a:lnTo>
                  <a:pt x="49" y="52"/>
                </a:lnTo>
                <a:lnTo>
                  <a:pt x="53" y="48"/>
                </a:lnTo>
                <a:lnTo>
                  <a:pt x="53" y="63"/>
                </a:lnTo>
                <a:lnTo>
                  <a:pt x="57" y="58"/>
                </a:lnTo>
                <a:lnTo>
                  <a:pt x="57" y="76"/>
                </a:lnTo>
                <a:lnTo>
                  <a:pt x="60" y="79"/>
                </a:lnTo>
                <a:lnTo>
                  <a:pt x="60" y="85"/>
                </a:lnTo>
                <a:lnTo>
                  <a:pt x="60" y="70"/>
                </a:lnTo>
                <a:lnTo>
                  <a:pt x="60" y="82"/>
                </a:lnTo>
                <a:lnTo>
                  <a:pt x="64" y="81"/>
                </a:lnTo>
                <a:lnTo>
                  <a:pt x="64" y="93"/>
                </a:lnTo>
                <a:lnTo>
                  <a:pt x="64" y="78"/>
                </a:lnTo>
                <a:lnTo>
                  <a:pt x="64" y="87"/>
                </a:lnTo>
                <a:lnTo>
                  <a:pt x="68" y="93"/>
                </a:lnTo>
                <a:lnTo>
                  <a:pt x="68" y="117"/>
                </a:lnTo>
                <a:lnTo>
                  <a:pt x="68" y="111"/>
                </a:lnTo>
                <a:lnTo>
                  <a:pt x="72" y="112"/>
                </a:lnTo>
                <a:lnTo>
                  <a:pt x="72" y="36"/>
                </a:lnTo>
                <a:lnTo>
                  <a:pt x="72" y="43"/>
                </a:lnTo>
                <a:lnTo>
                  <a:pt x="75" y="39"/>
                </a:lnTo>
                <a:lnTo>
                  <a:pt x="75" y="27"/>
                </a:lnTo>
                <a:lnTo>
                  <a:pt x="75" y="28"/>
                </a:lnTo>
                <a:lnTo>
                  <a:pt x="79" y="30"/>
                </a:lnTo>
                <a:lnTo>
                  <a:pt x="79" y="22"/>
                </a:lnTo>
                <a:lnTo>
                  <a:pt x="79" y="24"/>
                </a:lnTo>
                <a:lnTo>
                  <a:pt x="83" y="31"/>
                </a:lnTo>
                <a:lnTo>
                  <a:pt x="83" y="31"/>
                </a:lnTo>
                <a:lnTo>
                  <a:pt x="83" y="22"/>
                </a:lnTo>
                <a:lnTo>
                  <a:pt x="83" y="27"/>
                </a:lnTo>
                <a:lnTo>
                  <a:pt x="87" y="31"/>
                </a:lnTo>
                <a:lnTo>
                  <a:pt x="87" y="24"/>
                </a:lnTo>
                <a:lnTo>
                  <a:pt x="87" y="49"/>
                </a:lnTo>
                <a:lnTo>
                  <a:pt x="90" y="63"/>
                </a:lnTo>
                <a:lnTo>
                  <a:pt x="90" y="112"/>
                </a:lnTo>
                <a:lnTo>
                  <a:pt x="90" y="99"/>
                </a:lnTo>
                <a:lnTo>
                  <a:pt x="94" y="49"/>
                </a:lnTo>
                <a:lnTo>
                  <a:pt x="94" y="52"/>
                </a:lnTo>
                <a:lnTo>
                  <a:pt x="94" y="31"/>
                </a:lnTo>
                <a:lnTo>
                  <a:pt x="94" y="42"/>
                </a:lnTo>
                <a:lnTo>
                  <a:pt x="98" y="51"/>
                </a:lnTo>
                <a:lnTo>
                  <a:pt x="98" y="22"/>
                </a:lnTo>
                <a:lnTo>
                  <a:pt x="102" y="25"/>
                </a:lnTo>
                <a:lnTo>
                  <a:pt x="102" y="10"/>
                </a:lnTo>
                <a:lnTo>
                  <a:pt x="105" y="16"/>
                </a:lnTo>
                <a:lnTo>
                  <a:pt x="105" y="88"/>
                </a:lnTo>
                <a:lnTo>
                  <a:pt x="109" y="87"/>
                </a:lnTo>
                <a:lnTo>
                  <a:pt x="109" y="31"/>
                </a:lnTo>
                <a:lnTo>
                  <a:pt x="109" y="37"/>
                </a:lnTo>
                <a:lnTo>
                  <a:pt x="113" y="54"/>
                </a:lnTo>
                <a:lnTo>
                  <a:pt x="113" y="42"/>
                </a:lnTo>
                <a:lnTo>
                  <a:pt x="113" y="57"/>
                </a:lnTo>
                <a:lnTo>
                  <a:pt x="117" y="63"/>
                </a:lnTo>
                <a:lnTo>
                  <a:pt x="117" y="70"/>
                </a:lnTo>
                <a:lnTo>
                  <a:pt x="120" y="57"/>
                </a:lnTo>
                <a:lnTo>
                  <a:pt x="120" y="105"/>
                </a:lnTo>
                <a:lnTo>
                  <a:pt x="120" y="96"/>
                </a:lnTo>
                <a:lnTo>
                  <a:pt x="124" y="90"/>
                </a:lnTo>
                <a:lnTo>
                  <a:pt x="124" y="31"/>
                </a:lnTo>
                <a:lnTo>
                  <a:pt x="124" y="37"/>
                </a:lnTo>
                <a:lnTo>
                  <a:pt x="128" y="24"/>
                </a:lnTo>
                <a:lnTo>
                  <a:pt x="128" y="10"/>
                </a:lnTo>
                <a:lnTo>
                  <a:pt x="128" y="34"/>
                </a:lnTo>
                <a:lnTo>
                  <a:pt x="132" y="33"/>
                </a:lnTo>
                <a:lnTo>
                  <a:pt x="132" y="34"/>
                </a:lnTo>
                <a:lnTo>
                  <a:pt x="132" y="21"/>
                </a:lnTo>
                <a:lnTo>
                  <a:pt x="135" y="27"/>
                </a:lnTo>
                <a:lnTo>
                  <a:pt x="135" y="0"/>
                </a:lnTo>
                <a:lnTo>
                  <a:pt x="139" y="3"/>
                </a:lnTo>
                <a:lnTo>
                  <a:pt x="139" y="0"/>
                </a:lnTo>
                <a:lnTo>
                  <a:pt x="139" y="25"/>
                </a:lnTo>
                <a:lnTo>
                  <a:pt x="143" y="36"/>
                </a:lnTo>
                <a:lnTo>
                  <a:pt x="143" y="46"/>
                </a:lnTo>
                <a:lnTo>
                  <a:pt x="143" y="27"/>
                </a:lnTo>
                <a:lnTo>
                  <a:pt x="147" y="18"/>
                </a:lnTo>
                <a:lnTo>
                  <a:pt x="147" y="61"/>
                </a:lnTo>
                <a:lnTo>
                  <a:pt x="150" y="49"/>
                </a:lnTo>
                <a:lnTo>
                  <a:pt x="150" y="61"/>
                </a:lnTo>
                <a:lnTo>
                  <a:pt x="150" y="58"/>
                </a:lnTo>
                <a:lnTo>
                  <a:pt x="154" y="45"/>
                </a:lnTo>
                <a:lnTo>
                  <a:pt x="154" y="3"/>
                </a:lnTo>
                <a:lnTo>
                  <a:pt x="154" y="7"/>
                </a:lnTo>
                <a:lnTo>
                  <a:pt x="158" y="12"/>
                </a:lnTo>
                <a:lnTo>
                  <a:pt x="158" y="69"/>
                </a:lnTo>
                <a:lnTo>
                  <a:pt x="162" y="70"/>
                </a:lnTo>
                <a:lnTo>
                  <a:pt x="162" y="61"/>
                </a:lnTo>
                <a:lnTo>
                  <a:pt x="162" y="66"/>
                </a:lnTo>
                <a:lnTo>
                  <a:pt x="165" y="72"/>
                </a:lnTo>
                <a:lnTo>
                  <a:pt x="165" y="84"/>
                </a:lnTo>
                <a:lnTo>
                  <a:pt x="165" y="16"/>
                </a:lnTo>
                <a:lnTo>
                  <a:pt x="169" y="21"/>
                </a:lnTo>
                <a:lnTo>
                  <a:pt x="169" y="30"/>
                </a:lnTo>
                <a:lnTo>
                  <a:pt x="169" y="1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2378075" y="1828800"/>
            <a:ext cx="268288" cy="201613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8" y="36"/>
              </a:cxn>
              <a:cxn ang="0">
                <a:pos x="8" y="106"/>
              </a:cxn>
              <a:cxn ang="0">
                <a:pos x="11" y="69"/>
              </a:cxn>
              <a:cxn ang="0">
                <a:pos x="15" y="45"/>
              </a:cxn>
              <a:cxn ang="0">
                <a:pos x="19" y="43"/>
              </a:cxn>
              <a:cxn ang="0">
                <a:pos x="26" y="25"/>
              </a:cxn>
              <a:cxn ang="0">
                <a:pos x="30" y="46"/>
              </a:cxn>
              <a:cxn ang="0">
                <a:pos x="34" y="84"/>
              </a:cxn>
              <a:cxn ang="0">
                <a:pos x="38" y="79"/>
              </a:cxn>
              <a:cxn ang="0">
                <a:pos x="41" y="36"/>
              </a:cxn>
              <a:cxn ang="0">
                <a:pos x="45" y="126"/>
              </a:cxn>
              <a:cxn ang="0">
                <a:pos x="49" y="52"/>
              </a:cxn>
              <a:cxn ang="0">
                <a:pos x="52" y="15"/>
              </a:cxn>
              <a:cxn ang="0">
                <a:pos x="56" y="117"/>
              </a:cxn>
              <a:cxn ang="0">
                <a:pos x="60" y="96"/>
              </a:cxn>
              <a:cxn ang="0">
                <a:pos x="64" y="117"/>
              </a:cxn>
              <a:cxn ang="0">
                <a:pos x="67" y="49"/>
              </a:cxn>
              <a:cxn ang="0">
                <a:pos x="71" y="33"/>
              </a:cxn>
              <a:cxn ang="0">
                <a:pos x="75" y="21"/>
              </a:cxn>
              <a:cxn ang="0">
                <a:pos x="79" y="49"/>
              </a:cxn>
              <a:cxn ang="0">
                <a:pos x="82" y="21"/>
              </a:cxn>
              <a:cxn ang="0">
                <a:pos x="90" y="45"/>
              </a:cxn>
              <a:cxn ang="0">
                <a:pos x="94" y="97"/>
              </a:cxn>
              <a:cxn ang="0">
                <a:pos x="97" y="22"/>
              </a:cxn>
              <a:cxn ang="0">
                <a:pos x="101" y="37"/>
              </a:cxn>
              <a:cxn ang="0">
                <a:pos x="105" y="21"/>
              </a:cxn>
              <a:cxn ang="0">
                <a:pos x="109" y="37"/>
              </a:cxn>
              <a:cxn ang="0">
                <a:pos x="112" y="87"/>
              </a:cxn>
              <a:cxn ang="0">
                <a:pos x="116" y="40"/>
              </a:cxn>
              <a:cxn ang="0">
                <a:pos x="120" y="121"/>
              </a:cxn>
              <a:cxn ang="0">
                <a:pos x="127" y="21"/>
              </a:cxn>
              <a:cxn ang="0">
                <a:pos x="131" y="30"/>
              </a:cxn>
              <a:cxn ang="0">
                <a:pos x="135" y="13"/>
              </a:cxn>
              <a:cxn ang="0">
                <a:pos x="139" y="28"/>
              </a:cxn>
              <a:cxn ang="0">
                <a:pos x="142" y="84"/>
              </a:cxn>
              <a:cxn ang="0">
                <a:pos x="146" y="61"/>
              </a:cxn>
              <a:cxn ang="0">
                <a:pos x="150" y="6"/>
              </a:cxn>
              <a:cxn ang="0">
                <a:pos x="154" y="103"/>
              </a:cxn>
              <a:cxn ang="0">
                <a:pos x="157" y="39"/>
              </a:cxn>
              <a:cxn ang="0">
                <a:pos x="165" y="7"/>
              </a:cxn>
              <a:cxn ang="0">
                <a:pos x="169" y="15"/>
              </a:cxn>
            </a:cxnLst>
            <a:rect l="0" t="0" r="r" b="b"/>
            <a:pathLst>
              <a:path w="169" h="127">
                <a:moveTo>
                  <a:pt x="0" y="28"/>
                </a:moveTo>
                <a:lnTo>
                  <a:pt x="0" y="31"/>
                </a:lnTo>
                <a:lnTo>
                  <a:pt x="4" y="28"/>
                </a:lnTo>
                <a:lnTo>
                  <a:pt x="4" y="42"/>
                </a:lnTo>
                <a:lnTo>
                  <a:pt x="4" y="40"/>
                </a:lnTo>
                <a:lnTo>
                  <a:pt x="8" y="36"/>
                </a:lnTo>
                <a:lnTo>
                  <a:pt x="8" y="109"/>
                </a:lnTo>
                <a:lnTo>
                  <a:pt x="8" y="31"/>
                </a:lnTo>
                <a:lnTo>
                  <a:pt x="8" y="106"/>
                </a:lnTo>
                <a:lnTo>
                  <a:pt x="11" y="93"/>
                </a:lnTo>
                <a:lnTo>
                  <a:pt x="11" y="67"/>
                </a:lnTo>
                <a:lnTo>
                  <a:pt x="11" y="69"/>
                </a:lnTo>
                <a:lnTo>
                  <a:pt x="15" y="75"/>
                </a:lnTo>
                <a:lnTo>
                  <a:pt x="15" y="87"/>
                </a:lnTo>
                <a:lnTo>
                  <a:pt x="15" y="45"/>
                </a:lnTo>
                <a:lnTo>
                  <a:pt x="19" y="49"/>
                </a:lnTo>
                <a:lnTo>
                  <a:pt x="19" y="60"/>
                </a:lnTo>
                <a:lnTo>
                  <a:pt x="19" y="43"/>
                </a:lnTo>
                <a:lnTo>
                  <a:pt x="23" y="42"/>
                </a:lnTo>
                <a:lnTo>
                  <a:pt x="23" y="25"/>
                </a:lnTo>
                <a:lnTo>
                  <a:pt x="26" y="25"/>
                </a:lnTo>
                <a:lnTo>
                  <a:pt x="26" y="21"/>
                </a:lnTo>
                <a:lnTo>
                  <a:pt x="26" y="40"/>
                </a:lnTo>
                <a:lnTo>
                  <a:pt x="30" y="46"/>
                </a:lnTo>
                <a:lnTo>
                  <a:pt x="30" y="67"/>
                </a:lnTo>
                <a:lnTo>
                  <a:pt x="34" y="78"/>
                </a:lnTo>
                <a:lnTo>
                  <a:pt x="34" y="84"/>
                </a:lnTo>
                <a:lnTo>
                  <a:pt x="34" y="75"/>
                </a:lnTo>
                <a:lnTo>
                  <a:pt x="34" y="75"/>
                </a:lnTo>
                <a:lnTo>
                  <a:pt x="38" y="79"/>
                </a:lnTo>
                <a:lnTo>
                  <a:pt x="38" y="34"/>
                </a:lnTo>
                <a:lnTo>
                  <a:pt x="38" y="40"/>
                </a:lnTo>
                <a:lnTo>
                  <a:pt x="41" y="36"/>
                </a:lnTo>
                <a:lnTo>
                  <a:pt x="41" y="102"/>
                </a:lnTo>
                <a:lnTo>
                  <a:pt x="45" y="111"/>
                </a:lnTo>
                <a:lnTo>
                  <a:pt x="45" y="126"/>
                </a:lnTo>
                <a:lnTo>
                  <a:pt x="45" y="100"/>
                </a:lnTo>
                <a:lnTo>
                  <a:pt x="49" y="79"/>
                </a:lnTo>
                <a:lnTo>
                  <a:pt x="49" y="52"/>
                </a:lnTo>
                <a:lnTo>
                  <a:pt x="49" y="57"/>
                </a:lnTo>
                <a:lnTo>
                  <a:pt x="52" y="36"/>
                </a:lnTo>
                <a:lnTo>
                  <a:pt x="52" y="15"/>
                </a:lnTo>
                <a:lnTo>
                  <a:pt x="52" y="30"/>
                </a:lnTo>
                <a:lnTo>
                  <a:pt x="56" y="30"/>
                </a:lnTo>
                <a:lnTo>
                  <a:pt x="56" y="117"/>
                </a:lnTo>
                <a:lnTo>
                  <a:pt x="60" y="112"/>
                </a:lnTo>
                <a:lnTo>
                  <a:pt x="60" y="121"/>
                </a:lnTo>
                <a:lnTo>
                  <a:pt x="60" y="96"/>
                </a:lnTo>
                <a:lnTo>
                  <a:pt x="64" y="48"/>
                </a:lnTo>
                <a:lnTo>
                  <a:pt x="64" y="127"/>
                </a:lnTo>
                <a:lnTo>
                  <a:pt x="64" y="117"/>
                </a:lnTo>
                <a:lnTo>
                  <a:pt x="67" y="114"/>
                </a:lnTo>
                <a:lnTo>
                  <a:pt x="67" y="46"/>
                </a:lnTo>
                <a:lnTo>
                  <a:pt x="67" y="49"/>
                </a:lnTo>
                <a:lnTo>
                  <a:pt x="71" y="39"/>
                </a:lnTo>
                <a:lnTo>
                  <a:pt x="71" y="45"/>
                </a:lnTo>
                <a:lnTo>
                  <a:pt x="71" y="33"/>
                </a:lnTo>
                <a:lnTo>
                  <a:pt x="71" y="40"/>
                </a:lnTo>
                <a:lnTo>
                  <a:pt x="75" y="36"/>
                </a:lnTo>
                <a:lnTo>
                  <a:pt x="75" y="21"/>
                </a:lnTo>
                <a:lnTo>
                  <a:pt x="79" y="27"/>
                </a:lnTo>
                <a:lnTo>
                  <a:pt x="79" y="19"/>
                </a:lnTo>
                <a:lnTo>
                  <a:pt x="79" y="49"/>
                </a:lnTo>
                <a:lnTo>
                  <a:pt x="82" y="54"/>
                </a:lnTo>
                <a:lnTo>
                  <a:pt x="82" y="10"/>
                </a:lnTo>
                <a:lnTo>
                  <a:pt x="82" y="21"/>
                </a:lnTo>
                <a:lnTo>
                  <a:pt x="86" y="12"/>
                </a:lnTo>
                <a:lnTo>
                  <a:pt x="86" y="51"/>
                </a:lnTo>
                <a:lnTo>
                  <a:pt x="90" y="45"/>
                </a:lnTo>
                <a:lnTo>
                  <a:pt x="90" y="55"/>
                </a:lnTo>
                <a:lnTo>
                  <a:pt x="94" y="63"/>
                </a:lnTo>
                <a:lnTo>
                  <a:pt x="94" y="97"/>
                </a:lnTo>
                <a:lnTo>
                  <a:pt x="94" y="58"/>
                </a:lnTo>
                <a:lnTo>
                  <a:pt x="94" y="63"/>
                </a:lnTo>
                <a:lnTo>
                  <a:pt x="97" y="22"/>
                </a:lnTo>
                <a:lnTo>
                  <a:pt x="97" y="19"/>
                </a:lnTo>
                <a:lnTo>
                  <a:pt x="97" y="28"/>
                </a:lnTo>
                <a:lnTo>
                  <a:pt x="101" y="37"/>
                </a:lnTo>
                <a:lnTo>
                  <a:pt x="101" y="16"/>
                </a:lnTo>
                <a:lnTo>
                  <a:pt x="101" y="19"/>
                </a:lnTo>
                <a:lnTo>
                  <a:pt x="105" y="21"/>
                </a:lnTo>
                <a:lnTo>
                  <a:pt x="105" y="34"/>
                </a:lnTo>
                <a:lnTo>
                  <a:pt x="105" y="22"/>
                </a:lnTo>
                <a:lnTo>
                  <a:pt x="109" y="37"/>
                </a:lnTo>
                <a:lnTo>
                  <a:pt x="109" y="67"/>
                </a:lnTo>
                <a:lnTo>
                  <a:pt x="112" y="76"/>
                </a:lnTo>
                <a:lnTo>
                  <a:pt x="112" y="87"/>
                </a:lnTo>
                <a:lnTo>
                  <a:pt x="112" y="52"/>
                </a:lnTo>
                <a:lnTo>
                  <a:pt x="116" y="45"/>
                </a:lnTo>
                <a:lnTo>
                  <a:pt x="116" y="40"/>
                </a:lnTo>
                <a:lnTo>
                  <a:pt x="116" y="48"/>
                </a:lnTo>
                <a:lnTo>
                  <a:pt x="120" y="46"/>
                </a:lnTo>
                <a:lnTo>
                  <a:pt x="120" y="121"/>
                </a:lnTo>
                <a:lnTo>
                  <a:pt x="124" y="124"/>
                </a:lnTo>
                <a:lnTo>
                  <a:pt x="124" y="39"/>
                </a:lnTo>
                <a:lnTo>
                  <a:pt x="127" y="21"/>
                </a:lnTo>
                <a:lnTo>
                  <a:pt x="127" y="34"/>
                </a:lnTo>
                <a:lnTo>
                  <a:pt x="127" y="15"/>
                </a:lnTo>
                <a:lnTo>
                  <a:pt x="131" y="30"/>
                </a:lnTo>
                <a:lnTo>
                  <a:pt x="131" y="22"/>
                </a:lnTo>
                <a:lnTo>
                  <a:pt x="131" y="46"/>
                </a:lnTo>
                <a:lnTo>
                  <a:pt x="135" y="13"/>
                </a:lnTo>
                <a:lnTo>
                  <a:pt x="135" y="0"/>
                </a:lnTo>
                <a:lnTo>
                  <a:pt x="135" y="15"/>
                </a:lnTo>
                <a:lnTo>
                  <a:pt x="139" y="28"/>
                </a:lnTo>
                <a:lnTo>
                  <a:pt x="139" y="91"/>
                </a:lnTo>
                <a:lnTo>
                  <a:pt x="139" y="90"/>
                </a:lnTo>
                <a:lnTo>
                  <a:pt x="142" y="84"/>
                </a:lnTo>
                <a:lnTo>
                  <a:pt x="142" y="99"/>
                </a:lnTo>
                <a:lnTo>
                  <a:pt x="142" y="73"/>
                </a:lnTo>
                <a:lnTo>
                  <a:pt x="146" y="61"/>
                </a:lnTo>
                <a:lnTo>
                  <a:pt x="146" y="22"/>
                </a:lnTo>
                <a:lnTo>
                  <a:pt x="150" y="24"/>
                </a:lnTo>
                <a:lnTo>
                  <a:pt x="150" y="6"/>
                </a:lnTo>
                <a:lnTo>
                  <a:pt x="150" y="42"/>
                </a:lnTo>
                <a:lnTo>
                  <a:pt x="154" y="73"/>
                </a:lnTo>
                <a:lnTo>
                  <a:pt x="154" y="103"/>
                </a:lnTo>
                <a:lnTo>
                  <a:pt x="157" y="100"/>
                </a:lnTo>
                <a:lnTo>
                  <a:pt x="157" y="114"/>
                </a:lnTo>
                <a:lnTo>
                  <a:pt x="157" y="39"/>
                </a:lnTo>
                <a:lnTo>
                  <a:pt x="161" y="43"/>
                </a:lnTo>
                <a:lnTo>
                  <a:pt x="161" y="0"/>
                </a:lnTo>
                <a:lnTo>
                  <a:pt x="165" y="7"/>
                </a:lnTo>
                <a:lnTo>
                  <a:pt x="165" y="9"/>
                </a:lnTo>
                <a:lnTo>
                  <a:pt x="165" y="7"/>
                </a:lnTo>
                <a:lnTo>
                  <a:pt x="169" y="15"/>
                </a:lnTo>
                <a:lnTo>
                  <a:pt x="169" y="19"/>
                </a:lnTo>
                <a:lnTo>
                  <a:pt x="169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2646363" y="1847850"/>
            <a:ext cx="261938" cy="171450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7" y="40"/>
              </a:cxn>
              <a:cxn ang="0">
                <a:pos x="15" y="36"/>
              </a:cxn>
              <a:cxn ang="0">
                <a:pos x="18" y="1"/>
              </a:cxn>
              <a:cxn ang="0">
                <a:pos x="22" y="51"/>
              </a:cxn>
              <a:cxn ang="0">
                <a:pos x="26" y="73"/>
              </a:cxn>
              <a:cxn ang="0">
                <a:pos x="30" y="15"/>
              </a:cxn>
              <a:cxn ang="0">
                <a:pos x="33" y="31"/>
              </a:cxn>
              <a:cxn ang="0">
                <a:pos x="41" y="49"/>
              </a:cxn>
              <a:cxn ang="0">
                <a:pos x="45" y="24"/>
              </a:cxn>
              <a:cxn ang="0">
                <a:pos x="45" y="12"/>
              </a:cxn>
              <a:cxn ang="0">
                <a:pos x="48" y="45"/>
              </a:cxn>
              <a:cxn ang="0">
                <a:pos x="52" y="39"/>
              </a:cxn>
              <a:cxn ang="0">
                <a:pos x="56" y="78"/>
              </a:cxn>
              <a:cxn ang="0">
                <a:pos x="60" y="43"/>
              </a:cxn>
              <a:cxn ang="0">
                <a:pos x="67" y="82"/>
              </a:cxn>
              <a:cxn ang="0">
                <a:pos x="71" y="34"/>
              </a:cxn>
              <a:cxn ang="0">
                <a:pos x="75" y="22"/>
              </a:cxn>
              <a:cxn ang="0">
                <a:pos x="78" y="78"/>
              </a:cxn>
              <a:cxn ang="0">
                <a:pos x="82" y="45"/>
              </a:cxn>
              <a:cxn ang="0">
                <a:pos x="86" y="27"/>
              </a:cxn>
              <a:cxn ang="0">
                <a:pos x="90" y="84"/>
              </a:cxn>
              <a:cxn ang="0">
                <a:pos x="93" y="100"/>
              </a:cxn>
              <a:cxn ang="0">
                <a:pos x="97" y="79"/>
              </a:cxn>
              <a:cxn ang="0">
                <a:pos x="101" y="49"/>
              </a:cxn>
              <a:cxn ang="0">
                <a:pos x="105" y="48"/>
              </a:cxn>
              <a:cxn ang="0">
                <a:pos x="108" y="81"/>
              </a:cxn>
              <a:cxn ang="0">
                <a:pos x="112" y="78"/>
              </a:cxn>
              <a:cxn ang="0">
                <a:pos x="116" y="64"/>
              </a:cxn>
              <a:cxn ang="0">
                <a:pos x="120" y="69"/>
              </a:cxn>
              <a:cxn ang="0">
                <a:pos x="123" y="37"/>
              </a:cxn>
              <a:cxn ang="0">
                <a:pos x="127" y="48"/>
              </a:cxn>
              <a:cxn ang="0">
                <a:pos x="131" y="63"/>
              </a:cxn>
              <a:cxn ang="0">
                <a:pos x="135" y="46"/>
              </a:cxn>
              <a:cxn ang="0">
                <a:pos x="138" y="40"/>
              </a:cxn>
              <a:cxn ang="0">
                <a:pos x="142" y="52"/>
              </a:cxn>
              <a:cxn ang="0">
                <a:pos x="142" y="48"/>
              </a:cxn>
              <a:cxn ang="0">
                <a:pos x="150" y="100"/>
              </a:cxn>
              <a:cxn ang="0">
                <a:pos x="150" y="93"/>
              </a:cxn>
              <a:cxn ang="0">
                <a:pos x="157" y="75"/>
              </a:cxn>
              <a:cxn ang="0">
                <a:pos x="161" y="76"/>
              </a:cxn>
              <a:cxn ang="0">
                <a:pos x="165" y="63"/>
              </a:cxn>
            </a:cxnLst>
            <a:rect l="0" t="0" r="r" b="b"/>
            <a:pathLst>
              <a:path w="165" h="108">
                <a:moveTo>
                  <a:pt x="0" y="1"/>
                </a:moveTo>
                <a:lnTo>
                  <a:pt x="3" y="6"/>
                </a:lnTo>
                <a:lnTo>
                  <a:pt x="3" y="21"/>
                </a:lnTo>
                <a:lnTo>
                  <a:pt x="7" y="25"/>
                </a:lnTo>
                <a:lnTo>
                  <a:pt x="7" y="19"/>
                </a:lnTo>
                <a:lnTo>
                  <a:pt x="7" y="40"/>
                </a:lnTo>
                <a:lnTo>
                  <a:pt x="11" y="52"/>
                </a:lnTo>
                <a:lnTo>
                  <a:pt x="11" y="40"/>
                </a:lnTo>
                <a:lnTo>
                  <a:pt x="15" y="36"/>
                </a:lnTo>
                <a:lnTo>
                  <a:pt x="15" y="6"/>
                </a:lnTo>
                <a:lnTo>
                  <a:pt x="18" y="3"/>
                </a:lnTo>
                <a:lnTo>
                  <a:pt x="18" y="1"/>
                </a:lnTo>
                <a:lnTo>
                  <a:pt x="18" y="19"/>
                </a:lnTo>
                <a:lnTo>
                  <a:pt x="22" y="18"/>
                </a:lnTo>
                <a:lnTo>
                  <a:pt x="22" y="51"/>
                </a:lnTo>
                <a:lnTo>
                  <a:pt x="22" y="49"/>
                </a:lnTo>
                <a:lnTo>
                  <a:pt x="26" y="52"/>
                </a:lnTo>
                <a:lnTo>
                  <a:pt x="26" y="73"/>
                </a:lnTo>
                <a:lnTo>
                  <a:pt x="30" y="87"/>
                </a:lnTo>
                <a:lnTo>
                  <a:pt x="30" y="12"/>
                </a:lnTo>
                <a:lnTo>
                  <a:pt x="30" y="15"/>
                </a:lnTo>
                <a:lnTo>
                  <a:pt x="33" y="18"/>
                </a:lnTo>
                <a:lnTo>
                  <a:pt x="33" y="7"/>
                </a:lnTo>
                <a:lnTo>
                  <a:pt x="33" y="31"/>
                </a:lnTo>
                <a:lnTo>
                  <a:pt x="37" y="33"/>
                </a:lnTo>
                <a:lnTo>
                  <a:pt x="37" y="43"/>
                </a:lnTo>
                <a:lnTo>
                  <a:pt x="41" y="49"/>
                </a:lnTo>
                <a:lnTo>
                  <a:pt x="41" y="54"/>
                </a:lnTo>
                <a:lnTo>
                  <a:pt x="41" y="36"/>
                </a:lnTo>
                <a:lnTo>
                  <a:pt x="45" y="24"/>
                </a:lnTo>
                <a:lnTo>
                  <a:pt x="45" y="27"/>
                </a:lnTo>
                <a:lnTo>
                  <a:pt x="45" y="4"/>
                </a:lnTo>
                <a:lnTo>
                  <a:pt x="45" y="12"/>
                </a:lnTo>
                <a:lnTo>
                  <a:pt x="48" y="7"/>
                </a:lnTo>
                <a:lnTo>
                  <a:pt x="48" y="0"/>
                </a:lnTo>
                <a:lnTo>
                  <a:pt x="48" y="45"/>
                </a:lnTo>
                <a:lnTo>
                  <a:pt x="52" y="63"/>
                </a:lnTo>
                <a:lnTo>
                  <a:pt x="52" y="37"/>
                </a:lnTo>
                <a:lnTo>
                  <a:pt x="52" y="39"/>
                </a:lnTo>
                <a:lnTo>
                  <a:pt x="56" y="27"/>
                </a:lnTo>
                <a:lnTo>
                  <a:pt x="56" y="27"/>
                </a:lnTo>
                <a:lnTo>
                  <a:pt x="56" y="78"/>
                </a:lnTo>
                <a:lnTo>
                  <a:pt x="60" y="87"/>
                </a:lnTo>
                <a:lnTo>
                  <a:pt x="60" y="94"/>
                </a:lnTo>
                <a:lnTo>
                  <a:pt x="60" y="43"/>
                </a:lnTo>
                <a:lnTo>
                  <a:pt x="63" y="21"/>
                </a:lnTo>
                <a:lnTo>
                  <a:pt x="63" y="72"/>
                </a:lnTo>
                <a:lnTo>
                  <a:pt x="67" y="82"/>
                </a:lnTo>
                <a:lnTo>
                  <a:pt x="67" y="12"/>
                </a:lnTo>
                <a:lnTo>
                  <a:pt x="67" y="43"/>
                </a:lnTo>
                <a:lnTo>
                  <a:pt x="71" y="34"/>
                </a:lnTo>
                <a:lnTo>
                  <a:pt x="71" y="6"/>
                </a:lnTo>
                <a:lnTo>
                  <a:pt x="71" y="27"/>
                </a:lnTo>
                <a:lnTo>
                  <a:pt x="75" y="22"/>
                </a:lnTo>
                <a:lnTo>
                  <a:pt x="75" y="58"/>
                </a:lnTo>
                <a:lnTo>
                  <a:pt x="78" y="63"/>
                </a:lnTo>
                <a:lnTo>
                  <a:pt x="78" y="78"/>
                </a:lnTo>
                <a:lnTo>
                  <a:pt x="78" y="63"/>
                </a:lnTo>
                <a:lnTo>
                  <a:pt x="82" y="64"/>
                </a:lnTo>
                <a:lnTo>
                  <a:pt x="82" y="45"/>
                </a:lnTo>
                <a:lnTo>
                  <a:pt x="82" y="49"/>
                </a:lnTo>
                <a:lnTo>
                  <a:pt x="86" y="45"/>
                </a:lnTo>
                <a:lnTo>
                  <a:pt x="86" y="27"/>
                </a:lnTo>
                <a:lnTo>
                  <a:pt x="86" y="46"/>
                </a:lnTo>
                <a:lnTo>
                  <a:pt x="90" y="70"/>
                </a:lnTo>
                <a:lnTo>
                  <a:pt x="90" y="84"/>
                </a:lnTo>
                <a:lnTo>
                  <a:pt x="90" y="45"/>
                </a:lnTo>
                <a:lnTo>
                  <a:pt x="93" y="40"/>
                </a:lnTo>
                <a:lnTo>
                  <a:pt x="93" y="100"/>
                </a:lnTo>
                <a:lnTo>
                  <a:pt x="93" y="99"/>
                </a:lnTo>
                <a:lnTo>
                  <a:pt x="97" y="106"/>
                </a:lnTo>
                <a:lnTo>
                  <a:pt x="97" y="79"/>
                </a:lnTo>
                <a:lnTo>
                  <a:pt x="97" y="84"/>
                </a:lnTo>
                <a:lnTo>
                  <a:pt x="101" y="70"/>
                </a:lnTo>
                <a:lnTo>
                  <a:pt x="101" y="49"/>
                </a:lnTo>
                <a:lnTo>
                  <a:pt x="101" y="58"/>
                </a:lnTo>
                <a:lnTo>
                  <a:pt x="105" y="36"/>
                </a:lnTo>
                <a:lnTo>
                  <a:pt x="105" y="48"/>
                </a:lnTo>
                <a:lnTo>
                  <a:pt x="105" y="45"/>
                </a:lnTo>
                <a:lnTo>
                  <a:pt x="108" y="49"/>
                </a:lnTo>
                <a:lnTo>
                  <a:pt x="108" y="81"/>
                </a:lnTo>
                <a:lnTo>
                  <a:pt x="108" y="70"/>
                </a:lnTo>
                <a:lnTo>
                  <a:pt x="112" y="75"/>
                </a:lnTo>
                <a:lnTo>
                  <a:pt x="112" y="78"/>
                </a:lnTo>
                <a:lnTo>
                  <a:pt x="112" y="60"/>
                </a:lnTo>
                <a:lnTo>
                  <a:pt x="116" y="55"/>
                </a:lnTo>
                <a:lnTo>
                  <a:pt x="116" y="64"/>
                </a:lnTo>
                <a:lnTo>
                  <a:pt x="116" y="43"/>
                </a:lnTo>
                <a:lnTo>
                  <a:pt x="116" y="63"/>
                </a:lnTo>
                <a:lnTo>
                  <a:pt x="120" y="69"/>
                </a:lnTo>
                <a:lnTo>
                  <a:pt x="120" y="42"/>
                </a:lnTo>
                <a:lnTo>
                  <a:pt x="123" y="39"/>
                </a:lnTo>
                <a:lnTo>
                  <a:pt x="123" y="37"/>
                </a:lnTo>
                <a:lnTo>
                  <a:pt x="123" y="58"/>
                </a:lnTo>
                <a:lnTo>
                  <a:pt x="127" y="60"/>
                </a:lnTo>
                <a:lnTo>
                  <a:pt x="127" y="48"/>
                </a:lnTo>
                <a:lnTo>
                  <a:pt x="127" y="52"/>
                </a:lnTo>
                <a:lnTo>
                  <a:pt x="131" y="52"/>
                </a:lnTo>
                <a:lnTo>
                  <a:pt x="131" y="63"/>
                </a:lnTo>
                <a:lnTo>
                  <a:pt x="131" y="46"/>
                </a:lnTo>
                <a:lnTo>
                  <a:pt x="135" y="43"/>
                </a:lnTo>
                <a:lnTo>
                  <a:pt x="135" y="46"/>
                </a:lnTo>
                <a:lnTo>
                  <a:pt x="135" y="40"/>
                </a:lnTo>
                <a:lnTo>
                  <a:pt x="135" y="40"/>
                </a:lnTo>
                <a:lnTo>
                  <a:pt x="138" y="40"/>
                </a:lnTo>
                <a:lnTo>
                  <a:pt x="138" y="36"/>
                </a:lnTo>
                <a:lnTo>
                  <a:pt x="138" y="55"/>
                </a:lnTo>
                <a:lnTo>
                  <a:pt x="142" y="52"/>
                </a:lnTo>
                <a:lnTo>
                  <a:pt x="142" y="60"/>
                </a:lnTo>
                <a:lnTo>
                  <a:pt x="142" y="46"/>
                </a:lnTo>
                <a:lnTo>
                  <a:pt x="142" y="48"/>
                </a:lnTo>
                <a:lnTo>
                  <a:pt x="146" y="61"/>
                </a:lnTo>
                <a:lnTo>
                  <a:pt x="146" y="97"/>
                </a:lnTo>
                <a:lnTo>
                  <a:pt x="150" y="100"/>
                </a:lnTo>
                <a:lnTo>
                  <a:pt x="150" y="108"/>
                </a:lnTo>
                <a:lnTo>
                  <a:pt x="150" y="84"/>
                </a:lnTo>
                <a:lnTo>
                  <a:pt x="150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75"/>
                </a:lnTo>
                <a:lnTo>
                  <a:pt x="157" y="85"/>
                </a:lnTo>
                <a:lnTo>
                  <a:pt x="157" y="66"/>
                </a:lnTo>
                <a:lnTo>
                  <a:pt x="161" y="76"/>
                </a:lnTo>
                <a:lnTo>
                  <a:pt x="161" y="58"/>
                </a:lnTo>
                <a:lnTo>
                  <a:pt x="161" y="61"/>
                </a:lnTo>
                <a:lnTo>
                  <a:pt x="165" y="63"/>
                </a:lnTo>
                <a:lnTo>
                  <a:pt x="165" y="58"/>
                </a:lnTo>
                <a:lnTo>
                  <a:pt x="165" y="6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2908300" y="1816100"/>
            <a:ext cx="273050" cy="185738"/>
          </a:xfrm>
          <a:custGeom>
            <a:avLst/>
            <a:gdLst/>
            <a:ahLst/>
            <a:cxnLst>
              <a:cxn ang="0">
                <a:pos x="3" y="75"/>
              </a:cxn>
              <a:cxn ang="0">
                <a:pos x="7" y="81"/>
              </a:cxn>
              <a:cxn ang="0">
                <a:pos x="11" y="86"/>
              </a:cxn>
              <a:cxn ang="0">
                <a:pos x="15" y="92"/>
              </a:cxn>
              <a:cxn ang="0">
                <a:pos x="22" y="110"/>
              </a:cxn>
              <a:cxn ang="0">
                <a:pos x="26" y="69"/>
              </a:cxn>
              <a:cxn ang="0">
                <a:pos x="30" y="65"/>
              </a:cxn>
              <a:cxn ang="0">
                <a:pos x="33" y="50"/>
              </a:cxn>
              <a:cxn ang="0">
                <a:pos x="37" y="23"/>
              </a:cxn>
              <a:cxn ang="0">
                <a:pos x="41" y="38"/>
              </a:cxn>
              <a:cxn ang="0">
                <a:pos x="44" y="27"/>
              </a:cxn>
              <a:cxn ang="0">
                <a:pos x="52" y="47"/>
              </a:cxn>
              <a:cxn ang="0">
                <a:pos x="56" y="69"/>
              </a:cxn>
              <a:cxn ang="0">
                <a:pos x="59" y="9"/>
              </a:cxn>
              <a:cxn ang="0">
                <a:pos x="63" y="12"/>
              </a:cxn>
              <a:cxn ang="0">
                <a:pos x="67" y="87"/>
              </a:cxn>
              <a:cxn ang="0">
                <a:pos x="71" y="42"/>
              </a:cxn>
              <a:cxn ang="0">
                <a:pos x="74" y="44"/>
              </a:cxn>
              <a:cxn ang="0">
                <a:pos x="78" y="32"/>
              </a:cxn>
              <a:cxn ang="0">
                <a:pos x="82" y="60"/>
              </a:cxn>
              <a:cxn ang="0">
                <a:pos x="86" y="75"/>
              </a:cxn>
              <a:cxn ang="0">
                <a:pos x="89" y="51"/>
              </a:cxn>
              <a:cxn ang="0">
                <a:pos x="93" y="87"/>
              </a:cxn>
              <a:cxn ang="0">
                <a:pos x="97" y="83"/>
              </a:cxn>
              <a:cxn ang="0">
                <a:pos x="104" y="41"/>
              </a:cxn>
              <a:cxn ang="0">
                <a:pos x="108" y="33"/>
              </a:cxn>
              <a:cxn ang="0">
                <a:pos x="108" y="35"/>
              </a:cxn>
              <a:cxn ang="0">
                <a:pos x="116" y="57"/>
              </a:cxn>
              <a:cxn ang="0">
                <a:pos x="119" y="72"/>
              </a:cxn>
              <a:cxn ang="0">
                <a:pos x="123" y="65"/>
              </a:cxn>
              <a:cxn ang="0">
                <a:pos x="127" y="89"/>
              </a:cxn>
              <a:cxn ang="0">
                <a:pos x="131" y="90"/>
              </a:cxn>
              <a:cxn ang="0">
                <a:pos x="134" y="68"/>
              </a:cxn>
              <a:cxn ang="0">
                <a:pos x="138" y="62"/>
              </a:cxn>
              <a:cxn ang="0">
                <a:pos x="138" y="80"/>
              </a:cxn>
              <a:cxn ang="0">
                <a:pos x="142" y="111"/>
              </a:cxn>
              <a:cxn ang="0">
                <a:pos x="149" y="56"/>
              </a:cxn>
              <a:cxn ang="0">
                <a:pos x="153" y="57"/>
              </a:cxn>
              <a:cxn ang="0">
                <a:pos x="157" y="60"/>
              </a:cxn>
              <a:cxn ang="0">
                <a:pos x="161" y="51"/>
              </a:cxn>
              <a:cxn ang="0">
                <a:pos x="164" y="63"/>
              </a:cxn>
              <a:cxn ang="0">
                <a:pos x="168" y="66"/>
              </a:cxn>
            </a:cxnLst>
            <a:rect l="0" t="0" r="r" b="b"/>
            <a:pathLst>
              <a:path w="172" h="117">
                <a:moveTo>
                  <a:pt x="0" y="86"/>
                </a:moveTo>
                <a:lnTo>
                  <a:pt x="3" y="83"/>
                </a:lnTo>
                <a:lnTo>
                  <a:pt x="3" y="75"/>
                </a:lnTo>
                <a:lnTo>
                  <a:pt x="3" y="77"/>
                </a:lnTo>
                <a:lnTo>
                  <a:pt x="7" y="72"/>
                </a:lnTo>
                <a:lnTo>
                  <a:pt x="7" y="81"/>
                </a:lnTo>
                <a:lnTo>
                  <a:pt x="7" y="77"/>
                </a:lnTo>
                <a:lnTo>
                  <a:pt x="11" y="75"/>
                </a:lnTo>
                <a:lnTo>
                  <a:pt x="11" y="86"/>
                </a:lnTo>
                <a:lnTo>
                  <a:pt x="11" y="84"/>
                </a:lnTo>
                <a:lnTo>
                  <a:pt x="15" y="78"/>
                </a:lnTo>
                <a:lnTo>
                  <a:pt x="15" y="92"/>
                </a:lnTo>
                <a:lnTo>
                  <a:pt x="18" y="86"/>
                </a:lnTo>
                <a:lnTo>
                  <a:pt x="18" y="105"/>
                </a:lnTo>
                <a:lnTo>
                  <a:pt x="22" y="110"/>
                </a:lnTo>
                <a:lnTo>
                  <a:pt x="22" y="117"/>
                </a:lnTo>
                <a:lnTo>
                  <a:pt x="22" y="80"/>
                </a:lnTo>
                <a:lnTo>
                  <a:pt x="26" y="69"/>
                </a:lnTo>
                <a:lnTo>
                  <a:pt x="26" y="27"/>
                </a:lnTo>
                <a:lnTo>
                  <a:pt x="30" y="21"/>
                </a:lnTo>
                <a:lnTo>
                  <a:pt x="30" y="65"/>
                </a:lnTo>
                <a:lnTo>
                  <a:pt x="33" y="74"/>
                </a:lnTo>
                <a:lnTo>
                  <a:pt x="33" y="83"/>
                </a:lnTo>
                <a:lnTo>
                  <a:pt x="33" y="50"/>
                </a:lnTo>
                <a:lnTo>
                  <a:pt x="37" y="48"/>
                </a:lnTo>
                <a:lnTo>
                  <a:pt x="37" y="21"/>
                </a:lnTo>
                <a:lnTo>
                  <a:pt x="37" y="23"/>
                </a:lnTo>
                <a:lnTo>
                  <a:pt x="41" y="17"/>
                </a:lnTo>
                <a:lnTo>
                  <a:pt x="41" y="15"/>
                </a:lnTo>
                <a:lnTo>
                  <a:pt x="41" y="38"/>
                </a:lnTo>
                <a:lnTo>
                  <a:pt x="44" y="42"/>
                </a:lnTo>
                <a:lnTo>
                  <a:pt x="44" y="50"/>
                </a:lnTo>
                <a:lnTo>
                  <a:pt x="44" y="27"/>
                </a:lnTo>
                <a:lnTo>
                  <a:pt x="48" y="24"/>
                </a:lnTo>
                <a:lnTo>
                  <a:pt x="48" y="45"/>
                </a:lnTo>
                <a:lnTo>
                  <a:pt x="52" y="47"/>
                </a:lnTo>
                <a:lnTo>
                  <a:pt x="52" y="33"/>
                </a:lnTo>
                <a:lnTo>
                  <a:pt x="52" y="57"/>
                </a:lnTo>
                <a:lnTo>
                  <a:pt x="56" y="69"/>
                </a:lnTo>
                <a:lnTo>
                  <a:pt x="56" y="35"/>
                </a:lnTo>
                <a:lnTo>
                  <a:pt x="56" y="44"/>
                </a:lnTo>
                <a:lnTo>
                  <a:pt x="59" y="9"/>
                </a:lnTo>
                <a:lnTo>
                  <a:pt x="59" y="0"/>
                </a:lnTo>
                <a:lnTo>
                  <a:pt x="59" y="5"/>
                </a:lnTo>
                <a:lnTo>
                  <a:pt x="63" y="12"/>
                </a:lnTo>
                <a:lnTo>
                  <a:pt x="63" y="36"/>
                </a:lnTo>
                <a:lnTo>
                  <a:pt x="67" y="44"/>
                </a:lnTo>
                <a:lnTo>
                  <a:pt x="67" y="87"/>
                </a:lnTo>
                <a:lnTo>
                  <a:pt x="67" y="81"/>
                </a:lnTo>
                <a:lnTo>
                  <a:pt x="71" y="78"/>
                </a:lnTo>
                <a:lnTo>
                  <a:pt x="71" y="42"/>
                </a:lnTo>
                <a:lnTo>
                  <a:pt x="74" y="36"/>
                </a:lnTo>
                <a:lnTo>
                  <a:pt x="74" y="47"/>
                </a:lnTo>
                <a:lnTo>
                  <a:pt x="74" y="44"/>
                </a:lnTo>
                <a:lnTo>
                  <a:pt x="78" y="27"/>
                </a:lnTo>
                <a:lnTo>
                  <a:pt x="78" y="14"/>
                </a:lnTo>
                <a:lnTo>
                  <a:pt x="78" y="32"/>
                </a:lnTo>
                <a:lnTo>
                  <a:pt x="82" y="33"/>
                </a:lnTo>
                <a:lnTo>
                  <a:pt x="82" y="78"/>
                </a:lnTo>
                <a:lnTo>
                  <a:pt x="82" y="60"/>
                </a:lnTo>
                <a:lnTo>
                  <a:pt x="86" y="59"/>
                </a:lnTo>
                <a:lnTo>
                  <a:pt x="86" y="51"/>
                </a:lnTo>
                <a:lnTo>
                  <a:pt x="86" y="75"/>
                </a:lnTo>
                <a:lnTo>
                  <a:pt x="89" y="93"/>
                </a:lnTo>
                <a:lnTo>
                  <a:pt x="89" y="104"/>
                </a:lnTo>
                <a:lnTo>
                  <a:pt x="89" y="51"/>
                </a:lnTo>
                <a:lnTo>
                  <a:pt x="93" y="30"/>
                </a:lnTo>
                <a:lnTo>
                  <a:pt x="93" y="30"/>
                </a:lnTo>
                <a:lnTo>
                  <a:pt x="93" y="87"/>
                </a:lnTo>
                <a:lnTo>
                  <a:pt x="97" y="84"/>
                </a:lnTo>
                <a:lnTo>
                  <a:pt x="97" y="92"/>
                </a:lnTo>
                <a:lnTo>
                  <a:pt x="97" y="83"/>
                </a:lnTo>
                <a:lnTo>
                  <a:pt x="101" y="78"/>
                </a:lnTo>
                <a:lnTo>
                  <a:pt x="101" y="38"/>
                </a:lnTo>
                <a:lnTo>
                  <a:pt x="104" y="41"/>
                </a:lnTo>
                <a:lnTo>
                  <a:pt x="104" y="32"/>
                </a:lnTo>
                <a:lnTo>
                  <a:pt x="104" y="36"/>
                </a:lnTo>
                <a:lnTo>
                  <a:pt x="108" y="33"/>
                </a:lnTo>
                <a:lnTo>
                  <a:pt x="108" y="36"/>
                </a:lnTo>
                <a:lnTo>
                  <a:pt x="108" y="26"/>
                </a:lnTo>
                <a:lnTo>
                  <a:pt x="108" y="35"/>
                </a:lnTo>
                <a:lnTo>
                  <a:pt x="112" y="30"/>
                </a:lnTo>
                <a:lnTo>
                  <a:pt x="112" y="51"/>
                </a:lnTo>
                <a:lnTo>
                  <a:pt x="116" y="57"/>
                </a:lnTo>
                <a:lnTo>
                  <a:pt x="116" y="35"/>
                </a:lnTo>
                <a:lnTo>
                  <a:pt x="119" y="44"/>
                </a:lnTo>
                <a:lnTo>
                  <a:pt x="119" y="72"/>
                </a:lnTo>
                <a:lnTo>
                  <a:pt x="119" y="66"/>
                </a:lnTo>
                <a:lnTo>
                  <a:pt x="123" y="72"/>
                </a:lnTo>
                <a:lnTo>
                  <a:pt x="123" y="65"/>
                </a:lnTo>
                <a:lnTo>
                  <a:pt x="123" y="81"/>
                </a:lnTo>
                <a:lnTo>
                  <a:pt x="127" y="83"/>
                </a:lnTo>
                <a:lnTo>
                  <a:pt x="127" y="89"/>
                </a:lnTo>
                <a:lnTo>
                  <a:pt x="127" y="80"/>
                </a:lnTo>
                <a:lnTo>
                  <a:pt x="127" y="89"/>
                </a:lnTo>
                <a:lnTo>
                  <a:pt x="131" y="90"/>
                </a:lnTo>
                <a:lnTo>
                  <a:pt x="131" y="62"/>
                </a:lnTo>
                <a:lnTo>
                  <a:pt x="134" y="65"/>
                </a:lnTo>
                <a:lnTo>
                  <a:pt x="134" y="68"/>
                </a:lnTo>
                <a:lnTo>
                  <a:pt x="134" y="60"/>
                </a:lnTo>
                <a:lnTo>
                  <a:pt x="134" y="63"/>
                </a:lnTo>
                <a:lnTo>
                  <a:pt x="138" y="62"/>
                </a:lnTo>
                <a:lnTo>
                  <a:pt x="138" y="81"/>
                </a:lnTo>
                <a:lnTo>
                  <a:pt x="138" y="59"/>
                </a:lnTo>
                <a:lnTo>
                  <a:pt x="138" y="80"/>
                </a:lnTo>
                <a:lnTo>
                  <a:pt x="142" y="95"/>
                </a:lnTo>
                <a:lnTo>
                  <a:pt x="142" y="116"/>
                </a:lnTo>
                <a:lnTo>
                  <a:pt x="142" y="111"/>
                </a:lnTo>
                <a:lnTo>
                  <a:pt x="146" y="98"/>
                </a:lnTo>
                <a:lnTo>
                  <a:pt x="146" y="62"/>
                </a:lnTo>
                <a:lnTo>
                  <a:pt x="149" y="56"/>
                </a:lnTo>
                <a:lnTo>
                  <a:pt x="149" y="20"/>
                </a:lnTo>
                <a:lnTo>
                  <a:pt x="153" y="27"/>
                </a:lnTo>
                <a:lnTo>
                  <a:pt x="153" y="57"/>
                </a:lnTo>
                <a:lnTo>
                  <a:pt x="153" y="51"/>
                </a:lnTo>
                <a:lnTo>
                  <a:pt x="157" y="57"/>
                </a:lnTo>
                <a:lnTo>
                  <a:pt x="157" y="60"/>
                </a:lnTo>
                <a:lnTo>
                  <a:pt x="157" y="50"/>
                </a:lnTo>
                <a:lnTo>
                  <a:pt x="157" y="56"/>
                </a:lnTo>
                <a:lnTo>
                  <a:pt x="161" y="51"/>
                </a:lnTo>
                <a:lnTo>
                  <a:pt x="161" y="77"/>
                </a:lnTo>
                <a:lnTo>
                  <a:pt x="161" y="69"/>
                </a:lnTo>
                <a:lnTo>
                  <a:pt x="164" y="63"/>
                </a:lnTo>
                <a:lnTo>
                  <a:pt x="164" y="54"/>
                </a:lnTo>
                <a:lnTo>
                  <a:pt x="168" y="54"/>
                </a:lnTo>
                <a:lnTo>
                  <a:pt x="168" y="66"/>
                </a:lnTo>
                <a:lnTo>
                  <a:pt x="172" y="69"/>
                </a:lnTo>
                <a:lnTo>
                  <a:pt x="172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181350" y="1830387"/>
            <a:ext cx="273050" cy="179388"/>
          </a:xfrm>
          <a:custGeom>
            <a:avLst/>
            <a:gdLst/>
            <a:ahLst/>
            <a:cxnLst>
              <a:cxn ang="0">
                <a:pos x="4" y="71"/>
              </a:cxn>
              <a:cxn ang="0">
                <a:pos x="7" y="45"/>
              </a:cxn>
              <a:cxn ang="0">
                <a:pos x="11" y="12"/>
              </a:cxn>
              <a:cxn ang="0">
                <a:pos x="19" y="62"/>
              </a:cxn>
              <a:cxn ang="0">
                <a:pos x="22" y="14"/>
              </a:cxn>
              <a:cxn ang="0">
                <a:pos x="26" y="56"/>
              </a:cxn>
              <a:cxn ang="0">
                <a:pos x="30" y="20"/>
              </a:cxn>
              <a:cxn ang="0">
                <a:pos x="34" y="68"/>
              </a:cxn>
              <a:cxn ang="0">
                <a:pos x="37" y="18"/>
              </a:cxn>
              <a:cxn ang="0">
                <a:pos x="41" y="101"/>
              </a:cxn>
              <a:cxn ang="0">
                <a:pos x="49" y="57"/>
              </a:cxn>
              <a:cxn ang="0">
                <a:pos x="52" y="113"/>
              </a:cxn>
              <a:cxn ang="0">
                <a:pos x="56" y="26"/>
              </a:cxn>
              <a:cxn ang="0">
                <a:pos x="60" y="9"/>
              </a:cxn>
              <a:cxn ang="0">
                <a:pos x="64" y="8"/>
              </a:cxn>
              <a:cxn ang="0">
                <a:pos x="67" y="32"/>
              </a:cxn>
              <a:cxn ang="0">
                <a:pos x="71" y="39"/>
              </a:cxn>
              <a:cxn ang="0">
                <a:pos x="75" y="77"/>
              </a:cxn>
              <a:cxn ang="0">
                <a:pos x="79" y="80"/>
              </a:cxn>
              <a:cxn ang="0">
                <a:pos x="82" y="23"/>
              </a:cxn>
              <a:cxn ang="0">
                <a:pos x="90" y="68"/>
              </a:cxn>
              <a:cxn ang="0">
                <a:pos x="94" y="51"/>
              </a:cxn>
              <a:cxn ang="0">
                <a:pos x="97" y="14"/>
              </a:cxn>
              <a:cxn ang="0">
                <a:pos x="101" y="102"/>
              </a:cxn>
              <a:cxn ang="0">
                <a:pos x="105" y="42"/>
              </a:cxn>
              <a:cxn ang="0">
                <a:pos x="109" y="48"/>
              </a:cxn>
              <a:cxn ang="0">
                <a:pos x="116" y="105"/>
              </a:cxn>
              <a:cxn ang="0">
                <a:pos x="120" y="27"/>
              </a:cxn>
              <a:cxn ang="0">
                <a:pos x="124" y="30"/>
              </a:cxn>
              <a:cxn ang="0">
                <a:pos x="127" y="35"/>
              </a:cxn>
              <a:cxn ang="0">
                <a:pos x="131" y="44"/>
              </a:cxn>
              <a:cxn ang="0">
                <a:pos x="135" y="38"/>
              </a:cxn>
              <a:cxn ang="0">
                <a:pos x="139" y="57"/>
              </a:cxn>
              <a:cxn ang="0">
                <a:pos x="142" y="36"/>
              </a:cxn>
              <a:cxn ang="0">
                <a:pos x="146" y="39"/>
              </a:cxn>
              <a:cxn ang="0">
                <a:pos x="150" y="50"/>
              </a:cxn>
              <a:cxn ang="0">
                <a:pos x="154" y="69"/>
              </a:cxn>
              <a:cxn ang="0">
                <a:pos x="157" y="45"/>
              </a:cxn>
              <a:cxn ang="0">
                <a:pos x="161" y="33"/>
              </a:cxn>
              <a:cxn ang="0">
                <a:pos x="165" y="35"/>
              </a:cxn>
              <a:cxn ang="0">
                <a:pos x="169" y="74"/>
              </a:cxn>
              <a:cxn ang="0">
                <a:pos x="172" y="60"/>
              </a:cxn>
            </a:cxnLst>
            <a:rect l="0" t="0" r="r" b="b"/>
            <a:pathLst>
              <a:path w="172" h="113">
                <a:moveTo>
                  <a:pt x="0" y="69"/>
                </a:moveTo>
                <a:lnTo>
                  <a:pt x="4" y="72"/>
                </a:lnTo>
                <a:lnTo>
                  <a:pt x="4" y="71"/>
                </a:lnTo>
                <a:lnTo>
                  <a:pt x="4" y="80"/>
                </a:lnTo>
                <a:lnTo>
                  <a:pt x="7" y="75"/>
                </a:lnTo>
                <a:lnTo>
                  <a:pt x="7" y="45"/>
                </a:lnTo>
                <a:lnTo>
                  <a:pt x="11" y="36"/>
                </a:lnTo>
                <a:lnTo>
                  <a:pt x="11" y="12"/>
                </a:lnTo>
                <a:lnTo>
                  <a:pt x="11" y="12"/>
                </a:lnTo>
                <a:lnTo>
                  <a:pt x="15" y="17"/>
                </a:lnTo>
                <a:lnTo>
                  <a:pt x="15" y="54"/>
                </a:lnTo>
                <a:lnTo>
                  <a:pt x="19" y="62"/>
                </a:lnTo>
                <a:lnTo>
                  <a:pt x="19" y="65"/>
                </a:lnTo>
                <a:lnTo>
                  <a:pt x="19" y="23"/>
                </a:lnTo>
                <a:lnTo>
                  <a:pt x="22" y="14"/>
                </a:lnTo>
                <a:lnTo>
                  <a:pt x="22" y="99"/>
                </a:lnTo>
                <a:lnTo>
                  <a:pt x="26" y="104"/>
                </a:lnTo>
                <a:lnTo>
                  <a:pt x="26" y="56"/>
                </a:lnTo>
                <a:lnTo>
                  <a:pt x="26" y="57"/>
                </a:lnTo>
                <a:lnTo>
                  <a:pt x="30" y="35"/>
                </a:lnTo>
                <a:lnTo>
                  <a:pt x="30" y="20"/>
                </a:lnTo>
                <a:lnTo>
                  <a:pt x="30" y="36"/>
                </a:lnTo>
                <a:lnTo>
                  <a:pt x="34" y="38"/>
                </a:lnTo>
                <a:lnTo>
                  <a:pt x="34" y="68"/>
                </a:lnTo>
                <a:lnTo>
                  <a:pt x="34" y="23"/>
                </a:lnTo>
                <a:lnTo>
                  <a:pt x="37" y="26"/>
                </a:lnTo>
                <a:lnTo>
                  <a:pt x="37" y="18"/>
                </a:lnTo>
                <a:lnTo>
                  <a:pt x="37" y="51"/>
                </a:lnTo>
                <a:lnTo>
                  <a:pt x="41" y="62"/>
                </a:lnTo>
                <a:lnTo>
                  <a:pt x="41" y="101"/>
                </a:lnTo>
                <a:lnTo>
                  <a:pt x="45" y="111"/>
                </a:lnTo>
                <a:lnTo>
                  <a:pt x="45" y="36"/>
                </a:lnTo>
                <a:lnTo>
                  <a:pt x="49" y="57"/>
                </a:lnTo>
                <a:lnTo>
                  <a:pt x="49" y="86"/>
                </a:lnTo>
                <a:lnTo>
                  <a:pt x="52" y="92"/>
                </a:lnTo>
                <a:lnTo>
                  <a:pt x="52" y="113"/>
                </a:lnTo>
                <a:lnTo>
                  <a:pt x="52" y="107"/>
                </a:lnTo>
                <a:lnTo>
                  <a:pt x="56" y="104"/>
                </a:lnTo>
                <a:lnTo>
                  <a:pt x="56" y="26"/>
                </a:lnTo>
                <a:lnTo>
                  <a:pt x="60" y="17"/>
                </a:lnTo>
                <a:lnTo>
                  <a:pt x="60" y="2"/>
                </a:lnTo>
                <a:lnTo>
                  <a:pt x="60" y="9"/>
                </a:lnTo>
                <a:lnTo>
                  <a:pt x="64" y="12"/>
                </a:lnTo>
                <a:lnTo>
                  <a:pt x="64" y="0"/>
                </a:lnTo>
                <a:lnTo>
                  <a:pt x="64" y="8"/>
                </a:lnTo>
                <a:lnTo>
                  <a:pt x="67" y="15"/>
                </a:lnTo>
                <a:lnTo>
                  <a:pt x="67" y="33"/>
                </a:lnTo>
                <a:lnTo>
                  <a:pt x="67" y="32"/>
                </a:lnTo>
                <a:lnTo>
                  <a:pt x="71" y="39"/>
                </a:lnTo>
                <a:lnTo>
                  <a:pt x="71" y="53"/>
                </a:lnTo>
                <a:lnTo>
                  <a:pt x="71" y="39"/>
                </a:lnTo>
                <a:lnTo>
                  <a:pt x="71" y="47"/>
                </a:lnTo>
                <a:lnTo>
                  <a:pt x="75" y="57"/>
                </a:lnTo>
                <a:lnTo>
                  <a:pt x="75" y="77"/>
                </a:lnTo>
                <a:lnTo>
                  <a:pt x="75" y="72"/>
                </a:lnTo>
                <a:lnTo>
                  <a:pt x="79" y="69"/>
                </a:lnTo>
                <a:lnTo>
                  <a:pt x="79" y="80"/>
                </a:lnTo>
                <a:lnTo>
                  <a:pt x="79" y="68"/>
                </a:lnTo>
                <a:lnTo>
                  <a:pt x="82" y="68"/>
                </a:lnTo>
                <a:lnTo>
                  <a:pt x="82" y="23"/>
                </a:lnTo>
                <a:lnTo>
                  <a:pt x="86" y="27"/>
                </a:lnTo>
                <a:lnTo>
                  <a:pt x="86" y="72"/>
                </a:lnTo>
                <a:lnTo>
                  <a:pt x="90" y="68"/>
                </a:lnTo>
                <a:lnTo>
                  <a:pt x="90" y="56"/>
                </a:lnTo>
                <a:lnTo>
                  <a:pt x="90" y="59"/>
                </a:lnTo>
                <a:lnTo>
                  <a:pt x="94" y="51"/>
                </a:lnTo>
                <a:lnTo>
                  <a:pt x="94" y="6"/>
                </a:lnTo>
                <a:lnTo>
                  <a:pt x="94" y="12"/>
                </a:lnTo>
                <a:lnTo>
                  <a:pt x="97" y="14"/>
                </a:lnTo>
                <a:lnTo>
                  <a:pt x="97" y="39"/>
                </a:lnTo>
                <a:lnTo>
                  <a:pt x="101" y="59"/>
                </a:lnTo>
                <a:lnTo>
                  <a:pt x="101" y="102"/>
                </a:lnTo>
                <a:lnTo>
                  <a:pt x="105" y="105"/>
                </a:lnTo>
                <a:lnTo>
                  <a:pt x="105" y="108"/>
                </a:lnTo>
                <a:lnTo>
                  <a:pt x="105" y="42"/>
                </a:lnTo>
                <a:lnTo>
                  <a:pt x="109" y="35"/>
                </a:lnTo>
                <a:lnTo>
                  <a:pt x="109" y="35"/>
                </a:lnTo>
                <a:lnTo>
                  <a:pt x="109" y="48"/>
                </a:lnTo>
                <a:lnTo>
                  <a:pt x="112" y="66"/>
                </a:lnTo>
                <a:lnTo>
                  <a:pt x="112" y="104"/>
                </a:lnTo>
                <a:lnTo>
                  <a:pt x="116" y="105"/>
                </a:lnTo>
                <a:lnTo>
                  <a:pt x="116" y="18"/>
                </a:lnTo>
                <a:lnTo>
                  <a:pt x="116" y="30"/>
                </a:lnTo>
                <a:lnTo>
                  <a:pt x="120" y="27"/>
                </a:lnTo>
                <a:lnTo>
                  <a:pt x="120" y="36"/>
                </a:lnTo>
                <a:lnTo>
                  <a:pt x="120" y="33"/>
                </a:lnTo>
                <a:lnTo>
                  <a:pt x="124" y="30"/>
                </a:lnTo>
                <a:lnTo>
                  <a:pt x="124" y="33"/>
                </a:lnTo>
                <a:lnTo>
                  <a:pt x="124" y="23"/>
                </a:lnTo>
                <a:lnTo>
                  <a:pt x="127" y="35"/>
                </a:lnTo>
                <a:lnTo>
                  <a:pt x="127" y="26"/>
                </a:lnTo>
                <a:lnTo>
                  <a:pt x="127" y="35"/>
                </a:lnTo>
                <a:lnTo>
                  <a:pt x="131" y="44"/>
                </a:lnTo>
                <a:lnTo>
                  <a:pt x="131" y="65"/>
                </a:lnTo>
                <a:lnTo>
                  <a:pt x="131" y="27"/>
                </a:lnTo>
                <a:lnTo>
                  <a:pt x="135" y="38"/>
                </a:lnTo>
                <a:lnTo>
                  <a:pt x="135" y="36"/>
                </a:lnTo>
                <a:lnTo>
                  <a:pt x="135" y="45"/>
                </a:lnTo>
                <a:lnTo>
                  <a:pt x="139" y="57"/>
                </a:lnTo>
                <a:lnTo>
                  <a:pt x="139" y="30"/>
                </a:lnTo>
                <a:lnTo>
                  <a:pt x="142" y="35"/>
                </a:lnTo>
                <a:lnTo>
                  <a:pt x="142" y="36"/>
                </a:lnTo>
                <a:lnTo>
                  <a:pt x="142" y="20"/>
                </a:lnTo>
                <a:lnTo>
                  <a:pt x="146" y="21"/>
                </a:lnTo>
                <a:lnTo>
                  <a:pt x="146" y="39"/>
                </a:lnTo>
                <a:lnTo>
                  <a:pt x="150" y="54"/>
                </a:lnTo>
                <a:lnTo>
                  <a:pt x="150" y="36"/>
                </a:lnTo>
                <a:lnTo>
                  <a:pt x="150" y="50"/>
                </a:lnTo>
                <a:lnTo>
                  <a:pt x="154" y="54"/>
                </a:lnTo>
                <a:lnTo>
                  <a:pt x="154" y="71"/>
                </a:lnTo>
                <a:lnTo>
                  <a:pt x="154" y="69"/>
                </a:lnTo>
                <a:lnTo>
                  <a:pt x="157" y="65"/>
                </a:lnTo>
                <a:lnTo>
                  <a:pt x="157" y="33"/>
                </a:lnTo>
                <a:lnTo>
                  <a:pt x="157" y="45"/>
                </a:lnTo>
                <a:lnTo>
                  <a:pt x="161" y="42"/>
                </a:lnTo>
                <a:lnTo>
                  <a:pt x="161" y="47"/>
                </a:lnTo>
                <a:lnTo>
                  <a:pt x="161" y="33"/>
                </a:lnTo>
                <a:lnTo>
                  <a:pt x="161" y="35"/>
                </a:lnTo>
                <a:lnTo>
                  <a:pt x="165" y="47"/>
                </a:lnTo>
                <a:lnTo>
                  <a:pt x="165" y="35"/>
                </a:lnTo>
                <a:lnTo>
                  <a:pt x="165" y="53"/>
                </a:lnTo>
                <a:lnTo>
                  <a:pt x="169" y="65"/>
                </a:lnTo>
                <a:lnTo>
                  <a:pt x="169" y="74"/>
                </a:lnTo>
                <a:lnTo>
                  <a:pt x="169" y="50"/>
                </a:lnTo>
                <a:lnTo>
                  <a:pt x="169" y="53"/>
                </a:lnTo>
                <a:lnTo>
                  <a:pt x="172" y="60"/>
                </a:lnTo>
                <a:lnTo>
                  <a:pt x="172" y="77"/>
                </a:lnTo>
                <a:lnTo>
                  <a:pt x="172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3454400" y="1816100"/>
            <a:ext cx="268288" cy="228600"/>
          </a:xfrm>
          <a:custGeom>
            <a:avLst/>
            <a:gdLst/>
            <a:ahLst/>
            <a:cxnLst>
              <a:cxn ang="0">
                <a:pos x="4" y="36"/>
              </a:cxn>
              <a:cxn ang="0">
                <a:pos x="8" y="36"/>
              </a:cxn>
              <a:cxn ang="0">
                <a:pos x="12" y="51"/>
              </a:cxn>
              <a:cxn ang="0">
                <a:pos x="15" y="32"/>
              </a:cxn>
              <a:cxn ang="0">
                <a:pos x="19" y="32"/>
              </a:cxn>
              <a:cxn ang="0">
                <a:pos x="23" y="48"/>
              </a:cxn>
              <a:cxn ang="0">
                <a:pos x="26" y="30"/>
              </a:cxn>
              <a:cxn ang="0">
                <a:pos x="30" y="56"/>
              </a:cxn>
              <a:cxn ang="0">
                <a:pos x="34" y="83"/>
              </a:cxn>
              <a:cxn ang="0">
                <a:pos x="38" y="123"/>
              </a:cxn>
              <a:cxn ang="0">
                <a:pos x="41" y="108"/>
              </a:cxn>
              <a:cxn ang="0">
                <a:pos x="45" y="86"/>
              </a:cxn>
              <a:cxn ang="0">
                <a:pos x="49" y="75"/>
              </a:cxn>
              <a:cxn ang="0">
                <a:pos x="53" y="83"/>
              </a:cxn>
              <a:cxn ang="0">
                <a:pos x="56" y="96"/>
              </a:cxn>
              <a:cxn ang="0">
                <a:pos x="60" y="92"/>
              </a:cxn>
              <a:cxn ang="0">
                <a:pos x="64" y="114"/>
              </a:cxn>
              <a:cxn ang="0">
                <a:pos x="68" y="134"/>
              </a:cxn>
              <a:cxn ang="0">
                <a:pos x="75" y="144"/>
              </a:cxn>
              <a:cxn ang="0">
                <a:pos x="79" y="131"/>
              </a:cxn>
              <a:cxn ang="0">
                <a:pos x="83" y="35"/>
              </a:cxn>
              <a:cxn ang="0">
                <a:pos x="86" y="24"/>
              </a:cxn>
              <a:cxn ang="0">
                <a:pos x="90" y="20"/>
              </a:cxn>
              <a:cxn ang="0">
                <a:pos x="94" y="18"/>
              </a:cxn>
              <a:cxn ang="0">
                <a:pos x="101" y="9"/>
              </a:cxn>
              <a:cxn ang="0">
                <a:pos x="105" y="23"/>
              </a:cxn>
              <a:cxn ang="0">
                <a:pos x="109" y="75"/>
              </a:cxn>
              <a:cxn ang="0">
                <a:pos x="113" y="59"/>
              </a:cxn>
              <a:cxn ang="0">
                <a:pos x="116" y="51"/>
              </a:cxn>
              <a:cxn ang="0">
                <a:pos x="120" y="24"/>
              </a:cxn>
              <a:cxn ang="0">
                <a:pos x="124" y="44"/>
              </a:cxn>
              <a:cxn ang="0">
                <a:pos x="128" y="17"/>
              </a:cxn>
              <a:cxn ang="0">
                <a:pos x="131" y="27"/>
              </a:cxn>
              <a:cxn ang="0">
                <a:pos x="135" y="53"/>
              </a:cxn>
              <a:cxn ang="0">
                <a:pos x="139" y="45"/>
              </a:cxn>
              <a:cxn ang="0">
                <a:pos x="146" y="101"/>
              </a:cxn>
              <a:cxn ang="0">
                <a:pos x="150" y="12"/>
              </a:cxn>
              <a:cxn ang="0">
                <a:pos x="154" y="77"/>
              </a:cxn>
              <a:cxn ang="0">
                <a:pos x="158" y="60"/>
              </a:cxn>
              <a:cxn ang="0">
                <a:pos x="161" y="60"/>
              </a:cxn>
              <a:cxn ang="0">
                <a:pos x="165" y="74"/>
              </a:cxn>
              <a:cxn ang="0">
                <a:pos x="169" y="72"/>
              </a:cxn>
            </a:cxnLst>
            <a:rect l="0" t="0" r="r" b="b"/>
            <a:pathLst>
              <a:path w="169" h="144">
                <a:moveTo>
                  <a:pt x="0" y="60"/>
                </a:moveTo>
                <a:lnTo>
                  <a:pt x="4" y="57"/>
                </a:lnTo>
                <a:lnTo>
                  <a:pt x="4" y="36"/>
                </a:lnTo>
                <a:lnTo>
                  <a:pt x="4" y="38"/>
                </a:lnTo>
                <a:lnTo>
                  <a:pt x="8" y="41"/>
                </a:lnTo>
                <a:lnTo>
                  <a:pt x="8" y="36"/>
                </a:lnTo>
                <a:lnTo>
                  <a:pt x="8" y="45"/>
                </a:lnTo>
                <a:lnTo>
                  <a:pt x="12" y="48"/>
                </a:lnTo>
                <a:lnTo>
                  <a:pt x="12" y="51"/>
                </a:lnTo>
                <a:lnTo>
                  <a:pt x="12" y="26"/>
                </a:lnTo>
                <a:lnTo>
                  <a:pt x="12" y="30"/>
                </a:lnTo>
                <a:lnTo>
                  <a:pt x="15" y="32"/>
                </a:lnTo>
                <a:lnTo>
                  <a:pt x="15" y="35"/>
                </a:lnTo>
                <a:lnTo>
                  <a:pt x="15" y="30"/>
                </a:lnTo>
                <a:lnTo>
                  <a:pt x="19" y="32"/>
                </a:lnTo>
                <a:lnTo>
                  <a:pt x="19" y="32"/>
                </a:lnTo>
                <a:lnTo>
                  <a:pt x="19" y="51"/>
                </a:lnTo>
                <a:lnTo>
                  <a:pt x="23" y="48"/>
                </a:lnTo>
                <a:lnTo>
                  <a:pt x="23" y="50"/>
                </a:lnTo>
                <a:lnTo>
                  <a:pt x="23" y="30"/>
                </a:lnTo>
                <a:lnTo>
                  <a:pt x="26" y="30"/>
                </a:lnTo>
                <a:lnTo>
                  <a:pt x="26" y="66"/>
                </a:lnTo>
                <a:lnTo>
                  <a:pt x="26" y="59"/>
                </a:lnTo>
                <a:lnTo>
                  <a:pt x="30" y="56"/>
                </a:lnTo>
                <a:lnTo>
                  <a:pt x="30" y="78"/>
                </a:lnTo>
                <a:lnTo>
                  <a:pt x="30" y="74"/>
                </a:lnTo>
                <a:lnTo>
                  <a:pt x="34" y="83"/>
                </a:lnTo>
                <a:lnTo>
                  <a:pt x="34" y="117"/>
                </a:lnTo>
                <a:lnTo>
                  <a:pt x="38" y="120"/>
                </a:lnTo>
                <a:lnTo>
                  <a:pt x="38" y="123"/>
                </a:lnTo>
                <a:lnTo>
                  <a:pt x="38" y="120"/>
                </a:lnTo>
                <a:lnTo>
                  <a:pt x="38" y="122"/>
                </a:lnTo>
                <a:lnTo>
                  <a:pt x="41" y="108"/>
                </a:lnTo>
                <a:lnTo>
                  <a:pt x="41" y="83"/>
                </a:lnTo>
                <a:lnTo>
                  <a:pt x="41" y="87"/>
                </a:lnTo>
                <a:lnTo>
                  <a:pt x="45" y="86"/>
                </a:lnTo>
                <a:lnTo>
                  <a:pt x="45" y="72"/>
                </a:lnTo>
                <a:lnTo>
                  <a:pt x="49" y="80"/>
                </a:lnTo>
                <a:lnTo>
                  <a:pt x="49" y="75"/>
                </a:lnTo>
                <a:lnTo>
                  <a:pt x="49" y="86"/>
                </a:lnTo>
                <a:lnTo>
                  <a:pt x="53" y="74"/>
                </a:lnTo>
                <a:lnTo>
                  <a:pt x="53" y="83"/>
                </a:lnTo>
                <a:lnTo>
                  <a:pt x="53" y="75"/>
                </a:lnTo>
                <a:lnTo>
                  <a:pt x="56" y="86"/>
                </a:lnTo>
                <a:lnTo>
                  <a:pt x="56" y="96"/>
                </a:lnTo>
                <a:lnTo>
                  <a:pt x="60" y="92"/>
                </a:lnTo>
                <a:lnTo>
                  <a:pt x="60" y="99"/>
                </a:lnTo>
                <a:lnTo>
                  <a:pt x="60" y="92"/>
                </a:lnTo>
                <a:lnTo>
                  <a:pt x="64" y="98"/>
                </a:lnTo>
                <a:lnTo>
                  <a:pt x="64" y="95"/>
                </a:lnTo>
                <a:lnTo>
                  <a:pt x="64" y="114"/>
                </a:lnTo>
                <a:lnTo>
                  <a:pt x="68" y="116"/>
                </a:lnTo>
                <a:lnTo>
                  <a:pt x="68" y="138"/>
                </a:lnTo>
                <a:lnTo>
                  <a:pt x="68" y="134"/>
                </a:lnTo>
                <a:lnTo>
                  <a:pt x="71" y="132"/>
                </a:lnTo>
                <a:lnTo>
                  <a:pt x="71" y="140"/>
                </a:lnTo>
                <a:lnTo>
                  <a:pt x="75" y="144"/>
                </a:lnTo>
                <a:lnTo>
                  <a:pt x="75" y="102"/>
                </a:lnTo>
                <a:lnTo>
                  <a:pt x="79" y="125"/>
                </a:lnTo>
                <a:lnTo>
                  <a:pt x="79" y="131"/>
                </a:lnTo>
                <a:lnTo>
                  <a:pt x="79" y="65"/>
                </a:lnTo>
                <a:lnTo>
                  <a:pt x="83" y="54"/>
                </a:lnTo>
                <a:lnTo>
                  <a:pt x="83" y="35"/>
                </a:lnTo>
                <a:lnTo>
                  <a:pt x="86" y="35"/>
                </a:lnTo>
                <a:lnTo>
                  <a:pt x="86" y="57"/>
                </a:lnTo>
                <a:lnTo>
                  <a:pt x="86" y="24"/>
                </a:lnTo>
                <a:lnTo>
                  <a:pt x="90" y="14"/>
                </a:lnTo>
                <a:lnTo>
                  <a:pt x="90" y="12"/>
                </a:lnTo>
                <a:lnTo>
                  <a:pt x="90" y="20"/>
                </a:lnTo>
                <a:lnTo>
                  <a:pt x="94" y="15"/>
                </a:lnTo>
                <a:lnTo>
                  <a:pt x="94" y="27"/>
                </a:lnTo>
                <a:lnTo>
                  <a:pt x="94" y="18"/>
                </a:lnTo>
                <a:lnTo>
                  <a:pt x="98" y="14"/>
                </a:lnTo>
                <a:lnTo>
                  <a:pt x="98" y="0"/>
                </a:lnTo>
                <a:lnTo>
                  <a:pt x="101" y="9"/>
                </a:lnTo>
                <a:lnTo>
                  <a:pt x="101" y="3"/>
                </a:lnTo>
                <a:lnTo>
                  <a:pt x="101" y="24"/>
                </a:lnTo>
                <a:lnTo>
                  <a:pt x="105" y="23"/>
                </a:lnTo>
                <a:lnTo>
                  <a:pt x="105" y="65"/>
                </a:lnTo>
                <a:lnTo>
                  <a:pt x="109" y="62"/>
                </a:lnTo>
                <a:lnTo>
                  <a:pt x="109" y="75"/>
                </a:lnTo>
                <a:lnTo>
                  <a:pt x="109" y="60"/>
                </a:lnTo>
                <a:lnTo>
                  <a:pt x="113" y="50"/>
                </a:lnTo>
                <a:lnTo>
                  <a:pt x="113" y="59"/>
                </a:lnTo>
                <a:lnTo>
                  <a:pt x="113" y="20"/>
                </a:lnTo>
                <a:lnTo>
                  <a:pt x="113" y="23"/>
                </a:lnTo>
                <a:lnTo>
                  <a:pt x="116" y="51"/>
                </a:lnTo>
                <a:lnTo>
                  <a:pt x="116" y="89"/>
                </a:lnTo>
                <a:lnTo>
                  <a:pt x="116" y="54"/>
                </a:lnTo>
                <a:lnTo>
                  <a:pt x="120" y="24"/>
                </a:lnTo>
                <a:lnTo>
                  <a:pt x="120" y="11"/>
                </a:lnTo>
                <a:lnTo>
                  <a:pt x="120" y="27"/>
                </a:lnTo>
                <a:lnTo>
                  <a:pt x="124" y="44"/>
                </a:lnTo>
                <a:lnTo>
                  <a:pt x="124" y="69"/>
                </a:lnTo>
                <a:lnTo>
                  <a:pt x="128" y="63"/>
                </a:lnTo>
                <a:lnTo>
                  <a:pt x="128" y="17"/>
                </a:lnTo>
                <a:lnTo>
                  <a:pt x="128" y="27"/>
                </a:lnTo>
                <a:lnTo>
                  <a:pt x="131" y="14"/>
                </a:lnTo>
                <a:lnTo>
                  <a:pt x="131" y="27"/>
                </a:lnTo>
                <a:lnTo>
                  <a:pt x="131" y="24"/>
                </a:lnTo>
                <a:lnTo>
                  <a:pt x="135" y="26"/>
                </a:lnTo>
                <a:lnTo>
                  <a:pt x="135" y="53"/>
                </a:lnTo>
                <a:lnTo>
                  <a:pt x="135" y="39"/>
                </a:lnTo>
                <a:lnTo>
                  <a:pt x="139" y="27"/>
                </a:lnTo>
                <a:lnTo>
                  <a:pt x="139" y="45"/>
                </a:lnTo>
                <a:lnTo>
                  <a:pt x="143" y="42"/>
                </a:lnTo>
                <a:lnTo>
                  <a:pt x="143" y="105"/>
                </a:lnTo>
                <a:lnTo>
                  <a:pt x="146" y="101"/>
                </a:lnTo>
                <a:lnTo>
                  <a:pt x="146" y="41"/>
                </a:lnTo>
                <a:lnTo>
                  <a:pt x="150" y="27"/>
                </a:lnTo>
                <a:lnTo>
                  <a:pt x="150" y="12"/>
                </a:lnTo>
                <a:lnTo>
                  <a:pt x="150" y="27"/>
                </a:lnTo>
                <a:lnTo>
                  <a:pt x="154" y="30"/>
                </a:lnTo>
                <a:lnTo>
                  <a:pt x="154" y="77"/>
                </a:lnTo>
                <a:lnTo>
                  <a:pt x="154" y="75"/>
                </a:lnTo>
                <a:lnTo>
                  <a:pt x="158" y="80"/>
                </a:lnTo>
                <a:lnTo>
                  <a:pt x="158" y="60"/>
                </a:lnTo>
                <a:lnTo>
                  <a:pt x="158" y="72"/>
                </a:lnTo>
                <a:lnTo>
                  <a:pt x="161" y="68"/>
                </a:lnTo>
                <a:lnTo>
                  <a:pt x="161" y="60"/>
                </a:lnTo>
                <a:lnTo>
                  <a:pt x="161" y="72"/>
                </a:lnTo>
                <a:lnTo>
                  <a:pt x="165" y="69"/>
                </a:lnTo>
                <a:lnTo>
                  <a:pt x="165" y="74"/>
                </a:lnTo>
                <a:lnTo>
                  <a:pt x="165" y="62"/>
                </a:lnTo>
                <a:lnTo>
                  <a:pt x="169" y="69"/>
                </a:lnTo>
                <a:lnTo>
                  <a:pt x="169" y="72"/>
                </a:lnTo>
                <a:lnTo>
                  <a:pt x="169" y="60"/>
                </a:lnTo>
                <a:lnTo>
                  <a:pt x="169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3722688" y="1797050"/>
            <a:ext cx="261938" cy="238125"/>
          </a:xfrm>
          <a:custGeom>
            <a:avLst/>
            <a:gdLst/>
            <a:ahLst/>
            <a:cxnLst>
              <a:cxn ang="0">
                <a:pos x="4" y="77"/>
              </a:cxn>
              <a:cxn ang="0">
                <a:pos x="7" y="96"/>
              </a:cxn>
              <a:cxn ang="0">
                <a:pos x="11" y="123"/>
              </a:cxn>
              <a:cxn ang="0">
                <a:pos x="19" y="150"/>
              </a:cxn>
              <a:cxn ang="0">
                <a:pos x="22" y="135"/>
              </a:cxn>
              <a:cxn ang="0">
                <a:pos x="22" y="140"/>
              </a:cxn>
              <a:cxn ang="0">
                <a:pos x="26" y="95"/>
              </a:cxn>
              <a:cxn ang="0">
                <a:pos x="30" y="86"/>
              </a:cxn>
              <a:cxn ang="0">
                <a:pos x="34" y="86"/>
              </a:cxn>
              <a:cxn ang="0">
                <a:pos x="41" y="93"/>
              </a:cxn>
              <a:cxn ang="0">
                <a:pos x="45" y="138"/>
              </a:cxn>
              <a:cxn ang="0">
                <a:pos x="45" y="144"/>
              </a:cxn>
              <a:cxn ang="0">
                <a:pos x="52" y="32"/>
              </a:cxn>
              <a:cxn ang="0">
                <a:pos x="52" y="80"/>
              </a:cxn>
              <a:cxn ang="0">
                <a:pos x="56" y="30"/>
              </a:cxn>
              <a:cxn ang="0">
                <a:pos x="60" y="35"/>
              </a:cxn>
              <a:cxn ang="0">
                <a:pos x="64" y="20"/>
              </a:cxn>
              <a:cxn ang="0">
                <a:pos x="71" y="6"/>
              </a:cxn>
              <a:cxn ang="0">
                <a:pos x="75" y="9"/>
              </a:cxn>
              <a:cxn ang="0">
                <a:pos x="75" y="14"/>
              </a:cxn>
              <a:cxn ang="0">
                <a:pos x="79" y="3"/>
              </a:cxn>
              <a:cxn ang="0">
                <a:pos x="82" y="6"/>
              </a:cxn>
              <a:cxn ang="0">
                <a:pos x="86" y="15"/>
              </a:cxn>
              <a:cxn ang="0">
                <a:pos x="90" y="65"/>
              </a:cxn>
              <a:cxn ang="0">
                <a:pos x="94" y="38"/>
              </a:cxn>
              <a:cxn ang="0">
                <a:pos x="97" y="29"/>
              </a:cxn>
              <a:cxn ang="0">
                <a:pos x="101" y="14"/>
              </a:cxn>
              <a:cxn ang="0">
                <a:pos x="105" y="32"/>
              </a:cxn>
              <a:cxn ang="0">
                <a:pos x="112" y="78"/>
              </a:cxn>
              <a:cxn ang="0">
                <a:pos x="116" y="44"/>
              </a:cxn>
              <a:cxn ang="0">
                <a:pos x="120" y="33"/>
              </a:cxn>
              <a:cxn ang="0">
                <a:pos x="124" y="68"/>
              </a:cxn>
              <a:cxn ang="0">
                <a:pos x="127" y="119"/>
              </a:cxn>
              <a:cxn ang="0">
                <a:pos x="131" y="96"/>
              </a:cxn>
              <a:cxn ang="0">
                <a:pos x="135" y="9"/>
              </a:cxn>
              <a:cxn ang="0">
                <a:pos x="139" y="14"/>
              </a:cxn>
              <a:cxn ang="0">
                <a:pos x="142" y="62"/>
              </a:cxn>
              <a:cxn ang="0">
                <a:pos x="146" y="102"/>
              </a:cxn>
              <a:cxn ang="0">
                <a:pos x="154" y="71"/>
              </a:cxn>
              <a:cxn ang="0">
                <a:pos x="157" y="83"/>
              </a:cxn>
              <a:cxn ang="0">
                <a:pos x="157" y="86"/>
              </a:cxn>
              <a:cxn ang="0">
                <a:pos x="165" y="56"/>
              </a:cxn>
            </a:cxnLst>
            <a:rect l="0" t="0" r="r" b="b"/>
            <a:pathLst>
              <a:path w="165" h="150">
                <a:moveTo>
                  <a:pt x="0" y="75"/>
                </a:moveTo>
                <a:lnTo>
                  <a:pt x="4" y="69"/>
                </a:lnTo>
                <a:lnTo>
                  <a:pt x="4" y="77"/>
                </a:lnTo>
                <a:lnTo>
                  <a:pt x="4" y="75"/>
                </a:lnTo>
                <a:lnTo>
                  <a:pt x="7" y="72"/>
                </a:lnTo>
                <a:lnTo>
                  <a:pt x="7" y="96"/>
                </a:lnTo>
                <a:lnTo>
                  <a:pt x="11" y="102"/>
                </a:lnTo>
                <a:lnTo>
                  <a:pt x="11" y="95"/>
                </a:lnTo>
                <a:lnTo>
                  <a:pt x="11" y="123"/>
                </a:lnTo>
                <a:lnTo>
                  <a:pt x="15" y="123"/>
                </a:lnTo>
                <a:lnTo>
                  <a:pt x="15" y="144"/>
                </a:lnTo>
                <a:lnTo>
                  <a:pt x="19" y="150"/>
                </a:lnTo>
                <a:lnTo>
                  <a:pt x="19" y="110"/>
                </a:lnTo>
                <a:lnTo>
                  <a:pt x="19" y="143"/>
                </a:lnTo>
                <a:lnTo>
                  <a:pt x="22" y="135"/>
                </a:lnTo>
                <a:lnTo>
                  <a:pt x="22" y="141"/>
                </a:lnTo>
                <a:lnTo>
                  <a:pt x="22" y="116"/>
                </a:lnTo>
                <a:lnTo>
                  <a:pt x="22" y="140"/>
                </a:lnTo>
                <a:lnTo>
                  <a:pt x="26" y="143"/>
                </a:lnTo>
                <a:lnTo>
                  <a:pt x="26" y="147"/>
                </a:lnTo>
                <a:lnTo>
                  <a:pt x="26" y="95"/>
                </a:lnTo>
                <a:lnTo>
                  <a:pt x="30" y="102"/>
                </a:lnTo>
                <a:lnTo>
                  <a:pt x="30" y="83"/>
                </a:lnTo>
                <a:lnTo>
                  <a:pt x="30" y="86"/>
                </a:lnTo>
                <a:lnTo>
                  <a:pt x="34" y="87"/>
                </a:lnTo>
                <a:lnTo>
                  <a:pt x="34" y="96"/>
                </a:lnTo>
                <a:lnTo>
                  <a:pt x="34" y="86"/>
                </a:lnTo>
                <a:lnTo>
                  <a:pt x="37" y="81"/>
                </a:lnTo>
                <a:lnTo>
                  <a:pt x="37" y="98"/>
                </a:lnTo>
                <a:lnTo>
                  <a:pt x="41" y="93"/>
                </a:lnTo>
                <a:lnTo>
                  <a:pt x="41" y="86"/>
                </a:lnTo>
                <a:lnTo>
                  <a:pt x="41" y="114"/>
                </a:lnTo>
                <a:lnTo>
                  <a:pt x="45" y="138"/>
                </a:lnTo>
                <a:lnTo>
                  <a:pt x="45" y="146"/>
                </a:lnTo>
                <a:lnTo>
                  <a:pt x="45" y="137"/>
                </a:lnTo>
                <a:lnTo>
                  <a:pt x="45" y="144"/>
                </a:lnTo>
                <a:lnTo>
                  <a:pt x="49" y="146"/>
                </a:lnTo>
                <a:lnTo>
                  <a:pt x="49" y="29"/>
                </a:lnTo>
                <a:lnTo>
                  <a:pt x="52" y="32"/>
                </a:lnTo>
                <a:lnTo>
                  <a:pt x="52" y="80"/>
                </a:lnTo>
                <a:lnTo>
                  <a:pt x="52" y="23"/>
                </a:lnTo>
                <a:lnTo>
                  <a:pt x="52" y="80"/>
                </a:lnTo>
                <a:lnTo>
                  <a:pt x="56" y="57"/>
                </a:lnTo>
                <a:lnTo>
                  <a:pt x="56" y="27"/>
                </a:lnTo>
                <a:lnTo>
                  <a:pt x="56" y="30"/>
                </a:lnTo>
                <a:lnTo>
                  <a:pt x="60" y="36"/>
                </a:lnTo>
                <a:lnTo>
                  <a:pt x="60" y="69"/>
                </a:lnTo>
                <a:lnTo>
                  <a:pt x="60" y="35"/>
                </a:lnTo>
                <a:lnTo>
                  <a:pt x="60" y="66"/>
                </a:lnTo>
                <a:lnTo>
                  <a:pt x="64" y="57"/>
                </a:lnTo>
                <a:lnTo>
                  <a:pt x="64" y="20"/>
                </a:lnTo>
                <a:lnTo>
                  <a:pt x="67" y="26"/>
                </a:lnTo>
                <a:lnTo>
                  <a:pt x="67" y="11"/>
                </a:lnTo>
                <a:lnTo>
                  <a:pt x="71" y="6"/>
                </a:lnTo>
                <a:lnTo>
                  <a:pt x="71" y="17"/>
                </a:lnTo>
                <a:lnTo>
                  <a:pt x="71" y="9"/>
                </a:lnTo>
                <a:lnTo>
                  <a:pt x="75" y="9"/>
                </a:lnTo>
                <a:lnTo>
                  <a:pt x="75" y="15"/>
                </a:lnTo>
                <a:lnTo>
                  <a:pt x="75" y="0"/>
                </a:lnTo>
                <a:lnTo>
                  <a:pt x="75" y="14"/>
                </a:lnTo>
                <a:lnTo>
                  <a:pt x="79" y="14"/>
                </a:lnTo>
                <a:lnTo>
                  <a:pt x="79" y="17"/>
                </a:lnTo>
                <a:lnTo>
                  <a:pt x="79" y="3"/>
                </a:lnTo>
                <a:lnTo>
                  <a:pt x="79" y="12"/>
                </a:lnTo>
                <a:lnTo>
                  <a:pt x="82" y="8"/>
                </a:lnTo>
                <a:lnTo>
                  <a:pt x="82" y="6"/>
                </a:lnTo>
                <a:lnTo>
                  <a:pt x="82" y="24"/>
                </a:lnTo>
                <a:lnTo>
                  <a:pt x="86" y="17"/>
                </a:lnTo>
                <a:lnTo>
                  <a:pt x="86" y="15"/>
                </a:lnTo>
                <a:lnTo>
                  <a:pt x="86" y="26"/>
                </a:lnTo>
                <a:lnTo>
                  <a:pt x="90" y="17"/>
                </a:lnTo>
                <a:lnTo>
                  <a:pt x="90" y="65"/>
                </a:lnTo>
                <a:lnTo>
                  <a:pt x="94" y="60"/>
                </a:lnTo>
                <a:lnTo>
                  <a:pt x="94" y="71"/>
                </a:lnTo>
                <a:lnTo>
                  <a:pt x="94" y="38"/>
                </a:lnTo>
                <a:lnTo>
                  <a:pt x="94" y="50"/>
                </a:lnTo>
                <a:lnTo>
                  <a:pt x="97" y="54"/>
                </a:lnTo>
                <a:lnTo>
                  <a:pt x="97" y="29"/>
                </a:lnTo>
                <a:lnTo>
                  <a:pt x="101" y="23"/>
                </a:lnTo>
                <a:lnTo>
                  <a:pt x="101" y="9"/>
                </a:lnTo>
                <a:lnTo>
                  <a:pt x="101" y="14"/>
                </a:lnTo>
                <a:lnTo>
                  <a:pt x="105" y="18"/>
                </a:lnTo>
                <a:lnTo>
                  <a:pt x="105" y="11"/>
                </a:lnTo>
                <a:lnTo>
                  <a:pt x="105" y="32"/>
                </a:lnTo>
                <a:lnTo>
                  <a:pt x="109" y="27"/>
                </a:lnTo>
                <a:lnTo>
                  <a:pt x="109" y="81"/>
                </a:lnTo>
                <a:lnTo>
                  <a:pt x="112" y="78"/>
                </a:lnTo>
                <a:lnTo>
                  <a:pt x="112" y="26"/>
                </a:lnTo>
                <a:lnTo>
                  <a:pt x="112" y="38"/>
                </a:lnTo>
                <a:lnTo>
                  <a:pt x="116" y="44"/>
                </a:lnTo>
                <a:lnTo>
                  <a:pt x="116" y="48"/>
                </a:lnTo>
                <a:lnTo>
                  <a:pt x="116" y="36"/>
                </a:lnTo>
                <a:lnTo>
                  <a:pt x="120" y="33"/>
                </a:lnTo>
                <a:lnTo>
                  <a:pt x="120" y="65"/>
                </a:lnTo>
                <a:lnTo>
                  <a:pt x="124" y="71"/>
                </a:lnTo>
                <a:lnTo>
                  <a:pt x="124" y="68"/>
                </a:lnTo>
                <a:lnTo>
                  <a:pt x="124" y="111"/>
                </a:lnTo>
                <a:lnTo>
                  <a:pt x="127" y="117"/>
                </a:lnTo>
                <a:lnTo>
                  <a:pt x="127" y="119"/>
                </a:lnTo>
                <a:lnTo>
                  <a:pt x="127" y="99"/>
                </a:lnTo>
                <a:lnTo>
                  <a:pt x="127" y="107"/>
                </a:lnTo>
                <a:lnTo>
                  <a:pt x="131" y="96"/>
                </a:lnTo>
                <a:lnTo>
                  <a:pt x="131" y="74"/>
                </a:lnTo>
                <a:lnTo>
                  <a:pt x="135" y="72"/>
                </a:lnTo>
                <a:lnTo>
                  <a:pt x="135" y="9"/>
                </a:lnTo>
                <a:lnTo>
                  <a:pt x="139" y="17"/>
                </a:lnTo>
                <a:lnTo>
                  <a:pt x="139" y="29"/>
                </a:lnTo>
                <a:lnTo>
                  <a:pt x="139" y="14"/>
                </a:lnTo>
                <a:lnTo>
                  <a:pt x="139" y="21"/>
                </a:lnTo>
                <a:lnTo>
                  <a:pt x="142" y="24"/>
                </a:lnTo>
                <a:lnTo>
                  <a:pt x="142" y="62"/>
                </a:lnTo>
                <a:lnTo>
                  <a:pt x="146" y="90"/>
                </a:lnTo>
                <a:lnTo>
                  <a:pt x="146" y="117"/>
                </a:lnTo>
                <a:lnTo>
                  <a:pt x="146" y="102"/>
                </a:lnTo>
                <a:lnTo>
                  <a:pt x="150" y="98"/>
                </a:lnTo>
                <a:lnTo>
                  <a:pt x="150" y="71"/>
                </a:lnTo>
                <a:lnTo>
                  <a:pt x="154" y="71"/>
                </a:lnTo>
                <a:lnTo>
                  <a:pt x="154" y="69"/>
                </a:lnTo>
                <a:lnTo>
                  <a:pt x="154" y="77"/>
                </a:lnTo>
                <a:lnTo>
                  <a:pt x="157" y="83"/>
                </a:lnTo>
                <a:lnTo>
                  <a:pt x="157" y="87"/>
                </a:lnTo>
                <a:lnTo>
                  <a:pt x="157" y="75"/>
                </a:lnTo>
                <a:lnTo>
                  <a:pt x="157" y="86"/>
                </a:lnTo>
                <a:lnTo>
                  <a:pt x="161" y="84"/>
                </a:lnTo>
                <a:lnTo>
                  <a:pt x="161" y="65"/>
                </a:lnTo>
                <a:lnTo>
                  <a:pt x="165" y="56"/>
                </a:lnTo>
                <a:lnTo>
                  <a:pt x="165" y="47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0" name="Freeform 76"/>
          <p:cNvSpPr>
            <a:spLocks/>
          </p:cNvSpPr>
          <p:nvPr/>
        </p:nvSpPr>
        <p:spPr bwMode="auto">
          <a:xfrm>
            <a:off x="3984625" y="1820862"/>
            <a:ext cx="261938" cy="204788"/>
          </a:xfrm>
          <a:custGeom>
            <a:avLst/>
            <a:gdLst/>
            <a:ahLst/>
            <a:cxnLst>
              <a:cxn ang="0">
                <a:pos x="4" y="66"/>
              </a:cxn>
              <a:cxn ang="0">
                <a:pos x="7" y="81"/>
              </a:cxn>
              <a:cxn ang="0">
                <a:pos x="11" y="18"/>
              </a:cxn>
              <a:cxn ang="0">
                <a:pos x="15" y="80"/>
              </a:cxn>
              <a:cxn ang="0">
                <a:pos x="19" y="17"/>
              </a:cxn>
              <a:cxn ang="0">
                <a:pos x="22" y="0"/>
              </a:cxn>
              <a:cxn ang="0">
                <a:pos x="26" y="57"/>
              </a:cxn>
              <a:cxn ang="0">
                <a:pos x="30" y="71"/>
              </a:cxn>
              <a:cxn ang="0">
                <a:pos x="33" y="30"/>
              </a:cxn>
              <a:cxn ang="0">
                <a:pos x="37" y="30"/>
              </a:cxn>
              <a:cxn ang="0">
                <a:pos x="41" y="33"/>
              </a:cxn>
              <a:cxn ang="0">
                <a:pos x="45" y="57"/>
              </a:cxn>
              <a:cxn ang="0">
                <a:pos x="48" y="33"/>
              </a:cxn>
              <a:cxn ang="0">
                <a:pos x="52" y="63"/>
              </a:cxn>
              <a:cxn ang="0">
                <a:pos x="56" y="30"/>
              </a:cxn>
              <a:cxn ang="0">
                <a:pos x="60" y="26"/>
              </a:cxn>
              <a:cxn ang="0">
                <a:pos x="63" y="44"/>
              </a:cxn>
              <a:cxn ang="0">
                <a:pos x="67" y="65"/>
              </a:cxn>
              <a:cxn ang="0">
                <a:pos x="71" y="59"/>
              </a:cxn>
              <a:cxn ang="0">
                <a:pos x="75" y="80"/>
              </a:cxn>
              <a:cxn ang="0">
                <a:pos x="82" y="42"/>
              </a:cxn>
              <a:cxn ang="0">
                <a:pos x="86" y="27"/>
              </a:cxn>
              <a:cxn ang="0">
                <a:pos x="90" y="24"/>
              </a:cxn>
              <a:cxn ang="0">
                <a:pos x="90" y="21"/>
              </a:cxn>
              <a:cxn ang="0">
                <a:pos x="93" y="23"/>
              </a:cxn>
              <a:cxn ang="0">
                <a:pos x="97" y="66"/>
              </a:cxn>
              <a:cxn ang="0">
                <a:pos x="105" y="105"/>
              </a:cxn>
              <a:cxn ang="0">
                <a:pos x="108" y="98"/>
              </a:cxn>
              <a:cxn ang="0">
                <a:pos x="112" y="87"/>
              </a:cxn>
              <a:cxn ang="0">
                <a:pos x="116" y="99"/>
              </a:cxn>
              <a:cxn ang="0">
                <a:pos x="120" y="93"/>
              </a:cxn>
              <a:cxn ang="0">
                <a:pos x="123" y="129"/>
              </a:cxn>
              <a:cxn ang="0">
                <a:pos x="127" y="116"/>
              </a:cxn>
              <a:cxn ang="0">
                <a:pos x="131" y="113"/>
              </a:cxn>
              <a:cxn ang="0">
                <a:pos x="135" y="119"/>
              </a:cxn>
              <a:cxn ang="0">
                <a:pos x="138" y="18"/>
              </a:cxn>
              <a:cxn ang="0">
                <a:pos x="142" y="23"/>
              </a:cxn>
              <a:cxn ang="0">
                <a:pos x="146" y="44"/>
              </a:cxn>
              <a:cxn ang="0">
                <a:pos x="150" y="60"/>
              </a:cxn>
              <a:cxn ang="0">
                <a:pos x="153" y="35"/>
              </a:cxn>
              <a:cxn ang="0">
                <a:pos x="157" y="35"/>
              </a:cxn>
              <a:cxn ang="0">
                <a:pos x="161" y="35"/>
              </a:cxn>
            </a:cxnLst>
            <a:rect l="0" t="0" r="r" b="b"/>
            <a:pathLst>
              <a:path w="165" h="129">
                <a:moveTo>
                  <a:pt x="0" y="48"/>
                </a:moveTo>
                <a:lnTo>
                  <a:pt x="4" y="51"/>
                </a:lnTo>
                <a:lnTo>
                  <a:pt x="4" y="66"/>
                </a:lnTo>
                <a:lnTo>
                  <a:pt x="4" y="59"/>
                </a:lnTo>
                <a:lnTo>
                  <a:pt x="7" y="66"/>
                </a:lnTo>
                <a:lnTo>
                  <a:pt x="7" y="81"/>
                </a:lnTo>
                <a:lnTo>
                  <a:pt x="7" y="56"/>
                </a:lnTo>
                <a:lnTo>
                  <a:pt x="11" y="38"/>
                </a:lnTo>
                <a:lnTo>
                  <a:pt x="11" y="18"/>
                </a:lnTo>
                <a:lnTo>
                  <a:pt x="11" y="23"/>
                </a:lnTo>
                <a:lnTo>
                  <a:pt x="15" y="35"/>
                </a:lnTo>
                <a:lnTo>
                  <a:pt x="15" y="80"/>
                </a:lnTo>
                <a:lnTo>
                  <a:pt x="15" y="74"/>
                </a:lnTo>
                <a:lnTo>
                  <a:pt x="19" y="66"/>
                </a:lnTo>
                <a:lnTo>
                  <a:pt x="19" y="17"/>
                </a:lnTo>
                <a:lnTo>
                  <a:pt x="22" y="3"/>
                </a:lnTo>
                <a:lnTo>
                  <a:pt x="22" y="15"/>
                </a:lnTo>
                <a:lnTo>
                  <a:pt x="22" y="0"/>
                </a:lnTo>
                <a:lnTo>
                  <a:pt x="22" y="12"/>
                </a:lnTo>
                <a:lnTo>
                  <a:pt x="26" y="18"/>
                </a:lnTo>
                <a:lnTo>
                  <a:pt x="26" y="57"/>
                </a:lnTo>
                <a:lnTo>
                  <a:pt x="30" y="66"/>
                </a:lnTo>
                <a:lnTo>
                  <a:pt x="30" y="75"/>
                </a:lnTo>
                <a:lnTo>
                  <a:pt x="30" y="71"/>
                </a:lnTo>
                <a:lnTo>
                  <a:pt x="33" y="56"/>
                </a:lnTo>
                <a:lnTo>
                  <a:pt x="33" y="27"/>
                </a:lnTo>
                <a:lnTo>
                  <a:pt x="33" y="30"/>
                </a:lnTo>
                <a:lnTo>
                  <a:pt x="37" y="35"/>
                </a:lnTo>
                <a:lnTo>
                  <a:pt x="37" y="44"/>
                </a:lnTo>
                <a:lnTo>
                  <a:pt x="37" y="30"/>
                </a:lnTo>
                <a:lnTo>
                  <a:pt x="37" y="42"/>
                </a:lnTo>
                <a:lnTo>
                  <a:pt x="41" y="42"/>
                </a:lnTo>
                <a:lnTo>
                  <a:pt x="41" y="33"/>
                </a:lnTo>
                <a:lnTo>
                  <a:pt x="41" y="44"/>
                </a:lnTo>
                <a:lnTo>
                  <a:pt x="45" y="50"/>
                </a:lnTo>
                <a:lnTo>
                  <a:pt x="45" y="57"/>
                </a:lnTo>
                <a:lnTo>
                  <a:pt x="45" y="41"/>
                </a:lnTo>
                <a:lnTo>
                  <a:pt x="45" y="47"/>
                </a:lnTo>
                <a:lnTo>
                  <a:pt x="48" y="33"/>
                </a:lnTo>
                <a:lnTo>
                  <a:pt x="48" y="72"/>
                </a:lnTo>
                <a:lnTo>
                  <a:pt x="48" y="66"/>
                </a:lnTo>
                <a:lnTo>
                  <a:pt x="52" y="63"/>
                </a:lnTo>
                <a:lnTo>
                  <a:pt x="52" y="65"/>
                </a:lnTo>
                <a:lnTo>
                  <a:pt x="52" y="47"/>
                </a:lnTo>
                <a:lnTo>
                  <a:pt x="56" y="30"/>
                </a:lnTo>
                <a:lnTo>
                  <a:pt x="56" y="21"/>
                </a:lnTo>
                <a:lnTo>
                  <a:pt x="56" y="27"/>
                </a:lnTo>
                <a:lnTo>
                  <a:pt x="60" y="26"/>
                </a:lnTo>
                <a:lnTo>
                  <a:pt x="60" y="54"/>
                </a:lnTo>
                <a:lnTo>
                  <a:pt x="60" y="53"/>
                </a:lnTo>
                <a:lnTo>
                  <a:pt x="63" y="44"/>
                </a:lnTo>
                <a:lnTo>
                  <a:pt x="63" y="42"/>
                </a:lnTo>
                <a:lnTo>
                  <a:pt x="63" y="69"/>
                </a:lnTo>
                <a:lnTo>
                  <a:pt x="67" y="65"/>
                </a:lnTo>
                <a:lnTo>
                  <a:pt x="67" y="53"/>
                </a:lnTo>
                <a:lnTo>
                  <a:pt x="71" y="56"/>
                </a:lnTo>
                <a:lnTo>
                  <a:pt x="71" y="59"/>
                </a:lnTo>
                <a:lnTo>
                  <a:pt x="71" y="36"/>
                </a:lnTo>
                <a:lnTo>
                  <a:pt x="75" y="30"/>
                </a:lnTo>
                <a:lnTo>
                  <a:pt x="75" y="80"/>
                </a:lnTo>
                <a:lnTo>
                  <a:pt x="78" y="86"/>
                </a:lnTo>
                <a:lnTo>
                  <a:pt x="78" y="47"/>
                </a:lnTo>
                <a:lnTo>
                  <a:pt x="82" y="42"/>
                </a:lnTo>
                <a:lnTo>
                  <a:pt x="82" y="20"/>
                </a:lnTo>
                <a:lnTo>
                  <a:pt x="82" y="29"/>
                </a:lnTo>
                <a:lnTo>
                  <a:pt x="86" y="27"/>
                </a:lnTo>
                <a:lnTo>
                  <a:pt x="86" y="15"/>
                </a:lnTo>
                <a:lnTo>
                  <a:pt x="86" y="32"/>
                </a:lnTo>
                <a:lnTo>
                  <a:pt x="90" y="24"/>
                </a:lnTo>
                <a:lnTo>
                  <a:pt x="90" y="29"/>
                </a:lnTo>
                <a:lnTo>
                  <a:pt x="90" y="20"/>
                </a:lnTo>
                <a:lnTo>
                  <a:pt x="90" y="21"/>
                </a:lnTo>
                <a:lnTo>
                  <a:pt x="93" y="20"/>
                </a:lnTo>
                <a:lnTo>
                  <a:pt x="93" y="15"/>
                </a:lnTo>
                <a:lnTo>
                  <a:pt x="93" y="23"/>
                </a:lnTo>
                <a:lnTo>
                  <a:pt x="97" y="36"/>
                </a:lnTo>
                <a:lnTo>
                  <a:pt x="97" y="30"/>
                </a:lnTo>
                <a:lnTo>
                  <a:pt x="97" y="66"/>
                </a:lnTo>
                <a:lnTo>
                  <a:pt x="101" y="81"/>
                </a:lnTo>
                <a:lnTo>
                  <a:pt x="101" y="108"/>
                </a:lnTo>
                <a:lnTo>
                  <a:pt x="105" y="105"/>
                </a:lnTo>
                <a:lnTo>
                  <a:pt x="105" y="92"/>
                </a:lnTo>
                <a:lnTo>
                  <a:pt x="108" y="96"/>
                </a:lnTo>
                <a:lnTo>
                  <a:pt x="108" y="98"/>
                </a:lnTo>
                <a:lnTo>
                  <a:pt x="108" y="87"/>
                </a:lnTo>
                <a:lnTo>
                  <a:pt x="112" y="81"/>
                </a:lnTo>
                <a:lnTo>
                  <a:pt x="112" y="87"/>
                </a:lnTo>
                <a:lnTo>
                  <a:pt x="112" y="86"/>
                </a:lnTo>
                <a:lnTo>
                  <a:pt x="116" y="90"/>
                </a:lnTo>
                <a:lnTo>
                  <a:pt x="116" y="99"/>
                </a:lnTo>
                <a:lnTo>
                  <a:pt x="116" y="95"/>
                </a:lnTo>
                <a:lnTo>
                  <a:pt x="120" y="98"/>
                </a:lnTo>
                <a:lnTo>
                  <a:pt x="120" y="93"/>
                </a:lnTo>
                <a:lnTo>
                  <a:pt x="120" y="108"/>
                </a:lnTo>
                <a:lnTo>
                  <a:pt x="123" y="114"/>
                </a:lnTo>
                <a:lnTo>
                  <a:pt x="123" y="129"/>
                </a:lnTo>
                <a:lnTo>
                  <a:pt x="127" y="122"/>
                </a:lnTo>
                <a:lnTo>
                  <a:pt x="127" y="125"/>
                </a:lnTo>
                <a:lnTo>
                  <a:pt x="127" y="116"/>
                </a:lnTo>
                <a:lnTo>
                  <a:pt x="131" y="123"/>
                </a:lnTo>
                <a:lnTo>
                  <a:pt x="131" y="125"/>
                </a:lnTo>
                <a:lnTo>
                  <a:pt x="131" y="113"/>
                </a:lnTo>
                <a:lnTo>
                  <a:pt x="131" y="119"/>
                </a:lnTo>
                <a:lnTo>
                  <a:pt x="135" y="116"/>
                </a:lnTo>
                <a:lnTo>
                  <a:pt x="135" y="119"/>
                </a:lnTo>
                <a:lnTo>
                  <a:pt x="135" y="78"/>
                </a:lnTo>
                <a:lnTo>
                  <a:pt x="138" y="50"/>
                </a:lnTo>
                <a:lnTo>
                  <a:pt x="138" y="18"/>
                </a:lnTo>
                <a:lnTo>
                  <a:pt x="138" y="32"/>
                </a:lnTo>
                <a:lnTo>
                  <a:pt x="142" y="32"/>
                </a:lnTo>
                <a:lnTo>
                  <a:pt x="142" y="23"/>
                </a:lnTo>
                <a:lnTo>
                  <a:pt x="142" y="42"/>
                </a:lnTo>
                <a:lnTo>
                  <a:pt x="146" y="47"/>
                </a:lnTo>
                <a:lnTo>
                  <a:pt x="146" y="44"/>
                </a:lnTo>
                <a:lnTo>
                  <a:pt x="146" y="75"/>
                </a:lnTo>
                <a:lnTo>
                  <a:pt x="150" y="71"/>
                </a:lnTo>
                <a:lnTo>
                  <a:pt x="150" y="60"/>
                </a:lnTo>
                <a:lnTo>
                  <a:pt x="150" y="65"/>
                </a:lnTo>
                <a:lnTo>
                  <a:pt x="153" y="54"/>
                </a:lnTo>
                <a:lnTo>
                  <a:pt x="153" y="35"/>
                </a:lnTo>
                <a:lnTo>
                  <a:pt x="157" y="35"/>
                </a:lnTo>
                <a:lnTo>
                  <a:pt x="157" y="60"/>
                </a:lnTo>
                <a:lnTo>
                  <a:pt x="157" y="35"/>
                </a:lnTo>
                <a:lnTo>
                  <a:pt x="161" y="38"/>
                </a:lnTo>
                <a:lnTo>
                  <a:pt x="161" y="29"/>
                </a:lnTo>
                <a:lnTo>
                  <a:pt x="161" y="35"/>
                </a:lnTo>
                <a:lnTo>
                  <a:pt x="165" y="29"/>
                </a:lnTo>
                <a:lnTo>
                  <a:pt x="165" y="5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4246563" y="1847850"/>
            <a:ext cx="249238" cy="176213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7" y="34"/>
              </a:cxn>
              <a:cxn ang="0">
                <a:pos x="11" y="27"/>
              </a:cxn>
              <a:cxn ang="0">
                <a:pos x="15" y="55"/>
              </a:cxn>
              <a:cxn ang="0">
                <a:pos x="18" y="55"/>
              </a:cxn>
              <a:cxn ang="0">
                <a:pos x="22" y="69"/>
              </a:cxn>
              <a:cxn ang="0">
                <a:pos x="26" y="40"/>
              </a:cxn>
              <a:cxn ang="0">
                <a:pos x="30" y="46"/>
              </a:cxn>
              <a:cxn ang="0">
                <a:pos x="33" y="42"/>
              </a:cxn>
              <a:cxn ang="0">
                <a:pos x="33" y="51"/>
              </a:cxn>
              <a:cxn ang="0">
                <a:pos x="41" y="15"/>
              </a:cxn>
              <a:cxn ang="0">
                <a:pos x="45" y="34"/>
              </a:cxn>
              <a:cxn ang="0">
                <a:pos x="48" y="43"/>
              </a:cxn>
              <a:cxn ang="0">
                <a:pos x="52" y="42"/>
              </a:cxn>
              <a:cxn ang="0">
                <a:pos x="56" y="69"/>
              </a:cxn>
              <a:cxn ang="0">
                <a:pos x="60" y="63"/>
              </a:cxn>
              <a:cxn ang="0">
                <a:pos x="63" y="54"/>
              </a:cxn>
              <a:cxn ang="0">
                <a:pos x="67" y="48"/>
              </a:cxn>
              <a:cxn ang="0">
                <a:pos x="71" y="45"/>
              </a:cxn>
              <a:cxn ang="0">
                <a:pos x="75" y="49"/>
              </a:cxn>
              <a:cxn ang="0">
                <a:pos x="78" y="67"/>
              </a:cxn>
              <a:cxn ang="0">
                <a:pos x="82" y="103"/>
              </a:cxn>
              <a:cxn ang="0">
                <a:pos x="86" y="96"/>
              </a:cxn>
              <a:cxn ang="0">
                <a:pos x="90" y="108"/>
              </a:cxn>
              <a:cxn ang="0">
                <a:pos x="93" y="73"/>
              </a:cxn>
              <a:cxn ang="0">
                <a:pos x="97" y="58"/>
              </a:cxn>
              <a:cxn ang="0">
                <a:pos x="101" y="79"/>
              </a:cxn>
              <a:cxn ang="0">
                <a:pos x="105" y="63"/>
              </a:cxn>
              <a:cxn ang="0">
                <a:pos x="105" y="64"/>
              </a:cxn>
              <a:cxn ang="0">
                <a:pos x="108" y="63"/>
              </a:cxn>
              <a:cxn ang="0">
                <a:pos x="112" y="75"/>
              </a:cxn>
              <a:cxn ang="0">
                <a:pos x="116" y="81"/>
              </a:cxn>
              <a:cxn ang="0">
                <a:pos x="120" y="109"/>
              </a:cxn>
              <a:cxn ang="0">
                <a:pos x="123" y="69"/>
              </a:cxn>
              <a:cxn ang="0">
                <a:pos x="127" y="57"/>
              </a:cxn>
              <a:cxn ang="0">
                <a:pos x="131" y="16"/>
              </a:cxn>
              <a:cxn ang="0">
                <a:pos x="135" y="10"/>
              </a:cxn>
              <a:cxn ang="0">
                <a:pos x="138" y="3"/>
              </a:cxn>
              <a:cxn ang="0">
                <a:pos x="142" y="0"/>
              </a:cxn>
              <a:cxn ang="0">
                <a:pos x="146" y="54"/>
              </a:cxn>
              <a:cxn ang="0">
                <a:pos x="150" y="76"/>
              </a:cxn>
              <a:cxn ang="0">
                <a:pos x="153" y="16"/>
              </a:cxn>
            </a:cxnLst>
            <a:rect l="0" t="0" r="r" b="b"/>
            <a:pathLst>
              <a:path w="157" h="111">
                <a:moveTo>
                  <a:pt x="0" y="39"/>
                </a:moveTo>
                <a:lnTo>
                  <a:pt x="3" y="45"/>
                </a:lnTo>
                <a:lnTo>
                  <a:pt x="3" y="4"/>
                </a:lnTo>
                <a:lnTo>
                  <a:pt x="7" y="7"/>
                </a:lnTo>
                <a:lnTo>
                  <a:pt x="7" y="6"/>
                </a:lnTo>
                <a:lnTo>
                  <a:pt x="7" y="34"/>
                </a:lnTo>
                <a:lnTo>
                  <a:pt x="11" y="31"/>
                </a:lnTo>
                <a:lnTo>
                  <a:pt x="11" y="21"/>
                </a:lnTo>
                <a:lnTo>
                  <a:pt x="11" y="27"/>
                </a:lnTo>
                <a:lnTo>
                  <a:pt x="15" y="30"/>
                </a:lnTo>
                <a:lnTo>
                  <a:pt x="15" y="27"/>
                </a:lnTo>
                <a:lnTo>
                  <a:pt x="15" y="55"/>
                </a:lnTo>
                <a:lnTo>
                  <a:pt x="18" y="61"/>
                </a:lnTo>
                <a:lnTo>
                  <a:pt x="18" y="70"/>
                </a:lnTo>
                <a:lnTo>
                  <a:pt x="18" y="55"/>
                </a:lnTo>
                <a:lnTo>
                  <a:pt x="18" y="58"/>
                </a:lnTo>
                <a:lnTo>
                  <a:pt x="22" y="57"/>
                </a:lnTo>
                <a:lnTo>
                  <a:pt x="22" y="69"/>
                </a:lnTo>
                <a:lnTo>
                  <a:pt x="22" y="67"/>
                </a:lnTo>
                <a:lnTo>
                  <a:pt x="26" y="55"/>
                </a:lnTo>
                <a:lnTo>
                  <a:pt x="26" y="40"/>
                </a:lnTo>
                <a:lnTo>
                  <a:pt x="26" y="54"/>
                </a:lnTo>
                <a:lnTo>
                  <a:pt x="30" y="45"/>
                </a:lnTo>
                <a:lnTo>
                  <a:pt x="30" y="46"/>
                </a:lnTo>
                <a:lnTo>
                  <a:pt x="30" y="36"/>
                </a:lnTo>
                <a:lnTo>
                  <a:pt x="30" y="43"/>
                </a:lnTo>
                <a:lnTo>
                  <a:pt x="33" y="42"/>
                </a:lnTo>
                <a:lnTo>
                  <a:pt x="33" y="57"/>
                </a:lnTo>
                <a:lnTo>
                  <a:pt x="33" y="36"/>
                </a:lnTo>
                <a:lnTo>
                  <a:pt x="33" y="51"/>
                </a:lnTo>
                <a:lnTo>
                  <a:pt x="37" y="45"/>
                </a:lnTo>
                <a:lnTo>
                  <a:pt x="37" y="18"/>
                </a:lnTo>
                <a:lnTo>
                  <a:pt x="41" y="15"/>
                </a:lnTo>
                <a:lnTo>
                  <a:pt x="41" y="0"/>
                </a:lnTo>
                <a:lnTo>
                  <a:pt x="41" y="15"/>
                </a:lnTo>
                <a:lnTo>
                  <a:pt x="45" y="34"/>
                </a:lnTo>
                <a:lnTo>
                  <a:pt x="45" y="63"/>
                </a:lnTo>
                <a:lnTo>
                  <a:pt x="45" y="60"/>
                </a:lnTo>
                <a:lnTo>
                  <a:pt x="48" y="43"/>
                </a:lnTo>
                <a:lnTo>
                  <a:pt x="48" y="19"/>
                </a:lnTo>
                <a:lnTo>
                  <a:pt x="48" y="36"/>
                </a:lnTo>
                <a:lnTo>
                  <a:pt x="52" y="42"/>
                </a:lnTo>
                <a:lnTo>
                  <a:pt x="52" y="67"/>
                </a:lnTo>
                <a:lnTo>
                  <a:pt x="56" y="64"/>
                </a:lnTo>
                <a:lnTo>
                  <a:pt x="56" y="69"/>
                </a:lnTo>
                <a:lnTo>
                  <a:pt x="56" y="45"/>
                </a:lnTo>
                <a:lnTo>
                  <a:pt x="60" y="46"/>
                </a:lnTo>
                <a:lnTo>
                  <a:pt x="60" y="63"/>
                </a:lnTo>
                <a:lnTo>
                  <a:pt x="60" y="45"/>
                </a:lnTo>
                <a:lnTo>
                  <a:pt x="60" y="58"/>
                </a:lnTo>
                <a:lnTo>
                  <a:pt x="63" y="54"/>
                </a:lnTo>
                <a:lnTo>
                  <a:pt x="63" y="48"/>
                </a:lnTo>
                <a:lnTo>
                  <a:pt x="63" y="52"/>
                </a:lnTo>
                <a:lnTo>
                  <a:pt x="67" y="48"/>
                </a:lnTo>
                <a:lnTo>
                  <a:pt x="67" y="34"/>
                </a:lnTo>
                <a:lnTo>
                  <a:pt x="67" y="51"/>
                </a:lnTo>
                <a:lnTo>
                  <a:pt x="71" y="45"/>
                </a:lnTo>
                <a:lnTo>
                  <a:pt x="71" y="54"/>
                </a:lnTo>
                <a:lnTo>
                  <a:pt x="71" y="52"/>
                </a:lnTo>
                <a:lnTo>
                  <a:pt x="75" y="49"/>
                </a:lnTo>
                <a:lnTo>
                  <a:pt x="75" y="73"/>
                </a:lnTo>
                <a:lnTo>
                  <a:pt x="78" y="70"/>
                </a:lnTo>
                <a:lnTo>
                  <a:pt x="78" y="67"/>
                </a:lnTo>
                <a:lnTo>
                  <a:pt x="78" y="88"/>
                </a:lnTo>
                <a:lnTo>
                  <a:pt x="82" y="88"/>
                </a:lnTo>
                <a:lnTo>
                  <a:pt x="82" y="103"/>
                </a:lnTo>
                <a:lnTo>
                  <a:pt x="86" y="105"/>
                </a:lnTo>
                <a:lnTo>
                  <a:pt x="86" y="111"/>
                </a:lnTo>
                <a:lnTo>
                  <a:pt x="86" y="96"/>
                </a:lnTo>
                <a:lnTo>
                  <a:pt x="86" y="109"/>
                </a:lnTo>
                <a:lnTo>
                  <a:pt x="90" y="100"/>
                </a:lnTo>
                <a:lnTo>
                  <a:pt x="90" y="108"/>
                </a:lnTo>
                <a:lnTo>
                  <a:pt x="90" y="85"/>
                </a:lnTo>
                <a:lnTo>
                  <a:pt x="93" y="87"/>
                </a:lnTo>
                <a:lnTo>
                  <a:pt x="93" y="73"/>
                </a:lnTo>
                <a:lnTo>
                  <a:pt x="93" y="81"/>
                </a:lnTo>
                <a:lnTo>
                  <a:pt x="97" y="73"/>
                </a:lnTo>
                <a:lnTo>
                  <a:pt x="97" y="58"/>
                </a:lnTo>
                <a:lnTo>
                  <a:pt x="97" y="78"/>
                </a:lnTo>
                <a:lnTo>
                  <a:pt x="101" y="75"/>
                </a:lnTo>
                <a:lnTo>
                  <a:pt x="101" y="79"/>
                </a:lnTo>
                <a:lnTo>
                  <a:pt x="101" y="63"/>
                </a:lnTo>
                <a:lnTo>
                  <a:pt x="101" y="63"/>
                </a:lnTo>
                <a:lnTo>
                  <a:pt x="105" y="63"/>
                </a:lnTo>
                <a:lnTo>
                  <a:pt x="105" y="69"/>
                </a:lnTo>
                <a:lnTo>
                  <a:pt x="105" y="61"/>
                </a:lnTo>
                <a:lnTo>
                  <a:pt x="105" y="64"/>
                </a:lnTo>
                <a:lnTo>
                  <a:pt x="108" y="67"/>
                </a:lnTo>
                <a:lnTo>
                  <a:pt x="108" y="73"/>
                </a:lnTo>
                <a:lnTo>
                  <a:pt x="108" y="63"/>
                </a:lnTo>
                <a:lnTo>
                  <a:pt x="108" y="72"/>
                </a:lnTo>
                <a:lnTo>
                  <a:pt x="112" y="70"/>
                </a:lnTo>
                <a:lnTo>
                  <a:pt x="112" y="75"/>
                </a:lnTo>
                <a:lnTo>
                  <a:pt x="112" y="58"/>
                </a:lnTo>
                <a:lnTo>
                  <a:pt x="112" y="67"/>
                </a:lnTo>
                <a:lnTo>
                  <a:pt x="116" y="81"/>
                </a:lnTo>
                <a:lnTo>
                  <a:pt x="116" y="76"/>
                </a:lnTo>
                <a:lnTo>
                  <a:pt x="116" y="96"/>
                </a:lnTo>
                <a:lnTo>
                  <a:pt x="120" y="109"/>
                </a:lnTo>
                <a:lnTo>
                  <a:pt x="120" y="30"/>
                </a:lnTo>
                <a:lnTo>
                  <a:pt x="123" y="21"/>
                </a:lnTo>
                <a:lnTo>
                  <a:pt x="123" y="69"/>
                </a:lnTo>
                <a:lnTo>
                  <a:pt x="127" y="55"/>
                </a:lnTo>
                <a:lnTo>
                  <a:pt x="127" y="57"/>
                </a:lnTo>
                <a:lnTo>
                  <a:pt x="127" y="57"/>
                </a:lnTo>
                <a:lnTo>
                  <a:pt x="131" y="33"/>
                </a:lnTo>
                <a:lnTo>
                  <a:pt x="131" y="37"/>
                </a:lnTo>
                <a:lnTo>
                  <a:pt x="131" y="16"/>
                </a:lnTo>
                <a:lnTo>
                  <a:pt x="131" y="31"/>
                </a:lnTo>
                <a:lnTo>
                  <a:pt x="135" y="21"/>
                </a:lnTo>
                <a:lnTo>
                  <a:pt x="135" y="10"/>
                </a:lnTo>
                <a:lnTo>
                  <a:pt x="135" y="16"/>
                </a:lnTo>
                <a:lnTo>
                  <a:pt x="138" y="6"/>
                </a:lnTo>
                <a:lnTo>
                  <a:pt x="138" y="3"/>
                </a:lnTo>
                <a:lnTo>
                  <a:pt x="138" y="33"/>
                </a:lnTo>
                <a:lnTo>
                  <a:pt x="142" y="34"/>
                </a:lnTo>
                <a:lnTo>
                  <a:pt x="142" y="0"/>
                </a:lnTo>
                <a:lnTo>
                  <a:pt x="142" y="7"/>
                </a:lnTo>
                <a:lnTo>
                  <a:pt x="146" y="6"/>
                </a:lnTo>
                <a:lnTo>
                  <a:pt x="146" y="54"/>
                </a:lnTo>
                <a:lnTo>
                  <a:pt x="150" y="64"/>
                </a:lnTo>
                <a:lnTo>
                  <a:pt x="150" y="79"/>
                </a:lnTo>
                <a:lnTo>
                  <a:pt x="150" y="76"/>
                </a:lnTo>
                <a:lnTo>
                  <a:pt x="153" y="75"/>
                </a:lnTo>
                <a:lnTo>
                  <a:pt x="153" y="6"/>
                </a:lnTo>
                <a:lnTo>
                  <a:pt x="153" y="16"/>
                </a:lnTo>
                <a:lnTo>
                  <a:pt x="157" y="19"/>
                </a:lnTo>
                <a:lnTo>
                  <a:pt x="157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4495800" y="1828800"/>
            <a:ext cx="249238" cy="195263"/>
          </a:xfrm>
          <a:custGeom>
            <a:avLst/>
            <a:gdLst/>
            <a:ahLst/>
            <a:cxnLst>
              <a:cxn ang="0">
                <a:pos x="4" y="64"/>
              </a:cxn>
              <a:cxn ang="0">
                <a:pos x="8" y="70"/>
              </a:cxn>
              <a:cxn ang="0">
                <a:pos x="11" y="39"/>
              </a:cxn>
              <a:cxn ang="0">
                <a:pos x="15" y="28"/>
              </a:cxn>
              <a:cxn ang="0">
                <a:pos x="19" y="40"/>
              </a:cxn>
              <a:cxn ang="0">
                <a:pos x="23" y="27"/>
              </a:cxn>
              <a:cxn ang="0">
                <a:pos x="26" y="10"/>
              </a:cxn>
              <a:cxn ang="0">
                <a:pos x="30" y="10"/>
              </a:cxn>
              <a:cxn ang="0">
                <a:pos x="34" y="40"/>
              </a:cxn>
              <a:cxn ang="0">
                <a:pos x="37" y="27"/>
              </a:cxn>
              <a:cxn ang="0">
                <a:pos x="41" y="28"/>
              </a:cxn>
              <a:cxn ang="0">
                <a:pos x="45" y="54"/>
              </a:cxn>
              <a:cxn ang="0">
                <a:pos x="49" y="43"/>
              </a:cxn>
              <a:cxn ang="0">
                <a:pos x="52" y="30"/>
              </a:cxn>
              <a:cxn ang="0">
                <a:pos x="56" y="28"/>
              </a:cxn>
              <a:cxn ang="0">
                <a:pos x="56" y="19"/>
              </a:cxn>
              <a:cxn ang="0">
                <a:pos x="60" y="64"/>
              </a:cxn>
              <a:cxn ang="0">
                <a:pos x="64" y="82"/>
              </a:cxn>
              <a:cxn ang="0">
                <a:pos x="67" y="54"/>
              </a:cxn>
              <a:cxn ang="0">
                <a:pos x="71" y="43"/>
              </a:cxn>
              <a:cxn ang="0">
                <a:pos x="75" y="55"/>
              </a:cxn>
              <a:cxn ang="0">
                <a:pos x="82" y="7"/>
              </a:cxn>
              <a:cxn ang="0">
                <a:pos x="86" y="33"/>
              </a:cxn>
              <a:cxn ang="0">
                <a:pos x="86" y="31"/>
              </a:cxn>
              <a:cxn ang="0">
                <a:pos x="90" y="61"/>
              </a:cxn>
              <a:cxn ang="0">
                <a:pos x="94" y="37"/>
              </a:cxn>
              <a:cxn ang="0">
                <a:pos x="97" y="25"/>
              </a:cxn>
              <a:cxn ang="0">
                <a:pos x="101" y="64"/>
              </a:cxn>
              <a:cxn ang="0">
                <a:pos x="105" y="10"/>
              </a:cxn>
              <a:cxn ang="0">
                <a:pos x="112" y="97"/>
              </a:cxn>
              <a:cxn ang="0">
                <a:pos x="116" y="46"/>
              </a:cxn>
              <a:cxn ang="0">
                <a:pos x="120" y="49"/>
              </a:cxn>
              <a:cxn ang="0">
                <a:pos x="124" y="118"/>
              </a:cxn>
              <a:cxn ang="0">
                <a:pos x="127" y="39"/>
              </a:cxn>
              <a:cxn ang="0">
                <a:pos x="131" y="105"/>
              </a:cxn>
              <a:cxn ang="0">
                <a:pos x="131" y="58"/>
              </a:cxn>
              <a:cxn ang="0">
                <a:pos x="135" y="28"/>
              </a:cxn>
              <a:cxn ang="0">
                <a:pos x="139" y="79"/>
              </a:cxn>
              <a:cxn ang="0">
                <a:pos x="142" y="108"/>
              </a:cxn>
              <a:cxn ang="0">
                <a:pos x="146" y="39"/>
              </a:cxn>
              <a:cxn ang="0">
                <a:pos x="150" y="51"/>
              </a:cxn>
              <a:cxn ang="0">
                <a:pos x="154" y="123"/>
              </a:cxn>
            </a:cxnLst>
            <a:rect l="0" t="0" r="r" b="b"/>
            <a:pathLst>
              <a:path w="157" h="123">
                <a:moveTo>
                  <a:pt x="0" y="28"/>
                </a:moveTo>
                <a:lnTo>
                  <a:pt x="0" y="60"/>
                </a:lnTo>
                <a:lnTo>
                  <a:pt x="4" y="64"/>
                </a:lnTo>
                <a:lnTo>
                  <a:pt x="4" y="51"/>
                </a:lnTo>
                <a:lnTo>
                  <a:pt x="4" y="72"/>
                </a:lnTo>
                <a:lnTo>
                  <a:pt x="8" y="70"/>
                </a:lnTo>
                <a:lnTo>
                  <a:pt x="8" y="30"/>
                </a:lnTo>
                <a:lnTo>
                  <a:pt x="11" y="27"/>
                </a:lnTo>
                <a:lnTo>
                  <a:pt x="11" y="39"/>
                </a:lnTo>
                <a:lnTo>
                  <a:pt x="11" y="25"/>
                </a:lnTo>
                <a:lnTo>
                  <a:pt x="11" y="31"/>
                </a:lnTo>
                <a:lnTo>
                  <a:pt x="15" y="28"/>
                </a:lnTo>
                <a:lnTo>
                  <a:pt x="15" y="63"/>
                </a:lnTo>
                <a:lnTo>
                  <a:pt x="15" y="43"/>
                </a:lnTo>
                <a:lnTo>
                  <a:pt x="19" y="40"/>
                </a:lnTo>
                <a:lnTo>
                  <a:pt x="19" y="13"/>
                </a:lnTo>
                <a:lnTo>
                  <a:pt x="19" y="16"/>
                </a:lnTo>
                <a:lnTo>
                  <a:pt x="23" y="27"/>
                </a:lnTo>
                <a:lnTo>
                  <a:pt x="23" y="13"/>
                </a:lnTo>
                <a:lnTo>
                  <a:pt x="23" y="15"/>
                </a:lnTo>
                <a:lnTo>
                  <a:pt x="26" y="10"/>
                </a:lnTo>
                <a:lnTo>
                  <a:pt x="26" y="19"/>
                </a:lnTo>
                <a:lnTo>
                  <a:pt x="26" y="3"/>
                </a:lnTo>
                <a:lnTo>
                  <a:pt x="30" y="10"/>
                </a:lnTo>
                <a:lnTo>
                  <a:pt x="30" y="1"/>
                </a:lnTo>
                <a:lnTo>
                  <a:pt x="30" y="24"/>
                </a:lnTo>
                <a:lnTo>
                  <a:pt x="34" y="40"/>
                </a:lnTo>
                <a:lnTo>
                  <a:pt x="34" y="87"/>
                </a:lnTo>
                <a:lnTo>
                  <a:pt x="34" y="33"/>
                </a:lnTo>
                <a:lnTo>
                  <a:pt x="37" y="27"/>
                </a:lnTo>
                <a:lnTo>
                  <a:pt x="37" y="19"/>
                </a:lnTo>
                <a:lnTo>
                  <a:pt x="37" y="34"/>
                </a:lnTo>
                <a:lnTo>
                  <a:pt x="41" y="28"/>
                </a:lnTo>
                <a:lnTo>
                  <a:pt x="41" y="51"/>
                </a:lnTo>
                <a:lnTo>
                  <a:pt x="41" y="49"/>
                </a:lnTo>
                <a:lnTo>
                  <a:pt x="45" y="54"/>
                </a:lnTo>
                <a:lnTo>
                  <a:pt x="45" y="72"/>
                </a:lnTo>
                <a:lnTo>
                  <a:pt x="45" y="60"/>
                </a:lnTo>
                <a:lnTo>
                  <a:pt x="49" y="43"/>
                </a:lnTo>
                <a:lnTo>
                  <a:pt x="49" y="19"/>
                </a:lnTo>
                <a:lnTo>
                  <a:pt x="49" y="27"/>
                </a:lnTo>
                <a:lnTo>
                  <a:pt x="52" y="30"/>
                </a:lnTo>
                <a:lnTo>
                  <a:pt x="52" y="34"/>
                </a:lnTo>
                <a:lnTo>
                  <a:pt x="52" y="27"/>
                </a:lnTo>
                <a:lnTo>
                  <a:pt x="56" y="28"/>
                </a:lnTo>
                <a:lnTo>
                  <a:pt x="56" y="48"/>
                </a:lnTo>
                <a:lnTo>
                  <a:pt x="56" y="9"/>
                </a:lnTo>
                <a:lnTo>
                  <a:pt x="56" y="19"/>
                </a:lnTo>
                <a:lnTo>
                  <a:pt x="60" y="19"/>
                </a:lnTo>
                <a:lnTo>
                  <a:pt x="60" y="18"/>
                </a:lnTo>
                <a:lnTo>
                  <a:pt x="60" y="64"/>
                </a:lnTo>
                <a:lnTo>
                  <a:pt x="64" y="84"/>
                </a:lnTo>
                <a:lnTo>
                  <a:pt x="64" y="106"/>
                </a:lnTo>
                <a:lnTo>
                  <a:pt x="64" y="82"/>
                </a:lnTo>
                <a:lnTo>
                  <a:pt x="64" y="91"/>
                </a:lnTo>
                <a:lnTo>
                  <a:pt x="67" y="90"/>
                </a:lnTo>
                <a:lnTo>
                  <a:pt x="67" y="54"/>
                </a:lnTo>
                <a:lnTo>
                  <a:pt x="71" y="57"/>
                </a:lnTo>
                <a:lnTo>
                  <a:pt x="71" y="64"/>
                </a:lnTo>
                <a:lnTo>
                  <a:pt x="71" y="43"/>
                </a:lnTo>
                <a:lnTo>
                  <a:pt x="75" y="58"/>
                </a:lnTo>
                <a:lnTo>
                  <a:pt x="75" y="75"/>
                </a:lnTo>
                <a:lnTo>
                  <a:pt x="75" y="55"/>
                </a:lnTo>
                <a:lnTo>
                  <a:pt x="79" y="51"/>
                </a:lnTo>
                <a:lnTo>
                  <a:pt x="79" y="0"/>
                </a:lnTo>
                <a:lnTo>
                  <a:pt x="82" y="7"/>
                </a:lnTo>
                <a:lnTo>
                  <a:pt x="82" y="49"/>
                </a:lnTo>
                <a:lnTo>
                  <a:pt x="82" y="43"/>
                </a:lnTo>
                <a:lnTo>
                  <a:pt x="86" y="33"/>
                </a:lnTo>
                <a:lnTo>
                  <a:pt x="86" y="36"/>
                </a:lnTo>
                <a:lnTo>
                  <a:pt x="86" y="30"/>
                </a:lnTo>
                <a:lnTo>
                  <a:pt x="86" y="31"/>
                </a:lnTo>
                <a:lnTo>
                  <a:pt x="90" y="33"/>
                </a:lnTo>
                <a:lnTo>
                  <a:pt x="90" y="25"/>
                </a:lnTo>
                <a:lnTo>
                  <a:pt x="90" y="61"/>
                </a:lnTo>
                <a:lnTo>
                  <a:pt x="94" y="52"/>
                </a:lnTo>
                <a:lnTo>
                  <a:pt x="94" y="64"/>
                </a:lnTo>
                <a:lnTo>
                  <a:pt x="94" y="37"/>
                </a:lnTo>
                <a:lnTo>
                  <a:pt x="94" y="45"/>
                </a:lnTo>
                <a:lnTo>
                  <a:pt x="97" y="45"/>
                </a:lnTo>
                <a:lnTo>
                  <a:pt x="97" y="25"/>
                </a:lnTo>
                <a:lnTo>
                  <a:pt x="97" y="42"/>
                </a:lnTo>
                <a:lnTo>
                  <a:pt x="101" y="31"/>
                </a:lnTo>
                <a:lnTo>
                  <a:pt x="101" y="64"/>
                </a:lnTo>
                <a:lnTo>
                  <a:pt x="101" y="57"/>
                </a:lnTo>
                <a:lnTo>
                  <a:pt x="105" y="58"/>
                </a:lnTo>
                <a:lnTo>
                  <a:pt x="105" y="10"/>
                </a:lnTo>
                <a:lnTo>
                  <a:pt x="109" y="7"/>
                </a:lnTo>
                <a:lnTo>
                  <a:pt x="109" y="76"/>
                </a:lnTo>
                <a:lnTo>
                  <a:pt x="112" y="97"/>
                </a:lnTo>
                <a:lnTo>
                  <a:pt x="112" y="66"/>
                </a:lnTo>
                <a:lnTo>
                  <a:pt x="116" y="52"/>
                </a:lnTo>
                <a:lnTo>
                  <a:pt x="116" y="46"/>
                </a:lnTo>
                <a:lnTo>
                  <a:pt x="116" y="54"/>
                </a:lnTo>
                <a:lnTo>
                  <a:pt x="120" y="52"/>
                </a:lnTo>
                <a:lnTo>
                  <a:pt x="120" y="49"/>
                </a:lnTo>
                <a:lnTo>
                  <a:pt x="120" y="94"/>
                </a:lnTo>
                <a:lnTo>
                  <a:pt x="124" y="114"/>
                </a:lnTo>
                <a:lnTo>
                  <a:pt x="124" y="118"/>
                </a:lnTo>
                <a:lnTo>
                  <a:pt x="124" y="28"/>
                </a:lnTo>
                <a:lnTo>
                  <a:pt x="124" y="31"/>
                </a:lnTo>
                <a:lnTo>
                  <a:pt x="127" y="39"/>
                </a:lnTo>
                <a:lnTo>
                  <a:pt x="127" y="34"/>
                </a:lnTo>
                <a:lnTo>
                  <a:pt x="127" y="109"/>
                </a:lnTo>
                <a:lnTo>
                  <a:pt x="131" y="105"/>
                </a:lnTo>
                <a:lnTo>
                  <a:pt x="131" y="115"/>
                </a:lnTo>
                <a:lnTo>
                  <a:pt x="131" y="42"/>
                </a:lnTo>
                <a:lnTo>
                  <a:pt x="131" y="58"/>
                </a:lnTo>
                <a:lnTo>
                  <a:pt x="135" y="55"/>
                </a:lnTo>
                <a:lnTo>
                  <a:pt x="135" y="69"/>
                </a:lnTo>
                <a:lnTo>
                  <a:pt x="135" y="28"/>
                </a:lnTo>
                <a:lnTo>
                  <a:pt x="139" y="40"/>
                </a:lnTo>
                <a:lnTo>
                  <a:pt x="139" y="28"/>
                </a:lnTo>
                <a:lnTo>
                  <a:pt x="139" y="79"/>
                </a:lnTo>
                <a:lnTo>
                  <a:pt x="142" y="94"/>
                </a:lnTo>
                <a:lnTo>
                  <a:pt x="142" y="118"/>
                </a:lnTo>
                <a:lnTo>
                  <a:pt x="142" y="108"/>
                </a:lnTo>
                <a:lnTo>
                  <a:pt x="146" y="76"/>
                </a:lnTo>
                <a:lnTo>
                  <a:pt x="146" y="93"/>
                </a:lnTo>
                <a:lnTo>
                  <a:pt x="146" y="39"/>
                </a:lnTo>
                <a:lnTo>
                  <a:pt x="146" y="48"/>
                </a:lnTo>
                <a:lnTo>
                  <a:pt x="150" y="55"/>
                </a:lnTo>
                <a:lnTo>
                  <a:pt x="150" y="51"/>
                </a:lnTo>
                <a:lnTo>
                  <a:pt x="150" y="64"/>
                </a:lnTo>
                <a:lnTo>
                  <a:pt x="154" y="79"/>
                </a:lnTo>
                <a:lnTo>
                  <a:pt x="154" y="123"/>
                </a:lnTo>
                <a:lnTo>
                  <a:pt x="154" y="111"/>
                </a:lnTo>
                <a:lnTo>
                  <a:pt x="157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4745038" y="1801812"/>
            <a:ext cx="268288" cy="20796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" y="42"/>
              </a:cxn>
              <a:cxn ang="0">
                <a:pos x="8" y="72"/>
              </a:cxn>
              <a:cxn ang="0">
                <a:pos x="12" y="114"/>
              </a:cxn>
              <a:cxn ang="0">
                <a:pos x="15" y="107"/>
              </a:cxn>
              <a:cxn ang="0">
                <a:pos x="19" y="92"/>
              </a:cxn>
              <a:cxn ang="0">
                <a:pos x="23" y="92"/>
              </a:cxn>
              <a:cxn ang="0">
                <a:pos x="27" y="87"/>
              </a:cxn>
              <a:cxn ang="0">
                <a:pos x="30" y="48"/>
              </a:cxn>
              <a:cxn ang="0">
                <a:pos x="34" y="57"/>
              </a:cxn>
              <a:cxn ang="0">
                <a:pos x="38" y="65"/>
              </a:cxn>
              <a:cxn ang="0">
                <a:pos x="42" y="68"/>
              </a:cxn>
              <a:cxn ang="0">
                <a:pos x="49" y="102"/>
              </a:cxn>
              <a:cxn ang="0">
                <a:pos x="53" y="113"/>
              </a:cxn>
              <a:cxn ang="0">
                <a:pos x="57" y="93"/>
              </a:cxn>
              <a:cxn ang="0">
                <a:pos x="60" y="104"/>
              </a:cxn>
              <a:cxn ang="0">
                <a:pos x="64" y="120"/>
              </a:cxn>
              <a:cxn ang="0">
                <a:pos x="72" y="117"/>
              </a:cxn>
              <a:cxn ang="0">
                <a:pos x="75" y="101"/>
              </a:cxn>
              <a:cxn ang="0">
                <a:pos x="79" y="81"/>
              </a:cxn>
              <a:cxn ang="0">
                <a:pos x="83" y="65"/>
              </a:cxn>
              <a:cxn ang="0">
                <a:pos x="87" y="65"/>
              </a:cxn>
              <a:cxn ang="0">
                <a:pos x="90" y="71"/>
              </a:cxn>
              <a:cxn ang="0">
                <a:pos x="94" y="87"/>
              </a:cxn>
              <a:cxn ang="0">
                <a:pos x="98" y="95"/>
              </a:cxn>
              <a:cxn ang="0">
                <a:pos x="102" y="6"/>
              </a:cxn>
              <a:cxn ang="0">
                <a:pos x="105" y="14"/>
              </a:cxn>
              <a:cxn ang="0">
                <a:pos x="113" y="48"/>
              </a:cxn>
              <a:cxn ang="0">
                <a:pos x="117" y="83"/>
              </a:cxn>
              <a:cxn ang="0">
                <a:pos x="120" y="45"/>
              </a:cxn>
              <a:cxn ang="0">
                <a:pos x="124" y="48"/>
              </a:cxn>
              <a:cxn ang="0">
                <a:pos x="128" y="27"/>
              </a:cxn>
              <a:cxn ang="0">
                <a:pos x="132" y="101"/>
              </a:cxn>
              <a:cxn ang="0">
                <a:pos x="135" y="21"/>
              </a:cxn>
              <a:cxn ang="0">
                <a:pos x="139" y="39"/>
              </a:cxn>
              <a:cxn ang="0">
                <a:pos x="147" y="72"/>
              </a:cxn>
              <a:cxn ang="0">
                <a:pos x="150" y="47"/>
              </a:cxn>
              <a:cxn ang="0">
                <a:pos x="154" y="30"/>
              </a:cxn>
              <a:cxn ang="0">
                <a:pos x="158" y="23"/>
              </a:cxn>
              <a:cxn ang="0">
                <a:pos x="162" y="36"/>
              </a:cxn>
              <a:cxn ang="0">
                <a:pos x="165" y="87"/>
              </a:cxn>
              <a:cxn ang="0">
                <a:pos x="169" y="24"/>
              </a:cxn>
            </a:cxnLst>
            <a:rect l="0" t="0" r="r" b="b"/>
            <a:pathLst>
              <a:path w="169" h="131">
                <a:moveTo>
                  <a:pt x="0" y="120"/>
                </a:moveTo>
                <a:lnTo>
                  <a:pt x="0" y="30"/>
                </a:lnTo>
                <a:lnTo>
                  <a:pt x="0" y="66"/>
                </a:lnTo>
                <a:lnTo>
                  <a:pt x="4" y="72"/>
                </a:lnTo>
                <a:lnTo>
                  <a:pt x="4" y="86"/>
                </a:lnTo>
                <a:lnTo>
                  <a:pt x="4" y="42"/>
                </a:lnTo>
                <a:lnTo>
                  <a:pt x="4" y="51"/>
                </a:lnTo>
                <a:lnTo>
                  <a:pt x="8" y="47"/>
                </a:lnTo>
                <a:lnTo>
                  <a:pt x="8" y="72"/>
                </a:lnTo>
                <a:lnTo>
                  <a:pt x="8" y="66"/>
                </a:lnTo>
                <a:lnTo>
                  <a:pt x="12" y="74"/>
                </a:lnTo>
                <a:lnTo>
                  <a:pt x="12" y="114"/>
                </a:lnTo>
                <a:lnTo>
                  <a:pt x="12" y="111"/>
                </a:lnTo>
                <a:lnTo>
                  <a:pt x="15" y="98"/>
                </a:lnTo>
                <a:lnTo>
                  <a:pt x="15" y="107"/>
                </a:lnTo>
                <a:lnTo>
                  <a:pt x="15" y="92"/>
                </a:lnTo>
                <a:lnTo>
                  <a:pt x="15" y="93"/>
                </a:lnTo>
                <a:lnTo>
                  <a:pt x="19" y="92"/>
                </a:lnTo>
                <a:lnTo>
                  <a:pt x="19" y="96"/>
                </a:lnTo>
                <a:lnTo>
                  <a:pt x="19" y="95"/>
                </a:lnTo>
                <a:lnTo>
                  <a:pt x="23" y="92"/>
                </a:lnTo>
                <a:lnTo>
                  <a:pt x="23" y="77"/>
                </a:lnTo>
                <a:lnTo>
                  <a:pt x="23" y="98"/>
                </a:lnTo>
                <a:lnTo>
                  <a:pt x="27" y="87"/>
                </a:lnTo>
                <a:lnTo>
                  <a:pt x="27" y="89"/>
                </a:lnTo>
                <a:lnTo>
                  <a:pt x="27" y="57"/>
                </a:lnTo>
                <a:lnTo>
                  <a:pt x="30" y="48"/>
                </a:lnTo>
                <a:lnTo>
                  <a:pt x="30" y="90"/>
                </a:lnTo>
                <a:lnTo>
                  <a:pt x="34" y="78"/>
                </a:lnTo>
                <a:lnTo>
                  <a:pt x="34" y="57"/>
                </a:lnTo>
                <a:lnTo>
                  <a:pt x="38" y="56"/>
                </a:lnTo>
                <a:lnTo>
                  <a:pt x="38" y="75"/>
                </a:lnTo>
                <a:lnTo>
                  <a:pt x="38" y="65"/>
                </a:lnTo>
                <a:lnTo>
                  <a:pt x="42" y="66"/>
                </a:lnTo>
                <a:lnTo>
                  <a:pt x="42" y="75"/>
                </a:lnTo>
                <a:lnTo>
                  <a:pt x="42" y="68"/>
                </a:lnTo>
                <a:lnTo>
                  <a:pt x="45" y="78"/>
                </a:lnTo>
                <a:lnTo>
                  <a:pt x="45" y="101"/>
                </a:lnTo>
                <a:lnTo>
                  <a:pt x="49" y="102"/>
                </a:lnTo>
                <a:lnTo>
                  <a:pt x="49" y="83"/>
                </a:lnTo>
                <a:lnTo>
                  <a:pt x="49" y="105"/>
                </a:lnTo>
                <a:lnTo>
                  <a:pt x="53" y="113"/>
                </a:lnTo>
                <a:lnTo>
                  <a:pt x="53" y="93"/>
                </a:lnTo>
                <a:lnTo>
                  <a:pt x="57" y="86"/>
                </a:lnTo>
                <a:lnTo>
                  <a:pt x="57" y="93"/>
                </a:lnTo>
                <a:lnTo>
                  <a:pt x="57" y="92"/>
                </a:lnTo>
                <a:lnTo>
                  <a:pt x="60" y="90"/>
                </a:lnTo>
                <a:lnTo>
                  <a:pt x="60" y="104"/>
                </a:lnTo>
                <a:lnTo>
                  <a:pt x="64" y="107"/>
                </a:lnTo>
                <a:lnTo>
                  <a:pt x="64" y="131"/>
                </a:lnTo>
                <a:lnTo>
                  <a:pt x="64" y="120"/>
                </a:lnTo>
                <a:lnTo>
                  <a:pt x="68" y="129"/>
                </a:lnTo>
                <a:lnTo>
                  <a:pt x="68" y="114"/>
                </a:lnTo>
                <a:lnTo>
                  <a:pt x="72" y="117"/>
                </a:lnTo>
                <a:lnTo>
                  <a:pt x="72" y="86"/>
                </a:lnTo>
                <a:lnTo>
                  <a:pt x="72" y="93"/>
                </a:lnTo>
                <a:lnTo>
                  <a:pt x="75" y="101"/>
                </a:lnTo>
                <a:lnTo>
                  <a:pt x="75" y="113"/>
                </a:lnTo>
                <a:lnTo>
                  <a:pt x="75" y="87"/>
                </a:lnTo>
                <a:lnTo>
                  <a:pt x="79" y="81"/>
                </a:lnTo>
                <a:lnTo>
                  <a:pt x="79" y="57"/>
                </a:lnTo>
                <a:lnTo>
                  <a:pt x="83" y="62"/>
                </a:lnTo>
                <a:lnTo>
                  <a:pt x="83" y="65"/>
                </a:lnTo>
                <a:lnTo>
                  <a:pt x="83" y="59"/>
                </a:lnTo>
                <a:lnTo>
                  <a:pt x="83" y="60"/>
                </a:lnTo>
                <a:lnTo>
                  <a:pt x="87" y="65"/>
                </a:lnTo>
                <a:lnTo>
                  <a:pt x="87" y="59"/>
                </a:lnTo>
                <a:lnTo>
                  <a:pt x="87" y="68"/>
                </a:lnTo>
                <a:lnTo>
                  <a:pt x="90" y="71"/>
                </a:lnTo>
                <a:lnTo>
                  <a:pt x="90" y="66"/>
                </a:lnTo>
                <a:lnTo>
                  <a:pt x="90" y="78"/>
                </a:lnTo>
                <a:lnTo>
                  <a:pt x="94" y="87"/>
                </a:lnTo>
                <a:lnTo>
                  <a:pt x="94" y="84"/>
                </a:lnTo>
                <a:lnTo>
                  <a:pt x="94" y="114"/>
                </a:lnTo>
                <a:lnTo>
                  <a:pt x="98" y="95"/>
                </a:lnTo>
                <a:lnTo>
                  <a:pt x="98" y="65"/>
                </a:lnTo>
                <a:lnTo>
                  <a:pt x="102" y="74"/>
                </a:lnTo>
                <a:lnTo>
                  <a:pt x="102" y="6"/>
                </a:lnTo>
                <a:lnTo>
                  <a:pt x="105" y="2"/>
                </a:lnTo>
                <a:lnTo>
                  <a:pt x="105" y="0"/>
                </a:lnTo>
                <a:lnTo>
                  <a:pt x="105" y="14"/>
                </a:lnTo>
                <a:lnTo>
                  <a:pt x="109" y="17"/>
                </a:lnTo>
                <a:lnTo>
                  <a:pt x="109" y="30"/>
                </a:lnTo>
                <a:lnTo>
                  <a:pt x="113" y="48"/>
                </a:lnTo>
                <a:lnTo>
                  <a:pt x="113" y="83"/>
                </a:lnTo>
                <a:lnTo>
                  <a:pt x="113" y="81"/>
                </a:lnTo>
                <a:lnTo>
                  <a:pt x="117" y="83"/>
                </a:lnTo>
                <a:lnTo>
                  <a:pt x="117" y="44"/>
                </a:lnTo>
                <a:lnTo>
                  <a:pt x="120" y="38"/>
                </a:lnTo>
                <a:lnTo>
                  <a:pt x="120" y="45"/>
                </a:lnTo>
                <a:lnTo>
                  <a:pt x="120" y="30"/>
                </a:lnTo>
                <a:lnTo>
                  <a:pt x="120" y="44"/>
                </a:lnTo>
                <a:lnTo>
                  <a:pt x="124" y="48"/>
                </a:lnTo>
                <a:lnTo>
                  <a:pt x="124" y="56"/>
                </a:lnTo>
                <a:lnTo>
                  <a:pt x="124" y="27"/>
                </a:lnTo>
                <a:lnTo>
                  <a:pt x="128" y="27"/>
                </a:lnTo>
                <a:lnTo>
                  <a:pt x="128" y="95"/>
                </a:lnTo>
                <a:lnTo>
                  <a:pt x="132" y="99"/>
                </a:lnTo>
                <a:lnTo>
                  <a:pt x="132" y="101"/>
                </a:lnTo>
                <a:lnTo>
                  <a:pt x="132" y="93"/>
                </a:lnTo>
                <a:lnTo>
                  <a:pt x="135" y="111"/>
                </a:lnTo>
                <a:lnTo>
                  <a:pt x="135" y="21"/>
                </a:lnTo>
                <a:lnTo>
                  <a:pt x="139" y="20"/>
                </a:lnTo>
                <a:lnTo>
                  <a:pt x="139" y="41"/>
                </a:lnTo>
                <a:lnTo>
                  <a:pt x="139" y="39"/>
                </a:lnTo>
                <a:lnTo>
                  <a:pt x="143" y="32"/>
                </a:lnTo>
                <a:lnTo>
                  <a:pt x="143" y="78"/>
                </a:lnTo>
                <a:lnTo>
                  <a:pt x="147" y="72"/>
                </a:lnTo>
                <a:lnTo>
                  <a:pt x="147" y="113"/>
                </a:lnTo>
                <a:lnTo>
                  <a:pt x="147" y="62"/>
                </a:lnTo>
                <a:lnTo>
                  <a:pt x="150" y="47"/>
                </a:lnTo>
                <a:lnTo>
                  <a:pt x="150" y="27"/>
                </a:lnTo>
                <a:lnTo>
                  <a:pt x="150" y="35"/>
                </a:lnTo>
                <a:lnTo>
                  <a:pt x="154" y="30"/>
                </a:lnTo>
                <a:lnTo>
                  <a:pt x="154" y="21"/>
                </a:lnTo>
                <a:lnTo>
                  <a:pt x="154" y="21"/>
                </a:lnTo>
                <a:lnTo>
                  <a:pt x="158" y="23"/>
                </a:lnTo>
                <a:lnTo>
                  <a:pt x="158" y="53"/>
                </a:lnTo>
                <a:lnTo>
                  <a:pt x="158" y="45"/>
                </a:lnTo>
                <a:lnTo>
                  <a:pt x="162" y="36"/>
                </a:lnTo>
                <a:lnTo>
                  <a:pt x="162" y="36"/>
                </a:lnTo>
                <a:lnTo>
                  <a:pt x="162" y="68"/>
                </a:lnTo>
                <a:lnTo>
                  <a:pt x="165" y="87"/>
                </a:lnTo>
                <a:lnTo>
                  <a:pt x="165" y="107"/>
                </a:lnTo>
                <a:lnTo>
                  <a:pt x="165" y="45"/>
                </a:lnTo>
                <a:lnTo>
                  <a:pt x="169" y="24"/>
                </a:lnTo>
                <a:lnTo>
                  <a:pt x="169" y="18"/>
                </a:lnTo>
                <a:lnTo>
                  <a:pt x="169" y="10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5013325" y="1801812"/>
            <a:ext cx="261938" cy="217488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120"/>
              </a:cxn>
              <a:cxn ang="0">
                <a:pos x="11" y="60"/>
              </a:cxn>
              <a:cxn ang="0">
                <a:pos x="15" y="24"/>
              </a:cxn>
              <a:cxn ang="0">
                <a:pos x="19" y="59"/>
              </a:cxn>
              <a:cxn ang="0">
                <a:pos x="23" y="50"/>
              </a:cxn>
              <a:cxn ang="0">
                <a:pos x="26" y="42"/>
              </a:cxn>
              <a:cxn ang="0">
                <a:pos x="30" y="53"/>
              </a:cxn>
              <a:cxn ang="0">
                <a:pos x="34" y="66"/>
              </a:cxn>
              <a:cxn ang="0">
                <a:pos x="38" y="66"/>
              </a:cxn>
              <a:cxn ang="0">
                <a:pos x="41" y="41"/>
              </a:cxn>
              <a:cxn ang="0">
                <a:pos x="45" y="36"/>
              </a:cxn>
              <a:cxn ang="0">
                <a:pos x="49" y="66"/>
              </a:cxn>
              <a:cxn ang="0">
                <a:pos x="52" y="30"/>
              </a:cxn>
              <a:cxn ang="0">
                <a:pos x="60" y="20"/>
              </a:cxn>
              <a:cxn ang="0">
                <a:pos x="64" y="107"/>
              </a:cxn>
              <a:cxn ang="0">
                <a:pos x="67" y="107"/>
              </a:cxn>
              <a:cxn ang="0">
                <a:pos x="71" y="66"/>
              </a:cxn>
              <a:cxn ang="0">
                <a:pos x="75" y="71"/>
              </a:cxn>
              <a:cxn ang="0">
                <a:pos x="79" y="62"/>
              </a:cxn>
              <a:cxn ang="0">
                <a:pos x="82" y="63"/>
              </a:cxn>
              <a:cxn ang="0">
                <a:pos x="86" y="68"/>
              </a:cxn>
              <a:cxn ang="0">
                <a:pos x="90" y="66"/>
              </a:cxn>
              <a:cxn ang="0">
                <a:pos x="90" y="68"/>
              </a:cxn>
              <a:cxn ang="0">
                <a:pos x="97" y="101"/>
              </a:cxn>
              <a:cxn ang="0">
                <a:pos x="101" y="111"/>
              </a:cxn>
              <a:cxn ang="0">
                <a:pos x="105" y="65"/>
              </a:cxn>
              <a:cxn ang="0">
                <a:pos x="109" y="71"/>
              </a:cxn>
              <a:cxn ang="0">
                <a:pos x="112" y="63"/>
              </a:cxn>
              <a:cxn ang="0">
                <a:pos x="116" y="59"/>
              </a:cxn>
              <a:cxn ang="0">
                <a:pos x="120" y="105"/>
              </a:cxn>
              <a:cxn ang="0">
                <a:pos x="124" y="63"/>
              </a:cxn>
              <a:cxn ang="0">
                <a:pos x="127" y="30"/>
              </a:cxn>
              <a:cxn ang="0">
                <a:pos x="131" y="45"/>
              </a:cxn>
              <a:cxn ang="0">
                <a:pos x="135" y="29"/>
              </a:cxn>
              <a:cxn ang="0">
                <a:pos x="139" y="102"/>
              </a:cxn>
              <a:cxn ang="0">
                <a:pos x="142" y="72"/>
              </a:cxn>
              <a:cxn ang="0">
                <a:pos x="146" y="9"/>
              </a:cxn>
              <a:cxn ang="0">
                <a:pos x="150" y="3"/>
              </a:cxn>
              <a:cxn ang="0">
                <a:pos x="154" y="26"/>
              </a:cxn>
              <a:cxn ang="0">
                <a:pos x="157" y="101"/>
              </a:cxn>
              <a:cxn ang="0">
                <a:pos x="161" y="53"/>
              </a:cxn>
            </a:cxnLst>
            <a:rect l="0" t="0" r="r" b="b"/>
            <a:pathLst>
              <a:path w="165" h="137">
                <a:moveTo>
                  <a:pt x="0" y="107"/>
                </a:moveTo>
                <a:lnTo>
                  <a:pt x="4" y="126"/>
                </a:lnTo>
                <a:lnTo>
                  <a:pt x="4" y="110"/>
                </a:lnTo>
                <a:lnTo>
                  <a:pt x="4" y="137"/>
                </a:lnTo>
                <a:lnTo>
                  <a:pt x="8" y="119"/>
                </a:lnTo>
                <a:lnTo>
                  <a:pt x="8" y="120"/>
                </a:lnTo>
                <a:lnTo>
                  <a:pt x="8" y="47"/>
                </a:lnTo>
                <a:lnTo>
                  <a:pt x="11" y="39"/>
                </a:lnTo>
                <a:lnTo>
                  <a:pt x="11" y="60"/>
                </a:lnTo>
                <a:lnTo>
                  <a:pt x="11" y="36"/>
                </a:lnTo>
                <a:lnTo>
                  <a:pt x="15" y="36"/>
                </a:lnTo>
                <a:lnTo>
                  <a:pt x="15" y="24"/>
                </a:lnTo>
                <a:lnTo>
                  <a:pt x="15" y="42"/>
                </a:lnTo>
                <a:lnTo>
                  <a:pt x="19" y="47"/>
                </a:lnTo>
                <a:lnTo>
                  <a:pt x="19" y="59"/>
                </a:lnTo>
                <a:lnTo>
                  <a:pt x="19" y="44"/>
                </a:lnTo>
                <a:lnTo>
                  <a:pt x="19" y="51"/>
                </a:lnTo>
                <a:lnTo>
                  <a:pt x="23" y="50"/>
                </a:lnTo>
                <a:lnTo>
                  <a:pt x="23" y="27"/>
                </a:lnTo>
                <a:lnTo>
                  <a:pt x="23" y="33"/>
                </a:lnTo>
                <a:lnTo>
                  <a:pt x="26" y="42"/>
                </a:lnTo>
                <a:lnTo>
                  <a:pt x="26" y="56"/>
                </a:lnTo>
                <a:lnTo>
                  <a:pt x="26" y="56"/>
                </a:lnTo>
                <a:lnTo>
                  <a:pt x="30" y="53"/>
                </a:lnTo>
                <a:lnTo>
                  <a:pt x="30" y="48"/>
                </a:lnTo>
                <a:lnTo>
                  <a:pt x="30" y="69"/>
                </a:lnTo>
                <a:lnTo>
                  <a:pt x="34" y="66"/>
                </a:lnTo>
                <a:lnTo>
                  <a:pt x="34" y="78"/>
                </a:lnTo>
                <a:lnTo>
                  <a:pt x="34" y="66"/>
                </a:lnTo>
                <a:lnTo>
                  <a:pt x="38" y="66"/>
                </a:lnTo>
                <a:lnTo>
                  <a:pt x="38" y="23"/>
                </a:lnTo>
                <a:lnTo>
                  <a:pt x="38" y="32"/>
                </a:lnTo>
                <a:lnTo>
                  <a:pt x="41" y="41"/>
                </a:lnTo>
                <a:lnTo>
                  <a:pt x="41" y="89"/>
                </a:lnTo>
                <a:lnTo>
                  <a:pt x="41" y="57"/>
                </a:lnTo>
                <a:lnTo>
                  <a:pt x="45" y="36"/>
                </a:lnTo>
                <a:lnTo>
                  <a:pt x="45" y="27"/>
                </a:lnTo>
                <a:lnTo>
                  <a:pt x="45" y="45"/>
                </a:lnTo>
                <a:lnTo>
                  <a:pt x="49" y="66"/>
                </a:lnTo>
                <a:lnTo>
                  <a:pt x="49" y="87"/>
                </a:lnTo>
                <a:lnTo>
                  <a:pt x="52" y="89"/>
                </a:lnTo>
                <a:lnTo>
                  <a:pt x="52" y="30"/>
                </a:lnTo>
                <a:lnTo>
                  <a:pt x="56" y="35"/>
                </a:lnTo>
                <a:lnTo>
                  <a:pt x="56" y="18"/>
                </a:lnTo>
                <a:lnTo>
                  <a:pt x="60" y="20"/>
                </a:lnTo>
                <a:lnTo>
                  <a:pt x="60" y="101"/>
                </a:lnTo>
                <a:lnTo>
                  <a:pt x="64" y="102"/>
                </a:lnTo>
                <a:lnTo>
                  <a:pt x="64" y="107"/>
                </a:lnTo>
                <a:lnTo>
                  <a:pt x="64" y="99"/>
                </a:lnTo>
                <a:lnTo>
                  <a:pt x="64" y="104"/>
                </a:lnTo>
                <a:lnTo>
                  <a:pt x="67" y="107"/>
                </a:lnTo>
                <a:lnTo>
                  <a:pt x="67" y="56"/>
                </a:lnTo>
                <a:lnTo>
                  <a:pt x="67" y="66"/>
                </a:lnTo>
                <a:lnTo>
                  <a:pt x="71" y="66"/>
                </a:lnTo>
                <a:lnTo>
                  <a:pt x="71" y="83"/>
                </a:lnTo>
                <a:lnTo>
                  <a:pt x="71" y="74"/>
                </a:lnTo>
                <a:lnTo>
                  <a:pt x="75" y="71"/>
                </a:lnTo>
                <a:lnTo>
                  <a:pt x="75" y="83"/>
                </a:lnTo>
                <a:lnTo>
                  <a:pt x="75" y="72"/>
                </a:lnTo>
                <a:lnTo>
                  <a:pt x="79" y="62"/>
                </a:lnTo>
                <a:lnTo>
                  <a:pt x="79" y="77"/>
                </a:lnTo>
                <a:lnTo>
                  <a:pt x="79" y="57"/>
                </a:lnTo>
                <a:lnTo>
                  <a:pt x="82" y="63"/>
                </a:lnTo>
                <a:lnTo>
                  <a:pt x="82" y="56"/>
                </a:lnTo>
                <a:lnTo>
                  <a:pt x="82" y="63"/>
                </a:lnTo>
                <a:lnTo>
                  <a:pt x="86" y="68"/>
                </a:lnTo>
                <a:lnTo>
                  <a:pt x="86" y="72"/>
                </a:lnTo>
                <a:lnTo>
                  <a:pt x="86" y="71"/>
                </a:lnTo>
                <a:lnTo>
                  <a:pt x="90" y="66"/>
                </a:lnTo>
                <a:lnTo>
                  <a:pt x="90" y="69"/>
                </a:lnTo>
                <a:lnTo>
                  <a:pt x="90" y="57"/>
                </a:lnTo>
                <a:lnTo>
                  <a:pt x="90" y="68"/>
                </a:lnTo>
                <a:lnTo>
                  <a:pt x="94" y="63"/>
                </a:lnTo>
                <a:lnTo>
                  <a:pt x="94" y="99"/>
                </a:lnTo>
                <a:lnTo>
                  <a:pt x="97" y="101"/>
                </a:lnTo>
                <a:lnTo>
                  <a:pt x="97" y="123"/>
                </a:lnTo>
                <a:lnTo>
                  <a:pt x="97" y="114"/>
                </a:lnTo>
                <a:lnTo>
                  <a:pt x="101" y="111"/>
                </a:lnTo>
                <a:lnTo>
                  <a:pt x="101" y="78"/>
                </a:lnTo>
                <a:lnTo>
                  <a:pt x="105" y="92"/>
                </a:lnTo>
                <a:lnTo>
                  <a:pt x="105" y="65"/>
                </a:lnTo>
                <a:lnTo>
                  <a:pt x="105" y="71"/>
                </a:lnTo>
                <a:lnTo>
                  <a:pt x="109" y="65"/>
                </a:lnTo>
                <a:lnTo>
                  <a:pt x="109" y="71"/>
                </a:lnTo>
                <a:lnTo>
                  <a:pt x="109" y="62"/>
                </a:lnTo>
                <a:lnTo>
                  <a:pt x="109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72"/>
                </a:lnTo>
                <a:lnTo>
                  <a:pt x="116" y="59"/>
                </a:lnTo>
                <a:lnTo>
                  <a:pt x="116" y="93"/>
                </a:lnTo>
                <a:lnTo>
                  <a:pt x="120" y="102"/>
                </a:lnTo>
                <a:lnTo>
                  <a:pt x="120" y="105"/>
                </a:lnTo>
                <a:lnTo>
                  <a:pt x="120" y="62"/>
                </a:lnTo>
                <a:lnTo>
                  <a:pt x="120" y="69"/>
                </a:lnTo>
                <a:lnTo>
                  <a:pt x="124" y="63"/>
                </a:lnTo>
                <a:lnTo>
                  <a:pt x="124" y="47"/>
                </a:lnTo>
                <a:lnTo>
                  <a:pt x="124" y="59"/>
                </a:lnTo>
                <a:lnTo>
                  <a:pt x="127" y="30"/>
                </a:lnTo>
                <a:lnTo>
                  <a:pt x="127" y="20"/>
                </a:lnTo>
                <a:lnTo>
                  <a:pt x="127" y="38"/>
                </a:lnTo>
                <a:lnTo>
                  <a:pt x="131" y="45"/>
                </a:lnTo>
                <a:lnTo>
                  <a:pt x="131" y="95"/>
                </a:lnTo>
                <a:lnTo>
                  <a:pt x="131" y="44"/>
                </a:lnTo>
                <a:lnTo>
                  <a:pt x="135" y="29"/>
                </a:lnTo>
                <a:lnTo>
                  <a:pt x="135" y="27"/>
                </a:lnTo>
                <a:lnTo>
                  <a:pt x="135" y="99"/>
                </a:lnTo>
                <a:lnTo>
                  <a:pt x="139" y="102"/>
                </a:lnTo>
                <a:lnTo>
                  <a:pt x="139" y="108"/>
                </a:lnTo>
                <a:lnTo>
                  <a:pt x="139" y="83"/>
                </a:lnTo>
                <a:lnTo>
                  <a:pt x="142" y="72"/>
                </a:lnTo>
                <a:lnTo>
                  <a:pt x="142" y="11"/>
                </a:lnTo>
                <a:lnTo>
                  <a:pt x="146" y="8"/>
                </a:lnTo>
                <a:lnTo>
                  <a:pt x="146" y="9"/>
                </a:lnTo>
                <a:lnTo>
                  <a:pt x="146" y="0"/>
                </a:lnTo>
                <a:lnTo>
                  <a:pt x="150" y="12"/>
                </a:lnTo>
                <a:lnTo>
                  <a:pt x="150" y="3"/>
                </a:lnTo>
                <a:lnTo>
                  <a:pt x="150" y="17"/>
                </a:lnTo>
                <a:lnTo>
                  <a:pt x="154" y="6"/>
                </a:lnTo>
                <a:lnTo>
                  <a:pt x="154" y="26"/>
                </a:lnTo>
                <a:lnTo>
                  <a:pt x="154" y="21"/>
                </a:lnTo>
                <a:lnTo>
                  <a:pt x="157" y="27"/>
                </a:lnTo>
                <a:lnTo>
                  <a:pt x="157" y="101"/>
                </a:lnTo>
                <a:lnTo>
                  <a:pt x="161" y="101"/>
                </a:lnTo>
                <a:lnTo>
                  <a:pt x="161" y="110"/>
                </a:lnTo>
                <a:lnTo>
                  <a:pt x="161" y="53"/>
                </a:lnTo>
                <a:lnTo>
                  <a:pt x="165" y="45"/>
                </a:lnTo>
                <a:lnTo>
                  <a:pt x="165" y="4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5275263" y="1825625"/>
            <a:ext cx="249238" cy="1793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4" y="39"/>
              </a:cxn>
              <a:cxn ang="0">
                <a:pos x="7" y="17"/>
              </a:cxn>
              <a:cxn ang="0">
                <a:pos x="11" y="86"/>
              </a:cxn>
              <a:cxn ang="0">
                <a:pos x="15" y="60"/>
              </a:cxn>
              <a:cxn ang="0">
                <a:pos x="22" y="12"/>
              </a:cxn>
              <a:cxn ang="0">
                <a:pos x="26" y="36"/>
              </a:cxn>
              <a:cxn ang="0">
                <a:pos x="26" y="38"/>
              </a:cxn>
              <a:cxn ang="0">
                <a:pos x="30" y="83"/>
              </a:cxn>
              <a:cxn ang="0">
                <a:pos x="37" y="14"/>
              </a:cxn>
              <a:cxn ang="0">
                <a:pos x="41" y="110"/>
              </a:cxn>
              <a:cxn ang="0">
                <a:pos x="45" y="101"/>
              </a:cxn>
              <a:cxn ang="0">
                <a:pos x="49" y="45"/>
              </a:cxn>
              <a:cxn ang="0">
                <a:pos x="52" y="60"/>
              </a:cxn>
              <a:cxn ang="0">
                <a:pos x="52" y="35"/>
              </a:cxn>
              <a:cxn ang="0">
                <a:pos x="56" y="35"/>
              </a:cxn>
              <a:cxn ang="0">
                <a:pos x="60" y="62"/>
              </a:cxn>
              <a:cxn ang="0">
                <a:pos x="64" y="71"/>
              </a:cxn>
              <a:cxn ang="0">
                <a:pos x="71" y="69"/>
              </a:cxn>
              <a:cxn ang="0">
                <a:pos x="75" y="2"/>
              </a:cxn>
              <a:cxn ang="0">
                <a:pos x="79" y="41"/>
              </a:cxn>
              <a:cxn ang="0">
                <a:pos x="79" y="39"/>
              </a:cxn>
              <a:cxn ang="0">
                <a:pos x="82" y="38"/>
              </a:cxn>
              <a:cxn ang="0">
                <a:pos x="90" y="5"/>
              </a:cxn>
              <a:cxn ang="0">
                <a:pos x="94" y="9"/>
              </a:cxn>
              <a:cxn ang="0">
                <a:pos x="97" y="81"/>
              </a:cxn>
              <a:cxn ang="0">
                <a:pos x="101" y="24"/>
              </a:cxn>
              <a:cxn ang="0">
                <a:pos x="105" y="23"/>
              </a:cxn>
              <a:cxn ang="0">
                <a:pos x="109" y="35"/>
              </a:cxn>
              <a:cxn ang="0">
                <a:pos x="112" y="81"/>
              </a:cxn>
              <a:cxn ang="0">
                <a:pos x="116" y="36"/>
              </a:cxn>
              <a:cxn ang="0">
                <a:pos x="120" y="33"/>
              </a:cxn>
              <a:cxn ang="0">
                <a:pos x="124" y="75"/>
              </a:cxn>
              <a:cxn ang="0">
                <a:pos x="127" y="86"/>
              </a:cxn>
              <a:cxn ang="0">
                <a:pos x="131" y="96"/>
              </a:cxn>
              <a:cxn ang="0">
                <a:pos x="135" y="33"/>
              </a:cxn>
              <a:cxn ang="0">
                <a:pos x="139" y="60"/>
              </a:cxn>
              <a:cxn ang="0">
                <a:pos x="142" y="89"/>
              </a:cxn>
              <a:cxn ang="0">
                <a:pos x="146" y="51"/>
              </a:cxn>
              <a:cxn ang="0">
                <a:pos x="150" y="29"/>
              </a:cxn>
              <a:cxn ang="0">
                <a:pos x="154" y="78"/>
              </a:cxn>
              <a:cxn ang="0">
                <a:pos x="157" y="92"/>
              </a:cxn>
            </a:cxnLst>
            <a:rect l="0" t="0" r="r" b="b"/>
            <a:pathLst>
              <a:path w="157" h="113">
                <a:moveTo>
                  <a:pt x="0" y="32"/>
                </a:moveTo>
                <a:lnTo>
                  <a:pt x="0" y="20"/>
                </a:lnTo>
                <a:lnTo>
                  <a:pt x="0" y="26"/>
                </a:lnTo>
                <a:lnTo>
                  <a:pt x="4" y="30"/>
                </a:lnTo>
                <a:lnTo>
                  <a:pt x="4" y="54"/>
                </a:lnTo>
                <a:lnTo>
                  <a:pt x="4" y="39"/>
                </a:lnTo>
                <a:lnTo>
                  <a:pt x="7" y="27"/>
                </a:lnTo>
                <a:lnTo>
                  <a:pt x="7" y="29"/>
                </a:lnTo>
                <a:lnTo>
                  <a:pt x="7" y="17"/>
                </a:lnTo>
                <a:lnTo>
                  <a:pt x="7" y="17"/>
                </a:lnTo>
                <a:lnTo>
                  <a:pt x="11" y="18"/>
                </a:lnTo>
                <a:lnTo>
                  <a:pt x="11" y="86"/>
                </a:lnTo>
                <a:lnTo>
                  <a:pt x="15" y="84"/>
                </a:lnTo>
                <a:lnTo>
                  <a:pt x="15" y="48"/>
                </a:lnTo>
                <a:lnTo>
                  <a:pt x="15" y="60"/>
                </a:lnTo>
                <a:lnTo>
                  <a:pt x="19" y="42"/>
                </a:lnTo>
                <a:lnTo>
                  <a:pt x="19" y="15"/>
                </a:lnTo>
                <a:lnTo>
                  <a:pt x="22" y="12"/>
                </a:lnTo>
                <a:lnTo>
                  <a:pt x="22" y="35"/>
                </a:lnTo>
                <a:lnTo>
                  <a:pt x="22" y="33"/>
                </a:lnTo>
                <a:lnTo>
                  <a:pt x="26" y="36"/>
                </a:lnTo>
                <a:lnTo>
                  <a:pt x="26" y="42"/>
                </a:lnTo>
                <a:lnTo>
                  <a:pt x="26" y="36"/>
                </a:lnTo>
                <a:lnTo>
                  <a:pt x="26" y="38"/>
                </a:lnTo>
                <a:lnTo>
                  <a:pt x="30" y="41"/>
                </a:lnTo>
                <a:lnTo>
                  <a:pt x="30" y="84"/>
                </a:lnTo>
                <a:lnTo>
                  <a:pt x="30" y="83"/>
                </a:lnTo>
                <a:lnTo>
                  <a:pt x="34" y="81"/>
                </a:lnTo>
                <a:lnTo>
                  <a:pt x="34" y="20"/>
                </a:lnTo>
                <a:lnTo>
                  <a:pt x="37" y="14"/>
                </a:lnTo>
                <a:lnTo>
                  <a:pt x="37" y="87"/>
                </a:lnTo>
                <a:lnTo>
                  <a:pt x="41" y="93"/>
                </a:lnTo>
                <a:lnTo>
                  <a:pt x="41" y="110"/>
                </a:lnTo>
                <a:lnTo>
                  <a:pt x="41" y="89"/>
                </a:lnTo>
                <a:lnTo>
                  <a:pt x="41" y="107"/>
                </a:lnTo>
                <a:lnTo>
                  <a:pt x="45" y="101"/>
                </a:lnTo>
                <a:lnTo>
                  <a:pt x="45" y="27"/>
                </a:lnTo>
                <a:lnTo>
                  <a:pt x="45" y="41"/>
                </a:lnTo>
                <a:lnTo>
                  <a:pt x="49" y="45"/>
                </a:lnTo>
                <a:lnTo>
                  <a:pt x="49" y="56"/>
                </a:lnTo>
                <a:lnTo>
                  <a:pt x="49" y="51"/>
                </a:lnTo>
                <a:lnTo>
                  <a:pt x="52" y="60"/>
                </a:lnTo>
                <a:lnTo>
                  <a:pt x="52" y="92"/>
                </a:lnTo>
                <a:lnTo>
                  <a:pt x="52" y="27"/>
                </a:lnTo>
                <a:lnTo>
                  <a:pt x="52" y="35"/>
                </a:lnTo>
                <a:lnTo>
                  <a:pt x="56" y="26"/>
                </a:lnTo>
                <a:lnTo>
                  <a:pt x="56" y="18"/>
                </a:lnTo>
                <a:lnTo>
                  <a:pt x="56" y="35"/>
                </a:lnTo>
                <a:lnTo>
                  <a:pt x="60" y="63"/>
                </a:lnTo>
                <a:lnTo>
                  <a:pt x="60" y="80"/>
                </a:lnTo>
                <a:lnTo>
                  <a:pt x="60" y="62"/>
                </a:lnTo>
                <a:lnTo>
                  <a:pt x="64" y="48"/>
                </a:lnTo>
                <a:lnTo>
                  <a:pt x="64" y="45"/>
                </a:lnTo>
                <a:lnTo>
                  <a:pt x="64" y="71"/>
                </a:lnTo>
                <a:lnTo>
                  <a:pt x="67" y="81"/>
                </a:lnTo>
                <a:lnTo>
                  <a:pt x="67" y="72"/>
                </a:lnTo>
                <a:lnTo>
                  <a:pt x="71" y="69"/>
                </a:lnTo>
                <a:lnTo>
                  <a:pt x="71" y="2"/>
                </a:lnTo>
                <a:lnTo>
                  <a:pt x="71" y="3"/>
                </a:lnTo>
                <a:lnTo>
                  <a:pt x="75" y="2"/>
                </a:lnTo>
                <a:lnTo>
                  <a:pt x="75" y="0"/>
                </a:lnTo>
                <a:lnTo>
                  <a:pt x="75" y="42"/>
                </a:lnTo>
                <a:lnTo>
                  <a:pt x="79" y="41"/>
                </a:lnTo>
                <a:lnTo>
                  <a:pt x="79" y="41"/>
                </a:lnTo>
                <a:lnTo>
                  <a:pt x="79" y="33"/>
                </a:lnTo>
                <a:lnTo>
                  <a:pt x="79" y="39"/>
                </a:lnTo>
                <a:lnTo>
                  <a:pt x="82" y="33"/>
                </a:lnTo>
                <a:lnTo>
                  <a:pt x="82" y="41"/>
                </a:lnTo>
                <a:lnTo>
                  <a:pt x="82" y="38"/>
                </a:lnTo>
                <a:lnTo>
                  <a:pt x="86" y="38"/>
                </a:lnTo>
                <a:lnTo>
                  <a:pt x="86" y="11"/>
                </a:lnTo>
                <a:lnTo>
                  <a:pt x="90" y="5"/>
                </a:lnTo>
                <a:lnTo>
                  <a:pt x="90" y="3"/>
                </a:lnTo>
                <a:lnTo>
                  <a:pt x="90" y="14"/>
                </a:lnTo>
                <a:lnTo>
                  <a:pt x="94" y="9"/>
                </a:lnTo>
                <a:lnTo>
                  <a:pt x="94" y="62"/>
                </a:lnTo>
                <a:lnTo>
                  <a:pt x="97" y="74"/>
                </a:lnTo>
                <a:lnTo>
                  <a:pt x="97" y="81"/>
                </a:lnTo>
                <a:lnTo>
                  <a:pt x="97" y="30"/>
                </a:lnTo>
                <a:lnTo>
                  <a:pt x="101" y="21"/>
                </a:lnTo>
                <a:lnTo>
                  <a:pt x="101" y="24"/>
                </a:lnTo>
                <a:lnTo>
                  <a:pt x="101" y="9"/>
                </a:lnTo>
                <a:lnTo>
                  <a:pt x="101" y="12"/>
                </a:lnTo>
                <a:lnTo>
                  <a:pt x="105" y="23"/>
                </a:lnTo>
                <a:lnTo>
                  <a:pt x="105" y="54"/>
                </a:lnTo>
                <a:lnTo>
                  <a:pt x="105" y="42"/>
                </a:lnTo>
                <a:lnTo>
                  <a:pt x="109" y="35"/>
                </a:lnTo>
                <a:lnTo>
                  <a:pt x="109" y="27"/>
                </a:lnTo>
                <a:lnTo>
                  <a:pt x="109" y="65"/>
                </a:lnTo>
                <a:lnTo>
                  <a:pt x="112" y="81"/>
                </a:lnTo>
                <a:lnTo>
                  <a:pt x="112" y="95"/>
                </a:lnTo>
                <a:lnTo>
                  <a:pt x="112" y="35"/>
                </a:lnTo>
                <a:lnTo>
                  <a:pt x="116" y="36"/>
                </a:lnTo>
                <a:lnTo>
                  <a:pt x="116" y="27"/>
                </a:lnTo>
                <a:lnTo>
                  <a:pt x="116" y="35"/>
                </a:lnTo>
                <a:lnTo>
                  <a:pt x="120" y="33"/>
                </a:lnTo>
                <a:lnTo>
                  <a:pt x="120" y="87"/>
                </a:lnTo>
                <a:lnTo>
                  <a:pt x="120" y="75"/>
                </a:lnTo>
                <a:lnTo>
                  <a:pt x="124" y="75"/>
                </a:lnTo>
                <a:lnTo>
                  <a:pt x="124" y="15"/>
                </a:lnTo>
                <a:lnTo>
                  <a:pt x="127" y="0"/>
                </a:lnTo>
                <a:lnTo>
                  <a:pt x="127" y="86"/>
                </a:lnTo>
                <a:lnTo>
                  <a:pt x="131" y="99"/>
                </a:lnTo>
                <a:lnTo>
                  <a:pt x="131" y="104"/>
                </a:lnTo>
                <a:lnTo>
                  <a:pt x="131" y="96"/>
                </a:lnTo>
                <a:lnTo>
                  <a:pt x="131" y="101"/>
                </a:lnTo>
                <a:lnTo>
                  <a:pt x="135" y="113"/>
                </a:lnTo>
                <a:lnTo>
                  <a:pt x="135" y="33"/>
                </a:lnTo>
                <a:lnTo>
                  <a:pt x="135" y="35"/>
                </a:lnTo>
                <a:lnTo>
                  <a:pt x="139" y="33"/>
                </a:lnTo>
                <a:lnTo>
                  <a:pt x="139" y="60"/>
                </a:lnTo>
                <a:lnTo>
                  <a:pt x="139" y="53"/>
                </a:lnTo>
                <a:lnTo>
                  <a:pt x="142" y="60"/>
                </a:lnTo>
                <a:lnTo>
                  <a:pt x="142" y="89"/>
                </a:lnTo>
                <a:lnTo>
                  <a:pt x="142" y="45"/>
                </a:lnTo>
                <a:lnTo>
                  <a:pt x="146" y="29"/>
                </a:lnTo>
                <a:lnTo>
                  <a:pt x="146" y="51"/>
                </a:lnTo>
                <a:lnTo>
                  <a:pt x="146" y="26"/>
                </a:lnTo>
                <a:lnTo>
                  <a:pt x="150" y="30"/>
                </a:lnTo>
                <a:lnTo>
                  <a:pt x="150" y="29"/>
                </a:lnTo>
                <a:lnTo>
                  <a:pt x="150" y="75"/>
                </a:lnTo>
                <a:lnTo>
                  <a:pt x="154" y="80"/>
                </a:lnTo>
                <a:lnTo>
                  <a:pt x="154" y="78"/>
                </a:lnTo>
                <a:lnTo>
                  <a:pt x="154" y="83"/>
                </a:lnTo>
                <a:lnTo>
                  <a:pt x="157" y="89"/>
                </a:lnTo>
                <a:lnTo>
                  <a:pt x="157" y="92"/>
                </a:lnTo>
                <a:lnTo>
                  <a:pt x="157" y="75"/>
                </a:lnTo>
                <a:lnTo>
                  <a:pt x="157" y="8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5524500" y="1816100"/>
            <a:ext cx="268288" cy="176213"/>
          </a:xfrm>
          <a:custGeom>
            <a:avLst/>
            <a:gdLst/>
            <a:ahLst/>
            <a:cxnLst>
              <a:cxn ang="0">
                <a:pos x="4" y="63"/>
              </a:cxn>
              <a:cxn ang="0">
                <a:pos x="8" y="41"/>
              </a:cxn>
              <a:cxn ang="0">
                <a:pos x="12" y="41"/>
              </a:cxn>
              <a:cxn ang="0">
                <a:pos x="15" y="48"/>
              </a:cxn>
              <a:cxn ang="0">
                <a:pos x="19" y="90"/>
              </a:cxn>
              <a:cxn ang="0">
                <a:pos x="23" y="78"/>
              </a:cxn>
              <a:cxn ang="0">
                <a:pos x="27" y="9"/>
              </a:cxn>
              <a:cxn ang="0">
                <a:pos x="30" y="26"/>
              </a:cxn>
              <a:cxn ang="0">
                <a:pos x="34" y="30"/>
              </a:cxn>
              <a:cxn ang="0">
                <a:pos x="38" y="0"/>
              </a:cxn>
              <a:cxn ang="0">
                <a:pos x="42" y="60"/>
              </a:cxn>
              <a:cxn ang="0">
                <a:pos x="45" y="47"/>
              </a:cxn>
              <a:cxn ang="0">
                <a:pos x="49" y="18"/>
              </a:cxn>
              <a:cxn ang="0">
                <a:pos x="56" y="45"/>
              </a:cxn>
              <a:cxn ang="0">
                <a:pos x="60" y="27"/>
              </a:cxn>
              <a:cxn ang="0">
                <a:pos x="64" y="33"/>
              </a:cxn>
              <a:cxn ang="0">
                <a:pos x="68" y="41"/>
              </a:cxn>
              <a:cxn ang="0">
                <a:pos x="71" y="42"/>
              </a:cxn>
              <a:cxn ang="0">
                <a:pos x="75" y="42"/>
              </a:cxn>
              <a:cxn ang="0">
                <a:pos x="79" y="75"/>
              </a:cxn>
              <a:cxn ang="0">
                <a:pos x="83" y="21"/>
              </a:cxn>
              <a:cxn ang="0">
                <a:pos x="86" y="45"/>
              </a:cxn>
              <a:cxn ang="0">
                <a:pos x="90" y="47"/>
              </a:cxn>
              <a:cxn ang="0">
                <a:pos x="94" y="36"/>
              </a:cxn>
              <a:cxn ang="0">
                <a:pos x="98" y="51"/>
              </a:cxn>
              <a:cxn ang="0">
                <a:pos x="101" y="57"/>
              </a:cxn>
              <a:cxn ang="0">
                <a:pos x="109" y="11"/>
              </a:cxn>
              <a:cxn ang="0">
                <a:pos x="113" y="93"/>
              </a:cxn>
              <a:cxn ang="0">
                <a:pos x="116" y="51"/>
              </a:cxn>
              <a:cxn ang="0">
                <a:pos x="120" y="53"/>
              </a:cxn>
              <a:cxn ang="0">
                <a:pos x="124" y="99"/>
              </a:cxn>
              <a:cxn ang="0">
                <a:pos x="128" y="57"/>
              </a:cxn>
              <a:cxn ang="0">
                <a:pos x="131" y="32"/>
              </a:cxn>
              <a:cxn ang="0">
                <a:pos x="135" y="84"/>
              </a:cxn>
              <a:cxn ang="0">
                <a:pos x="139" y="101"/>
              </a:cxn>
              <a:cxn ang="0">
                <a:pos x="143" y="41"/>
              </a:cxn>
              <a:cxn ang="0">
                <a:pos x="146" y="48"/>
              </a:cxn>
              <a:cxn ang="0">
                <a:pos x="150" y="68"/>
              </a:cxn>
              <a:cxn ang="0">
                <a:pos x="154" y="48"/>
              </a:cxn>
              <a:cxn ang="0">
                <a:pos x="158" y="53"/>
              </a:cxn>
              <a:cxn ang="0">
                <a:pos x="161" y="90"/>
              </a:cxn>
              <a:cxn ang="0">
                <a:pos x="165" y="47"/>
              </a:cxn>
            </a:cxnLst>
            <a:rect l="0" t="0" r="r" b="b"/>
            <a:pathLst>
              <a:path w="169" h="111">
                <a:moveTo>
                  <a:pt x="0" y="86"/>
                </a:moveTo>
                <a:lnTo>
                  <a:pt x="4" y="71"/>
                </a:lnTo>
                <a:lnTo>
                  <a:pt x="4" y="63"/>
                </a:lnTo>
                <a:lnTo>
                  <a:pt x="8" y="54"/>
                </a:lnTo>
                <a:lnTo>
                  <a:pt x="8" y="66"/>
                </a:lnTo>
                <a:lnTo>
                  <a:pt x="8" y="41"/>
                </a:lnTo>
                <a:lnTo>
                  <a:pt x="12" y="54"/>
                </a:lnTo>
                <a:lnTo>
                  <a:pt x="12" y="29"/>
                </a:lnTo>
                <a:lnTo>
                  <a:pt x="12" y="41"/>
                </a:lnTo>
                <a:lnTo>
                  <a:pt x="15" y="51"/>
                </a:lnTo>
                <a:lnTo>
                  <a:pt x="15" y="77"/>
                </a:lnTo>
                <a:lnTo>
                  <a:pt x="15" y="48"/>
                </a:lnTo>
                <a:lnTo>
                  <a:pt x="15" y="60"/>
                </a:lnTo>
                <a:lnTo>
                  <a:pt x="19" y="77"/>
                </a:lnTo>
                <a:lnTo>
                  <a:pt x="19" y="90"/>
                </a:lnTo>
                <a:lnTo>
                  <a:pt x="19" y="75"/>
                </a:lnTo>
                <a:lnTo>
                  <a:pt x="19" y="86"/>
                </a:lnTo>
                <a:lnTo>
                  <a:pt x="23" y="78"/>
                </a:lnTo>
                <a:lnTo>
                  <a:pt x="23" y="15"/>
                </a:lnTo>
                <a:lnTo>
                  <a:pt x="27" y="14"/>
                </a:lnTo>
                <a:lnTo>
                  <a:pt x="27" y="9"/>
                </a:lnTo>
                <a:lnTo>
                  <a:pt x="27" y="35"/>
                </a:lnTo>
                <a:lnTo>
                  <a:pt x="30" y="42"/>
                </a:lnTo>
                <a:lnTo>
                  <a:pt x="30" y="26"/>
                </a:lnTo>
                <a:lnTo>
                  <a:pt x="30" y="30"/>
                </a:lnTo>
                <a:lnTo>
                  <a:pt x="34" y="32"/>
                </a:lnTo>
                <a:lnTo>
                  <a:pt x="34" y="30"/>
                </a:lnTo>
                <a:lnTo>
                  <a:pt x="34" y="39"/>
                </a:lnTo>
                <a:lnTo>
                  <a:pt x="38" y="17"/>
                </a:lnTo>
                <a:lnTo>
                  <a:pt x="38" y="0"/>
                </a:lnTo>
                <a:lnTo>
                  <a:pt x="38" y="11"/>
                </a:lnTo>
                <a:lnTo>
                  <a:pt x="42" y="17"/>
                </a:lnTo>
                <a:lnTo>
                  <a:pt x="42" y="60"/>
                </a:lnTo>
                <a:lnTo>
                  <a:pt x="45" y="57"/>
                </a:lnTo>
                <a:lnTo>
                  <a:pt x="45" y="69"/>
                </a:lnTo>
                <a:lnTo>
                  <a:pt x="45" y="47"/>
                </a:lnTo>
                <a:lnTo>
                  <a:pt x="45" y="66"/>
                </a:lnTo>
                <a:lnTo>
                  <a:pt x="49" y="68"/>
                </a:lnTo>
                <a:lnTo>
                  <a:pt x="49" y="18"/>
                </a:lnTo>
                <a:lnTo>
                  <a:pt x="53" y="17"/>
                </a:lnTo>
                <a:lnTo>
                  <a:pt x="53" y="50"/>
                </a:lnTo>
                <a:lnTo>
                  <a:pt x="56" y="45"/>
                </a:lnTo>
                <a:lnTo>
                  <a:pt x="56" y="20"/>
                </a:lnTo>
                <a:lnTo>
                  <a:pt x="56" y="26"/>
                </a:lnTo>
                <a:lnTo>
                  <a:pt x="60" y="27"/>
                </a:lnTo>
                <a:lnTo>
                  <a:pt x="60" y="78"/>
                </a:lnTo>
                <a:lnTo>
                  <a:pt x="64" y="90"/>
                </a:lnTo>
                <a:lnTo>
                  <a:pt x="64" y="33"/>
                </a:lnTo>
                <a:lnTo>
                  <a:pt x="64" y="36"/>
                </a:lnTo>
                <a:lnTo>
                  <a:pt x="68" y="29"/>
                </a:lnTo>
                <a:lnTo>
                  <a:pt x="68" y="41"/>
                </a:lnTo>
                <a:lnTo>
                  <a:pt x="68" y="39"/>
                </a:lnTo>
                <a:lnTo>
                  <a:pt x="71" y="47"/>
                </a:lnTo>
                <a:lnTo>
                  <a:pt x="71" y="42"/>
                </a:lnTo>
                <a:lnTo>
                  <a:pt x="71" y="50"/>
                </a:lnTo>
                <a:lnTo>
                  <a:pt x="75" y="48"/>
                </a:lnTo>
                <a:lnTo>
                  <a:pt x="75" y="42"/>
                </a:lnTo>
                <a:lnTo>
                  <a:pt x="75" y="63"/>
                </a:lnTo>
                <a:lnTo>
                  <a:pt x="79" y="69"/>
                </a:lnTo>
                <a:lnTo>
                  <a:pt x="79" y="75"/>
                </a:lnTo>
                <a:lnTo>
                  <a:pt x="79" y="62"/>
                </a:lnTo>
                <a:lnTo>
                  <a:pt x="83" y="42"/>
                </a:lnTo>
                <a:lnTo>
                  <a:pt x="83" y="21"/>
                </a:lnTo>
                <a:lnTo>
                  <a:pt x="83" y="32"/>
                </a:lnTo>
                <a:lnTo>
                  <a:pt x="86" y="32"/>
                </a:lnTo>
                <a:lnTo>
                  <a:pt x="86" y="45"/>
                </a:lnTo>
                <a:lnTo>
                  <a:pt x="86" y="21"/>
                </a:lnTo>
                <a:lnTo>
                  <a:pt x="90" y="14"/>
                </a:lnTo>
                <a:lnTo>
                  <a:pt x="90" y="47"/>
                </a:lnTo>
                <a:lnTo>
                  <a:pt x="94" y="60"/>
                </a:lnTo>
                <a:lnTo>
                  <a:pt x="94" y="68"/>
                </a:lnTo>
                <a:lnTo>
                  <a:pt x="94" y="36"/>
                </a:lnTo>
                <a:lnTo>
                  <a:pt x="98" y="53"/>
                </a:lnTo>
                <a:lnTo>
                  <a:pt x="98" y="38"/>
                </a:lnTo>
                <a:lnTo>
                  <a:pt x="98" y="51"/>
                </a:lnTo>
                <a:lnTo>
                  <a:pt x="101" y="56"/>
                </a:lnTo>
                <a:lnTo>
                  <a:pt x="101" y="68"/>
                </a:lnTo>
                <a:lnTo>
                  <a:pt x="101" y="57"/>
                </a:lnTo>
                <a:lnTo>
                  <a:pt x="105" y="44"/>
                </a:lnTo>
                <a:lnTo>
                  <a:pt x="105" y="11"/>
                </a:lnTo>
                <a:lnTo>
                  <a:pt x="109" y="11"/>
                </a:lnTo>
                <a:lnTo>
                  <a:pt x="109" y="81"/>
                </a:lnTo>
                <a:lnTo>
                  <a:pt x="113" y="87"/>
                </a:lnTo>
                <a:lnTo>
                  <a:pt x="113" y="93"/>
                </a:lnTo>
                <a:lnTo>
                  <a:pt x="113" y="66"/>
                </a:lnTo>
                <a:lnTo>
                  <a:pt x="116" y="44"/>
                </a:lnTo>
                <a:lnTo>
                  <a:pt x="116" y="51"/>
                </a:lnTo>
                <a:lnTo>
                  <a:pt x="116" y="39"/>
                </a:lnTo>
                <a:lnTo>
                  <a:pt x="116" y="48"/>
                </a:lnTo>
                <a:lnTo>
                  <a:pt x="120" y="53"/>
                </a:lnTo>
                <a:lnTo>
                  <a:pt x="120" y="96"/>
                </a:lnTo>
                <a:lnTo>
                  <a:pt x="124" y="98"/>
                </a:lnTo>
                <a:lnTo>
                  <a:pt x="124" y="99"/>
                </a:lnTo>
                <a:lnTo>
                  <a:pt x="124" y="39"/>
                </a:lnTo>
                <a:lnTo>
                  <a:pt x="128" y="48"/>
                </a:lnTo>
                <a:lnTo>
                  <a:pt x="128" y="57"/>
                </a:lnTo>
                <a:lnTo>
                  <a:pt x="128" y="21"/>
                </a:lnTo>
                <a:lnTo>
                  <a:pt x="128" y="30"/>
                </a:lnTo>
                <a:lnTo>
                  <a:pt x="131" y="32"/>
                </a:lnTo>
                <a:lnTo>
                  <a:pt x="131" y="27"/>
                </a:lnTo>
                <a:lnTo>
                  <a:pt x="131" y="68"/>
                </a:lnTo>
                <a:lnTo>
                  <a:pt x="135" y="84"/>
                </a:lnTo>
                <a:lnTo>
                  <a:pt x="135" y="111"/>
                </a:lnTo>
                <a:lnTo>
                  <a:pt x="135" y="105"/>
                </a:lnTo>
                <a:lnTo>
                  <a:pt x="139" y="101"/>
                </a:lnTo>
                <a:lnTo>
                  <a:pt x="139" y="104"/>
                </a:lnTo>
                <a:lnTo>
                  <a:pt x="139" y="59"/>
                </a:lnTo>
                <a:lnTo>
                  <a:pt x="143" y="41"/>
                </a:lnTo>
                <a:lnTo>
                  <a:pt x="143" y="24"/>
                </a:lnTo>
                <a:lnTo>
                  <a:pt x="143" y="50"/>
                </a:lnTo>
                <a:lnTo>
                  <a:pt x="146" y="48"/>
                </a:lnTo>
                <a:lnTo>
                  <a:pt x="146" y="101"/>
                </a:lnTo>
                <a:lnTo>
                  <a:pt x="146" y="74"/>
                </a:lnTo>
                <a:lnTo>
                  <a:pt x="150" y="68"/>
                </a:lnTo>
                <a:lnTo>
                  <a:pt x="150" y="29"/>
                </a:lnTo>
                <a:lnTo>
                  <a:pt x="154" y="32"/>
                </a:lnTo>
                <a:lnTo>
                  <a:pt x="154" y="48"/>
                </a:lnTo>
                <a:lnTo>
                  <a:pt x="154" y="48"/>
                </a:lnTo>
                <a:lnTo>
                  <a:pt x="158" y="41"/>
                </a:lnTo>
                <a:lnTo>
                  <a:pt x="158" y="53"/>
                </a:lnTo>
                <a:lnTo>
                  <a:pt x="158" y="48"/>
                </a:lnTo>
                <a:lnTo>
                  <a:pt x="161" y="57"/>
                </a:lnTo>
                <a:lnTo>
                  <a:pt x="161" y="90"/>
                </a:lnTo>
                <a:lnTo>
                  <a:pt x="165" y="93"/>
                </a:lnTo>
                <a:lnTo>
                  <a:pt x="165" y="96"/>
                </a:lnTo>
                <a:lnTo>
                  <a:pt x="165" y="47"/>
                </a:lnTo>
                <a:lnTo>
                  <a:pt x="169" y="39"/>
                </a:lnTo>
                <a:lnTo>
                  <a:pt x="169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5792788" y="1828800"/>
            <a:ext cx="261938" cy="161925"/>
          </a:xfrm>
          <a:custGeom>
            <a:avLst/>
            <a:gdLst/>
            <a:ahLst/>
            <a:cxnLst>
              <a:cxn ang="0">
                <a:pos x="4" y="102"/>
              </a:cxn>
              <a:cxn ang="0">
                <a:pos x="7" y="30"/>
              </a:cxn>
              <a:cxn ang="0">
                <a:pos x="11" y="34"/>
              </a:cxn>
              <a:cxn ang="0">
                <a:pos x="15" y="52"/>
              </a:cxn>
              <a:cxn ang="0">
                <a:pos x="19" y="63"/>
              </a:cxn>
              <a:cxn ang="0">
                <a:pos x="22" y="91"/>
              </a:cxn>
              <a:cxn ang="0">
                <a:pos x="30" y="46"/>
              </a:cxn>
              <a:cxn ang="0">
                <a:pos x="34" y="36"/>
              </a:cxn>
              <a:cxn ang="0">
                <a:pos x="34" y="37"/>
              </a:cxn>
              <a:cxn ang="0">
                <a:pos x="37" y="40"/>
              </a:cxn>
              <a:cxn ang="0">
                <a:pos x="41" y="28"/>
              </a:cxn>
              <a:cxn ang="0">
                <a:pos x="45" y="31"/>
              </a:cxn>
              <a:cxn ang="0">
                <a:pos x="49" y="0"/>
              </a:cxn>
              <a:cxn ang="0">
                <a:pos x="52" y="70"/>
              </a:cxn>
              <a:cxn ang="0">
                <a:pos x="56" y="34"/>
              </a:cxn>
              <a:cxn ang="0">
                <a:pos x="60" y="3"/>
              </a:cxn>
              <a:cxn ang="0">
                <a:pos x="64" y="96"/>
              </a:cxn>
              <a:cxn ang="0">
                <a:pos x="67" y="84"/>
              </a:cxn>
              <a:cxn ang="0">
                <a:pos x="71" y="52"/>
              </a:cxn>
              <a:cxn ang="0">
                <a:pos x="75" y="1"/>
              </a:cxn>
              <a:cxn ang="0">
                <a:pos x="79" y="31"/>
              </a:cxn>
              <a:cxn ang="0">
                <a:pos x="82" y="30"/>
              </a:cxn>
              <a:cxn ang="0">
                <a:pos x="90" y="63"/>
              </a:cxn>
              <a:cxn ang="0">
                <a:pos x="94" y="34"/>
              </a:cxn>
              <a:cxn ang="0">
                <a:pos x="97" y="27"/>
              </a:cxn>
              <a:cxn ang="0">
                <a:pos x="101" y="15"/>
              </a:cxn>
              <a:cxn ang="0">
                <a:pos x="105" y="49"/>
              </a:cxn>
              <a:cxn ang="0">
                <a:pos x="109" y="52"/>
              </a:cxn>
              <a:cxn ang="0">
                <a:pos x="112" y="21"/>
              </a:cxn>
              <a:cxn ang="0">
                <a:pos x="116" y="12"/>
              </a:cxn>
              <a:cxn ang="0">
                <a:pos x="120" y="37"/>
              </a:cxn>
              <a:cxn ang="0">
                <a:pos x="124" y="37"/>
              </a:cxn>
              <a:cxn ang="0">
                <a:pos x="124" y="28"/>
              </a:cxn>
              <a:cxn ang="0">
                <a:pos x="127" y="63"/>
              </a:cxn>
              <a:cxn ang="0">
                <a:pos x="131" y="52"/>
              </a:cxn>
              <a:cxn ang="0">
                <a:pos x="135" y="7"/>
              </a:cxn>
              <a:cxn ang="0">
                <a:pos x="142" y="63"/>
              </a:cxn>
              <a:cxn ang="0">
                <a:pos x="146" y="55"/>
              </a:cxn>
              <a:cxn ang="0">
                <a:pos x="150" y="13"/>
              </a:cxn>
              <a:cxn ang="0">
                <a:pos x="154" y="28"/>
              </a:cxn>
              <a:cxn ang="0">
                <a:pos x="157" y="24"/>
              </a:cxn>
              <a:cxn ang="0">
                <a:pos x="161" y="46"/>
              </a:cxn>
            </a:cxnLst>
            <a:rect l="0" t="0" r="r" b="b"/>
            <a:pathLst>
              <a:path w="165" h="102">
                <a:moveTo>
                  <a:pt x="0" y="87"/>
                </a:moveTo>
                <a:lnTo>
                  <a:pt x="4" y="97"/>
                </a:lnTo>
                <a:lnTo>
                  <a:pt x="4" y="102"/>
                </a:lnTo>
                <a:lnTo>
                  <a:pt x="4" y="51"/>
                </a:lnTo>
                <a:lnTo>
                  <a:pt x="7" y="37"/>
                </a:lnTo>
                <a:lnTo>
                  <a:pt x="7" y="30"/>
                </a:lnTo>
                <a:lnTo>
                  <a:pt x="7" y="37"/>
                </a:lnTo>
                <a:lnTo>
                  <a:pt x="11" y="36"/>
                </a:lnTo>
                <a:lnTo>
                  <a:pt x="11" y="34"/>
                </a:lnTo>
                <a:lnTo>
                  <a:pt x="11" y="45"/>
                </a:lnTo>
                <a:lnTo>
                  <a:pt x="15" y="40"/>
                </a:lnTo>
                <a:lnTo>
                  <a:pt x="15" y="52"/>
                </a:lnTo>
                <a:lnTo>
                  <a:pt x="15" y="51"/>
                </a:lnTo>
                <a:lnTo>
                  <a:pt x="19" y="48"/>
                </a:lnTo>
                <a:lnTo>
                  <a:pt x="19" y="63"/>
                </a:lnTo>
                <a:lnTo>
                  <a:pt x="19" y="55"/>
                </a:lnTo>
                <a:lnTo>
                  <a:pt x="22" y="49"/>
                </a:lnTo>
                <a:lnTo>
                  <a:pt x="22" y="91"/>
                </a:lnTo>
                <a:lnTo>
                  <a:pt x="26" y="91"/>
                </a:lnTo>
                <a:lnTo>
                  <a:pt x="26" y="46"/>
                </a:lnTo>
                <a:lnTo>
                  <a:pt x="30" y="46"/>
                </a:lnTo>
                <a:lnTo>
                  <a:pt x="30" y="27"/>
                </a:lnTo>
                <a:lnTo>
                  <a:pt x="30" y="31"/>
                </a:lnTo>
                <a:lnTo>
                  <a:pt x="34" y="36"/>
                </a:lnTo>
                <a:lnTo>
                  <a:pt x="34" y="40"/>
                </a:lnTo>
                <a:lnTo>
                  <a:pt x="34" y="31"/>
                </a:lnTo>
                <a:lnTo>
                  <a:pt x="34" y="37"/>
                </a:lnTo>
                <a:lnTo>
                  <a:pt x="37" y="45"/>
                </a:lnTo>
                <a:lnTo>
                  <a:pt x="37" y="69"/>
                </a:lnTo>
                <a:lnTo>
                  <a:pt x="37" y="40"/>
                </a:lnTo>
                <a:lnTo>
                  <a:pt x="37" y="66"/>
                </a:lnTo>
                <a:lnTo>
                  <a:pt x="41" y="61"/>
                </a:lnTo>
                <a:lnTo>
                  <a:pt x="41" y="28"/>
                </a:lnTo>
                <a:lnTo>
                  <a:pt x="41" y="28"/>
                </a:lnTo>
                <a:lnTo>
                  <a:pt x="45" y="28"/>
                </a:lnTo>
                <a:lnTo>
                  <a:pt x="45" y="31"/>
                </a:lnTo>
                <a:lnTo>
                  <a:pt x="45" y="10"/>
                </a:lnTo>
                <a:lnTo>
                  <a:pt x="49" y="4"/>
                </a:lnTo>
                <a:lnTo>
                  <a:pt x="49" y="0"/>
                </a:lnTo>
                <a:lnTo>
                  <a:pt x="49" y="43"/>
                </a:lnTo>
                <a:lnTo>
                  <a:pt x="52" y="61"/>
                </a:lnTo>
                <a:lnTo>
                  <a:pt x="52" y="70"/>
                </a:lnTo>
                <a:lnTo>
                  <a:pt x="52" y="63"/>
                </a:lnTo>
                <a:lnTo>
                  <a:pt x="56" y="63"/>
                </a:lnTo>
                <a:lnTo>
                  <a:pt x="56" y="34"/>
                </a:lnTo>
                <a:lnTo>
                  <a:pt x="56" y="34"/>
                </a:lnTo>
                <a:lnTo>
                  <a:pt x="60" y="13"/>
                </a:lnTo>
                <a:lnTo>
                  <a:pt x="60" y="3"/>
                </a:lnTo>
                <a:lnTo>
                  <a:pt x="60" y="15"/>
                </a:lnTo>
                <a:lnTo>
                  <a:pt x="64" y="25"/>
                </a:lnTo>
                <a:lnTo>
                  <a:pt x="64" y="96"/>
                </a:lnTo>
                <a:lnTo>
                  <a:pt x="67" y="90"/>
                </a:lnTo>
                <a:lnTo>
                  <a:pt x="67" y="97"/>
                </a:lnTo>
                <a:lnTo>
                  <a:pt x="67" y="84"/>
                </a:lnTo>
                <a:lnTo>
                  <a:pt x="71" y="81"/>
                </a:lnTo>
                <a:lnTo>
                  <a:pt x="71" y="85"/>
                </a:lnTo>
                <a:lnTo>
                  <a:pt x="71" y="52"/>
                </a:lnTo>
                <a:lnTo>
                  <a:pt x="75" y="21"/>
                </a:lnTo>
                <a:lnTo>
                  <a:pt x="75" y="1"/>
                </a:lnTo>
                <a:lnTo>
                  <a:pt x="75" y="1"/>
                </a:lnTo>
                <a:lnTo>
                  <a:pt x="79" y="16"/>
                </a:lnTo>
                <a:lnTo>
                  <a:pt x="79" y="46"/>
                </a:lnTo>
                <a:lnTo>
                  <a:pt x="79" y="31"/>
                </a:lnTo>
                <a:lnTo>
                  <a:pt x="82" y="30"/>
                </a:lnTo>
                <a:lnTo>
                  <a:pt x="82" y="19"/>
                </a:lnTo>
                <a:lnTo>
                  <a:pt x="82" y="30"/>
                </a:lnTo>
                <a:lnTo>
                  <a:pt x="86" y="25"/>
                </a:lnTo>
                <a:lnTo>
                  <a:pt x="86" y="60"/>
                </a:lnTo>
                <a:lnTo>
                  <a:pt x="90" y="63"/>
                </a:lnTo>
                <a:lnTo>
                  <a:pt x="90" y="18"/>
                </a:lnTo>
                <a:lnTo>
                  <a:pt x="94" y="21"/>
                </a:lnTo>
                <a:lnTo>
                  <a:pt x="94" y="34"/>
                </a:lnTo>
                <a:lnTo>
                  <a:pt x="94" y="24"/>
                </a:lnTo>
                <a:lnTo>
                  <a:pt x="97" y="13"/>
                </a:lnTo>
                <a:lnTo>
                  <a:pt x="97" y="27"/>
                </a:lnTo>
                <a:lnTo>
                  <a:pt x="97" y="12"/>
                </a:lnTo>
                <a:lnTo>
                  <a:pt x="97" y="19"/>
                </a:lnTo>
                <a:lnTo>
                  <a:pt x="101" y="15"/>
                </a:lnTo>
                <a:lnTo>
                  <a:pt x="101" y="9"/>
                </a:lnTo>
                <a:lnTo>
                  <a:pt x="101" y="36"/>
                </a:lnTo>
                <a:lnTo>
                  <a:pt x="105" y="49"/>
                </a:lnTo>
                <a:lnTo>
                  <a:pt x="105" y="66"/>
                </a:lnTo>
                <a:lnTo>
                  <a:pt x="105" y="61"/>
                </a:lnTo>
                <a:lnTo>
                  <a:pt x="109" y="52"/>
                </a:lnTo>
                <a:lnTo>
                  <a:pt x="109" y="12"/>
                </a:lnTo>
                <a:lnTo>
                  <a:pt x="109" y="24"/>
                </a:lnTo>
                <a:lnTo>
                  <a:pt x="112" y="21"/>
                </a:lnTo>
                <a:lnTo>
                  <a:pt x="112" y="30"/>
                </a:lnTo>
                <a:lnTo>
                  <a:pt x="112" y="10"/>
                </a:lnTo>
                <a:lnTo>
                  <a:pt x="116" y="12"/>
                </a:lnTo>
                <a:lnTo>
                  <a:pt x="116" y="9"/>
                </a:lnTo>
                <a:lnTo>
                  <a:pt x="116" y="21"/>
                </a:lnTo>
                <a:lnTo>
                  <a:pt x="120" y="37"/>
                </a:lnTo>
                <a:lnTo>
                  <a:pt x="120" y="82"/>
                </a:lnTo>
                <a:lnTo>
                  <a:pt x="120" y="37"/>
                </a:lnTo>
                <a:lnTo>
                  <a:pt x="124" y="37"/>
                </a:lnTo>
                <a:lnTo>
                  <a:pt x="124" y="43"/>
                </a:lnTo>
                <a:lnTo>
                  <a:pt x="124" y="22"/>
                </a:lnTo>
                <a:lnTo>
                  <a:pt x="124" y="28"/>
                </a:lnTo>
                <a:lnTo>
                  <a:pt x="127" y="24"/>
                </a:lnTo>
                <a:lnTo>
                  <a:pt x="127" y="15"/>
                </a:lnTo>
                <a:lnTo>
                  <a:pt x="127" y="63"/>
                </a:lnTo>
                <a:lnTo>
                  <a:pt x="131" y="60"/>
                </a:lnTo>
                <a:lnTo>
                  <a:pt x="131" y="37"/>
                </a:lnTo>
                <a:lnTo>
                  <a:pt x="131" y="52"/>
                </a:lnTo>
                <a:lnTo>
                  <a:pt x="135" y="45"/>
                </a:lnTo>
                <a:lnTo>
                  <a:pt x="135" y="51"/>
                </a:lnTo>
                <a:lnTo>
                  <a:pt x="135" y="7"/>
                </a:lnTo>
                <a:lnTo>
                  <a:pt x="139" y="18"/>
                </a:lnTo>
                <a:lnTo>
                  <a:pt x="139" y="63"/>
                </a:lnTo>
                <a:lnTo>
                  <a:pt x="142" y="63"/>
                </a:lnTo>
                <a:lnTo>
                  <a:pt x="142" y="75"/>
                </a:lnTo>
                <a:lnTo>
                  <a:pt x="142" y="45"/>
                </a:lnTo>
                <a:lnTo>
                  <a:pt x="146" y="55"/>
                </a:lnTo>
                <a:lnTo>
                  <a:pt x="146" y="21"/>
                </a:lnTo>
                <a:lnTo>
                  <a:pt x="150" y="28"/>
                </a:lnTo>
                <a:lnTo>
                  <a:pt x="150" y="13"/>
                </a:lnTo>
                <a:lnTo>
                  <a:pt x="150" y="69"/>
                </a:lnTo>
                <a:lnTo>
                  <a:pt x="154" y="81"/>
                </a:lnTo>
                <a:lnTo>
                  <a:pt x="154" y="28"/>
                </a:lnTo>
                <a:lnTo>
                  <a:pt x="157" y="24"/>
                </a:lnTo>
                <a:lnTo>
                  <a:pt x="157" y="52"/>
                </a:lnTo>
                <a:lnTo>
                  <a:pt x="157" y="24"/>
                </a:lnTo>
                <a:lnTo>
                  <a:pt x="161" y="1"/>
                </a:lnTo>
                <a:lnTo>
                  <a:pt x="161" y="0"/>
                </a:lnTo>
                <a:lnTo>
                  <a:pt x="161" y="46"/>
                </a:lnTo>
                <a:lnTo>
                  <a:pt x="165" y="66"/>
                </a:lnTo>
                <a:lnTo>
                  <a:pt x="165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6054725" y="1819275"/>
            <a:ext cx="261938" cy="180975"/>
          </a:xfrm>
          <a:custGeom>
            <a:avLst/>
            <a:gdLst/>
            <a:ahLst/>
            <a:cxnLst>
              <a:cxn ang="0">
                <a:pos x="4" y="91"/>
              </a:cxn>
              <a:cxn ang="0">
                <a:pos x="7" y="37"/>
              </a:cxn>
              <a:cxn ang="0">
                <a:pos x="11" y="76"/>
              </a:cxn>
              <a:cxn ang="0">
                <a:pos x="15" y="46"/>
              </a:cxn>
              <a:cxn ang="0">
                <a:pos x="19" y="30"/>
              </a:cxn>
              <a:cxn ang="0">
                <a:pos x="26" y="64"/>
              </a:cxn>
              <a:cxn ang="0">
                <a:pos x="30" y="81"/>
              </a:cxn>
              <a:cxn ang="0">
                <a:pos x="30" y="28"/>
              </a:cxn>
              <a:cxn ang="0">
                <a:pos x="37" y="114"/>
              </a:cxn>
              <a:cxn ang="0">
                <a:pos x="41" y="34"/>
              </a:cxn>
              <a:cxn ang="0">
                <a:pos x="45" y="22"/>
              </a:cxn>
              <a:cxn ang="0">
                <a:pos x="48" y="42"/>
              </a:cxn>
              <a:cxn ang="0">
                <a:pos x="52" y="66"/>
              </a:cxn>
              <a:cxn ang="0">
                <a:pos x="56" y="67"/>
              </a:cxn>
              <a:cxn ang="0">
                <a:pos x="60" y="63"/>
              </a:cxn>
              <a:cxn ang="0">
                <a:pos x="63" y="40"/>
              </a:cxn>
              <a:cxn ang="0">
                <a:pos x="67" y="58"/>
              </a:cxn>
              <a:cxn ang="0">
                <a:pos x="71" y="52"/>
              </a:cxn>
              <a:cxn ang="0">
                <a:pos x="75" y="108"/>
              </a:cxn>
              <a:cxn ang="0">
                <a:pos x="78" y="0"/>
              </a:cxn>
              <a:cxn ang="0">
                <a:pos x="82" y="49"/>
              </a:cxn>
              <a:cxn ang="0">
                <a:pos x="86" y="30"/>
              </a:cxn>
              <a:cxn ang="0">
                <a:pos x="86" y="12"/>
              </a:cxn>
              <a:cxn ang="0">
                <a:pos x="90" y="69"/>
              </a:cxn>
              <a:cxn ang="0">
                <a:pos x="93" y="30"/>
              </a:cxn>
              <a:cxn ang="0">
                <a:pos x="97" y="60"/>
              </a:cxn>
              <a:cxn ang="0">
                <a:pos x="105" y="45"/>
              </a:cxn>
              <a:cxn ang="0">
                <a:pos x="108" y="46"/>
              </a:cxn>
              <a:cxn ang="0">
                <a:pos x="112" y="55"/>
              </a:cxn>
              <a:cxn ang="0">
                <a:pos x="116" y="90"/>
              </a:cxn>
              <a:cxn ang="0">
                <a:pos x="120" y="93"/>
              </a:cxn>
              <a:cxn ang="0">
                <a:pos x="123" y="15"/>
              </a:cxn>
              <a:cxn ang="0">
                <a:pos x="127" y="64"/>
              </a:cxn>
              <a:cxn ang="0">
                <a:pos x="127" y="63"/>
              </a:cxn>
              <a:cxn ang="0">
                <a:pos x="135" y="13"/>
              </a:cxn>
              <a:cxn ang="0">
                <a:pos x="138" y="57"/>
              </a:cxn>
              <a:cxn ang="0">
                <a:pos x="142" y="63"/>
              </a:cxn>
              <a:cxn ang="0">
                <a:pos x="146" y="52"/>
              </a:cxn>
              <a:cxn ang="0">
                <a:pos x="150" y="85"/>
              </a:cxn>
              <a:cxn ang="0">
                <a:pos x="153" y="94"/>
              </a:cxn>
              <a:cxn ang="0">
                <a:pos x="157" y="61"/>
              </a:cxn>
              <a:cxn ang="0">
                <a:pos x="161" y="87"/>
              </a:cxn>
            </a:cxnLst>
            <a:rect l="0" t="0" r="r" b="b"/>
            <a:pathLst>
              <a:path w="165" h="114">
                <a:moveTo>
                  <a:pt x="0" y="102"/>
                </a:moveTo>
                <a:lnTo>
                  <a:pt x="0" y="97"/>
                </a:lnTo>
                <a:lnTo>
                  <a:pt x="4" y="91"/>
                </a:lnTo>
                <a:lnTo>
                  <a:pt x="4" y="27"/>
                </a:lnTo>
                <a:lnTo>
                  <a:pt x="7" y="16"/>
                </a:lnTo>
                <a:lnTo>
                  <a:pt x="7" y="37"/>
                </a:lnTo>
                <a:lnTo>
                  <a:pt x="11" y="61"/>
                </a:lnTo>
                <a:lnTo>
                  <a:pt x="11" y="90"/>
                </a:lnTo>
                <a:lnTo>
                  <a:pt x="11" y="76"/>
                </a:lnTo>
                <a:lnTo>
                  <a:pt x="15" y="70"/>
                </a:lnTo>
                <a:lnTo>
                  <a:pt x="15" y="21"/>
                </a:lnTo>
                <a:lnTo>
                  <a:pt x="15" y="46"/>
                </a:lnTo>
                <a:lnTo>
                  <a:pt x="19" y="43"/>
                </a:lnTo>
                <a:lnTo>
                  <a:pt x="19" y="25"/>
                </a:lnTo>
                <a:lnTo>
                  <a:pt x="19" y="30"/>
                </a:lnTo>
                <a:lnTo>
                  <a:pt x="22" y="34"/>
                </a:lnTo>
                <a:lnTo>
                  <a:pt x="22" y="54"/>
                </a:lnTo>
                <a:lnTo>
                  <a:pt x="26" y="64"/>
                </a:lnTo>
                <a:lnTo>
                  <a:pt x="26" y="78"/>
                </a:lnTo>
                <a:lnTo>
                  <a:pt x="26" y="73"/>
                </a:lnTo>
                <a:lnTo>
                  <a:pt x="30" y="81"/>
                </a:lnTo>
                <a:lnTo>
                  <a:pt x="30" y="90"/>
                </a:lnTo>
                <a:lnTo>
                  <a:pt x="30" y="25"/>
                </a:lnTo>
                <a:lnTo>
                  <a:pt x="30" y="28"/>
                </a:lnTo>
                <a:lnTo>
                  <a:pt x="34" y="33"/>
                </a:lnTo>
                <a:lnTo>
                  <a:pt x="34" y="103"/>
                </a:lnTo>
                <a:lnTo>
                  <a:pt x="37" y="114"/>
                </a:lnTo>
                <a:lnTo>
                  <a:pt x="37" y="37"/>
                </a:lnTo>
                <a:lnTo>
                  <a:pt x="41" y="27"/>
                </a:lnTo>
                <a:lnTo>
                  <a:pt x="41" y="34"/>
                </a:lnTo>
                <a:lnTo>
                  <a:pt x="41" y="25"/>
                </a:lnTo>
                <a:lnTo>
                  <a:pt x="45" y="24"/>
                </a:lnTo>
                <a:lnTo>
                  <a:pt x="45" y="22"/>
                </a:lnTo>
                <a:lnTo>
                  <a:pt x="45" y="42"/>
                </a:lnTo>
                <a:lnTo>
                  <a:pt x="48" y="46"/>
                </a:lnTo>
                <a:lnTo>
                  <a:pt x="48" y="42"/>
                </a:lnTo>
                <a:lnTo>
                  <a:pt x="48" y="55"/>
                </a:lnTo>
                <a:lnTo>
                  <a:pt x="52" y="54"/>
                </a:lnTo>
                <a:lnTo>
                  <a:pt x="52" y="66"/>
                </a:lnTo>
                <a:lnTo>
                  <a:pt x="52" y="63"/>
                </a:lnTo>
                <a:lnTo>
                  <a:pt x="56" y="70"/>
                </a:lnTo>
                <a:lnTo>
                  <a:pt x="56" y="67"/>
                </a:lnTo>
                <a:lnTo>
                  <a:pt x="56" y="106"/>
                </a:lnTo>
                <a:lnTo>
                  <a:pt x="60" y="103"/>
                </a:lnTo>
                <a:lnTo>
                  <a:pt x="60" y="63"/>
                </a:lnTo>
                <a:lnTo>
                  <a:pt x="63" y="49"/>
                </a:lnTo>
                <a:lnTo>
                  <a:pt x="63" y="55"/>
                </a:lnTo>
                <a:lnTo>
                  <a:pt x="63" y="40"/>
                </a:lnTo>
                <a:lnTo>
                  <a:pt x="63" y="40"/>
                </a:lnTo>
                <a:lnTo>
                  <a:pt x="67" y="49"/>
                </a:lnTo>
                <a:lnTo>
                  <a:pt x="67" y="58"/>
                </a:lnTo>
                <a:lnTo>
                  <a:pt x="67" y="42"/>
                </a:lnTo>
                <a:lnTo>
                  <a:pt x="67" y="51"/>
                </a:lnTo>
                <a:lnTo>
                  <a:pt x="71" y="52"/>
                </a:lnTo>
                <a:lnTo>
                  <a:pt x="71" y="97"/>
                </a:lnTo>
                <a:lnTo>
                  <a:pt x="75" y="96"/>
                </a:lnTo>
                <a:lnTo>
                  <a:pt x="75" y="108"/>
                </a:lnTo>
                <a:lnTo>
                  <a:pt x="75" y="34"/>
                </a:lnTo>
                <a:lnTo>
                  <a:pt x="78" y="12"/>
                </a:lnTo>
                <a:lnTo>
                  <a:pt x="78" y="0"/>
                </a:lnTo>
                <a:lnTo>
                  <a:pt x="78" y="18"/>
                </a:lnTo>
                <a:lnTo>
                  <a:pt x="82" y="40"/>
                </a:lnTo>
                <a:lnTo>
                  <a:pt x="82" y="49"/>
                </a:lnTo>
                <a:lnTo>
                  <a:pt x="82" y="34"/>
                </a:lnTo>
                <a:lnTo>
                  <a:pt x="82" y="36"/>
                </a:lnTo>
                <a:lnTo>
                  <a:pt x="86" y="30"/>
                </a:lnTo>
                <a:lnTo>
                  <a:pt x="86" y="40"/>
                </a:lnTo>
                <a:lnTo>
                  <a:pt x="86" y="9"/>
                </a:lnTo>
                <a:lnTo>
                  <a:pt x="86" y="12"/>
                </a:lnTo>
                <a:lnTo>
                  <a:pt x="90" y="16"/>
                </a:lnTo>
                <a:lnTo>
                  <a:pt x="90" y="82"/>
                </a:lnTo>
                <a:lnTo>
                  <a:pt x="90" y="69"/>
                </a:lnTo>
                <a:lnTo>
                  <a:pt x="93" y="57"/>
                </a:lnTo>
                <a:lnTo>
                  <a:pt x="93" y="28"/>
                </a:lnTo>
                <a:lnTo>
                  <a:pt x="93" y="30"/>
                </a:lnTo>
                <a:lnTo>
                  <a:pt x="97" y="31"/>
                </a:lnTo>
                <a:lnTo>
                  <a:pt x="97" y="63"/>
                </a:lnTo>
                <a:lnTo>
                  <a:pt x="97" y="60"/>
                </a:lnTo>
                <a:lnTo>
                  <a:pt x="101" y="55"/>
                </a:lnTo>
                <a:lnTo>
                  <a:pt x="101" y="42"/>
                </a:lnTo>
                <a:lnTo>
                  <a:pt x="105" y="45"/>
                </a:lnTo>
                <a:lnTo>
                  <a:pt x="105" y="67"/>
                </a:lnTo>
                <a:lnTo>
                  <a:pt x="105" y="55"/>
                </a:lnTo>
                <a:lnTo>
                  <a:pt x="108" y="46"/>
                </a:lnTo>
                <a:lnTo>
                  <a:pt x="108" y="31"/>
                </a:lnTo>
                <a:lnTo>
                  <a:pt x="108" y="48"/>
                </a:lnTo>
                <a:lnTo>
                  <a:pt x="112" y="55"/>
                </a:lnTo>
                <a:lnTo>
                  <a:pt x="112" y="105"/>
                </a:lnTo>
                <a:lnTo>
                  <a:pt x="112" y="96"/>
                </a:lnTo>
                <a:lnTo>
                  <a:pt x="116" y="90"/>
                </a:lnTo>
                <a:lnTo>
                  <a:pt x="116" y="82"/>
                </a:lnTo>
                <a:lnTo>
                  <a:pt x="116" y="94"/>
                </a:lnTo>
                <a:lnTo>
                  <a:pt x="120" y="93"/>
                </a:lnTo>
                <a:lnTo>
                  <a:pt x="120" y="99"/>
                </a:lnTo>
                <a:lnTo>
                  <a:pt x="120" y="16"/>
                </a:lnTo>
                <a:lnTo>
                  <a:pt x="123" y="15"/>
                </a:lnTo>
                <a:lnTo>
                  <a:pt x="123" y="13"/>
                </a:lnTo>
                <a:lnTo>
                  <a:pt x="123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61"/>
                </a:lnTo>
                <a:lnTo>
                  <a:pt x="127" y="63"/>
                </a:lnTo>
                <a:lnTo>
                  <a:pt x="131" y="67"/>
                </a:lnTo>
                <a:lnTo>
                  <a:pt x="131" y="22"/>
                </a:lnTo>
                <a:lnTo>
                  <a:pt x="135" y="13"/>
                </a:lnTo>
                <a:lnTo>
                  <a:pt x="135" y="7"/>
                </a:lnTo>
                <a:lnTo>
                  <a:pt x="135" y="46"/>
                </a:lnTo>
                <a:lnTo>
                  <a:pt x="138" y="57"/>
                </a:lnTo>
                <a:lnTo>
                  <a:pt x="138" y="75"/>
                </a:lnTo>
                <a:lnTo>
                  <a:pt x="138" y="58"/>
                </a:lnTo>
                <a:lnTo>
                  <a:pt x="142" y="63"/>
                </a:lnTo>
                <a:lnTo>
                  <a:pt x="142" y="28"/>
                </a:lnTo>
                <a:lnTo>
                  <a:pt x="142" y="37"/>
                </a:lnTo>
                <a:lnTo>
                  <a:pt x="146" y="52"/>
                </a:lnTo>
                <a:lnTo>
                  <a:pt x="146" y="91"/>
                </a:lnTo>
                <a:lnTo>
                  <a:pt x="146" y="87"/>
                </a:lnTo>
                <a:lnTo>
                  <a:pt x="150" y="85"/>
                </a:lnTo>
                <a:lnTo>
                  <a:pt x="150" y="94"/>
                </a:lnTo>
                <a:lnTo>
                  <a:pt x="153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66"/>
                </a:lnTo>
                <a:lnTo>
                  <a:pt x="157" y="61"/>
                </a:lnTo>
                <a:lnTo>
                  <a:pt x="157" y="79"/>
                </a:lnTo>
                <a:lnTo>
                  <a:pt x="161" y="78"/>
                </a:lnTo>
                <a:lnTo>
                  <a:pt x="161" y="87"/>
                </a:lnTo>
                <a:lnTo>
                  <a:pt x="161" y="66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6316663" y="1824037"/>
            <a:ext cx="285750" cy="177800"/>
          </a:xfrm>
          <a:custGeom>
            <a:avLst/>
            <a:gdLst/>
            <a:ahLst/>
            <a:cxnLst>
              <a:cxn ang="0">
                <a:pos x="3" y="46"/>
              </a:cxn>
              <a:cxn ang="0">
                <a:pos x="7" y="84"/>
              </a:cxn>
              <a:cxn ang="0">
                <a:pos x="15" y="99"/>
              </a:cxn>
              <a:cxn ang="0">
                <a:pos x="18" y="64"/>
              </a:cxn>
              <a:cxn ang="0">
                <a:pos x="22" y="87"/>
              </a:cxn>
              <a:cxn ang="0">
                <a:pos x="30" y="60"/>
              </a:cxn>
              <a:cxn ang="0">
                <a:pos x="33" y="48"/>
              </a:cxn>
              <a:cxn ang="0">
                <a:pos x="37" y="102"/>
              </a:cxn>
              <a:cxn ang="0">
                <a:pos x="41" y="33"/>
              </a:cxn>
              <a:cxn ang="0">
                <a:pos x="48" y="7"/>
              </a:cxn>
              <a:cxn ang="0">
                <a:pos x="52" y="36"/>
              </a:cxn>
              <a:cxn ang="0">
                <a:pos x="56" y="10"/>
              </a:cxn>
              <a:cxn ang="0">
                <a:pos x="60" y="70"/>
              </a:cxn>
              <a:cxn ang="0">
                <a:pos x="63" y="13"/>
              </a:cxn>
              <a:cxn ang="0">
                <a:pos x="67" y="57"/>
              </a:cxn>
              <a:cxn ang="0">
                <a:pos x="75" y="105"/>
              </a:cxn>
              <a:cxn ang="0">
                <a:pos x="78" y="81"/>
              </a:cxn>
              <a:cxn ang="0">
                <a:pos x="82" y="105"/>
              </a:cxn>
              <a:cxn ang="0">
                <a:pos x="90" y="9"/>
              </a:cxn>
              <a:cxn ang="0">
                <a:pos x="93" y="4"/>
              </a:cxn>
              <a:cxn ang="0">
                <a:pos x="97" y="34"/>
              </a:cxn>
              <a:cxn ang="0">
                <a:pos x="97" y="27"/>
              </a:cxn>
              <a:cxn ang="0">
                <a:pos x="101" y="12"/>
              </a:cxn>
              <a:cxn ang="0">
                <a:pos x="105" y="9"/>
              </a:cxn>
              <a:cxn ang="0">
                <a:pos x="108" y="25"/>
              </a:cxn>
              <a:cxn ang="0">
                <a:pos x="116" y="27"/>
              </a:cxn>
              <a:cxn ang="0">
                <a:pos x="120" y="76"/>
              </a:cxn>
              <a:cxn ang="0">
                <a:pos x="123" y="58"/>
              </a:cxn>
              <a:cxn ang="0">
                <a:pos x="127" y="19"/>
              </a:cxn>
              <a:cxn ang="0">
                <a:pos x="131" y="70"/>
              </a:cxn>
              <a:cxn ang="0">
                <a:pos x="135" y="31"/>
              </a:cxn>
              <a:cxn ang="0">
                <a:pos x="138" y="27"/>
              </a:cxn>
              <a:cxn ang="0">
                <a:pos x="142" y="24"/>
              </a:cxn>
              <a:cxn ang="0">
                <a:pos x="150" y="36"/>
              </a:cxn>
              <a:cxn ang="0">
                <a:pos x="150" y="48"/>
              </a:cxn>
              <a:cxn ang="0">
                <a:pos x="153" y="60"/>
              </a:cxn>
              <a:cxn ang="0">
                <a:pos x="161" y="72"/>
              </a:cxn>
              <a:cxn ang="0">
                <a:pos x="165" y="16"/>
              </a:cxn>
              <a:cxn ang="0">
                <a:pos x="168" y="30"/>
              </a:cxn>
              <a:cxn ang="0">
                <a:pos x="172" y="36"/>
              </a:cxn>
              <a:cxn ang="0">
                <a:pos x="172" y="36"/>
              </a:cxn>
              <a:cxn ang="0">
                <a:pos x="176" y="54"/>
              </a:cxn>
            </a:cxnLst>
            <a:rect l="0" t="0" r="r" b="b"/>
            <a:pathLst>
              <a:path w="180" h="112">
                <a:moveTo>
                  <a:pt x="0" y="60"/>
                </a:moveTo>
                <a:lnTo>
                  <a:pt x="0" y="45"/>
                </a:lnTo>
                <a:lnTo>
                  <a:pt x="3" y="46"/>
                </a:lnTo>
                <a:lnTo>
                  <a:pt x="3" y="55"/>
                </a:lnTo>
                <a:lnTo>
                  <a:pt x="7" y="61"/>
                </a:lnTo>
                <a:lnTo>
                  <a:pt x="7" y="84"/>
                </a:lnTo>
                <a:lnTo>
                  <a:pt x="11" y="88"/>
                </a:lnTo>
                <a:lnTo>
                  <a:pt x="11" y="103"/>
                </a:lnTo>
                <a:lnTo>
                  <a:pt x="15" y="99"/>
                </a:lnTo>
                <a:lnTo>
                  <a:pt x="15" y="78"/>
                </a:lnTo>
                <a:lnTo>
                  <a:pt x="18" y="90"/>
                </a:lnTo>
                <a:lnTo>
                  <a:pt x="18" y="64"/>
                </a:lnTo>
                <a:lnTo>
                  <a:pt x="18" y="79"/>
                </a:lnTo>
                <a:lnTo>
                  <a:pt x="22" y="73"/>
                </a:lnTo>
                <a:lnTo>
                  <a:pt x="22" y="87"/>
                </a:lnTo>
                <a:lnTo>
                  <a:pt x="26" y="79"/>
                </a:lnTo>
                <a:lnTo>
                  <a:pt x="26" y="51"/>
                </a:lnTo>
                <a:lnTo>
                  <a:pt x="30" y="60"/>
                </a:lnTo>
                <a:lnTo>
                  <a:pt x="30" y="46"/>
                </a:lnTo>
                <a:lnTo>
                  <a:pt x="33" y="51"/>
                </a:lnTo>
                <a:lnTo>
                  <a:pt x="33" y="48"/>
                </a:lnTo>
                <a:lnTo>
                  <a:pt x="33" y="60"/>
                </a:lnTo>
                <a:lnTo>
                  <a:pt x="37" y="64"/>
                </a:lnTo>
                <a:lnTo>
                  <a:pt x="37" y="102"/>
                </a:lnTo>
                <a:lnTo>
                  <a:pt x="41" y="99"/>
                </a:lnTo>
                <a:lnTo>
                  <a:pt x="41" y="103"/>
                </a:lnTo>
                <a:lnTo>
                  <a:pt x="41" y="33"/>
                </a:lnTo>
                <a:lnTo>
                  <a:pt x="45" y="46"/>
                </a:lnTo>
                <a:lnTo>
                  <a:pt x="45" y="9"/>
                </a:lnTo>
                <a:lnTo>
                  <a:pt x="48" y="7"/>
                </a:lnTo>
                <a:lnTo>
                  <a:pt x="48" y="3"/>
                </a:lnTo>
                <a:lnTo>
                  <a:pt x="48" y="27"/>
                </a:lnTo>
                <a:lnTo>
                  <a:pt x="52" y="36"/>
                </a:lnTo>
                <a:lnTo>
                  <a:pt x="52" y="39"/>
                </a:lnTo>
                <a:lnTo>
                  <a:pt x="52" y="12"/>
                </a:lnTo>
                <a:lnTo>
                  <a:pt x="56" y="10"/>
                </a:lnTo>
                <a:lnTo>
                  <a:pt x="56" y="73"/>
                </a:lnTo>
                <a:lnTo>
                  <a:pt x="60" y="88"/>
                </a:lnTo>
                <a:lnTo>
                  <a:pt x="60" y="70"/>
                </a:lnTo>
                <a:lnTo>
                  <a:pt x="60" y="81"/>
                </a:lnTo>
                <a:lnTo>
                  <a:pt x="63" y="67"/>
                </a:lnTo>
                <a:lnTo>
                  <a:pt x="63" y="13"/>
                </a:lnTo>
                <a:lnTo>
                  <a:pt x="67" y="21"/>
                </a:lnTo>
                <a:lnTo>
                  <a:pt x="67" y="15"/>
                </a:lnTo>
                <a:lnTo>
                  <a:pt x="67" y="57"/>
                </a:lnTo>
                <a:lnTo>
                  <a:pt x="71" y="60"/>
                </a:lnTo>
                <a:lnTo>
                  <a:pt x="71" y="85"/>
                </a:lnTo>
                <a:lnTo>
                  <a:pt x="75" y="105"/>
                </a:lnTo>
                <a:lnTo>
                  <a:pt x="75" y="55"/>
                </a:lnTo>
                <a:lnTo>
                  <a:pt x="78" y="52"/>
                </a:lnTo>
                <a:lnTo>
                  <a:pt x="78" y="81"/>
                </a:lnTo>
                <a:lnTo>
                  <a:pt x="82" y="81"/>
                </a:lnTo>
                <a:lnTo>
                  <a:pt x="82" y="106"/>
                </a:lnTo>
                <a:lnTo>
                  <a:pt x="82" y="105"/>
                </a:lnTo>
                <a:lnTo>
                  <a:pt x="86" y="112"/>
                </a:lnTo>
                <a:lnTo>
                  <a:pt x="86" y="19"/>
                </a:lnTo>
                <a:lnTo>
                  <a:pt x="90" y="9"/>
                </a:lnTo>
                <a:lnTo>
                  <a:pt x="90" y="10"/>
                </a:lnTo>
                <a:lnTo>
                  <a:pt x="90" y="3"/>
                </a:lnTo>
                <a:lnTo>
                  <a:pt x="93" y="4"/>
                </a:lnTo>
                <a:lnTo>
                  <a:pt x="93" y="42"/>
                </a:lnTo>
                <a:lnTo>
                  <a:pt x="93" y="37"/>
                </a:lnTo>
                <a:lnTo>
                  <a:pt x="97" y="34"/>
                </a:lnTo>
                <a:lnTo>
                  <a:pt x="97" y="36"/>
                </a:lnTo>
                <a:lnTo>
                  <a:pt x="97" y="22"/>
                </a:lnTo>
                <a:lnTo>
                  <a:pt x="97" y="27"/>
                </a:lnTo>
                <a:lnTo>
                  <a:pt x="101" y="31"/>
                </a:lnTo>
                <a:lnTo>
                  <a:pt x="101" y="34"/>
                </a:lnTo>
                <a:lnTo>
                  <a:pt x="101" y="12"/>
                </a:lnTo>
                <a:lnTo>
                  <a:pt x="105" y="7"/>
                </a:lnTo>
                <a:lnTo>
                  <a:pt x="105" y="0"/>
                </a:lnTo>
                <a:lnTo>
                  <a:pt x="105" y="9"/>
                </a:lnTo>
                <a:lnTo>
                  <a:pt x="108" y="13"/>
                </a:lnTo>
                <a:lnTo>
                  <a:pt x="108" y="27"/>
                </a:lnTo>
                <a:lnTo>
                  <a:pt x="108" y="25"/>
                </a:lnTo>
                <a:lnTo>
                  <a:pt x="112" y="22"/>
                </a:lnTo>
                <a:lnTo>
                  <a:pt x="112" y="13"/>
                </a:lnTo>
                <a:lnTo>
                  <a:pt x="116" y="27"/>
                </a:lnTo>
                <a:lnTo>
                  <a:pt x="116" y="22"/>
                </a:lnTo>
                <a:lnTo>
                  <a:pt x="116" y="79"/>
                </a:lnTo>
                <a:lnTo>
                  <a:pt x="120" y="76"/>
                </a:lnTo>
                <a:lnTo>
                  <a:pt x="120" y="102"/>
                </a:lnTo>
                <a:lnTo>
                  <a:pt x="120" y="54"/>
                </a:lnTo>
                <a:lnTo>
                  <a:pt x="123" y="58"/>
                </a:lnTo>
                <a:lnTo>
                  <a:pt x="123" y="30"/>
                </a:lnTo>
                <a:lnTo>
                  <a:pt x="127" y="22"/>
                </a:lnTo>
                <a:lnTo>
                  <a:pt x="127" y="19"/>
                </a:lnTo>
                <a:lnTo>
                  <a:pt x="127" y="42"/>
                </a:lnTo>
                <a:lnTo>
                  <a:pt x="131" y="48"/>
                </a:lnTo>
                <a:lnTo>
                  <a:pt x="131" y="70"/>
                </a:lnTo>
                <a:lnTo>
                  <a:pt x="131" y="30"/>
                </a:lnTo>
                <a:lnTo>
                  <a:pt x="135" y="25"/>
                </a:lnTo>
                <a:lnTo>
                  <a:pt x="135" y="31"/>
                </a:lnTo>
                <a:lnTo>
                  <a:pt x="135" y="10"/>
                </a:lnTo>
                <a:lnTo>
                  <a:pt x="135" y="25"/>
                </a:lnTo>
                <a:lnTo>
                  <a:pt x="138" y="27"/>
                </a:lnTo>
                <a:lnTo>
                  <a:pt x="138" y="81"/>
                </a:lnTo>
                <a:lnTo>
                  <a:pt x="142" y="87"/>
                </a:lnTo>
                <a:lnTo>
                  <a:pt x="142" y="24"/>
                </a:lnTo>
                <a:lnTo>
                  <a:pt x="146" y="12"/>
                </a:lnTo>
                <a:lnTo>
                  <a:pt x="146" y="24"/>
                </a:lnTo>
                <a:lnTo>
                  <a:pt x="150" y="36"/>
                </a:lnTo>
                <a:lnTo>
                  <a:pt x="150" y="49"/>
                </a:lnTo>
                <a:lnTo>
                  <a:pt x="150" y="33"/>
                </a:lnTo>
                <a:lnTo>
                  <a:pt x="150" y="48"/>
                </a:lnTo>
                <a:lnTo>
                  <a:pt x="153" y="49"/>
                </a:lnTo>
                <a:lnTo>
                  <a:pt x="153" y="66"/>
                </a:lnTo>
                <a:lnTo>
                  <a:pt x="153" y="60"/>
                </a:lnTo>
                <a:lnTo>
                  <a:pt x="157" y="69"/>
                </a:lnTo>
                <a:lnTo>
                  <a:pt x="157" y="78"/>
                </a:lnTo>
                <a:lnTo>
                  <a:pt x="161" y="72"/>
                </a:lnTo>
                <a:lnTo>
                  <a:pt x="161" y="22"/>
                </a:lnTo>
                <a:lnTo>
                  <a:pt x="161" y="24"/>
                </a:lnTo>
                <a:lnTo>
                  <a:pt x="165" y="16"/>
                </a:lnTo>
                <a:lnTo>
                  <a:pt x="165" y="15"/>
                </a:lnTo>
                <a:lnTo>
                  <a:pt x="165" y="22"/>
                </a:lnTo>
                <a:lnTo>
                  <a:pt x="168" y="30"/>
                </a:lnTo>
                <a:lnTo>
                  <a:pt x="168" y="45"/>
                </a:lnTo>
                <a:lnTo>
                  <a:pt x="168" y="43"/>
                </a:lnTo>
                <a:lnTo>
                  <a:pt x="172" y="36"/>
                </a:lnTo>
                <a:lnTo>
                  <a:pt x="172" y="42"/>
                </a:lnTo>
                <a:lnTo>
                  <a:pt x="172" y="30"/>
                </a:lnTo>
                <a:lnTo>
                  <a:pt x="172" y="36"/>
                </a:lnTo>
                <a:lnTo>
                  <a:pt x="176" y="34"/>
                </a:lnTo>
                <a:lnTo>
                  <a:pt x="176" y="60"/>
                </a:lnTo>
                <a:lnTo>
                  <a:pt x="176" y="54"/>
                </a:lnTo>
                <a:lnTo>
                  <a:pt x="180" y="52"/>
                </a:lnTo>
                <a:lnTo>
                  <a:pt x="180" y="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6602413" y="1809750"/>
            <a:ext cx="255588" cy="196850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7" y="34"/>
              </a:cxn>
              <a:cxn ang="0">
                <a:pos x="11" y="96"/>
              </a:cxn>
              <a:cxn ang="0">
                <a:pos x="15" y="43"/>
              </a:cxn>
              <a:cxn ang="0">
                <a:pos x="18" y="18"/>
              </a:cxn>
              <a:cxn ang="0">
                <a:pos x="22" y="66"/>
              </a:cxn>
              <a:cxn ang="0">
                <a:pos x="26" y="36"/>
              </a:cxn>
              <a:cxn ang="0">
                <a:pos x="30" y="33"/>
              </a:cxn>
              <a:cxn ang="0">
                <a:pos x="33" y="81"/>
              </a:cxn>
              <a:cxn ang="0">
                <a:pos x="37" y="93"/>
              </a:cxn>
              <a:cxn ang="0">
                <a:pos x="41" y="6"/>
              </a:cxn>
              <a:cxn ang="0">
                <a:pos x="44" y="78"/>
              </a:cxn>
              <a:cxn ang="0">
                <a:pos x="48" y="43"/>
              </a:cxn>
              <a:cxn ang="0">
                <a:pos x="52" y="18"/>
              </a:cxn>
              <a:cxn ang="0">
                <a:pos x="56" y="28"/>
              </a:cxn>
              <a:cxn ang="0">
                <a:pos x="59" y="54"/>
              </a:cxn>
              <a:cxn ang="0">
                <a:pos x="67" y="22"/>
              </a:cxn>
              <a:cxn ang="0">
                <a:pos x="71" y="42"/>
              </a:cxn>
              <a:cxn ang="0">
                <a:pos x="74" y="79"/>
              </a:cxn>
              <a:cxn ang="0">
                <a:pos x="78" y="16"/>
              </a:cxn>
              <a:cxn ang="0">
                <a:pos x="82" y="58"/>
              </a:cxn>
              <a:cxn ang="0">
                <a:pos x="86" y="66"/>
              </a:cxn>
              <a:cxn ang="0">
                <a:pos x="89" y="37"/>
              </a:cxn>
              <a:cxn ang="0">
                <a:pos x="93" y="25"/>
              </a:cxn>
              <a:cxn ang="0">
                <a:pos x="97" y="12"/>
              </a:cxn>
              <a:cxn ang="0">
                <a:pos x="101" y="6"/>
              </a:cxn>
              <a:cxn ang="0">
                <a:pos x="104" y="16"/>
              </a:cxn>
              <a:cxn ang="0">
                <a:pos x="108" y="13"/>
              </a:cxn>
              <a:cxn ang="0">
                <a:pos x="112" y="69"/>
              </a:cxn>
              <a:cxn ang="0">
                <a:pos x="116" y="51"/>
              </a:cxn>
              <a:cxn ang="0">
                <a:pos x="119" y="24"/>
              </a:cxn>
              <a:cxn ang="0">
                <a:pos x="123" y="16"/>
              </a:cxn>
              <a:cxn ang="0">
                <a:pos x="127" y="57"/>
              </a:cxn>
              <a:cxn ang="0">
                <a:pos x="131" y="0"/>
              </a:cxn>
              <a:cxn ang="0">
                <a:pos x="134" y="12"/>
              </a:cxn>
              <a:cxn ang="0">
                <a:pos x="138" y="13"/>
              </a:cxn>
              <a:cxn ang="0">
                <a:pos x="142" y="15"/>
              </a:cxn>
              <a:cxn ang="0">
                <a:pos x="146" y="102"/>
              </a:cxn>
              <a:cxn ang="0">
                <a:pos x="149" y="105"/>
              </a:cxn>
              <a:cxn ang="0">
                <a:pos x="153" y="100"/>
              </a:cxn>
              <a:cxn ang="0">
                <a:pos x="157" y="94"/>
              </a:cxn>
              <a:cxn ang="0">
                <a:pos x="161" y="108"/>
              </a:cxn>
            </a:cxnLst>
            <a:rect l="0" t="0" r="r" b="b"/>
            <a:pathLst>
              <a:path w="161" h="124">
                <a:moveTo>
                  <a:pt x="0" y="13"/>
                </a:moveTo>
                <a:lnTo>
                  <a:pt x="3" y="3"/>
                </a:lnTo>
                <a:lnTo>
                  <a:pt x="3" y="1"/>
                </a:lnTo>
                <a:lnTo>
                  <a:pt x="3" y="64"/>
                </a:lnTo>
                <a:lnTo>
                  <a:pt x="7" y="52"/>
                </a:lnTo>
                <a:lnTo>
                  <a:pt x="7" y="34"/>
                </a:lnTo>
                <a:lnTo>
                  <a:pt x="7" y="46"/>
                </a:lnTo>
                <a:lnTo>
                  <a:pt x="11" y="28"/>
                </a:lnTo>
                <a:lnTo>
                  <a:pt x="11" y="96"/>
                </a:lnTo>
                <a:lnTo>
                  <a:pt x="15" y="96"/>
                </a:lnTo>
                <a:lnTo>
                  <a:pt x="15" y="106"/>
                </a:lnTo>
                <a:lnTo>
                  <a:pt x="15" y="43"/>
                </a:lnTo>
                <a:lnTo>
                  <a:pt x="18" y="42"/>
                </a:lnTo>
                <a:lnTo>
                  <a:pt x="18" y="43"/>
                </a:lnTo>
                <a:lnTo>
                  <a:pt x="18" y="18"/>
                </a:lnTo>
                <a:lnTo>
                  <a:pt x="18" y="21"/>
                </a:lnTo>
                <a:lnTo>
                  <a:pt x="22" y="25"/>
                </a:lnTo>
                <a:lnTo>
                  <a:pt x="22" y="66"/>
                </a:lnTo>
                <a:lnTo>
                  <a:pt x="26" y="82"/>
                </a:lnTo>
                <a:lnTo>
                  <a:pt x="26" y="84"/>
                </a:lnTo>
                <a:lnTo>
                  <a:pt x="26" y="36"/>
                </a:lnTo>
                <a:lnTo>
                  <a:pt x="30" y="36"/>
                </a:lnTo>
                <a:lnTo>
                  <a:pt x="30" y="69"/>
                </a:lnTo>
                <a:lnTo>
                  <a:pt x="30" y="33"/>
                </a:lnTo>
                <a:lnTo>
                  <a:pt x="30" y="66"/>
                </a:lnTo>
                <a:lnTo>
                  <a:pt x="33" y="73"/>
                </a:lnTo>
                <a:lnTo>
                  <a:pt x="33" y="81"/>
                </a:lnTo>
                <a:lnTo>
                  <a:pt x="33" y="76"/>
                </a:lnTo>
                <a:lnTo>
                  <a:pt x="37" y="87"/>
                </a:lnTo>
                <a:lnTo>
                  <a:pt x="37" y="93"/>
                </a:lnTo>
                <a:lnTo>
                  <a:pt x="37" y="18"/>
                </a:lnTo>
                <a:lnTo>
                  <a:pt x="41" y="9"/>
                </a:lnTo>
                <a:lnTo>
                  <a:pt x="41" y="6"/>
                </a:lnTo>
                <a:lnTo>
                  <a:pt x="41" y="36"/>
                </a:lnTo>
                <a:lnTo>
                  <a:pt x="44" y="55"/>
                </a:lnTo>
                <a:lnTo>
                  <a:pt x="44" y="78"/>
                </a:lnTo>
                <a:lnTo>
                  <a:pt x="44" y="72"/>
                </a:lnTo>
                <a:lnTo>
                  <a:pt x="48" y="66"/>
                </a:lnTo>
                <a:lnTo>
                  <a:pt x="48" y="43"/>
                </a:lnTo>
                <a:lnTo>
                  <a:pt x="52" y="28"/>
                </a:lnTo>
                <a:lnTo>
                  <a:pt x="52" y="15"/>
                </a:lnTo>
                <a:lnTo>
                  <a:pt x="52" y="18"/>
                </a:lnTo>
                <a:lnTo>
                  <a:pt x="56" y="22"/>
                </a:lnTo>
                <a:lnTo>
                  <a:pt x="56" y="16"/>
                </a:lnTo>
                <a:lnTo>
                  <a:pt x="56" y="28"/>
                </a:lnTo>
                <a:lnTo>
                  <a:pt x="59" y="46"/>
                </a:lnTo>
                <a:lnTo>
                  <a:pt x="59" y="70"/>
                </a:lnTo>
                <a:lnTo>
                  <a:pt x="59" y="54"/>
                </a:lnTo>
                <a:lnTo>
                  <a:pt x="63" y="42"/>
                </a:lnTo>
                <a:lnTo>
                  <a:pt x="63" y="10"/>
                </a:lnTo>
                <a:lnTo>
                  <a:pt x="67" y="22"/>
                </a:lnTo>
                <a:lnTo>
                  <a:pt x="67" y="13"/>
                </a:lnTo>
                <a:lnTo>
                  <a:pt x="67" y="31"/>
                </a:lnTo>
                <a:lnTo>
                  <a:pt x="71" y="42"/>
                </a:lnTo>
                <a:lnTo>
                  <a:pt x="71" y="72"/>
                </a:lnTo>
                <a:lnTo>
                  <a:pt x="74" y="79"/>
                </a:lnTo>
                <a:lnTo>
                  <a:pt x="74" y="79"/>
                </a:lnTo>
                <a:lnTo>
                  <a:pt x="74" y="48"/>
                </a:lnTo>
                <a:lnTo>
                  <a:pt x="78" y="40"/>
                </a:lnTo>
                <a:lnTo>
                  <a:pt x="78" y="16"/>
                </a:lnTo>
                <a:lnTo>
                  <a:pt x="78" y="24"/>
                </a:lnTo>
                <a:lnTo>
                  <a:pt x="82" y="19"/>
                </a:lnTo>
                <a:lnTo>
                  <a:pt x="82" y="58"/>
                </a:lnTo>
                <a:lnTo>
                  <a:pt x="86" y="79"/>
                </a:lnTo>
                <a:lnTo>
                  <a:pt x="86" y="94"/>
                </a:lnTo>
                <a:lnTo>
                  <a:pt x="86" y="66"/>
                </a:lnTo>
                <a:lnTo>
                  <a:pt x="89" y="51"/>
                </a:lnTo>
                <a:lnTo>
                  <a:pt x="89" y="57"/>
                </a:lnTo>
                <a:lnTo>
                  <a:pt x="89" y="37"/>
                </a:lnTo>
                <a:lnTo>
                  <a:pt x="89" y="40"/>
                </a:lnTo>
                <a:lnTo>
                  <a:pt x="93" y="40"/>
                </a:lnTo>
                <a:lnTo>
                  <a:pt x="93" y="25"/>
                </a:lnTo>
                <a:lnTo>
                  <a:pt x="93" y="34"/>
                </a:lnTo>
                <a:lnTo>
                  <a:pt x="97" y="10"/>
                </a:lnTo>
                <a:lnTo>
                  <a:pt x="97" y="12"/>
                </a:lnTo>
                <a:lnTo>
                  <a:pt x="97" y="6"/>
                </a:lnTo>
                <a:lnTo>
                  <a:pt x="97" y="10"/>
                </a:lnTo>
                <a:lnTo>
                  <a:pt x="101" y="6"/>
                </a:lnTo>
                <a:lnTo>
                  <a:pt x="101" y="10"/>
                </a:lnTo>
                <a:lnTo>
                  <a:pt x="101" y="4"/>
                </a:lnTo>
                <a:lnTo>
                  <a:pt x="104" y="16"/>
                </a:lnTo>
                <a:lnTo>
                  <a:pt x="104" y="31"/>
                </a:lnTo>
                <a:lnTo>
                  <a:pt x="108" y="22"/>
                </a:lnTo>
                <a:lnTo>
                  <a:pt x="108" y="13"/>
                </a:lnTo>
                <a:lnTo>
                  <a:pt x="108" y="31"/>
                </a:lnTo>
                <a:lnTo>
                  <a:pt x="112" y="48"/>
                </a:lnTo>
                <a:lnTo>
                  <a:pt x="112" y="69"/>
                </a:lnTo>
                <a:lnTo>
                  <a:pt x="112" y="58"/>
                </a:lnTo>
                <a:lnTo>
                  <a:pt x="116" y="39"/>
                </a:lnTo>
                <a:lnTo>
                  <a:pt x="116" y="51"/>
                </a:lnTo>
                <a:lnTo>
                  <a:pt x="119" y="42"/>
                </a:lnTo>
                <a:lnTo>
                  <a:pt x="119" y="58"/>
                </a:lnTo>
                <a:lnTo>
                  <a:pt x="119" y="24"/>
                </a:lnTo>
                <a:lnTo>
                  <a:pt x="123" y="18"/>
                </a:lnTo>
                <a:lnTo>
                  <a:pt x="123" y="25"/>
                </a:lnTo>
                <a:lnTo>
                  <a:pt x="123" y="16"/>
                </a:lnTo>
                <a:lnTo>
                  <a:pt x="123" y="21"/>
                </a:lnTo>
                <a:lnTo>
                  <a:pt x="127" y="28"/>
                </a:lnTo>
                <a:lnTo>
                  <a:pt x="127" y="57"/>
                </a:lnTo>
                <a:lnTo>
                  <a:pt x="127" y="21"/>
                </a:lnTo>
                <a:lnTo>
                  <a:pt x="131" y="19"/>
                </a:lnTo>
                <a:lnTo>
                  <a:pt x="131" y="0"/>
                </a:lnTo>
                <a:lnTo>
                  <a:pt x="131" y="3"/>
                </a:lnTo>
                <a:lnTo>
                  <a:pt x="134" y="4"/>
                </a:lnTo>
                <a:lnTo>
                  <a:pt x="134" y="12"/>
                </a:lnTo>
                <a:lnTo>
                  <a:pt x="134" y="1"/>
                </a:lnTo>
                <a:lnTo>
                  <a:pt x="134" y="10"/>
                </a:lnTo>
                <a:lnTo>
                  <a:pt x="138" y="13"/>
                </a:lnTo>
                <a:lnTo>
                  <a:pt x="138" y="7"/>
                </a:lnTo>
                <a:lnTo>
                  <a:pt x="138" y="19"/>
                </a:lnTo>
                <a:lnTo>
                  <a:pt x="142" y="15"/>
                </a:lnTo>
                <a:lnTo>
                  <a:pt x="142" y="42"/>
                </a:lnTo>
                <a:lnTo>
                  <a:pt x="146" y="39"/>
                </a:lnTo>
                <a:lnTo>
                  <a:pt x="146" y="102"/>
                </a:lnTo>
                <a:lnTo>
                  <a:pt x="149" y="106"/>
                </a:lnTo>
                <a:lnTo>
                  <a:pt x="149" y="124"/>
                </a:lnTo>
                <a:lnTo>
                  <a:pt x="149" y="105"/>
                </a:lnTo>
                <a:lnTo>
                  <a:pt x="149" y="114"/>
                </a:lnTo>
                <a:lnTo>
                  <a:pt x="153" y="112"/>
                </a:lnTo>
                <a:lnTo>
                  <a:pt x="153" y="100"/>
                </a:lnTo>
                <a:lnTo>
                  <a:pt x="153" y="111"/>
                </a:lnTo>
                <a:lnTo>
                  <a:pt x="157" y="105"/>
                </a:lnTo>
                <a:lnTo>
                  <a:pt x="157" y="94"/>
                </a:lnTo>
                <a:lnTo>
                  <a:pt x="157" y="97"/>
                </a:lnTo>
                <a:lnTo>
                  <a:pt x="161" y="99"/>
                </a:lnTo>
                <a:lnTo>
                  <a:pt x="161" y="108"/>
                </a:lnTo>
                <a:lnTo>
                  <a:pt x="161" y="97"/>
                </a:lnTo>
                <a:lnTo>
                  <a:pt x="161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6858000" y="1830387"/>
            <a:ext cx="261938" cy="212725"/>
          </a:xfrm>
          <a:custGeom>
            <a:avLst/>
            <a:gdLst/>
            <a:ahLst/>
            <a:cxnLst>
              <a:cxn ang="0">
                <a:pos x="3" y="92"/>
              </a:cxn>
              <a:cxn ang="0">
                <a:pos x="7" y="104"/>
              </a:cxn>
              <a:cxn ang="0">
                <a:pos x="11" y="111"/>
              </a:cxn>
              <a:cxn ang="0">
                <a:pos x="15" y="104"/>
              </a:cxn>
              <a:cxn ang="0">
                <a:pos x="15" y="113"/>
              </a:cxn>
              <a:cxn ang="0">
                <a:pos x="18" y="102"/>
              </a:cxn>
              <a:cxn ang="0">
                <a:pos x="22" y="72"/>
              </a:cxn>
              <a:cxn ang="0">
                <a:pos x="30" y="27"/>
              </a:cxn>
              <a:cxn ang="0">
                <a:pos x="33" y="62"/>
              </a:cxn>
              <a:cxn ang="0">
                <a:pos x="37" y="9"/>
              </a:cxn>
              <a:cxn ang="0">
                <a:pos x="41" y="21"/>
              </a:cxn>
              <a:cxn ang="0">
                <a:pos x="45" y="26"/>
              </a:cxn>
              <a:cxn ang="0">
                <a:pos x="48" y="21"/>
              </a:cxn>
              <a:cxn ang="0">
                <a:pos x="52" y="29"/>
              </a:cxn>
              <a:cxn ang="0">
                <a:pos x="56" y="74"/>
              </a:cxn>
              <a:cxn ang="0">
                <a:pos x="60" y="90"/>
              </a:cxn>
              <a:cxn ang="0">
                <a:pos x="63" y="117"/>
              </a:cxn>
              <a:cxn ang="0">
                <a:pos x="67" y="119"/>
              </a:cxn>
              <a:cxn ang="0">
                <a:pos x="71" y="117"/>
              </a:cxn>
              <a:cxn ang="0">
                <a:pos x="75" y="134"/>
              </a:cxn>
              <a:cxn ang="0">
                <a:pos x="78" y="120"/>
              </a:cxn>
              <a:cxn ang="0">
                <a:pos x="82" y="128"/>
              </a:cxn>
              <a:cxn ang="0">
                <a:pos x="86" y="129"/>
              </a:cxn>
              <a:cxn ang="0">
                <a:pos x="90" y="128"/>
              </a:cxn>
              <a:cxn ang="0">
                <a:pos x="93" y="117"/>
              </a:cxn>
              <a:cxn ang="0">
                <a:pos x="97" y="119"/>
              </a:cxn>
              <a:cxn ang="0">
                <a:pos x="101" y="104"/>
              </a:cxn>
              <a:cxn ang="0">
                <a:pos x="105" y="78"/>
              </a:cxn>
              <a:cxn ang="0">
                <a:pos x="108" y="68"/>
              </a:cxn>
              <a:cxn ang="0">
                <a:pos x="112" y="56"/>
              </a:cxn>
              <a:cxn ang="0">
                <a:pos x="116" y="75"/>
              </a:cxn>
              <a:cxn ang="0">
                <a:pos x="123" y="87"/>
              </a:cxn>
              <a:cxn ang="0">
                <a:pos x="127" y="74"/>
              </a:cxn>
              <a:cxn ang="0">
                <a:pos x="127" y="45"/>
              </a:cxn>
              <a:cxn ang="0">
                <a:pos x="135" y="3"/>
              </a:cxn>
              <a:cxn ang="0">
                <a:pos x="135" y="6"/>
              </a:cxn>
              <a:cxn ang="0">
                <a:pos x="138" y="15"/>
              </a:cxn>
              <a:cxn ang="0">
                <a:pos x="146" y="26"/>
              </a:cxn>
              <a:cxn ang="0">
                <a:pos x="150" y="53"/>
              </a:cxn>
              <a:cxn ang="0">
                <a:pos x="153" y="2"/>
              </a:cxn>
              <a:cxn ang="0">
                <a:pos x="157" y="72"/>
              </a:cxn>
              <a:cxn ang="0">
                <a:pos x="161" y="36"/>
              </a:cxn>
            </a:cxnLst>
            <a:rect l="0" t="0" r="r" b="b"/>
            <a:pathLst>
              <a:path w="165" h="134">
                <a:moveTo>
                  <a:pt x="0" y="90"/>
                </a:moveTo>
                <a:lnTo>
                  <a:pt x="3" y="83"/>
                </a:lnTo>
                <a:lnTo>
                  <a:pt x="3" y="92"/>
                </a:lnTo>
                <a:lnTo>
                  <a:pt x="3" y="92"/>
                </a:lnTo>
                <a:lnTo>
                  <a:pt x="7" y="90"/>
                </a:lnTo>
                <a:lnTo>
                  <a:pt x="7" y="104"/>
                </a:lnTo>
                <a:lnTo>
                  <a:pt x="7" y="96"/>
                </a:lnTo>
                <a:lnTo>
                  <a:pt x="11" y="107"/>
                </a:lnTo>
                <a:lnTo>
                  <a:pt x="11" y="111"/>
                </a:lnTo>
                <a:lnTo>
                  <a:pt x="11" y="102"/>
                </a:lnTo>
                <a:lnTo>
                  <a:pt x="11" y="107"/>
                </a:lnTo>
                <a:lnTo>
                  <a:pt x="15" y="104"/>
                </a:lnTo>
                <a:lnTo>
                  <a:pt x="15" y="114"/>
                </a:lnTo>
                <a:lnTo>
                  <a:pt x="15" y="102"/>
                </a:lnTo>
                <a:lnTo>
                  <a:pt x="15" y="113"/>
                </a:lnTo>
                <a:lnTo>
                  <a:pt x="18" y="104"/>
                </a:lnTo>
                <a:lnTo>
                  <a:pt x="18" y="113"/>
                </a:lnTo>
                <a:lnTo>
                  <a:pt x="18" y="102"/>
                </a:lnTo>
                <a:lnTo>
                  <a:pt x="18" y="110"/>
                </a:lnTo>
                <a:lnTo>
                  <a:pt x="22" y="108"/>
                </a:lnTo>
                <a:lnTo>
                  <a:pt x="22" y="72"/>
                </a:lnTo>
                <a:lnTo>
                  <a:pt x="26" y="60"/>
                </a:lnTo>
                <a:lnTo>
                  <a:pt x="26" y="27"/>
                </a:lnTo>
                <a:lnTo>
                  <a:pt x="30" y="27"/>
                </a:lnTo>
                <a:lnTo>
                  <a:pt x="30" y="78"/>
                </a:lnTo>
                <a:lnTo>
                  <a:pt x="30" y="74"/>
                </a:lnTo>
                <a:lnTo>
                  <a:pt x="33" y="62"/>
                </a:lnTo>
                <a:lnTo>
                  <a:pt x="33" y="21"/>
                </a:lnTo>
                <a:lnTo>
                  <a:pt x="37" y="20"/>
                </a:lnTo>
                <a:lnTo>
                  <a:pt x="37" y="9"/>
                </a:lnTo>
                <a:lnTo>
                  <a:pt x="37" y="24"/>
                </a:lnTo>
                <a:lnTo>
                  <a:pt x="41" y="17"/>
                </a:lnTo>
                <a:lnTo>
                  <a:pt x="41" y="21"/>
                </a:lnTo>
                <a:lnTo>
                  <a:pt x="41" y="9"/>
                </a:lnTo>
                <a:lnTo>
                  <a:pt x="41" y="15"/>
                </a:lnTo>
                <a:lnTo>
                  <a:pt x="45" y="26"/>
                </a:lnTo>
                <a:lnTo>
                  <a:pt x="45" y="69"/>
                </a:lnTo>
                <a:lnTo>
                  <a:pt x="45" y="33"/>
                </a:lnTo>
                <a:lnTo>
                  <a:pt x="48" y="21"/>
                </a:lnTo>
                <a:lnTo>
                  <a:pt x="48" y="9"/>
                </a:lnTo>
                <a:lnTo>
                  <a:pt x="48" y="30"/>
                </a:lnTo>
                <a:lnTo>
                  <a:pt x="52" y="29"/>
                </a:lnTo>
                <a:lnTo>
                  <a:pt x="52" y="69"/>
                </a:lnTo>
                <a:lnTo>
                  <a:pt x="56" y="80"/>
                </a:lnTo>
                <a:lnTo>
                  <a:pt x="56" y="74"/>
                </a:lnTo>
                <a:lnTo>
                  <a:pt x="56" y="107"/>
                </a:lnTo>
                <a:lnTo>
                  <a:pt x="60" y="102"/>
                </a:lnTo>
                <a:lnTo>
                  <a:pt x="60" y="90"/>
                </a:lnTo>
                <a:lnTo>
                  <a:pt x="60" y="101"/>
                </a:lnTo>
                <a:lnTo>
                  <a:pt x="63" y="107"/>
                </a:lnTo>
                <a:lnTo>
                  <a:pt x="63" y="117"/>
                </a:lnTo>
                <a:lnTo>
                  <a:pt x="67" y="122"/>
                </a:lnTo>
                <a:lnTo>
                  <a:pt x="67" y="116"/>
                </a:lnTo>
                <a:lnTo>
                  <a:pt x="67" y="119"/>
                </a:lnTo>
                <a:lnTo>
                  <a:pt x="71" y="125"/>
                </a:lnTo>
                <a:lnTo>
                  <a:pt x="71" y="128"/>
                </a:lnTo>
                <a:lnTo>
                  <a:pt x="71" y="117"/>
                </a:lnTo>
                <a:lnTo>
                  <a:pt x="71" y="119"/>
                </a:lnTo>
                <a:lnTo>
                  <a:pt x="75" y="122"/>
                </a:lnTo>
                <a:lnTo>
                  <a:pt x="75" y="134"/>
                </a:lnTo>
                <a:lnTo>
                  <a:pt x="75" y="120"/>
                </a:lnTo>
                <a:lnTo>
                  <a:pt x="78" y="123"/>
                </a:lnTo>
                <a:lnTo>
                  <a:pt x="78" y="120"/>
                </a:lnTo>
                <a:lnTo>
                  <a:pt x="78" y="120"/>
                </a:lnTo>
                <a:lnTo>
                  <a:pt x="82" y="119"/>
                </a:lnTo>
                <a:lnTo>
                  <a:pt x="82" y="128"/>
                </a:lnTo>
                <a:lnTo>
                  <a:pt x="82" y="116"/>
                </a:lnTo>
                <a:lnTo>
                  <a:pt x="82" y="128"/>
                </a:lnTo>
                <a:lnTo>
                  <a:pt x="86" y="129"/>
                </a:lnTo>
                <a:lnTo>
                  <a:pt x="86" y="119"/>
                </a:lnTo>
                <a:lnTo>
                  <a:pt x="86" y="123"/>
                </a:lnTo>
                <a:lnTo>
                  <a:pt x="90" y="128"/>
                </a:lnTo>
                <a:lnTo>
                  <a:pt x="90" y="120"/>
                </a:lnTo>
                <a:lnTo>
                  <a:pt x="90" y="123"/>
                </a:lnTo>
                <a:lnTo>
                  <a:pt x="93" y="117"/>
                </a:lnTo>
                <a:lnTo>
                  <a:pt x="93" y="110"/>
                </a:lnTo>
                <a:lnTo>
                  <a:pt x="93" y="113"/>
                </a:lnTo>
                <a:lnTo>
                  <a:pt x="97" y="119"/>
                </a:lnTo>
                <a:lnTo>
                  <a:pt x="97" y="99"/>
                </a:lnTo>
                <a:lnTo>
                  <a:pt x="101" y="98"/>
                </a:lnTo>
                <a:lnTo>
                  <a:pt x="101" y="104"/>
                </a:lnTo>
                <a:lnTo>
                  <a:pt x="101" y="87"/>
                </a:lnTo>
                <a:lnTo>
                  <a:pt x="105" y="95"/>
                </a:lnTo>
                <a:lnTo>
                  <a:pt x="105" y="78"/>
                </a:lnTo>
                <a:lnTo>
                  <a:pt x="105" y="84"/>
                </a:lnTo>
                <a:lnTo>
                  <a:pt x="108" y="80"/>
                </a:lnTo>
                <a:lnTo>
                  <a:pt x="108" y="68"/>
                </a:lnTo>
                <a:lnTo>
                  <a:pt x="108" y="80"/>
                </a:lnTo>
                <a:lnTo>
                  <a:pt x="112" y="77"/>
                </a:lnTo>
                <a:lnTo>
                  <a:pt x="112" y="56"/>
                </a:lnTo>
                <a:lnTo>
                  <a:pt x="116" y="66"/>
                </a:lnTo>
                <a:lnTo>
                  <a:pt x="116" y="57"/>
                </a:lnTo>
                <a:lnTo>
                  <a:pt x="116" y="75"/>
                </a:lnTo>
                <a:lnTo>
                  <a:pt x="120" y="69"/>
                </a:lnTo>
                <a:lnTo>
                  <a:pt x="120" y="92"/>
                </a:lnTo>
                <a:lnTo>
                  <a:pt x="123" y="87"/>
                </a:lnTo>
                <a:lnTo>
                  <a:pt x="123" y="98"/>
                </a:lnTo>
                <a:lnTo>
                  <a:pt x="123" y="87"/>
                </a:lnTo>
                <a:lnTo>
                  <a:pt x="127" y="74"/>
                </a:lnTo>
                <a:lnTo>
                  <a:pt x="127" y="98"/>
                </a:lnTo>
                <a:lnTo>
                  <a:pt x="127" y="39"/>
                </a:lnTo>
                <a:lnTo>
                  <a:pt x="127" y="45"/>
                </a:lnTo>
                <a:lnTo>
                  <a:pt x="131" y="29"/>
                </a:lnTo>
                <a:lnTo>
                  <a:pt x="131" y="5"/>
                </a:lnTo>
                <a:lnTo>
                  <a:pt x="135" y="3"/>
                </a:lnTo>
                <a:lnTo>
                  <a:pt x="135" y="8"/>
                </a:lnTo>
                <a:lnTo>
                  <a:pt x="135" y="0"/>
                </a:lnTo>
                <a:lnTo>
                  <a:pt x="135" y="6"/>
                </a:lnTo>
                <a:lnTo>
                  <a:pt x="138" y="15"/>
                </a:lnTo>
                <a:lnTo>
                  <a:pt x="138" y="12"/>
                </a:lnTo>
                <a:lnTo>
                  <a:pt x="138" y="15"/>
                </a:lnTo>
                <a:lnTo>
                  <a:pt x="142" y="17"/>
                </a:lnTo>
                <a:lnTo>
                  <a:pt x="142" y="44"/>
                </a:lnTo>
                <a:lnTo>
                  <a:pt x="146" y="26"/>
                </a:lnTo>
                <a:lnTo>
                  <a:pt x="146" y="8"/>
                </a:lnTo>
                <a:lnTo>
                  <a:pt x="146" y="36"/>
                </a:lnTo>
                <a:lnTo>
                  <a:pt x="150" y="53"/>
                </a:lnTo>
                <a:lnTo>
                  <a:pt x="150" y="24"/>
                </a:lnTo>
                <a:lnTo>
                  <a:pt x="153" y="11"/>
                </a:lnTo>
                <a:lnTo>
                  <a:pt x="153" y="2"/>
                </a:lnTo>
                <a:lnTo>
                  <a:pt x="153" y="5"/>
                </a:lnTo>
                <a:lnTo>
                  <a:pt x="157" y="6"/>
                </a:lnTo>
                <a:lnTo>
                  <a:pt x="157" y="72"/>
                </a:lnTo>
                <a:lnTo>
                  <a:pt x="161" y="80"/>
                </a:lnTo>
                <a:lnTo>
                  <a:pt x="161" y="81"/>
                </a:lnTo>
                <a:lnTo>
                  <a:pt x="161" y="36"/>
                </a:lnTo>
                <a:lnTo>
                  <a:pt x="165" y="18"/>
                </a:lnTo>
                <a:lnTo>
                  <a:pt x="16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7119938" y="1801812"/>
            <a:ext cx="279400" cy="185738"/>
          </a:xfrm>
          <a:custGeom>
            <a:avLst/>
            <a:gdLst/>
            <a:ahLst/>
            <a:cxnLst>
              <a:cxn ang="0">
                <a:pos x="3" y="83"/>
              </a:cxn>
              <a:cxn ang="0">
                <a:pos x="7" y="45"/>
              </a:cxn>
              <a:cxn ang="0">
                <a:pos x="11" y="113"/>
              </a:cxn>
              <a:cxn ang="0">
                <a:pos x="18" y="66"/>
              </a:cxn>
              <a:cxn ang="0">
                <a:pos x="22" y="51"/>
              </a:cxn>
              <a:cxn ang="0">
                <a:pos x="26" y="59"/>
              </a:cxn>
              <a:cxn ang="0">
                <a:pos x="30" y="50"/>
              </a:cxn>
              <a:cxn ang="0">
                <a:pos x="33" y="59"/>
              </a:cxn>
              <a:cxn ang="0">
                <a:pos x="41" y="45"/>
              </a:cxn>
              <a:cxn ang="0">
                <a:pos x="44" y="111"/>
              </a:cxn>
              <a:cxn ang="0">
                <a:pos x="48" y="75"/>
              </a:cxn>
              <a:cxn ang="0">
                <a:pos x="52" y="57"/>
              </a:cxn>
              <a:cxn ang="0">
                <a:pos x="56" y="41"/>
              </a:cxn>
              <a:cxn ang="0">
                <a:pos x="59" y="30"/>
              </a:cxn>
              <a:cxn ang="0">
                <a:pos x="63" y="51"/>
              </a:cxn>
              <a:cxn ang="0">
                <a:pos x="71" y="110"/>
              </a:cxn>
              <a:cxn ang="0">
                <a:pos x="71" y="116"/>
              </a:cxn>
              <a:cxn ang="0">
                <a:pos x="74" y="104"/>
              </a:cxn>
              <a:cxn ang="0">
                <a:pos x="78" y="84"/>
              </a:cxn>
              <a:cxn ang="0">
                <a:pos x="82" y="78"/>
              </a:cxn>
              <a:cxn ang="0">
                <a:pos x="89" y="104"/>
              </a:cxn>
              <a:cxn ang="0">
                <a:pos x="93" y="36"/>
              </a:cxn>
              <a:cxn ang="0">
                <a:pos x="97" y="104"/>
              </a:cxn>
              <a:cxn ang="0">
                <a:pos x="101" y="14"/>
              </a:cxn>
              <a:cxn ang="0">
                <a:pos x="104" y="74"/>
              </a:cxn>
              <a:cxn ang="0">
                <a:pos x="112" y="8"/>
              </a:cxn>
              <a:cxn ang="0">
                <a:pos x="116" y="66"/>
              </a:cxn>
              <a:cxn ang="0">
                <a:pos x="119" y="59"/>
              </a:cxn>
              <a:cxn ang="0">
                <a:pos x="123" y="59"/>
              </a:cxn>
              <a:cxn ang="0">
                <a:pos x="131" y="26"/>
              </a:cxn>
              <a:cxn ang="0">
                <a:pos x="134" y="20"/>
              </a:cxn>
              <a:cxn ang="0">
                <a:pos x="138" y="56"/>
              </a:cxn>
              <a:cxn ang="0">
                <a:pos x="142" y="65"/>
              </a:cxn>
              <a:cxn ang="0">
                <a:pos x="146" y="78"/>
              </a:cxn>
              <a:cxn ang="0">
                <a:pos x="149" y="65"/>
              </a:cxn>
              <a:cxn ang="0">
                <a:pos x="153" y="21"/>
              </a:cxn>
              <a:cxn ang="0">
                <a:pos x="157" y="27"/>
              </a:cxn>
              <a:cxn ang="0">
                <a:pos x="161" y="98"/>
              </a:cxn>
              <a:cxn ang="0">
                <a:pos x="164" y="27"/>
              </a:cxn>
              <a:cxn ang="0">
                <a:pos x="168" y="59"/>
              </a:cxn>
              <a:cxn ang="0">
                <a:pos x="172" y="62"/>
              </a:cxn>
              <a:cxn ang="0">
                <a:pos x="176" y="51"/>
              </a:cxn>
            </a:cxnLst>
            <a:rect l="0" t="0" r="r" b="b"/>
            <a:pathLst>
              <a:path w="176" h="117">
                <a:moveTo>
                  <a:pt x="0" y="18"/>
                </a:moveTo>
                <a:lnTo>
                  <a:pt x="0" y="69"/>
                </a:lnTo>
                <a:lnTo>
                  <a:pt x="3" y="83"/>
                </a:lnTo>
                <a:lnTo>
                  <a:pt x="3" y="104"/>
                </a:lnTo>
                <a:lnTo>
                  <a:pt x="3" y="47"/>
                </a:lnTo>
                <a:lnTo>
                  <a:pt x="7" y="45"/>
                </a:lnTo>
                <a:lnTo>
                  <a:pt x="7" y="23"/>
                </a:lnTo>
                <a:lnTo>
                  <a:pt x="11" y="27"/>
                </a:lnTo>
                <a:lnTo>
                  <a:pt x="11" y="113"/>
                </a:lnTo>
                <a:lnTo>
                  <a:pt x="15" y="107"/>
                </a:lnTo>
                <a:lnTo>
                  <a:pt x="15" y="75"/>
                </a:lnTo>
                <a:lnTo>
                  <a:pt x="18" y="66"/>
                </a:lnTo>
                <a:lnTo>
                  <a:pt x="18" y="27"/>
                </a:lnTo>
                <a:lnTo>
                  <a:pt x="18" y="47"/>
                </a:lnTo>
                <a:lnTo>
                  <a:pt x="22" y="51"/>
                </a:lnTo>
                <a:lnTo>
                  <a:pt x="22" y="65"/>
                </a:lnTo>
                <a:lnTo>
                  <a:pt x="22" y="47"/>
                </a:lnTo>
                <a:lnTo>
                  <a:pt x="26" y="59"/>
                </a:lnTo>
                <a:lnTo>
                  <a:pt x="26" y="30"/>
                </a:lnTo>
                <a:lnTo>
                  <a:pt x="30" y="39"/>
                </a:lnTo>
                <a:lnTo>
                  <a:pt x="30" y="50"/>
                </a:lnTo>
                <a:lnTo>
                  <a:pt x="30" y="38"/>
                </a:lnTo>
                <a:lnTo>
                  <a:pt x="33" y="33"/>
                </a:lnTo>
                <a:lnTo>
                  <a:pt x="33" y="59"/>
                </a:lnTo>
                <a:lnTo>
                  <a:pt x="37" y="44"/>
                </a:lnTo>
                <a:lnTo>
                  <a:pt x="37" y="36"/>
                </a:lnTo>
                <a:lnTo>
                  <a:pt x="41" y="45"/>
                </a:lnTo>
                <a:lnTo>
                  <a:pt x="41" y="92"/>
                </a:lnTo>
                <a:lnTo>
                  <a:pt x="44" y="95"/>
                </a:lnTo>
                <a:lnTo>
                  <a:pt x="44" y="111"/>
                </a:lnTo>
                <a:lnTo>
                  <a:pt x="44" y="63"/>
                </a:lnTo>
                <a:lnTo>
                  <a:pt x="48" y="72"/>
                </a:lnTo>
                <a:lnTo>
                  <a:pt x="48" y="75"/>
                </a:lnTo>
                <a:lnTo>
                  <a:pt x="48" y="57"/>
                </a:lnTo>
                <a:lnTo>
                  <a:pt x="48" y="66"/>
                </a:lnTo>
                <a:lnTo>
                  <a:pt x="52" y="57"/>
                </a:lnTo>
                <a:lnTo>
                  <a:pt x="52" y="32"/>
                </a:lnTo>
                <a:lnTo>
                  <a:pt x="52" y="33"/>
                </a:lnTo>
                <a:lnTo>
                  <a:pt x="56" y="41"/>
                </a:lnTo>
                <a:lnTo>
                  <a:pt x="56" y="27"/>
                </a:lnTo>
                <a:lnTo>
                  <a:pt x="59" y="38"/>
                </a:lnTo>
                <a:lnTo>
                  <a:pt x="59" y="30"/>
                </a:lnTo>
                <a:lnTo>
                  <a:pt x="59" y="36"/>
                </a:lnTo>
                <a:lnTo>
                  <a:pt x="63" y="33"/>
                </a:lnTo>
                <a:lnTo>
                  <a:pt x="63" y="51"/>
                </a:lnTo>
                <a:lnTo>
                  <a:pt x="67" y="57"/>
                </a:lnTo>
                <a:lnTo>
                  <a:pt x="67" y="90"/>
                </a:lnTo>
                <a:lnTo>
                  <a:pt x="71" y="110"/>
                </a:lnTo>
                <a:lnTo>
                  <a:pt x="71" y="117"/>
                </a:lnTo>
                <a:lnTo>
                  <a:pt x="71" y="107"/>
                </a:lnTo>
                <a:lnTo>
                  <a:pt x="71" y="116"/>
                </a:lnTo>
                <a:lnTo>
                  <a:pt x="74" y="107"/>
                </a:lnTo>
                <a:lnTo>
                  <a:pt x="74" y="108"/>
                </a:lnTo>
                <a:lnTo>
                  <a:pt x="74" y="104"/>
                </a:lnTo>
                <a:lnTo>
                  <a:pt x="78" y="95"/>
                </a:lnTo>
                <a:lnTo>
                  <a:pt x="78" y="80"/>
                </a:lnTo>
                <a:lnTo>
                  <a:pt x="78" y="84"/>
                </a:lnTo>
                <a:lnTo>
                  <a:pt x="82" y="80"/>
                </a:lnTo>
                <a:lnTo>
                  <a:pt x="82" y="66"/>
                </a:lnTo>
                <a:lnTo>
                  <a:pt x="82" y="78"/>
                </a:lnTo>
                <a:lnTo>
                  <a:pt x="86" y="78"/>
                </a:lnTo>
                <a:lnTo>
                  <a:pt x="86" y="110"/>
                </a:lnTo>
                <a:lnTo>
                  <a:pt x="89" y="104"/>
                </a:lnTo>
                <a:lnTo>
                  <a:pt x="89" y="110"/>
                </a:lnTo>
                <a:lnTo>
                  <a:pt x="89" y="65"/>
                </a:lnTo>
                <a:lnTo>
                  <a:pt x="93" y="36"/>
                </a:lnTo>
                <a:lnTo>
                  <a:pt x="93" y="27"/>
                </a:lnTo>
                <a:lnTo>
                  <a:pt x="93" y="107"/>
                </a:lnTo>
                <a:lnTo>
                  <a:pt x="97" y="104"/>
                </a:lnTo>
                <a:lnTo>
                  <a:pt x="97" y="18"/>
                </a:lnTo>
                <a:lnTo>
                  <a:pt x="101" y="21"/>
                </a:lnTo>
                <a:lnTo>
                  <a:pt x="101" y="14"/>
                </a:lnTo>
                <a:lnTo>
                  <a:pt x="101" y="105"/>
                </a:lnTo>
                <a:lnTo>
                  <a:pt x="104" y="110"/>
                </a:lnTo>
                <a:lnTo>
                  <a:pt x="104" y="74"/>
                </a:lnTo>
                <a:lnTo>
                  <a:pt x="108" y="62"/>
                </a:lnTo>
                <a:lnTo>
                  <a:pt x="108" y="6"/>
                </a:lnTo>
                <a:lnTo>
                  <a:pt x="112" y="8"/>
                </a:lnTo>
                <a:lnTo>
                  <a:pt x="112" y="6"/>
                </a:lnTo>
                <a:lnTo>
                  <a:pt x="112" y="45"/>
                </a:lnTo>
                <a:lnTo>
                  <a:pt x="116" y="66"/>
                </a:lnTo>
                <a:lnTo>
                  <a:pt x="116" y="104"/>
                </a:lnTo>
                <a:lnTo>
                  <a:pt x="119" y="107"/>
                </a:lnTo>
                <a:lnTo>
                  <a:pt x="119" y="59"/>
                </a:lnTo>
                <a:lnTo>
                  <a:pt x="123" y="42"/>
                </a:lnTo>
                <a:lnTo>
                  <a:pt x="123" y="30"/>
                </a:lnTo>
                <a:lnTo>
                  <a:pt x="123" y="59"/>
                </a:lnTo>
                <a:lnTo>
                  <a:pt x="127" y="71"/>
                </a:lnTo>
                <a:lnTo>
                  <a:pt x="127" y="42"/>
                </a:lnTo>
                <a:lnTo>
                  <a:pt x="131" y="26"/>
                </a:lnTo>
                <a:lnTo>
                  <a:pt x="131" y="6"/>
                </a:lnTo>
                <a:lnTo>
                  <a:pt x="131" y="8"/>
                </a:lnTo>
                <a:lnTo>
                  <a:pt x="134" y="20"/>
                </a:lnTo>
                <a:lnTo>
                  <a:pt x="134" y="17"/>
                </a:lnTo>
                <a:lnTo>
                  <a:pt x="134" y="69"/>
                </a:lnTo>
                <a:lnTo>
                  <a:pt x="138" y="56"/>
                </a:lnTo>
                <a:lnTo>
                  <a:pt x="138" y="24"/>
                </a:lnTo>
                <a:lnTo>
                  <a:pt x="142" y="44"/>
                </a:lnTo>
                <a:lnTo>
                  <a:pt x="142" y="65"/>
                </a:lnTo>
                <a:lnTo>
                  <a:pt x="142" y="57"/>
                </a:lnTo>
                <a:lnTo>
                  <a:pt x="146" y="59"/>
                </a:lnTo>
                <a:lnTo>
                  <a:pt x="146" y="78"/>
                </a:lnTo>
                <a:lnTo>
                  <a:pt x="146" y="57"/>
                </a:lnTo>
                <a:lnTo>
                  <a:pt x="146" y="68"/>
                </a:lnTo>
                <a:lnTo>
                  <a:pt x="149" y="65"/>
                </a:lnTo>
                <a:lnTo>
                  <a:pt x="149" y="6"/>
                </a:lnTo>
                <a:lnTo>
                  <a:pt x="153" y="9"/>
                </a:lnTo>
                <a:lnTo>
                  <a:pt x="153" y="21"/>
                </a:lnTo>
                <a:lnTo>
                  <a:pt x="153" y="0"/>
                </a:lnTo>
                <a:lnTo>
                  <a:pt x="153" y="15"/>
                </a:lnTo>
                <a:lnTo>
                  <a:pt x="157" y="27"/>
                </a:lnTo>
                <a:lnTo>
                  <a:pt x="157" y="26"/>
                </a:lnTo>
                <a:lnTo>
                  <a:pt x="157" y="92"/>
                </a:lnTo>
                <a:lnTo>
                  <a:pt x="161" y="98"/>
                </a:lnTo>
                <a:lnTo>
                  <a:pt x="161" y="104"/>
                </a:lnTo>
                <a:lnTo>
                  <a:pt x="161" y="78"/>
                </a:lnTo>
                <a:lnTo>
                  <a:pt x="164" y="27"/>
                </a:lnTo>
                <a:lnTo>
                  <a:pt x="164" y="15"/>
                </a:lnTo>
                <a:lnTo>
                  <a:pt x="164" y="51"/>
                </a:lnTo>
                <a:lnTo>
                  <a:pt x="168" y="59"/>
                </a:lnTo>
                <a:lnTo>
                  <a:pt x="168" y="98"/>
                </a:lnTo>
                <a:lnTo>
                  <a:pt x="168" y="80"/>
                </a:lnTo>
                <a:lnTo>
                  <a:pt x="172" y="62"/>
                </a:lnTo>
                <a:lnTo>
                  <a:pt x="172" y="77"/>
                </a:lnTo>
                <a:lnTo>
                  <a:pt x="172" y="48"/>
                </a:lnTo>
                <a:lnTo>
                  <a:pt x="176" y="51"/>
                </a:lnTo>
                <a:lnTo>
                  <a:pt x="176" y="39"/>
                </a:lnTo>
                <a:lnTo>
                  <a:pt x="176" y="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7399338" y="1820862"/>
            <a:ext cx="266700" cy="160338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7666038" y="1809750"/>
            <a:ext cx="244475" cy="173038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7910513" y="1830387"/>
            <a:ext cx="255588" cy="20478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8166100" y="1819275"/>
            <a:ext cx="249238" cy="234950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8415338" y="1878012"/>
            <a:ext cx="250825" cy="171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8137525" y="1230312"/>
            <a:ext cx="457200" cy="38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1"/>
          <p:cNvSpPr txBox="1">
            <a:spLocks/>
          </p:cNvSpPr>
          <p:nvPr/>
        </p:nvSpPr>
        <p:spPr>
          <a:xfrm>
            <a:off x="5432425" y="811212"/>
            <a:ext cx="2819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 next?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0" y="55961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/>
              <a:t>Prediction vs. Forecasting (my definitions)</a:t>
            </a:r>
          </a:p>
          <a:p>
            <a:pPr lvl="0">
              <a:spcBef>
                <a:spcPct val="0"/>
              </a:spcBef>
              <a:defRPr/>
            </a:pPr>
            <a:endParaRPr lang="en-US" sz="1400" dirty="0"/>
          </a:p>
          <a:p>
            <a:pPr lvl="0">
              <a:spcBef>
                <a:spcPct val="0"/>
              </a:spcBef>
            </a:pPr>
            <a:r>
              <a:rPr lang="en-US" sz="1400" dirty="0"/>
              <a:t>Forecasting is “always on”, it constantly predicts a value say, two minutes out</a:t>
            </a:r>
          </a:p>
          <a:p>
            <a:endParaRPr lang="en-US" sz="1400" dirty="0"/>
          </a:p>
          <a:p>
            <a:r>
              <a:rPr lang="en-US" sz="1400" dirty="0"/>
              <a:t>Prediction only make a prediction occasionally, when it is sure what will happen next  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8791575" y="1971675"/>
            <a:ext cx="20002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91600" y="1981200"/>
            <a:ext cx="19050" cy="1409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 flipV="1">
            <a:off x="8164286" y="2886075"/>
            <a:ext cx="838200" cy="942975"/>
          </a:xfrm>
          <a:prstGeom prst="arc">
            <a:avLst>
              <a:gd name="adj1" fmla="val 14820683"/>
              <a:gd name="adj2" fmla="val 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www.mathworks.com/cmsimages/77904_wm_nao-robot-matlab-gallery-imag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4" y="2733674"/>
            <a:ext cx="2663825" cy="3769313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16451" t="33223"/>
          <a:stretch/>
        </p:blipFill>
        <p:spPr>
          <a:xfrm>
            <a:off x="254794" y="3435995"/>
            <a:ext cx="2276819" cy="1774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00700" y="3781425"/>
            <a:ext cx="3505200" cy="1581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408614" y="115278"/>
          <a:ext cx="2594709" cy="151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614" y="115278"/>
                        <a:ext cx="2594709" cy="151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2492" y="371598"/>
            <a:ext cx="5459046" cy="1139825"/>
          </a:xfrm>
        </p:spPr>
        <p:txBody>
          <a:bodyPr/>
          <a:lstStyle/>
          <a:p>
            <a:pPr algn="l"/>
            <a:r>
              <a:rPr lang="en-US" sz="3600" dirty="0"/>
              <a:t>Transaction data can be broadly interpreted I: </a:t>
            </a:r>
            <a:br>
              <a:rPr lang="en-US" sz="3600" dirty="0"/>
            </a:br>
            <a:r>
              <a:rPr lang="en-US" sz="3600" i="1" dirty="0"/>
              <a:t>A set of documents…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219" y="2227386"/>
            <a:ext cx="8775456" cy="37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ja-JP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 text document data set. Each document is treated as a “bag” of keywords.</a:t>
            </a:r>
            <a:r>
              <a:rPr kumimoji="0" lang="en-US" altLang="ja-JP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Note, text is ordered, but bags of word are not ordered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doc1: 	Student, Teach, School 	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doc2: 	Student, School 		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doc3: 	Teach, School, City, Game 	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doc4: 	Baseball, Basketball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doc5: 	Basketball, Player, Spectator 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doc6: 	Baseball, Coach, Game,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doc7: 	Basketball, Team, City, Game 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95950" y="3838575"/>
            <a:ext cx="3810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b="1" dirty="0">
                <a:latin typeface="Arial" charset="0"/>
                <a:ea typeface="新細明體" charset="-120"/>
              </a:rPr>
              <a:t>Example of Association Rules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7400" y="4370387"/>
            <a:ext cx="32766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dirty="0">
                <a:latin typeface="Arial" charset="0"/>
                <a:ea typeface="新細明體" charset="-120"/>
              </a:rPr>
              <a:t>{</a:t>
            </a:r>
            <a:r>
              <a:rPr lang="en-US" altLang="ja-JP" sz="1800" kern="0" dirty="0">
                <a:ea typeface="ＭＳ Ｐゴシック" pitchFamily="34" charset="-128"/>
              </a:rPr>
              <a:t>Student</a:t>
            </a:r>
            <a:r>
              <a:rPr lang="en-US" altLang="zh-TW" sz="1800" dirty="0">
                <a:latin typeface="Arial" charset="0"/>
                <a:ea typeface="新細明體" charset="-120"/>
              </a:rPr>
              <a:t>} 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 {</a:t>
            </a:r>
            <a:r>
              <a:rPr lang="en-US" altLang="ja-JP" sz="1800" kern="0" dirty="0">
                <a:ea typeface="ＭＳ Ｐゴシック" pitchFamily="34" charset="-128"/>
              </a:rPr>
              <a:t>School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{data}  {mining},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{</a:t>
            </a:r>
            <a:r>
              <a:rPr lang="en-US" altLang="ja-JP" sz="1800" kern="0" dirty="0">
                <a:ea typeface="ＭＳ Ｐゴシック" pitchFamily="34" charset="-128"/>
              </a:rPr>
              <a:t>Baseball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  {ball},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19075" y="819150"/>
            <a:ext cx="906249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Previous attempts have failed…</a:t>
            </a:r>
          </a:p>
          <a:p>
            <a:pPr eaLnBrk="0" hangingPunct="0"/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/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we 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 time series rule finding</a:t>
            </a:r>
          </a:p>
          <a:p>
            <a:pPr eaLnBrk="0" hangingPunct="0"/>
            <a:endParaRPr lang="en-US" sz="4000" dirty="0"/>
          </a:p>
          <a:p>
            <a:pPr eaLnBrk="0" hangingPunct="0"/>
            <a:r>
              <a:rPr lang="en-US" sz="3200" dirty="0"/>
              <a:t>The technique will use: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800" dirty="0"/>
              <a:t>  Time Series Motifs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 MDL (minimum description length)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 Admissible speed-up techniques </a:t>
            </a:r>
          </a:p>
          <a:p>
            <a:pPr eaLnBrk="0" hangingPunct="0"/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us start by finding motifs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127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95263" y="2066925"/>
            <a:ext cx="35266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7633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09378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213995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05740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310356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02101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6717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98462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50307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9482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599440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591185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695801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687546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79216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783907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V="1">
            <a:off x="88915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88090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212725" y="205898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 flipH="1">
            <a:off x="8802688" y="2058987"/>
            <a:ext cx="88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82550" y="20399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212725" y="197643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82550" y="195738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212725" y="189230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82550" y="187325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Line 52"/>
          <p:cNvSpPr>
            <a:spLocks noChangeShapeType="1"/>
          </p:cNvSpPr>
          <p:nvPr/>
        </p:nvSpPr>
        <p:spPr bwMode="auto">
          <a:xfrm>
            <a:off x="212725" y="180975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82550" y="179070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2550" y="17097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212725" y="1820862"/>
            <a:ext cx="273050" cy="21272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117"/>
              </a:cxn>
              <a:cxn ang="0">
                <a:pos x="8" y="9"/>
              </a:cxn>
              <a:cxn ang="0">
                <a:pos x="11" y="5"/>
              </a:cxn>
              <a:cxn ang="0">
                <a:pos x="15" y="72"/>
              </a:cxn>
              <a:cxn ang="0">
                <a:pos x="19" y="35"/>
              </a:cxn>
              <a:cxn ang="0">
                <a:pos x="23" y="36"/>
              </a:cxn>
              <a:cxn ang="0">
                <a:pos x="26" y="113"/>
              </a:cxn>
              <a:cxn ang="0">
                <a:pos x="34" y="33"/>
              </a:cxn>
              <a:cxn ang="0">
                <a:pos x="38" y="24"/>
              </a:cxn>
              <a:cxn ang="0">
                <a:pos x="41" y="48"/>
              </a:cxn>
              <a:cxn ang="0">
                <a:pos x="45" y="89"/>
              </a:cxn>
              <a:cxn ang="0">
                <a:pos x="49" y="20"/>
              </a:cxn>
              <a:cxn ang="0">
                <a:pos x="53" y="98"/>
              </a:cxn>
              <a:cxn ang="0">
                <a:pos x="56" y="69"/>
              </a:cxn>
              <a:cxn ang="0">
                <a:pos x="64" y="3"/>
              </a:cxn>
              <a:cxn ang="0">
                <a:pos x="68" y="44"/>
              </a:cxn>
              <a:cxn ang="0">
                <a:pos x="71" y="45"/>
              </a:cxn>
              <a:cxn ang="0">
                <a:pos x="75" y="81"/>
              </a:cxn>
              <a:cxn ang="0">
                <a:pos x="82" y="50"/>
              </a:cxn>
              <a:cxn ang="0">
                <a:pos x="86" y="33"/>
              </a:cxn>
              <a:cxn ang="0">
                <a:pos x="86" y="32"/>
              </a:cxn>
              <a:cxn ang="0">
                <a:pos x="90" y="27"/>
              </a:cxn>
              <a:cxn ang="0">
                <a:pos x="94" y="45"/>
              </a:cxn>
              <a:cxn ang="0">
                <a:pos x="97" y="86"/>
              </a:cxn>
              <a:cxn ang="0">
                <a:pos x="101" y="81"/>
              </a:cxn>
              <a:cxn ang="0">
                <a:pos x="105" y="72"/>
              </a:cxn>
              <a:cxn ang="0">
                <a:pos x="112" y="99"/>
              </a:cxn>
              <a:cxn ang="0">
                <a:pos x="116" y="83"/>
              </a:cxn>
              <a:cxn ang="0">
                <a:pos x="120" y="41"/>
              </a:cxn>
              <a:cxn ang="0">
                <a:pos x="124" y="48"/>
              </a:cxn>
              <a:cxn ang="0">
                <a:pos x="131" y="113"/>
              </a:cxn>
              <a:cxn ang="0">
                <a:pos x="135" y="128"/>
              </a:cxn>
              <a:cxn ang="0">
                <a:pos x="139" y="42"/>
              </a:cxn>
              <a:cxn ang="0">
                <a:pos x="142" y="60"/>
              </a:cxn>
              <a:cxn ang="0">
                <a:pos x="146" y="30"/>
              </a:cxn>
              <a:cxn ang="0">
                <a:pos x="150" y="35"/>
              </a:cxn>
              <a:cxn ang="0">
                <a:pos x="154" y="89"/>
              </a:cxn>
              <a:cxn ang="0">
                <a:pos x="157" y="53"/>
              </a:cxn>
              <a:cxn ang="0">
                <a:pos x="161" y="54"/>
              </a:cxn>
              <a:cxn ang="0">
                <a:pos x="165" y="110"/>
              </a:cxn>
              <a:cxn ang="0">
                <a:pos x="169" y="107"/>
              </a:cxn>
            </a:cxnLst>
            <a:rect l="0" t="0" r="r" b="b"/>
            <a:pathLst>
              <a:path w="172" h="134">
                <a:moveTo>
                  <a:pt x="0" y="110"/>
                </a:moveTo>
                <a:lnTo>
                  <a:pt x="0" y="114"/>
                </a:lnTo>
                <a:lnTo>
                  <a:pt x="0" y="105"/>
                </a:lnTo>
                <a:lnTo>
                  <a:pt x="0" y="111"/>
                </a:lnTo>
                <a:lnTo>
                  <a:pt x="4" y="113"/>
                </a:lnTo>
                <a:lnTo>
                  <a:pt x="4" y="117"/>
                </a:lnTo>
                <a:lnTo>
                  <a:pt x="4" y="78"/>
                </a:lnTo>
                <a:lnTo>
                  <a:pt x="8" y="72"/>
                </a:lnTo>
                <a:lnTo>
                  <a:pt x="8" y="9"/>
                </a:lnTo>
                <a:lnTo>
                  <a:pt x="8" y="11"/>
                </a:lnTo>
                <a:lnTo>
                  <a:pt x="11" y="11"/>
                </a:lnTo>
                <a:lnTo>
                  <a:pt x="11" y="5"/>
                </a:lnTo>
                <a:lnTo>
                  <a:pt x="11" y="41"/>
                </a:lnTo>
                <a:lnTo>
                  <a:pt x="15" y="53"/>
                </a:lnTo>
                <a:lnTo>
                  <a:pt x="15" y="72"/>
                </a:lnTo>
                <a:lnTo>
                  <a:pt x="19" y="75"/>
                </a:lnTo>
                <a:lnTo>
                  <a:pt x="19" y="78"/>
                </a:lnTo>
                <a:lnTo>
                  <a:pt x="19" y="35"/>
                </a:lnTo>
                <a:lnTo>
                  <a:pt x="23" y="35"/>
                </a:lnTo>
                <a:lnTo>
                  <a:pt x="23" y="56"/>
                </a:lnTo>
                <a:lnTo>
                  <a:pt x="23" y="36"/>
                </a:lnTo>
                <a:lnTo>
                  <a:pt x="26" y="26"/>
                </a:lnTo>
                <a:lnTo>
                  <a:pt x="26" y="117"/>
                </a:lnTo>
                <a:lnTo>
                  <a:pt x="26" y="113"/>
                </a:lnTo>
                <a:lnTo>
                  <a:pt x="30" y="120"/>
                </a:lnTo>
                <a:lnTo>
                  <a:pt x="30" y="60"/>
                </a:lnTo>
                <a:lnTo>
                  <a:pt x="34" y="33"/>
                </a:lnTo>
                <a:lnTo>
                  <a:pt x="34" y="9"/>
                </a:lnTo>
                <a:lnTo>
                  <a:pt x="34" y="20"/>
                </a:lnTo>
                <a:lnTo>
                  <a:pt x="38" y="24"/>
                </a:lnTo>
                <a:lnTo>
                  <a:pt x="38" y="72"/>
                </a:lnTo>
                <a:lnTo>
                  <a:pt x="41" y="66"/>
                </a:lnTo>
                <a:lnTo>
                  <a:pt x="41" y="48"/>
                </a:lnTo>
                <a:lnTo>
                  <a:pt x="41" y="68"/>
                </a:lnTo>
                <a:lnTo>
                  <a:pt x="45" y="75"/>
                </a:lnTo>
                <a:lnTo>
                  <a:pt x="45" y="89"/>
                </a:lnTo>
                <a:lnTo>
                  <a:pt x="45" y="75"/>
                </a:lnTo>
                <a:lnTo>
                  <a:pt x="49" y="54"/>
                </a:lnTo>
                <a:lnTo>
                  <a:pt x="49" y="20"/>
                </a:lnTo>
                <a:lnTo>
                  <a:pt x="49" y="23"/>
                </a:lnTo>
                <a:lnTo>
                  <a:pt x="53" y="44"/>
                </a:lnTo>
                <a:lnTo>
                  <a:pt x="53" y="98"/>
                </a:lnTo>
                <a:lnTo>
                  <a:pt x="53" y="95"/>
                </a:lnTo>
                <a:lnTo>
                  <a:pt x="56" y="83"/>
                </a:lnTo>
                <a:lnTo>
                  <a:pt x="56" y="69"/>
                </a:lnTo>
                <a:lnTo>
                  <a:pt x="60" y="62"/>
                </a:lnTo>
                <a:lnTo>
                  <a:pt x="60" y="9"/>
                </a:lnTo>
                <a:lnTo>
                  <a:pt x="64" y="3"/>
                </a:lnTo>
                <a:lnTo>
                  <a:pt x="64" y="0"/>
                </a:lnTo>
                <a:lnTo>
                  <a:pt x="64" y="50"/>
                </a:lnTo>
                <a:lnTo>
                  <a:pt x="68" y="44"/>
                </a:lnTo>
                <a:lnTo>
                  <a:pt x="68" y="104"/>
                </a:lnTo>
                <a:lnTo>
                  <a:pt x="71" y="105"/>
                </a:lnTo>
                <a:lnTo>
                  <a:pt x="71" y="45"/>
                </a:lnTo>
                <a:lnTo>
                  <a:pt x="71" y="60"/>
                </a:lnTo>
                <a:lnTo>
                  <a:pt x="75" y="60"/>
                </a:lnTo>
                <a:lnTo>
                  <a:pt x="75" y="81"/>
                </a:lnTo>
                <a:lnTo>
                  <a:pt x="79" y="75"/>
                </a:lnTo>
                <a:lnTo>
                  <a:pt x="79" y="57"/>
                </a:lnTo>
                <a:lnTo>
                  <a:pt x="82" y="50"/>
                </a:lnTo>
                <a:lnTo>
                  <a:pt x="82" y="30"/>
                </a:lnTo>
                <a:lnTo>
                  <a:pt x="82" y="32"/>
                </a:lnTo>
                <a:lnTo>
                  <a:pt x="86" y="33"/>
                </a:lnTo>
                <a:lnTo>
                  <a:pt x="86" y="39"/>
                </a:lnTo>
                <a:lnTo>
                  <a:pt x="86" y="24"/>
                </a:lnTo>
                <a:lnTo>
                  <a:pt x="86" y="32"/>
                </a:lnTo>
                <a:lnTo>
                  <a:pt x="90" y="33"/>
                </a:lnTo>
                <a:lnTo>
                  <a:pt x="90" y="41"/>
                </a:lnTo>
                <a:lnTo>
                  <a:pt x="90" y="27"/>
                </a:lnTo>
                <a:lnTo>
                  <a:pt x="90" y="29"/>
                </a:lnTo>
                <a:lnTo>
                  <a:pt x="94" y="29"/>
                </a:lnTo>
                <a:lnTo>
                  <a:pt x="94" y="45"/>
                </a:lnTo>
                <a:lnTo>
                  <a:pt x="94" y="42"/>
                </a:lnTo>
                <a:lnTo>
                  <a:pt x="97" y="44"/>
                </a:lnTo>
                <a:lnTo>
                  <a:pt x="97" y="86"/>
                </a:lnTo>
                <a:lnTo>
                  <a:pt x="101" y="89"/>
                </a:lnTo>
                <a:lnTo>
                  <a:pt x="101" y="80"/>
                </a:lnTo>
                <a:lnTo>
                  <a:pt x="101" y="81"/>
                </a:lnTo>
                <a:lnTo>
                  <a:pt x="105" y="84"/>
                </a:lnTo>
                <a:lnTo>
                  <a:pt x="105" y="86"/>
                </a:lnTo>
                <a:lnTo>
                  <a:pt x="105" y="72"/>
                </a:lnTo>
                <a:lnTo>
                  <a:pt x="109" y="86"/>
                </a:lnTo>
                <a:lnTo>
                  <a:pt x="109" y="119"/>
                </a:lnTo>
                <a:lnTo>
                  <a:pt x="112" y="99"/>
                </a:lnTo>
                <a:lnTo>
                  <a:pt x="112" y="47"/>
                </a:lnTo>
                <a:lnTo>
                  <a:pt x="116" y="51"/>
                </a:lnTo>
                <a:lnTo>
                  <a:pt x="116" y="83"/>
                </a:lnTo>
                <a:lnTo>
                  <a:pt x="116" y="74"/>
                </a:lnTo>
                <a:lnTo>
                  <a:pt x="120" y="63"/>
                </a:lnTo>
                <a:lnTo>
                  <a:pt x="120" y="41"/>
                </a:lnTo>
                <a:lnTo>
                  <a:pt x="124" y="39"/>
                </a:lnTo>
                <a:lnTo>
                  <a:pt x="124" y="36"/>
                </a:lnTo>
                <a:lnTo>
                  <a:pt x="124" y="48"/>
                </a:lnTo>
                <a:lnTo>
                  <a:pt x="127" y="53"/>
                </a:lnTo>
                <a:lnTo>
                  <a:pt x="127" y="98"/>
                </a:lnTo>
                <a:lnTo>
                  <a:pt x="131" y="113"/>
                </a:lnTo>
                <a:lnTo>
                  <a:pt x="131" y="134"/>
                </a:lnTo>
                <a:lnTo>
                  <a:pt x="131" y="123"/>
                </a:lnTo>
                <a:lnTo>
                  <a:pt x="135" y="128"/>
                </a:lnTo>
                <a:lnTo>
                  <a:pt x="135" y="47"/>
                </a:lnTo>
                <a:lnTo>
                  <a:pt x="135" y="48"/>
                </a:lnTo>
                <a:lnTo>
                  <a:pt x="139" y="42"/>
                </a:lnTo>
                <a:lnTo>
                  <a:pt x="139" y="30"/>
                </a:lnTo>
                <a:lnTo>
                  <a:pt x="139" y="57"/>
                </a:lnTo>
                <a:lnTo>
                  <a:pt x="142" y="60"/>
                </a:lnTo>
                <a:lnTo>
                  <a:pt x="142" y="65"/>
                </a:lnTo>
                <a:lnTo>
                  <a:pt x="142" y="32"/>
                </a:lnTo>
                <a:lnTo>
                  <a:pt x="146" y="30"/>
                </a:lnTo>
                <a:lnTo>
                  <a:pt x="146" y="45"/>
                </a:lnTo>
                <a:lnTo>
                  <a:pt x="146" y="39"/>
                </a:lnTo>
                <a:lnTo>
                  <a:pt x="150" y="35"/>
                </a:lnTo>
                <a:lnTo>
                  <a:pt x="150" y="80"/>
                </a:lnTo>
                <a:lnTo>
                  <a:pt x="154" y="77"/>
                </a:lnTo>
                <a:lnTo>
                  <a:pt x="154" y="89"/>
                </a:lnTo>
                <a:lnTo>
                  <a:pt x="154" y="89"/>
                </a:lnTo>
                <a:lnTo>
                  <a:pt x="157" y="74"/>
                </a:lnTo>
                <a:lnTo>
                  <a:pt x="157" y="53"/>
                </a:lnTo>
                <a:lnTo>
                  <a:pt x="161" y="51"/>
                </a:lnTo>
                <a:lnTo>
                  <a:pt x="161" y="42"/>
                </a:lnTo>
                <a:lnTo>
                  <a:pt x="161" y="54"/>
                </a:lnTo>
                <a:lnTo>
                  <a:pt x="165" y="63"/>
                </a:lnTo>
                <a:lnTo>
                  <a:pt x="165" y="111"/>
                </a:lnTo>
                <a:lnTo>
                  <a:pt x="165" y="110"/>
                </a:lnTo>
                <a:lnTo>
                  <a:pt x="169" y="95"/>
                </a:lnTo>
                <a:lnTo>
                  <a:pt x="169" y="89"/>
                </a:lnTo>
                <a:lnTo>
                  <a:pt x="169" y="107"/>
                </a:lnTo>
                <a:lnTo>
                  <a:pt x="172" y="111"/>
                </a:lnTo>
                <a:lnTo>
                  <a:pt x="172" y="6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485775" y="1854200"/>
            <a:ext cx="261938" cy="180975"/>
          </a:xfrm>
          <a:custGeom>
            <a:avLst/>
            <a:gdLst/>
            <a:ahLst/>
            <a:cxnLst>
              <a:cxn ang="0">
                <a:pos x="4" y="17"/>
              </a:cxn>
              <a:cxn ang="0">
                <a:pos x="8" y="92"/>
              </a:cxn>
              <a:cxn ang="0">
                <a:pos x="12" y="104"/>
              </a:cxn>
              <a:cxn ang="0">
                <a:pos x="15" y="26"/>
              </a:cxn>
              <a:cxn ang="0">
                <a:pos x="23" y="20"/>
              </a:cxn>
              <a:cxn ang="0">
                <a:pos x="27" y="80"/>
              </a:cxn>
              <a:cxn ang="0">
                <a:pos x="34" y="24"/>
              </a:cxn>
              <a:cxn ang="0">
                <a:pos x="38" y="32"/>
              </a:cxn>
              <a:cxn ang="0">
                <a:pos x="42" y="39"/>
              </a:cxn>
              <a:cxn ang="0">
                <a:pos x="45" y="29"/>
              </a:cxn>
              <a:cxn ang="0">
                <a:pos x="49" y="21"/>
              </a:cxn>
              <a:cxn ang="0">
                <a:pos x="53" y="35"/>
              </a:cxn>
              <a:cxn ang="0">
                <a:pos x="57" y="87"/>
              </a:cxn>
              <a:cxn ang="0">
                <a:pos x="60" y="50"/>
              </a:cxn>
              <a:cxn ang="0">
                <a:pos x="64" y="56"/>
              </a:cxn>
              <a:cxn ang="0">
                <a:pos x="68" y="50"/>
              </a:cxn>
              <a:cxn ang="0">
                <a:pos x="72" y="54"/>
              </a:cxn>
              <a:cxn ang="0">
                <a:pos x="75" y="62"/>
              </a:cxn>
              <a:cxn ang="0">
                <a:pos x="79" y="21"/>
              </a:cxn>
              <a:cxn ang="0">
                <a:pos x="83" y="45"/>
              </a:cxn>
              <a:cxn ang="0">
                <a:pos x="87" y="50"/>
              </a:cxn>
              <a:cxn ang="0">
                <a:pos x="90" y="39"/>
              </a:cxn>
              <a:cxn ang="0">
                <a:pos x="94" y="101"/>
              </a:cxn>
              <a:cxn ang="0">
                <a:pos x="98" y="54"/>
              </a:cxn>
              <a:cxn ang="0">
                <a:pos x="102" y="80"/>
              </a:cxn>
              <a:cxn ang="0">
                <a:pos x="105" y="15"/>
              </a:cxn>
              <a:cxn ang="0">
                <a:pos x="109" y="56"/>
              </a:cxn>
              <a:cxn ang="0">
                <a:pos x="117" y="80"/>
              </a:cxn>
              <a:cxn ang="0">
                <a:pos x="120" y="50"/>
              </a:cxn>
              <a:cxn ang="0">
                <a:pos x="120" y="29"/>
              </a:cxn>
              <a:cxn ang="0">
                <a:pos x="128" y="86"/>
              </a:cxn>
              <a:cxn ang="0">
                <a:pos x="128" y="81"/>
              </a:cxn>
              <a:cxn ang="0">
                <a:pos x="132" y="45"/>
              </a:cxn>
              <a:cxn ang="0">
                <a:pos x="135" y="17"/>
              </a:cxn>
              <a:cxn ang="0">
                <a:pos x="139" y="50"/>
              </a:cxn>
              <a:cxn ang="0">
                <a:pos x="143" y="35"/>
              </a:cxn>
              <a:cxn ang="0">
                <a:pos x="147" y="36"/>
              </a:cxn>
              <a:cxn ang="0">
                <a:pos x="150" y="51"/>
              </a:cxn>
              <a:cxn ang="0">
                <a:pos x="154" y="44"/>
              </a:cxn>
              <a:cxn ang="0">
                <a:pos x="154" y="42"/>
              </a:cxn>
              <a:cxn ang="0">
                <a:pos x="158" y="39"/>
              </a:cxn>
              <a:cxn ang="0">
                <a:pos x="162" y="30"/>
              </a:cxn>
            </a:cxnLst>
            <a:rect l="0" t="0" r="r" b="b"/>
            <a:pathLst>
              <a:path w="165" h="114">
                <a:moveTo>
                  <a:pt x="0" y="41"/>
                </a:moveTo>
                <a:lnTo>
                  <a:pt x="4" y="38"/>
                </a:lnTo>
                <a:lnTo>
                  <a:pt x="4" y="17"/>
                </a:lnTo>
                <a:lnTo>
                  <a:pt x="4" y="24"/>
                </a:lnTo>
                <a:lnTo>
                  <a:pt x="8" y="32"/>
                </a:lnTo>
                <a:lnTo>
                  <a:pt x="8" y="92"/>
                </a:lnTo>
                <a:lnTo>
                  <a:pt x="12" y="101"/>
                </a:lnTo>
                <a:lnTo>
                  <a:pt x="12" y="113"/>
                </a:lnTo>
                <a:lnTo>
                  <a:pt x="12" y="104"/>
                </a:lnTo>
                <a:lnTo>
                  <a:pt x="15" y="107"/>
                </a:lnTo>
                <a:lnTo>
                  <a:pt x="15" y="14"/>
                </a:lnTo>
                <a:lnTo>
                  <a:pt x="15" y="26"/>
                </a:lnTo>
                <a:lnTo>
                  <a:pt x="19" y="33"/>
                </a:lnTo>
                <a:lnTo>
                  <a:pt x="19" y="15"/>
                </a:lnTo>
                <a:lnTo>
                  <a:pt x="23" y="20"/>
                </a:lnTo>
                <a:lnTo>
                  <a:pt x="23" y="69"/>
                </a:lnTo>
                <a:lnTo>
                  <a:pt x="27" y="72"/>
                </a:lnTo>
                <a:lnTo>
                  <a:pt x="27" y="80"/>
                </a:lnTo>
                <a:lnTo>
                  <a:pt x="30" y="72"/>
                </a:lnTo>
                <a:lnTo>
                  <a:pt x="30" y="44"/>
                </a:lnTo>
                <a:lnTo>
                  <a:pt x="34" y="24"/>
                </a:lnTo>
                <a:lnTo>
                  <a:pt x="34" y="14"/>
                </a:lnTo>
                <a:lnTo>
                  <a:pt x="34" y="30"/>
                </a:lnTo>
                <a:lnTo>
                  <a:pt x="38" y="32"/>
                </a:lnTo>
                <a:lnTo>
                  <a:pt x="38" y="0"/>
                </a:lnTo>
                <a:lnTo>
                  <a:pt x="42" y="3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29"/>
                </a:lnTo>
                <a:lnTo>
                  <a:pt x="45" y="36"/>
                </a:lnTo>
                <a:lnTo>
                  <a:pt x="49" y="23"/>
                </a:lnTo>
                <a:lnTo>
                  <a:pt x="49" y="21"/>
                </a:lnTo>
                <a:lnTo>
                  <a:pt x="49" y="44"/>
                </a:lnTo>
                <a:lnTo>
                  <a:pt x="53" y="39"/>
                </a:lnTo>
                <a:lnTo>
                  <a:pt x="53" y="35"/>
                </a:lnTo>
                <a:lnTo>
                  <a:pt x="53" y="51"/>
                </a:lnTo>
                <a:lnTo>
                  <a:pt x="57" y="42"/>
                </a:lnTo>
                <a:lnTo>
                  <a:pt x="57" y="87"/>
                </a:lnTo>
                <a:lnTo>
                  <a:pt x="57" y="75"/>
                </a:lnTo>
                <a:lnTo>
                  <a:pt x="60" y="81"/>
                </a:lnTo>
                <a:lnTo>
                  <a:pt x="60" y="50"/>
                </a:lnTo>
                <a:lnTo>
                  <a:pt x="64" y="41"/>
                </a:lnTo>
                <a:lnTo>
                  <a:pt x="64" y="39"/>
                </a:lnTo>
                <a:lnTo>
                  <a:pt x="64" y="56"/>
                </a:lnTo>
                <a:lnTo>
                  <a:pt x="68" y="68"/>
                </a:lnTo>
                <a:lnTo>
                  <a:pt x="68" y="95"/>
                </a:lnTo>
                <a:lnTo>
                  <a:pt x="68" y="50"/>
                </a:lnTo>
                <a:lnTo>
                  <a:pt x="72" y="33"/>
                </a:lnTo>
                <a:lnTo>
                  <a:pt x="72" y="17"/>
                </a:lnTo>
                <a:lnTo>
                  <a:pt x="72" y="54"/>
                </a:lnTo>
                <a:lnTo>
                  <a:pt x="75" y="60"/>
                </a:lnTo>
                <a:lnTo>
                  <a:pt x="75" y="63"/>
                </a:lnTo>
                <a:lnTo>
                  <a:pt x="75" y="62"/>
                </a:lnTo>
                <a:lnTo>
                  <a:pt x="79" y="53"/>
                </a:lnTo>
                <a:lnTo>
                  <a:pt x="79" y="18"/>
                </a:lnTo>
                <a:lnTo>
                  <a:pt x="79" y="21"/>
                </a:lnTo>
                <a:lnTo>
                  <a:pt x="83" y="32"/>
                </a:lnTo>
                <a:lnTo>
                  <a:pt x="83" y="51"/>
                </a:lnTo>
                <a:lnTo>
                  <a:pt x="83" y="45"/>
                </a:lnTo>
                <a:lnTo>
                  <a:pt x="87" y="47"/>
                </a:lnTo>
                <a:lnTo>
                  <a:pt x="87" y="54"/>
                </a:lnTo>
                <a:lnTo>
                  <a:pt x="87" y="50"/>
                </a:lnTo>
                <a:lnTo>
                  <a:pt x="90" y="44"/>
                </a:lnTo>
                <a:lnTo>
                  <a:pt x="90" y="30"/>
                </a:lnTo>
                <a:lnTo>
                  <a:pt x="90" y="39"/>
                </a:lnTo>
                <a:lnTo>
                  <a:pt x="94" y="57"/>
                </a:lnTo>
                <a:lnTo>
                  <a:pt x="94" y="107"/>
                </a:lnTo>
                <a:lnTo>
                  <a:pt x="94" y="101"/>
                </a:lnTo>
                <a:lnTo>
                  <a:pt x="98" y="104"/>
                </a:lnTo>
                <a:lnTo>
                  <a:pt x="98" y="105"/>
                </a:lnTo>
                <a:lnTo>
                  <a:pt x="98" y="54"/>
                </a:lnTo>
                <a:lnTo>
                  <a:pt x="98" y="62"/>
                </a:lnTo>
                <a:lnTo>
                  <a:pt x="102" y="60"/>
                </a:lnTo>
                <a:lnTo>
                  <a:pt x="102" y="80"/>
                </a:lnTo>
                <a:lnTo>
                  <a:pt x="102" y="42"/>
                </a:lnTo>
                <a:lnTo>
                  <a:pt x="105" y="18"/>
                </a:lnTo>
                <a:lnTo>
                  <a:pt x="105" y="15"/>
                </a:lnTo>
                <a:lnTo>
                  <a:pt x="105" y="32"/>
                </a:lnTo>
                <a:lnTo>
                  <a:pt x="109" y="33"/>
                </a:lnTo>
                <a:lnTo>
                  <a:pt x="109" y="56"/>
                </a:lnTo>
                <a:lnTo>
                  <a:pt x="113" y="62"/>
                </a:lnTo>
                <a:lnTo>
                  <a:pt x="113" y="93"/>
                </a:lnTo>
                <a:lnTo>
                  <a:pt x="117" y="80"/>
                </a:lnTo>
                <a:lnTo>
                  <a:pt x="117" y="102"/>
                </a:lnTo>
                <a:lnTo>
                  <a:pt x="117" y="51"/>
                </a:lnTo>
                <a:lnTo>
                  <a:pt x="120" y="50"/>
                </a:lnTo>
                <a:lnTo>
                  <a:pt x="120" y="68"/>
                </a:lnTo>
                <a:lnTo>
                  <a:pt x="120" y="23"/>
                </a:lnTo>
                <a:lnTo>
                  <a:pt x="120" y="29"/>
                </a:lnTo>
                <a:lnTo>
                  <a:pt x="124" y="36"/>
                </a:lnTo>
                <a:lnTo>
                  <a:pt x="124" y="80"/>
                </a:lnTo>
                <a:lnTo>
                  <a:pt x="128" y="86"/>
                </a:lnTo>
                <a:lnTo>
                  <a:pt x="128" y="84"/>
                </a:lnTo>
                <a:lnTo>
                  <a:pt x="128" y="65"/>
                </a:lnTo>
                <a:lnTo>
                  <a:pt x="128" y="81"/>
                </a:lnTo>
                <a:lnTo>
                  <a:pt x="132" y="114"/>
                </a:lnTo>
                <a:lnTo>
                  <a:pt x="132" y="33"/>
                </a:lnTo>
                <a:lnTo>
                  <a:pt x="132" y="45"/>
                </a:lnTo>
                <a:lnTo>
                  <a:pt x="135" y="26"/>
                </a:lnTo>
                <a:lnTo>
                  <a:pt x="135" y="38"/>
                </a:lnTo>
                <a:lnTo>
                  <a:pt x="135" y="17"/>
                </a:lnTo>
                <a:lnTo>
                  <a:pt x="135" y="30"/>
                </a:lnTo>
                <a:lnTo>
                  <a:pt x="139" y="36"/>
                </a:lnTo>
                <a:lnTo>
                  <a:pt x="139" y="50"/>
                </a:lnTo>
                <a:lnTo>
                  <a:pt x="139" y="33"/>
                </a:lnTo>
                <a:lnTo>
                  <a:pt x="139" y="33"/>
                </a:lnTo>
                <a:lnTo>
                  <a:pt x="143" y="35"/>
                </a:lnTo>
                <a:lnTo>
                  <a:pt x="143" y="50"/>
                </a:lnTo>
                <a:lnTo>
                  <a:pt x="143" y="33"/>
                </a:lnTo>
                <a:lnTo>
                  <a:pt x="147" y="36"/>
                </a:lnTo>
                <a:lnTo>
                  <a:pt x="147" y="33"/>
                </a:lnTo>
                <a:lnTo>
                  <a:pt x="147" y="44"/>
                </a:lnTo>
                <a:lnTo>
                  <a:pt x="150" y="51"/>
                </a:lnTo>
                <a:lnTo>
                  <a:pt x="150" y="41"/>
                </a:lnTo>
                <a:lnTo>
                  <a:pt x="150" y="42"/>
                </a:lnTo>
                <a:lnTo>
                  <a:pt x="154" y="44"/>
                </a:lnTo>
                <a:lnTo>
                  <a:pt x="154" y="44"/>
                </a:lnTo>
                <a:lnTo>
                  <a:pt x="154" y="39"/>
                </a:lnTo>
                <a:lnTo>
                  <a:pt x="154" y="42"/>
                </a:lnTo>
                <a:lnTo>
                  <a:pt x="158" y="44"/>
                </a:lnTo>
                <a:lnTo>
                  <a:pt x="158" y="57"/>
                </a:lnTo>
                <a:lnTo>
                  <a:pt x="158" y="39"/>
                </a:lnTo>
                <a:lnTo>
                  <a:pt x="162" y="36"/>
                </a:lnTo>
                <a:lnTo>
                  <a:pt x="162" y="44"/>
                </a:lnTo>
                <a:lnTo>
                  <a:pt x="162" y="30"/>
                </a:lnTo>
                <a:lnTo>
                  <a:pt x="162" y="36"/>
                </a:lnTo>
                <a:lnTo>
                  <a:pt x="165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747713" y="1811337"/>
            <a:ext cx="274638" cy="200025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39"/>
              </a:cxn>
              <a:cxn ang="0">
                <a:pos x="12" y="44"/>
              </a:cxn>
              <a:cxn ang="0">
                <a:pos x="15" y="68"/>
              </a:cxn>
              <a:cxn ang="0">
                <a:pos x="19" y="72"/>
              </a:cxn>
              <a:cxn ang="0">
                <a:pos x="23" y="101"/>
              </a:cxn>
              <a:cxn ang="0">
                <a:pos x="30" y="66"/>
              </a:cxn>
              <a:cxn ang="0">
                <a:pos x="34" y="75"/>
              </a:cxn>
              <a:cxn ang="0">
                <a:pos x="42" y="47"/>
              </a:cxn>
              <a:cxn ang="0">
                <a:pos x="45" y="48"/>
              </a:cxn>
              <a:cxn ang="0">
                <a:pos x="49" y="21"/>
              </a:cxn>
              <a:cxn ang="0">
                <a:pos x="57" y="71"/>
              </a:cxn>
              <a:cxn ang="0">
                <a:pos x="60" y="93"/>
              </a:cxn>
              <a:cxn ang="0">
                <a:pos x="60" y="110"/>
              </a:cxn>
              <a:cxn ang="0">
                <a:pos x="64" y="108"/>
              </a:cxn>
              <a:cxn ang="0">
                <a:pos x="68" y="89"/>
              </a:cxn>
              <a:cxn ang="0">
                <a:pos x="72" y="56"/>
              </a:cxn>
              <a:cxn ang="0">
                <a:pos x="75" y="75"/>
              </a:cxn>
              <a:cxn ang="0">
                <a:pos x="79" y="74"/>
              </a:cxn>
              <a:cxn ang="0">
                <a:pos x="83" y="65"/>
              </a:cxn>
              <a:cxn ang="0">
                <a:pos x="86" y="86"/>
              </a:cxn>
              <a:cxn ang="0">
                <a:pos x="94" y="120"/>
              </a:cxn>
              <a:cxn ang="0">
                <a:pos x="98" y="102"/>
              </a:cxn>
              <a:cxn ang="0">
                <a:pos x="101" y="95"/>
              </a:cxn>
              <a:cxn ang="0">
                <a:pos x="105" y="92"/>
              </a:cxn>
              <a:cxn ang="0">
                <a:pos x="109" y="86"/>
              </a:cxn>
              <a:cxn ang="0">
                <a:pos x="113" y="95"/>
              </a:cxn>
              <a:cxn ang="0">
                <a:pos x="116" y="86"/>
              </a:cxn>
              <a:cxn ang="0">
                <a:pos x="120" y="92"/>
              </a:cxn>
              <a:cxn ang="0">
                <a:pos x="124" y="84"/>
              </a:cxn>
              <a:cxn ang="0">
                <a:pos x="128" y="72"/>
              </a:cxn>
              <a:cxn ang="0">
                <a:pos x="131" y="75"/>
              </a:cxn>
              <a:cxn ang="0">
                <a:pos x="135" y="122"/>
              </a:cxn>
              <a:cxn ang="0">
                <a:pos x="139" y="114"/>
              </a:cxn>
              <a:cxn ang="0">
                <a:pos x="143" y="8"/>
              </a:cxn>
              <a:cxn ang="0">
                <a:pos x="146" y="35"/>
              </a:cxn>
              <a:cxn ang="0">
                <a:pos x="150" y="5"/>
              </a:cxn>
              <a:cxn ang="0">
                <a:pos x="154" y="75"/>
              </a:cxn>
              <a:cxn ang="0">
                <a:pos x="158" y="17"/>
              </a:cxn>
              <a:cxn ang="0">
                <a:pos x="161" y="11"/>
              </a:cxn>
              <a:cxn ang="0">
                <a:pos x="165" y="0"/>
              </a:cxn>
              <a:cxn ang="0">
                <a:pos x="169" y="66"/>
              </a:cxn>
            </a:cxnLst>
            <a:rect l="0" t="0" r="r" b="b"/>
            <a:pathLst>
              <a:path w="173" h="126">
                <a:moveTo>
                  <a:pt x="0" y="72"/>
                </a:moveTo>
                <a:lnTo>
                  <a:pt x="0" y="110"/>
                </a:lnTo>
                <a:lnTo>
                  <a:pt x="4" y="110"/>
                </a:lnTo>
                <a:lnTo>
                  <a:pt x="4" y="33"/>
                </a:lnTo>
                <a:lnTo>
                  <a:pt x="8" y="32"/>
                </a:lnTo>
                <a:lnTo>
                  <a:pt x="8" y="39"/>
                </a:lnTo>
                <a:lnTo>
                  <a:pt x="12" y="33"/>
                </a:lnTo>
                <a:lnTo>
                  <a:pt x="12" y="29"/>
                </a:lnTo>
                <a:lnTo>
                  <a:pt x="12" y="44"/>
                </a:lnTo>
                <a:lnTo>
                  <a:pt x="15" y="48"/>
                </a:lnTo>
                <a:lnTo>
                  <a:pt x="15" y="75"/>
                </a:lnTo>
                <a:lnTo>
                  <a:pt x="15" y="68"/>
                </a:lnTo>
                <a:lnTo>
                  <a:pt x="19" y="75"/>
                </a:lnTo>
                <a:lnTo>
                  <a:pt x="19" y="77"/>
                </a:lnTo>
                <a:lnTo>
                  <a:pt x="19" y="72"/>
                </a:lnTo>
                <a:lnTo>
                  <a:pt x="23" y="77"/>
                </a:lnTo>
                <a:lnTo>
                  <a:pt x="23" y="105"/>
                </a:lnTo>
                <a:lnTo>
                  <a:pt x="23" y="101"/>
                </a:lnTo>
                <a:lnTo>
                  <a:pt x="27" y="99"/>
                </a:lnTo>
                <a:lnTo>
                  <a:pt x="27" y="68"/>
                </a:lnTo>
                <a:lnTo>
                  <a:pt x="30" y="66"/>
                </a:lnTo>
                <a:lnTo>
                  <a:pt x="30" y="110"/>
                </a:lnTo>
                <a:lnTo>
                  <a:pt x="34" y="125"/>
                </a:lnTo>
                <a:lnTo>
                  <a:pt x="34" y="75"/>
                </a:lnTo>
                <a:lnTo>
                  <a:pt x="38" y="83"/>
                </a:lnTo>
                <a:lnTo>
                  <a:pt x="38" y="45"/>
                </a:lnTo>
                <a:lnTo>
                  <a:pt x="42" y="47"/>
                </a:lnTo>
                <a:lnTo>
                  <a:pt x="42" y="119"/>
                </a:lnTo>
                <a:lnTo>
                  <a:pt x="45" y="122"/>
                </a:lnTo>
                <a:lnTo>
                  <a:pt x="45" y="48"/>
                </a:lnTo>
                <a:lnTo>
                  <a:pt x="49" y="39"/>
                </a:lnTo>
                <a:lnTo>
                  <a:pt x="49" y="12"/>
                </a:lnTo>
                <a:lnTo>
                  <a:pt x="49" y="21"/>
                </a:lnTo>
                <a:lnTo>
                  <a:pt x="53" y="15"/>
                </a:lnTo>
                <a:lnTo>
                  <a:pt x="53" y="72"/>
                </a:lnTo>
                <a:lnTo>
                  <a:pt x="57" y="71"/>
                </a:lnTo>
                <a:lnTo>
                  <a:pt x="57" y="93"/>
                </a:lnTo>
                <a:lnTo>
                  <a:pt x="57" y="86"/>
                </a:lnTo>
                <a:lnTo>
                  <a:pt x="60" y="93"/>
                </a:lnTo>
                <a:lnTo>
                  <a:pt x="60" y="111"/>
                </a:lnTo>
                <a:lnTo>
                  <a:pt x="60" y="84"/>
                </a:lnTo>
                <a:lnTo>
                  <a:pt x="60" y="110"/>
                </a:lnTo>
                <a:lnTo>
                  <a:pt x="64" y="113"/>
                </a:lnTo>
                <a:lnTo>
                  <a:pt x="64" y="117"/>
                </a:lnTo>
                <a:lnTo>
                  <a:pt x="64" y="108"/>
                </a:lnTo>
                <a:lnTo>
                  <a:pt x="64" y="111"/>
                </a:lnTo>
                <a:lnTo>
                  <a:pt x="68" y="108"/>
                </a:lnTo>
                <a:lnTo>
                  <a:pt x="68" y="89"/>
                </a:lnTo>
                <a:lnTo>
                  <a:pt x="68" y="102"/>
                </a:lnTo>
                <a:lnTo>
                  <a:pt x="72" y="99"/>
                </a:lnTo>
                <a:lnTo>
                  <a:pt x="72" y="56"/>
                </a:lnTo>
                <a:lnTo>
                  <a:pt x="72" y="59"/>
                </a:lnTo>
                <a:lnTo>
                  <a:pt x="75" y="57"/>
                </a:lnTo>
                <a:lnTo>
                  <a:pt x="75" y="75"/>
                </a:lnTo>
                <a:lnTo>
                  <a:pt x="75" y="62"/>
                </a:lnTo>
                <a:lnTo>
                  <a:pt x="79" y="65"/>
                </a:lnTo>
                <a:lnTo>
                  <a:pt x="79" y="74"/>
                </a:lnTo>
                <a:lnTo>
                  <a:pt x="79" y="72"/>
                </a:lnTo>
                <a:lnTo>
                  <a:pt x="83" y="71"/>
                </a:lnTo>
                <a:lnTo>
                  <a:pt x="83" y="65"/>
                </a:lnTo>
                <a:lnTo>
                  <a:pt x="83" y="72"/>
                </a:lnTo>
                <a:lnTo>
                  <a:pt x="86" y="77"/>
                </a:lnTo>
                <a:lnTo>
                  <a:pt x="86" y="86"/>
                </a:lnTo>
                <a:lnTo>
                  <a:pt x="90" y="89"/>
                </a:lnTo>
                <a:lnTo>
                  <a:pt x="90" y="126"/>
                </a:lnTo>
                <a:lnTo>
                  <a:pt x="94" y="120"/>
                </a:lnTo>
                <a:lnTo>
                  <a:pt x="94" y="110"/>
                </a:lnTo>
                <a:lnTo>
                  <a:pt x="94" y="114"/>
                </a:lnTo>
                <a:lnTo>
                  <a:pt x="98" y="102"/>
                </a:lnTo>
                <a:lnTo>
                  <a:pt x="98" y="96"/>
                </a:lnTo>
                <a:lnTo>
                  <a:pt x="98" y="96"/>
                </a:lnTo>
                <a:lnTo>
                  <a:pt x="101" y="95"/>
                </a:lnTo>
                <a:lnTo>
                  <a:pt x="101" y="101"/>
                </a:lnTo>
                <a:lnTo>
                  <a:pt x="101" y="93"/>
                </a:lnTo>
                <a:lnTo>
                  <a:pt x="105" y="92"/>
                </a:lnTo>
                <a:lnTo>
                  <a:pt x="105" y="86"/>
                </a:lnTo>
                <a:lnTo>
                  <a:pt x="109" y="92"/>
                </a:lnTo>
                <a:lnTo>
                  <a:pt x="109" y="86"/>
                </a:lnTo>
                <a:lnTo>
                  <a:pt x="109" y="86"/>
                </a:lnTo>
                <a:lnTo>
                  <a:pt x="113" y="92"/>
                </a:lnTo>
                <a:lnTo>
                  <a:pt x="113" y="95"/>
                </a:lnTo>
                <a:lnTo>
                  <a:pt x="113" y="89"/>
                </a:lnTo>
                <a:lnTo>
                  <a:pt x="116" y="96"/>
                </a:lnTo>
                <a:lnTo>
                  <a:pt x="116" y="86"/>
                </a:lnTo>
                <a:lnTo>
                  <a:pt x="116" y="89"/>
                </a:lnTo>
                <a:lnTo>
                  <a:pt x="120" y="90"/>
                </a:lnTo>
                <a:lnTo>
                  <a:pt x="120" y="92"/>
                </a:lnTo>
                <a:lnTo>
                  <a:pt x="120" y="81"/>
                </a:lnTo>
                <a:lnTo>
                  <a:pt x="120" y="87"/>
                </a:lnTo>
                <a:lnTo>
                  <a:pt x="124" y="84"/>
                </a:lnTo>
                <a:lnTo>
                  <a:pt x="124" y="86"/>
                </a:lnTo>
                <a:lnTo>
                  <a:pt x="124" y="69"/>
                </a:lnTo>
                <a:lnTo>
                  <a:pt x="128" y="72"/>
                </a:lnTo>
                <a:lnTo>
                  <a:pt x="128" y="68"/>
                </a:lnTo>
                <a:lnTo>
                  <a:pt x="128" y="78"/>
                </a:lnTo>
                <a:lnTo>
                  <a:pt x="131" y="75"/>
                </a:lnTo>
                <a:lnTo>
                  <a:pt x="131" y="108"/>
                </a:lnTo>
                <a:lnTo>
                  <a:pt x="135" y="120"/>
                </a:lnTo>
                <a:lnTo>
                  <a:pt x="135" y="122"/>
                </a:lnTo>
                <a:lnTo>
                  <a:pt x="135" y="114"/>
                </a:lnTo>
                <a:lnTo>
                  <a:pt x="135" y="116"/>
                </a:lnTo>
                <a:lnTo>
                  <a:pt x="139" y="114"/>
                </a:lnTo>
                <a:lnTo>
                  <a:pt x="139" y="32"/>
                </a:lnTo>
                <a:lnTo>
                  <a:pt x="143" y="17"/>
                </a:lnTo>
                <a:lnTo>
                  <a:pt x="143" y="8"/>
                </a:lnTo>
                <a:lnTo>
                  <a:pt x="143" y="17"/>
                </a:lnTo>
                <a:lnTo>
                  <a:pt x="146" y="26"/>
                </a:lnTo>
                <a:lnTo>
                  <a:pt x="146" y="35"/>
                </a:lnTo>
                <a:lnTo>
                  <a:pt x="146" y="15"/>
                </a:lnTo>
                <a:lnTo>
                  <a:pt x="150" y="12"/>
                </a:lnTo>
                <a:lnTo>
                  <a:pt x="150" y="5"/>
                </a:lnTo>
                <a:lnTo>
                  <a:pt x="150" y="29"/>
                </a:lnTo>
                <a:lnTo>
                  <a:pt x="154" y="35"/>
                </a:lnTo>
                <a:lnTo>
                  <a:pt x="154" y="75"/>
                </a:lnTo>
                <a:lnTo>
                  <a:pt x="158" y="68"/>
                </a:lnTo>
                <a:lnTo>
                  <a:pt x="158" y="69"/>
                </a:lnTo>
                <a:lnTo>
                  <a:pt x="158" y="17"/>
                </a:lnTo>
                <a:lnTo>
                  <a:pt x="161" y="18"/>
                </a:lnTo>
                <a:lnTo>
                  <a:pt x="161" y="8"/>
                </a:lnTo>
                <a:lnTo>
                  <a:pt x="161" y="11"/>
                </a:lnTo>
                <a:lnTo>
                  <a:pt x="165" y="6"/>
                </a:lnTo>
                <a:lnTo>
                  <a:pt x="165" y="9"/>
                </a:lnTo>
                <a:lnTo>
                  <a:pt x="165" y="0"/>
                </a:lnTo>
                <a:lnTo>
                  <a:pt x="165" y="2"/>
                </a:lnTo>
                <a:lnTo>
                  <a:pt x="169" y="8"/>
                </a:lnTo>
                <a:lnTo>
                  <a:pt x="169" y="66"/>
                </a:lnTo>
                <a:lnTo>
                  <a:pt x="173" y="44"/>
                </a:lnTo>
                <a:lnTo>
                  <a:pt x="173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1022350" y="1838325"/>
            <a:ext cx="273050" cy="173038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7" y="93"/>
              </a:cxn>
              <a:cxn ang="0">
                <a:pos x="11" y="22"/>
              </a:cxn>
              <a:cxn ang="0">
                <a:pos x="18" y="7"/>
              </a:cxn>
              <a:cxn ang="0">
                <a:pos x="22" y="12"/>
              </a:cxn>
              <a:cxn ang="0">
                <a:pos x="26" y="54"/>
              </a:cxn>
              <a:cxn ang="0">
                <a:pos x="30" y="18"/>
              </a:cxn>
              <a:cxn ang="0">
                <a:pos x="33" y="24"/>
              </a:cxn>
              <a:cxn ang="0">
                <a:pos x="37" y="94"/>
              </a:cxn>
              <a:cxn ang="0">
                <a:pos x="41" y="37"/>
              </a:cxn>
              <a:cxn ang="0">
                <a:pos x="48" y="67"/>
              </a:cxn>
              <a:cxn ang="0">
                <a:pos x="52" y="93"/>
              </a:cxn>
              <a:cxn ang="0">
                <a:pos x="56" y="63"/>
              </a:cxn>
              <a:cxn ang="0">
                <a:pos x="60" y="27"/>
              </a:cxn>
              <a:cxn ang="0">
                <a:pos x="63" y="30"/>
              </a:cxn>
              <a:cxn ang="0">
                <a:pos x="67" y="21"/>
              </a:cxn>
              <a:cxn ang="0">
                <a:pos x="71" y="78"/>
              </a:cxn>
              <a:cxn ang="0">
                <a:pos x="75" y="46"/>
              </a:cxn>
              <a:cxn ang="0">
                <a:pos x="75" y="43"/>
              </a:cxn>
              <a:cxn ang="0">
                <a:pos x="78" y="40"/>
              </a:cxn>
              <a:cxn ang="0">
                <a:pos x="82" y="31"/>
              </a:cxn>
              <a:cxn ang="0">
                <a:pos x="86" y="84"/>
              </a:cxn>
              <a:cxn ang="0">
                <a:pos x="90" y="18"/>
              </a:cxn>
              <a:cxn ang="0">
                <a:pos x="97" y="84"/>
              </a:cxn>
              <a:cxn ang="0">
                <a:pos x="101" y="19"/>
              </a:cxn>
              <a:cxn ang="0">
                <a:pos x="105" y="42"/>
              </a:cxn>
              <a:cxn ang="0">
                <a:pos x="108" y="48"/>
              </a:cxn>
              <a:cxn ang="0">
                <a:pos x="112" y="61"/>
              </a:cxn>
              <a:cxn ang="0">
                <a:pos x="116" y="70"/>
              </a:cxn>
              <a:cxn ang="0">
                <a:pos x="120" y="39"/>
              </a:cxn>
              <a:cxn ang="0">
                <a:pos x="123" y="21"/>
              </a:cxn>
              <a:cxn ang="0">
                <a:pos x="127" y="25"/>
              </a:cxn>
              <a:cxn ang="0">
                <a:pos x="135" y="99"/>
              </a:cxn>
              <a:cxn ang="0">
                <a:pos x="138" y="46"/>
              </a:cxn>
              <a:cxn ang="0">
                <a:pos x="142" y="48"/>
              </a:cxn>
              <a:cxn ang="0">
                <a:pos x="146" y="82"/>
              </a:cxn>
              <a:cxn ang="0">
                <a:pos x="150" y="66"/>
              </a:cxn>
              <a:cxn ang="0">
                <a:pos x="153" y="40"/>
              </a:cxn>
              <a:cxn ang="0">
                <a:pos x="157" y="45"/>
              </a:cxn>
              <a:cxn ang="0">
                <a:pos x="161" y="22"/>
              </a:cxn>
              <a:cxn ang="0">
                <a:pos x="165" y="30"/>
              </a:cxn>
              <a:cxn ang="0">
                <a:pos x="168" y="75"/>
              </a:cxn>
            </a:cxnLst>
            <a:rect l="0" t="0" r="r" b="b"/>
            <a:pathLst>
              <a:path w="172" h="109">
                <a:moveTo>
                  <a:pt x="0" y="6"/>
                </a:moveTo>
                <a:lnTo>
                  <a:pt x="0" y="28"/>
                </a:lnTo>
                <a:lnTo>
                  <a:pt x="3" y="42"/>
                </a:lnTo>
                <a:lnTo>
                  <a:pt x="3" y="93"/>
                </a:lnTo>
                <a:lnTo>
                  <a:pt x="7" y="88"/>
                </a:lnTo>
                <a:lnTo>
                  <a:pt x="7" y="93"/>
                </a:lnTo>
                <a:lnTo>
                  <a:pt x="7" y="55"/>
                </a:lnTo>
                <a:lnTo>
                  <a:pt x="11" y="52"/>
                </a:lnTo>
                <a:lnTo>
                  <a:pt x="11" y="22"/>
                </a:lnTo>
                <a:lnTo>
                  <a:pt x="15" y="15"/>
                </a:lnTo>
                <a:lnTo>
                  <a:pt x="15" y="0"/>
                </a:lnTo>
                <a:lnTo>
                  <a:pt x="18" y="7"/>
                </a:lnTo>
                <a:lnTo>
                  <a:pt x="18" y="25"/>
                </a:lnTo>
                <a:lnTo>
                  <a:pt x="18" y="13"/>
                </a:lnTo>
                <a:lnTo>
                  <a:pt x="22" y="12"/>
                </a:lnTo>
                <a:lnTo>
                  <a:pt x="22" y="52"/>
                </a:lnTo>
                <a:lnTo>
                  <a:pt x="26" y="60"/>
                </a:lnTo>
                <a:lnTo>
                  <a:pt x="26" y="54"/>
                </a:lnTo>
                <a:lnTo>
                  <a:pt x="30" y="43"/>
                </a:lnTo>
                <a:lnTo>
                  <a:pt x="30" y="16"/>
                </a:lnTo>
                <a:lnTo>
                  <a:pt x="30" y="18"/>
                </a:lnTo>
                <a:lnTo>
                  <a:pt x="33" y="22"/>
                </a:lnTo>
                <a:lnTo>
                  <a:pt x="33" y="15"/>
                </a:lnTo>
                <a:lnTo>
                  <a:pt x="33" y="24"/>
                </a:lnTo>
                <a:lnTo>
                  <a:pt x="37" y="25"/>
                </a:lnTo>
                <a:lnTo>
                  <a:pt x="37" y="100"/>
                </a:lnTo>
                <a:lnTo>
                  <a:pt x="37" y="94"/>
                </a:lnTo>
                <a:lnTo>
                  <a:pt x="41" y="100"/>
                </a:lnTo>
                <a:lnTo>
                  <a:pt x="41" y="102"/>
                </a:lnTo>
                <a:lnTo>
                  <a:pt x="41" y="37"/>
                </a:lnTo>
                <a:lnTo>
                  <a:pt x="45" y="18"/>
                </a:lnTo>
                <a:lnTo>
                  <a:pt x="45" y="58"/>
                </a:lnTo>
                <a:lnTo>
                  <a:pt x="48" y="67"/>
                </a:lnTo>
                <a:lnTo>
                  <a:pt x="48" y="84"/>
                </a:lnTo>
                <a:lnTo>
                  <a:pt x="52" y="85"/>
                </a:lnTo>
                <a:lnTo>
                  <a:pt x="52" y="93"/>
                </a:lnTo>
                <a:lnTo>
                  <a:pt x="52" y="55"/>
                </a:lnTo>
                <a:lnTo>
                  <a:pt x="56" y="60"/>
                </a:lnTo>
                <a:lnTo>
                  <a:pt x="56" y="63"/>
                </a:lnTo>
                <a:lnTo>
                  <a:pt x="56" y="34"/>
                </a:lnTo>
                <a:lnTo>
                  <a:pt x="56" y="36"/>
                </a:lnTo>
                <a:lnTo>
                  <a:pt x="60" y="27"/>
                </a:lnTo>
                <a:lnTo>
                  <a:pt x="60" y="25"/>
                </a:lnTo>
                <a:lnTo>
                  <a:pt x="60" y="36"/>
                </a:lnTo>
                <a:lnTo>
                  <a:pt x="63" y="30"/>
                </a:lnTo>
                <a:lnTo>
                  <a:pt x="63" y="52"/>
                </a:lnTo>
                <a:lnTo>
                  <a:pt x="63" y="21"/>
                </a:lnTo>
                <a:lnTo>
                  <a:pt x="67" y="21"/>
                </a:lnTo>
                <a:lnTo>
                  <a:pt x="67" y="9"/>
                </a:lnTo>
                <a:lnTo>
                  <a:pt x="67" y="66"/>
                </a:lnTo>
                <a:lnTo>
                  <a:pt x="71" y="78"/>
                </a:lnTo>
                <a:lnTo>
                  <a:pt x="71" y="93"/>
                </a:lnTo>
                <a:lnTo>
                  <a:pt x="71" y="58"/>
                </a:lnTo>
                <a:lnTo>
                  <a:pt x="75" y="46"/>
                </a:lnTo>
                <a:lnTo>
                  <a:pt x="75" y="57"/>
                </a:lnTo>
                <a:lnTo>
                  <a:pt x="75" y="40"/>
                </a:lnTo>
                <a:lnTo>
                  <a:pt x="75" y="43"/>
                </a:lnTo>
                <a:lnTo>
                  <a:pt x="78" y="52"/>
                </a:lnTo>
                <a:lnTo>
                  <a:pt x="78" y="37"/>
                </a:lnTo>
                <a:lnTo>
                  <a:pt x="78" y="40"/>
                </a:lnTo>
                <a:lnTo>
                  <a:pt x="82" y="39"/>
                </a:lnTo>
                <a:lnTo>
                  <a:pt x="82" y="46"/>
                </a:lnTo>
                <a:lnTo>
                  <a:pt x="82" y="31"/>
                </a:lnTo>
                <a:lnTo>
                  <a:pt x="82" y="40"/>
                </a:lnTo>
                <a:lnTo>
                  <a:pt x="86" y="57"/>
                </a:lnTo>
                <a:lnTo>
                  <a:pt x="86" y="84"/>
                </a:lnTo>
                <a:lnTo>
                  <a:pt x="86" y="67"/>
                </a:lnTo>
                <a:lnTo>
                  <a:pt x="90" y="48"/>
                </a:lnTo>
                <a:lnTo>
                  <a:pt x="90" y="18"/>
                </a:lnTo>
                <a:lnTo>
                  <a:pt x="93" y="18"/>
                </a:lnTo>
                <a:lnTo>
                  <a:pt x="93" y="100"/>
                </a:lnTo>
                <a:lnTo>
                  <a:pt x="97" y="84"/>
                </a:lnTo>
                <a:lnTo>
                  <a:pt x="97" y="6"/>
                </a:lnTo>
                <a:lnTo>
                  <a:pt x="97" y="9"/>
                </a:lnTo>
                <a:lnTo>
                  <a:pt x="101" y="19"/>
                </a:lnTo>
                <a:lnTo>
                  <a:pt x="101" y="60"/>
                </a:lnTo>
                <a:lnTo>
                  <a:pt x="101" y="39"/>
                </a:lnTo>
                <a:lnTo>
                  <a:pt x="105" y="42"/>
                </a:lnTo>
                <a:lnTo>
                  <a:pt x="105" y="36"/>
                </a:lnTo>
                <a:lnTo>
                  <a:pt x="105" y="48"/>
                </a:lnTo>
                <a:lnTo>
                  <a:pt x="108" y="48"/>
                </a:lnTo>
                <a:lnTo>
                  <a:pt x="108" y="69"/>
                </a:lnTo>
                <a:lnTo>
                  <a:pt x="108" y="66"/>
                </a:lnTo>
                <a:lnTo>
                  <a:pt x="112" y="61"/>
                </a:lnTo>
                <a:lnTo>
                  <a:pt x="112" y="24"/>
                </a:lnTo>
                <a:lnTo>
                  <a:pt x="112" y="40"/>
                </a:lnTo>
                <a:lnTo>
                  <a:pt x="116" y="70"/>
                </a:lnTo>
                <a:lnTo>
                  <a:pt x="116" y="108"/>
                </a:lnTo>
                <a:lnTo>
                  <a:pt x="120" y="106"/>
                </a:lnTo>
                <a:lnTo>
                  <a:pt x="120" y="39"/>
                </a:lnTo>
                <a:lnTo>
                  <a:pt x="120" y="43"/>
                </a:lnTo>
                <a:lnTo>
                  <a:pt x="123" y="49"/>
                </a:lnTo>
                <a:lnTo>
                  <a:pt x="123" y="21"/>
                </a:lnTo>
                <a:lnTo>
                  <a:pt x="127" y="16"/>
                </a:lnTo>
                <a:lnTo>
                  <a:pt x="127" y="9"/>
                </a:lnTo>
                <a:lnTo>
                  <a:pt x="127" y="25"/>
                </a:lnTo>
                <a:lnTo>
                  <a:pt x="131" y="22"/>
                </a:lnTo>
                <a:lnTo>
                  <a:pt x="131" y="103"/>
                </a:lnTo>
                <a:lnTo>
                  <a:pt x="135" y="99"/>
                </a:lnTo>
                <a:lnTo>
                  <a:pt x="135" y="109"/>
                </a:lnTo>
                <a:lnTo>
                  <a:pt x="135" y="49"/>
                </a:lnTo>
                <a:lnTo>
                  <a:pt x="138" y="46"/>
                </a:lnTo>
                <a:lnTo>
                  <a:pt x="138" y="28"/>
                </a:lnTo>
                <a:lnTo>
                  <a:pt x="138" y="36"/>
                </a:lnTo>
                <a:lnTo>
                  <a:pt x="142" y="48"/>
                </a:lnTo>
                <a:lnTo>
                  <a:pt x="142" y="87"/>
                </a:lnTo>
                <a:lnTo>
                  <a:pt x="146" y="81"/>
                </a:lnTo>
                <a:lnTo>
                  <a:pt x="146" y="82"/>
                </a:lnTo>
                <a:lnTo>
                  <a:pt x="146" y="67"/>
                </a:lnTo>
                <a:lnTo>
                  <a:pt x="146" y="69"/>
                </a:lnTo>
                <a:lnTo>
                  <a:pt x="150" y="66"/>
                </a:lnTo>
                <a:lnTo>
                  <a:pt x="150" y="69"/>
                </a:lnTo>
                <a:lnTo>
                  <a:pt x="150" y="54"/>
                </a:lnTo>
                <a:lnTo>
                  <a:pt x="153" y="40"/>
                </a:lnTo>
                <a:lnTo>
                  <a:pt x="153" y="9"/>
                </a:lnTo>
                <a:lnTo>
                  <a:pt x="157" y="15"/>
                </a:lnTo>
                <a:lnTo>
                  <a:pt x="157" y="45"/>
                </a:lnTo>
                <a:lnTo>
                  <a:pt x="157" y="34"/>
                </a:lnTo>
                <a:lnTo>
                  <a:pt x="161" y="36"/>
                </a:lnTo>
                <a:lnTo>
                  <a:pt x="161" y="22"/>
                </a:lnTo>
                <a:lnTo>
                  <a:pt x="161" y="42"/>
                </a:lnTo>
                <a:lnTo>
                  <a:pt x="165" y="52"/>
                </a:lnTo>
                <a:lnTo>
                  <a:pt x="165" y="30"/>
                </a:lnTo>
                <a:lnTo>
                  <a:pt x="165" y="43"/>
                </a:lnTo>
                <a:lnTo>
                  <a:pt x="168" y="45"/>
                </a:lnTo>
                <a:lnTo>
                  <a:pt x="168" y="75"/>
                </a:lnTo>
                <a:lnTo>
                  <a:pt x="172" y="55"/>
                </a:lnTo>
                <a:lnTo>
                  <a:pt x="172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1295400" y="1828800"/>
            <a:ext cx="273050" cy="192088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8" y="39"/>
              </a:cxn>
              <a:cxn ang="0">
                <a:pos x="11" y="46"/>
              </a:cxn>
              <a:cxn ang="0">
                <a:pos x="15" y="76"/>
              </a:cxn>
              <a:cxn ang="0">
                <a:pos x="19" y="45"/>
              </a:cxn>
              <a:cxn ang="0">
                <a:pos x="23" y="61"/>
              </a:cxn>
              <a:cxn ang="0">
                <a:pos x="30" y="90"/>
              </a:cxn>
              <a:cxn ang="0">
                <a:pos x="34" y="48"/>
              </a:cxn>
              <a:cxn ang="0">
                <a:pos x="38" y="24"/>
              </a:cxn>
              <a:cxn ang="0">
                <a:pos x="41" y="94"/>
              </a:cxn>
              <a:cxn ang="0">
                <a:pos x="45" y="66"/>
              </a:cxn>
              <a:cxn ang="0">
                <a:pos x="49" y="55"/>
              </a:cxn>
              <a:cxn ang="0">
                <a:pos x="53" y="99"/>
              </a:cxn>
              <a:cxn ang="0">
                <a:pos x="56" y="40"/>
              </a:cxn>
              <a:cxn ang="0">
                <a:pos x="60" y="40"/>
              </a:cxn>
              <a:cxn ang="0">
                <a:pos x="64" y="105"/>
              </a:cxn>
              <a:cxn ang="0">
                <a:pos x="67" y="109"/>
              </a:cxn>
              <a:cxn ang="0">
                <a:pos x="71" y="55"/>
              </a:cxn>
              <a:cxn ang="0">
                <a:pos x="79" y="105"/>
              </a:cxn>
              <a:cxn ang="0">
                <a:pos x="82" y="105"/>
              </a:cxn>
              <a:cxn ang="0">
                <a:pos x="86" y="96"/>
              </a:cxn>
              <a:cxn ang="0">
                <a:pos x="86" y="79"/>
              </a:cxn>
              <a:cxn ang="0">
                <a:pos x="90" y="78"/>
              </a:cxn>
              <a:cxn ang="0">
                <a:pos x="94" y="85"/>
              </a:cxn>
              <a:cxn ang="0">
                <a:pos x="97" y="105"/>
              </a:cxn>
              <a:cxn ang="0">
                <a:pos x="101" y="85"/>
              </a:cxn>
              <a:cxn ang="0">
                <a:pos x="105" y="93"/>
              </a:cxn>
              <a:cxn ang="0">
                <a:pos x="109" y="94"/>
              </a:cxn>
              <a:cxn ang="0">
                <a:pos x="112" y="114"/>
              </a:cxn>
              <a:cxn ang="0">
                <a:pos x="116" y="114"/>
              </a:cxn>
              <a:cxn ang="0">
                <a:pos x="124" y="12"/>
              </a:cxn>
              <a:cxn ang="0">
                <a:pos x="127" y="81"/>
              </a:cxn>
              <a:cxn ang="0">
                <a:pos x="131" y="27"/>
              </a:cxn>
              <a:cxn ang="0">
                <a:pos x="135" y="87"/>
              </a:cxn>
              <a:cxn ang="0">
                <a:pos x="139" y="33"/>
              </a:cxn>
              <a:cxn ang="0">
                <a:pos x="142" y="108"/>
              </a:cxn>
              <a:cxn ang="0">
                <a:pos x="146" y="114"/>
              </a:cxn>
              <a:cxn ang="0">
                <a:pos x="150" y="30"/>
              </a:cxn>
              <a:cxn ang="0">
                <a:pos x="154" y="90"/>
              </a:cxn>
              <a:cxn ang="0">
                <a:pos x="161" y="18"/>
              </a:cxn>
              <a:cxn ang="0">
                <a:pos x="165" y="60"/>
              </a:cxn>
              <a:cxn ang="0">
                <a:pos x="169" y="93"/>
              </a:cxn>
            </a:cxnLst>
            <a:rect l="0" t="0" r="r" b="b"/>
            <a:pathLst>
              <a:path w="172" h="121">
                <a:moveTo>
                  <a:pt x="0" y="33"/>
                </a:moveTo>
                <a:lnTo>
                  <a:pt x="4" y="39"/>
                </a:lnTo>
                <a:lnTo>
                  <a:pt x="4" y="40"/>
                </a:lnTo>
                <a:lnTo>
                  <a:pt x="4" y="31"/>
                </a:lnTo>
                <a:lnTo>
                  <a:pt x="4" y="34"/>
                </a:lnTo>
                <a:lnTo>
                  <a:pt x="8" y="39"/>
                </a:lnTo>
                <a:lnTo>
                  <a:pt x="8" y="61"/>
                </a:lnTo>
                <a:lnTo>
                  <a:pt x="8" y="49"/>
                </a:lnTo>
                <a:lnTo>
                  <a:pt x="11" y="46"/>
                </a:lnTo>
                <a:lnTo>
                  <a:pt x="11" y="79"/>
                </a:lnTo>
                <a:lnTo>
                  <a:pt x="15" y="88"/>
                </a:lnTo>
                <a:lnTo>
                  <a:pt x="15" y="76"/>
                </a:lnTo>
                <a:lnTo>
                  <a:pt x="15" y="82"/>
                </a:lnTo>
                <a:lnTo>
                  <a:pt x="19" y="75"/>
                </a:lnTo>
                <a:lnTo>
                  <a:pt x="19" y="45"/>
                </a:lnTo>
                <a:lnTo>
                  <a:pt x="23" y="48"/>
                </a:lnTo>
                <a:lnTo>
                  <a:pt x="23" y="36"/>
                </a:lnTo>
                <a:lnTo>
                  <a:pt x="23" y="61"/>
                </a:lnTo>
                <a:lnTo>
                  <a:pt x="26" y="66"/>
                </a:lnTo>
                <a:lnTo>
                  <a:pt x="26" y="90"/>
                </a:lnTo>
                <a:lnTo>
                  <a:pt x="30" y="90"/>
                </a:lnTo>
                <a:lnTo>
                  <a:pt x="30" y="39"/>
                </a:lnTo>
                <a:lnTo>
                  <a:pt x="30" y="48"/>
                </a:lnTo>
                <a:lnTo>
                  <a:pt x="34" y="48"/>
                </a:lnTo>
                <a:lnTo>
                  <a:pt x="34" y="52"/>
                </a:lnTo>
                <a:lnTo>
                  <a:pt x="34" y="21"/>
                </a:lnTo>
                <a:lnTo>
                  <a:pt x="38" y="24"/>
                </a:lnTo>
                <a:lnTo>
                  <a:pt x="38" y="63"/>
                </a:lnTo>
                <a:lnTo>
                  <a:pt x="41" y="75"/>
                </a:lnTo>
                <a:lnTo>
                  <a:pt x="41" y="94"/>
                </a:lnTo>
                <a:lnTo>
                  <a:pt x="41" y="93"/>
                </a:lnTo>
                <a:lnTo>
                  <a:pt x="45" y="58"/>
                </a:lnTo>
                <a:lnTo>
                  <a:pt x="45" y="66"/>
                </a:lnTo>
                <a:lnTo>
                  <a:pt x="45" y="51"/>
                </a:lnTo>
                <a:lnTo>
                  <a:pt x="49" y="30"/>
                </a:lnTo>
                <a:lnTo>
                  <a:pt x="49" y="55"/>
                </a:lnTo>
                <a:lnTo>
                  <a:pt x="49" y="52"/>
                </a:lnTo>
                <a:lnTo>
                  <a:pt x="53" y="58"/>
                </a:lnTo>
                <a:lnTo>
                  <a:pt x="53" y="99"/>
                </a:lnTo>
                <a:lnTo>
                  <a:pt x="53" y="75"/>
                </a:lnTo>
                <a:lnTo>
                  <a:pt x="56" y="66"/>
                </a:lnTo>
                <a:lnTo>
                  <a:pt x="56" y="40"/>
                </a:lnTo>
                <a:lnTo>
                  <a:pt x="60" y="37"/>
                </a:lnTo>
                <a:lnTo>
                  <a:pt x="60" y="33"/>
                </a:lnTo>
                <a:lnTo>
                  <a:pt x="60" y="40"/>
                </a:lnTo>
                <a:lnTo>
                  <a:pt x="64" y="40"/>
                </a:lnTo>
                <a:lnTo>
                  <a:pt x="64" y="37"/>
                </a:lnTo>
                <a:lnTo>
                  <a:pt x="64" y="105"/>
                </a:lnTo>
                <a:lnTo>
                  <a:pt x="67" y="93"/>
                </a:lnTo>
                <a:lnTo>
                  <a:pt x="67" y="121"/>
                </a:lnTo>
                <a:lnTo>
                  <a:pt x="67" y="109"/>
                </a:lnTo>
                <a:lnTo>
                  <a:pt x="71" y="63"/>
                </a:lnTo>
                <a:lnTo>
                  <a:pt x="71" y="31"/>
                </a:lnTo>
                <a:lnTo>
                  <a:pt x="71" y="55"/>
                </a:lnTo>
                <a:lnTo>
                  <a:pt x="75" y="64"/>
                </a:lnTo>
                <a:lnTo>
                  <a:pt x="75" y="97"/>
                </a:lnTo>
                <a:lnTo>
                  <a:pt x="79" y="105"/>
                </a:lnTo>
                <a:lnTo>
                  <a:pt x="79" y="106"/>
                </a:lnTo>
                <a:lnTo>
                  <a:pt x="79" y="100"/>
                </a:lnTo>
                <a:lnTo>
                  <a:pt x="82" y="105"/>
                </a:lnTo>
                <a:lnTo>
                  <a:pt x="82" y="94"/>
                </a:lnTo>
                <a:lnTo>
                  <a:pt x="82" y="115"/>
                </a:lnTo>
                <a:lnTo>
                  <a:pt x="86" y="96"/>
                </a:lnTo>
                <a:lnTo>
                  <a:pt x="86" y="105"/>
                </a:lnTo>
                <a:lnTo>
                  <a:pt x="86" y="79"/>
                </a:lnTo>
                <a:lnTo>
                  <a:pt x="86" y="79"/>
                </a:lnTo>
                <a:lnTo>
                  <a:pt x="90" y="85"/>
                </a:lnTo>
                <a:lnTo>
                  <a:pt x="90" y="85"/>
                </a:lnTo>
                <a:lnTo>
                  <a:pt x="90" y="78"/>
                </a:lnTo>
                <a:lnTo>
                  <a:pt x="94" y="82"/>
                </a:lnTo>
                <a:lnTo>
                  <a:pt x="94" y="76"/>
                </a:lnTo>
                <a:lnTo>
                  <a:pt x="94" y="85"/>
                </a:lnTo>
                <a:lnTo>
                  <a:pt x="97" y="97"/>
                </a:lnTo>
                <a:lnTo>
                  <a:pt x="97" y="81"/>
                </a:lnTo>
                <a:lnTo>
                  <a:pt x="97" y="105"/>
                </a:lnTo>
                <a:lnTo>
                  <a:pt x="101" y="96"/>
                </a:lnTo>
                <a:lnTo>
                  <a:pt x="101" y="97"/>
                </a:lnTo>
                <a:lnTo>
                  <a:pt x="101" y="85"/>
                </a:lnTo>
                <a:lnTo>
                  <a:pt x="101" y="96"/>
                </a:lnTo>
                <a:lnTo>
                  <a:pt x="105" y="91"/>
                </a:lnTo>
                <a:lnTo>
                  <a:pt x="105" y="93"/>
                </a:lnTo>
                <a:lnTo>
                  <a:pt x="105" y="84"/>
                </a:lnTo>
                <a:lnTo>
                  <a:pt x="109" y="90"/>
                </a:lnTo>
                <a:lnTo>
                  <a:pt x="109" y="94"/>
                </a:lnTo>
                <a:lnTo>
                  <a:pt x="109" y="85"/>
                </a:lnTo>
                <a:lnTo>
                  <a:pt x="112" y="94"/>
                </a:lnTo>
                <a:lnTo>
                  <a:pt x="112" y="114"/>
                </a:lnTo>
                <a:lnTo>
                  <a:pt x="116" y="120"/>
                </a:lnTo>
                <a:lnTo>
                  <a:pt x="116" y="120"/>
                </a:lnTo>
                <a:lnTo>
                  <a:pt x="116" y="114"/>
                </a:lnTo>
                <a:lnTo>
                  <a:pt x="120" y="85"/>
                </a:lnTo>
                <a:lnTo>
                  <a:pt x="120" y="18"/>
                </a:lnTo>
                <a:lnTo>
                  <a:pt x="124" y="12"/>
                </a:lnTo>
                <a:lnTo>
                  <a:pt x="124" y="0"/>
                </a:lnTo>
                <a:lnTo>
                  <a:pt x="124" y="40"/>
                </a:lnTo>
                <a:lnTo>
                  <a:pt x="127" y="81"/>
                </a:lnTo>
                <a:lnTo>
                  <a:pt x="127" y="85"/>
                </a:lnTo>
                <a:lnTo>
                  <a:pt x="131" y="87"/>
                </a:lnTo>
                <a:lnTo>
                  <a:pt x="131" y="27"/>
                </a:lnTo>
                <a:lnTo>
                  <a:pt x="131" y="45"/>
                </a:lnTo>
                <a:lnTo>
                  <a:pt x="135" y="60"/>
                </a:lnTo>
                <a:lnTo>
                  <a:pt x="135" y="87"/>
                </a:lnTo>
                <a:lnTo>
                  <a:pt x="135" y="75"/>
                </a:lnTo>
                <a:lnTo>
                  <a:pt x="139" y="75"/>
                </a:lnTo>
                <a:lnTo>
                  <a:pt x="139" y="33"/>
                </a:lnTo>
                <a:lnTo>
                  <a:pt x="139" y="39"/>
                </a:lnTo>
                <a:lnTo>
                  <a:pt x="142" y="46"/>
                </a:lnTo>
                <a:lnTo>
                  <a:pt x="142" y="108"/>
                </a:lnTo>
                <a:lnTo>
                  <a:pt x="142" y="103"/>
                </a:lnTo>
                <a:lnTo>
                  <a:pt x="146" y="109"/>
                </a:lnTo>
                <a:lnTo>
                  <a:pt x="146" y="114"/>
                </a:lnTo>
                <a:lnTo>
                  <a:pt x="146" y="69"/>
                </a:lnTo>
                <a:lnTo>
                  <a:pt x="150" y="49"/>
                </a:lnTo>
                <a:lnTo>
                  <a:pt x="150" y="30"/>
                </a:lnTo>
                <a:lnTo>
                  <a:pt x="150" y="39"/>
                </a:lnTo>
                <a:lnTo>
                  <a:pt x="154" y="46"/>
                </a:lnTo>
                <a:lnTo>
                  <a:pt x="154" y="90"/>
                </a:lnTo>
                <a:lnTo>
                  <a:pt x="157" y="97"/>
                </a:lnTo>
                <a:lnTo>
                  <a:pt x="157" y="30"/>
                </a:lnTo>
                <a:lnTo>
                  <a:pt x="161" y="18"/>
                </a:lnTo>
                <a:lnTo>
                  <a:pt x="161" y="49"/>
                </a:lnTo>
                <a:lnTo>
                  <a:pt x="165" y="58"/>
                </a:lnTo>
                <a:lnTo>
                  <a:pt x="165" y="60"/>
                </a:lnTo>
                <a:lnTo>
                  <a:pt x="165" y="49"/>
                </a:lnTo>
                <a:lnTo>
                  <a:pt x="169" y="52"/>
                </a:lnTo>
                <a:lnTo>
                  <a:pt x="169" y="93"/>
                </a:lnTo>
                <a:lnTo>
                  <a:pt x="172" y="91"/>
                </a:lnTo>
                <a:lnTo>
                  <a:pt x="172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1568450" y="1825625"/>
            <a:ext cx="280988" cy="209550"/>
          </a:xfrm>
          <a:custGeom>
            <a:avLst/>
            <a:gdLst/>
            <a:ahLst/>
            <a:cxnLst>
              <a:cxn ang="0">
                <a:pos x="4" y="47"/>
              </a:cxn>
              <a:cxn ang="0">
                <a:pos x="8" y="89"/>
              </a:cxn>
              <a:cxn ang="0">
                <a:pos x="12" y="47"/>
              </a:cxn>
              <a:cxn ang="0">
                <a:pos x="15" y="56"/>
              </a:cxn>
              <a:cxn ang="0">
                <a:pos x="19" y="72"/>
              </a:cxn>
              <a:cxn ang="0">
                <a:pos x="23" y="71"/>
              </a:cxn>
              <a:cxn ang="0">
                <a:pos x="27" y="84"/>
              </a:cxn>
              <a:cxn ang="0">
                <a:pos x="30" y="81"/>
              </a:cxn>
              <a:cxn ang="0">
                <a:pos x="34" y="78"/>
              </a:cxn>
              <a:cxn ang="0">
                <a:pos x="38" y="122"/>
              </a:cxn>
              <a:cxn ang="0">
                <a:pos x="45" y="128"/>
              </a:cxn>
              <a:cxn ang="0">
                <a:pos x="49" y="116"/>
              </a:cxn>
              <a:cxn ang="0">
                <a:pos x="53" y="107"/>
              </a:cxn>
              <a:cxn ang="0">
                <a:pos x="57" y="108"/>
              </a:cxn>
              <a:cxn ang="0">
                <a:pos x="60" y="86"/>
              </a:cxn>
              <a:cxn ang="0">
                <a:pos x="64" y="84"/>
              </a:cxn>
              <a:cxn ang="0">
                <a:pos x="68" y="122"/>
              </a:cxn>
              <a:cxn ang="0">
                <a:pos x="75" y="56"/>
              </a:cxn>
              <a:cxn ang="0">
                <a:pos x="79" y="21"/>
              </a:cxn>
              <a:cxn ang="0">
                <a:pos x="83" y="24"/>
              </a:cxn>
              <a:cxn ang="0">
                <a:pos x="87" y="39"/>
              </a:cxn>
              <a:cxn ang="0">
                <a:pos x="90" y="23"/>
              </a:cxn>
              <a:cxn ang="0">
                <a:pos x="94" y="69"/>
              </a:cxn>
              <a:cxn ang="0">
                <a:pos x="94" y="71"/>
              </a:cxn>
              <a:cxn ang="0">
                <a:pos x="102" y="26"/>
              </a:cxn>
              <a:cxn ang="0">
                <a:pos x="105" y="47"/>
              </a:cxn>
              <a:cxn ang="0">
                <a:pos x="109" y="75"/>
              </a:cxn>
              <a:cxn ang="0">
                <a:pos x="113" y="56"/>
              </a:cxn>
              <a:cxn ang="0">
                <a:pos x="117" y="50"/>
              </a:cxn>
              <a:cxn ang="0">
                <a:pos x="124" y="39"/>
              </a:cxn>
              <a:cxn ang="0">
                <a:pos x="128" y="80"/>
              </a:cxn>
              <a:cxn ang="0">
                <a:pos x="132" y="27"/>
              </a:cxn>
              <a:cxn ang="0">
                <a:pos x="135" y="59"/>
              </a:cxn>
              <a:cxn ang="0">
                <a:pos x="139" y="57"/>
              </a:cxn>
              <a:cxn ang="0">
                <a:pos x="143" y="57"/>
              </a:cxn>
              <a:cxn ang="0">
                <a:pos x="147" y="116"/>
              </a:cxn>
              <a:cxn ang="0">
                <a:pos x="150" y="83"/>
              </a:cxn>
              <a:cxn ang="0">
                <a:pos x="158" y="18"/>
              </a:cxn>
              <a:cxn ang="0">
                <a:pos x="162" y="95"/>
              </a:cxn>
              <a:cxn ang="0">
                <a:pos x="165" y="26"/>
              </a:cxn>
              <a:cxn ang="0">
                <a:pos x="169" y="75"/>
              </a:cxn>
              <a:cxn ang="0">
                <a:pos x="173" y="26"/>
              </a:cxn>
            </a:cxnLst>
            <a:rect l="0" t="0" r="r" b="b"/>
            <a:pathLst>
              <a:path w="177" h="132">
                <a:moveTo>
                  <a:pt x="0" y="98"/>
                </a:moveTo>
                <a:lnTo>
                  <a:pt x="0" y="59"/>
                </a:lnTo>
                <a:lnTo>
                  <a:pt x="4" y="47"/>
                </a:lnTo>
                <a:lnTo>
                  <a:pt x="4" y="44"/>
                </a:lnTo>
                <a:lnTo>
                  <a:pt x="4" y="71"/>
                </a:lnTo>
                <a:lnTo>
                  <a:pt x="8" y="89"/>
                </a:lnTo>
                <a:lnTo>
                  <a:pt x="8" y="119"/>
                </a:lnTo>
                <a:lnTo>
                  <a:pt x="12" y="111"/>
                </a:lnTo>
                <a:lnTo>
                  <a:pt x="12" y="47"/>
                </a:lnTo>
                <a:lnTo>
                  <a:pt x="12" y="57"/>
                </a:lnTo>
                <a:lnTo>
                  <a:pt x="15" y="59"/>
                </a:lnTo>
                <a:lnTo>
                  <a:pt x="15" y="56"/>
                </a:lnTo>
                <a:lnTo>
                  <a:pt x="15" y="74"/>
                </a:lnTo>
                <a:lnTo>
                  <a:pt x="19" y="66"/>
                </a:lnTo>
                <a:lnTo>
                  <a:pt x="19" y="72"/>
                </a:lnTo>
                <a:lnTo>
                  <a:pt x="19" y="59"/>
                </a:lnTo>
                <a:lnTo>
                  <a:pt x="19" y="65"/>
                </a:lnTo>
                <a:lnTo>
                  <a:pt x="23" y="71"/>
                </a:lnTo>
                <a:lnTo>
                  <a:pt x="23" y="69"/>
                </a:lnTo>
                <a:lnTo>
                  <a:pt x="23" y="80"/>
                </a:lnTo>
                <a:lnTo>
                  <a:pt x="27" y="84"/>
                </a:lnTo>
                <a:lnTo>
                  <a:pt x="27" y="87"/>
                </a:lnTo>
                <a:lnTo>
                  <a:pt x="27" y="75"/>
                </a:lnTo>
                <a:lnTo>
                  <a:pt x="30" y="81"/>
                </a:lnTo>
                <a:lnTo>
                  <a:pt x="30" y="92"/>
                </a:lnTo>
                <a:lnTo>
                  <a:pt x="30" y="80"/>
                </a:lnTo>
                <a:lnTo>
                  <a:pt x="34" y="78"/>
                </a:lnTo>
                <a:lnTo>
                  <a:pt x="34" y="99"/>
                </a:lnTo>
                <a:lnTo>
                  <a:pt x="38" y="108"/>
                </a:lnTo>
                <a:lnTo>
                  <a:pt x="38" y="122"/>
                </a:lnTo>
                <a:lnTo>
                  <a:pt x="42" y="117"/>
                </a:lnTo>
                <a:lnTo>
                  <a:pt x="42" y="132"/>
                </a:lnTo>
                <a:lnTo>
                  <a:pt x="45" y="128"/>
                </a:lnTo>
                <a:lnTo>
                  <a:pt x="45" y="131"/>
                </a:lnTo>
                <a:lnTo>
                  <a:pt x="45" y="119"/>
                </a:lnTo>
                <a:lnTo>
                  <a:pt x="49" y="116"/>
                </a:lnTo>
                <a:lnTo>
                  <a:pt x="49" y="93"/>
                </a:lnTo>
                <a:lnTo>
                  <a:pt x="53" y="101"/>
                </a:lnTo>
                <a:lnTo>
                  <a:pt x="53" y="107"/>
                </a:lnTo>
                <a:lnTo>
                  <a:pt x="53" y="99"/>
                </a:lnTo>
                <a:lnTo>
                  <a:pt x="57" y="101"/>
                </a:lnTo>
                <a:lnTo>
                  <a:pt x="57" y="108"/>
                </a:lnTo>
                <a:lnTo>
                  <a:pt x="57" y="87"/>
                </a:lnTo>
                <a:lnTo>
                  <a:pt x="60" y="95"/>
                </a:lnTo>
                <a:lnTo>
                  <a:pt x="60" y="86"/>
                </a:lnTo>
                <a:lnTo>
                  <a:pt x="64" y="89"/>
                </a:lnTo>
                <a:lnTo>
                  <a:pt x="64" y="92"/>
                </a:lnTo>
                <a:lnTo>
                  <a:pt x="64" y="84"/>
                </a:lnTo>
                <a:lnTo>
                  <a:pt x="64" y="90"/>
                </a:lnTo>
                <a:lnTo>
                  <a:pt x="68" y="96"/>
                </a:lnTo>
                <a:lnTo>
                  <a:pt x="68" y="122"/>
                </a:lnTo>
                <a:lnTo>
                  <a:pt x="72" y="116"/>
                </a:lnTo>
                <a:lnTo>
                  <a:pt x="72" y="104"/>
                </a:lnTo>
                <a:lnTo>
                  <a:pt x="75" y="56"/>
                </a:lnTo>
                <a:lnTo>
                  <a:pt x="75" y="63"/>
                </a:lnTo>
                <a:lnTo>
                  <a:pt x="75" y="39"/>
                </a:lnTo>
                <a:lnTo>
                  <a:pt x="79" y="21"/>
                </a:lnTo>
                <a:lnTo>
                  <a:pt x="79" y="54"/>
                </a:lnTo>
                <a:lnTo>
                  <a:pt x="83" y="48"/>
                </a:lnTo>
                <a:lnTo>
                  <a:pt x="83" y="24"/>
                </a:lnTo>
                <a:lnTo>
                  <a:pt x="83" y="30"/>
                </a:lnTo>
                <a:lnTo>
                  <a:pt x="87" y="12"/>
                </a:lnTo>
                <a:lnTo>
                  <a:pt x="87" y="39"/>
                </a:lnTo>
                <a:lnTo>
                  <a:pt x="87" y="12"/>
                </a:lnTo>
                <a:lnTo>
                  <a:pt x="87" y="17"/>
                </a:lnTo>
                <a:lnTo>
                  <a:pt x="90" y="23"/>
                </a:lnTo>
                <a:lnTo>
                  <a:pt x="90" y="8"/>
                </a:lnTo>
                <a:lnTo>
                  <a:pt x="90" y="57"/>
                </a:lnTo>
                <a:lnTo>
                  <a:pt x="94" y="69"/>
                </a:lnTo>
                <a:lnTo>
                  <a:pt x="94" y="75"/>
                </a:lnTo>
                <a:lnTo>
                  <a:pt x="94" y="63"/>
                </a:lnTo>
                <a:lnTo>
                  <a:pt x="94" y="71"/>
                </a:lnTo>
                <a:lnTo>
                  <a:pt x="98" y="81"/>
                </a:lnTo>
                <a:lnTo>
                  <a:pt x="98" y="32"/>
                </a:lnTo>
                <a:lnTo>
                  <a:pt x="102" y="26"/>
                </a:lnTo>
                <a:lnTo>
                  <a:pt x="102" y="54"/>
                </a:lnTo>
                <a:lnTo>
                  <a:pt x="102" y="51"/>
                </a:lnTo>
                <a:lnTo>
                  <a:pt x="105" y="47"/>
                </a:lnTo>
                <a:lnTo>
                  <a:pt x="105" y="30"/>
                </a:lnTo>
                <a:lnTo>
                  <a:pt x="109" y="24"/>
                </a:lnTo>
                <a:lnTo>
                  <a:pt x="109" y="75"/>
                </a:lnTo>
                <a:lnTo>
                  <a:pt x="113" y="78"/>
                </a:lnTo>
                <a:lnTo>
                  <a:pt x="113" y="47"/>
                </a:lnTo>
                <a:lnTo>
                  <a:pt x="113" y="56"/>
                </a:lnTo>
                <a:lnTo>
                  <a:pt x="117" y="63"/>
                </a:lnTo>
                <a:lnTo>
                  <a:pt x="117" y="39"/>
                </a:lnTo>
                <a:lnTo>
                  <a:pt x="117" y="50"/>
                </a:lnTo>
                <a:lnTo>
                  <a:pt x="120" y="51"/>
                </a:lnTo>
                <a:lnTo>
                  <a:pt x="120" y="30"/>
                </a:lnTo>
                <a:lnTo>
                  <a:pt x="124" y="39"/>
                </a:lnTo>
                <a:lnTo>
                  <a:pt x="124" y="48"/>
                </a:lnTo>
                <a:lnTo>
                  <a:pt x="128" y="51"/>
                </a:lnTo>
                <a:lnTo>
                  <a:pt x="128" y="80"/>
                </a:lnTo>
                <a:lnTo>
                  <a:pt x="128" y="75"/>
                </a:lnTo>
                <a:lnTo>
                  <a:pt x="132" y="71"/>
                </a:lnTo>
                <a:lnTo>
                  <a:pt x="132" y="27"/>
                </a:lnTo>
                <a:lnTo>
                  <a:pt x="135" y="24"/>
                </a:lnTo>
                <a:lnTo>
                  <a:pt x="135" y="21"/>
                </a:lnTo>
                <a:lnTo>
                  <a:pt x="135" y="59"/>
                </a:lnTo>
                <a:lnTo>
                  <a:pt x="139" y="77"/>
                </a:lnTo>
                <a:lnTo>
                  <a:pt x="139" y="81"/>
                </a:lnTo>
                <a:lnTo>
                  <a:pt x="139" y="57"/>
                </a:lnTo>
                <a:lnTo>
                  <a:pt x="139" y="62"/>
                </a:lnTo>
                <a:lnTo>
                  <a:pt x="143" y="74"/>
                </a:lnTo>
                <a:lnTo>
                  <a:pt x="143" y="57"/>
                </a:lnTo>
                <a:lnTo>
                  <a:pt x="143" y="69"/>
                </a:lnTo>
                <a:lnTo>
                  <a:pt x="147" y="95"/>
                </a:lnTo>
                <a:lnTo>
                  <a:pt x="147" y="116"/>
                </a:lnTo>
                <a:lnTo>
                  <a:pt x="150" y="114"/>
                </a:lnTo>
                <a:lnTo>
                  <a:pt x="150" y="119"/>
                </a:lnTo>
                <a:lnTo>
                  <a:pt x="150" y="83"/>
                </a:lnTo>
                <a:lnTo>
                  <a:pt x="154" y="51"/>
                </a:lnTo>
                <a:lnTo>
                  <a:pt x="154" y="38"/>
                </a:lnTo>
                <a:lnTo>
                  <a:pt x="158" y="18"/>
                </a:lnTo>
                <a:lnTo>
                  <a:pt x="158" y="0"/>
                </a:lnTo>
                <a:lnTo>
                  <a:pt x="162" y="17"/>
                </a:lnTo>
                <a:lnTo>
                  <a:pt x="162" y="95"/>
                </a:lnTo>
                <a:lnTo>
                  <a:pt x="162" y="95"/>
                </a:lnTo>
                <a:lnTo>
                  <a:pt x="165" y="93"/>
                </a:lnTo>
                <a:lnTo>
                  <a:pt x="165" y="26"/>
                </a:lnTo>
                <a:lnTo>
                  <a:pt x="165" y="36"/>
                </a:lnTo>
                <a:lnTo>
                  <a:pt x="169" y="50"/>
                </a:lnTo>
                <a:lnTo>
                  <a:pt x="169" y="75"/>
                </a:lnTo>
                <a:lnTo>
                  <a:pt x="169" y="62"/>
                </a:lnTo>
                <a:lnTo>
                  <a:pt x="173" y="47"/>
                </a:lnTo>
                <a:lnTo>
                  <a:pt x="173" y="26"/>
                </a:lnTo>
                <a:lnTo>
                  <a:pt x="173" y="59"/>
                </a:lnTo>
                <a:lnTo>
                  <a:pt x="177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1849438" y="1852612"/>
            <a:ext cx="260350" cy="17621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7" y="9"/>
              </a:cxn>
              <a:cxn ang="0">
                <a:pos x="11" y="31"/>
              </a:cxn>
              <a:cxn ang="0">
                <a:pos x="15" y="22"/>
              </a:cxn>
              <a:cxn ang="0">
                <a:pos x="18" y="36"/>
              </a:cxn>
              <a:cxn ang="0">
                <a:pos x="18" y="37"/>
              </a:cxn>
              <a:cxn ang="0">
                <a:pos x="22" y="43"/>
              </a:cxn>
              <a:cxn ang="0">
                <a:pos x="26" y="55"/>
              </a:cxn>
              <a:cxn ang="0">
                <a:pos x="30" y="82"/>
              </a:cxn>
              <a:cxn ang="0">
                <a:pos x="33" y="82"/>
              </a:cxn>
              <a:cxn ang="0">
                <a:pos x="37" y="46"/>
              </a:cxn>
              <a:cxn ang="0">
                <a:pos x="41" y="30"/>
              </a:cxn>
              <a:cxn ang="0">
                <a:pos x="44" y="37"/>
              </a:cxn>
              <a:cxn ang="0">
                <a:pos x="48" y="43"/>
              </a:cxn>
              <a:cxn ang="0">
                <a:pos x="52" y="46"/>
              </a:cxn>
              <a:cxn ang="0">
                <a:pos x="56" y="66"/>
              </a:cxn>
              <a:cxn ang="0">
                <a:pos x="59" y="102"/>
              </a:cxn>
              <a:cxn ang="0">
                <a:pos x="67" y="72"/>
              </a:cxn>
              <a:cxn ang="0">
                <a:pos x="71" y="87"/>
              </a:cxn>
              <a:cxn ang="0">
                <a:pos x="74" y="82"/>
              </a:cxn>
              <a:cxn ang="0">
                <a:pos x="74" y="81"/>
              </a:cxn>
              <a:cxn ang="0">
                <a:pos x="82" y="109"/>
              </a:cxn>
              <a:cxn ang="0">
                <a:pos x="86" y="43"/>
              </a:cxn>
              <a:cxn ang="0">
                <a:pos x="89" y="54"/>
              </a:cxn>
              <a:cxn ang="0">
                <a:pos x="97" y="31"/>
              </a:cxn>
              <a:cxn ang="0">
                <a:pos x="101" y="84"/>
              </a:cxn>
              <a:cxn ang="0">
                <a:pos x="104" y="31"/>
              </a:cxn>
              <a:cxn ang="0">
                <a:pos x="108" y="52"/>
              </a:cxn>
              <a:cxn ang="0">
                <a:pos x="112" y="37"/>
              </a:cxn>
              <a:cxn ang="0">
                <a:pos x="112" y="31"/>
              </a:cxn>
              <a:cxn ang="0">
                <a:pos x="116" y="19"/>
              </a:cxn>
              <a:cxn ang="0">
                <a:pos x="119" y="30"/>
              </a:cxn>
              <a:cxn ang="0">
                <a:pos x="123" y="85"/>
              </a:cxn>
              <a:cxn ang="0">
                <a:pos x="127" y="96"/>
              </a:cxn>
              <a:cxn ang="0">
                <a:pos x="131" y="67"/>
              </a:cxn>
              <a:cxn ang="0">
                <a:pos x="134" y="30"/>
              </a:cxn>
              <a:cxn ang="0">
                <a:pos x="142" y="73"/>
              </a:cxn>
              <a:cxn ang="0">
                <a:pos x="146" y="61"/>
              </a:cxn>
              <a:cxn ang="0">
                <a:pos x="149" y="33"/>
              </a:cxn>
              <a:cxn ang="0">
                <a:pos x="153" y="51"/>
              </a:cxn>
              <a:cxn ang="0">
                <a:pos x="157" y="46"/>
              </a:cxn>
              <a:cxn ang="0">
                <a:pos x="161" y="58"/>
              </a:cxn>
            </a:cxnLst>
            <a:rect l="0" t="0" r="r" b="b"/>
            <a:pathLst>
              <a:path w="164" h="111">
                <a:moveTo>
                  <a:pt x="0" y="61"/>
                </a:moveTo>
                <a:lnTo>
                  <a:pt x="0" y="102"/>
                </a:lnTo>
                <a:lnTo>
                  <a:pt x="0" y="93"/>
                </a:lnTo>
                <a:lnTo>
                  <a:pt x="3" y="81"/>
                </a:lnTo>
                <a:lnTo>
                  <a:pt x="3" y="15"/>
                </a:lnTo>
                <a:lnTo>
                  <a:pt x="7" y="9"/>
                </a:lnTo>
                <a:lnTo>
                  <a:pt x="7" y="0"/>
                </a:lnTo>
                <a:lnTo>
                  <a:pt x="7" y="21"/>
                </a:lnTo>
                <a:lnTo>
                  <a:pt x="11" y="31"/>
                </a:lnTo>
                <a:lnTo>
                  <a:pt x="11" y="88"/>
                </a:lnTo>
                <a:lnTo>
                  <a:pt x="11" y="57"/>
                </a:lnTo>
                <a:lnTo>
                  <a:pt x="15" y="22"/>
                </a:lnTo>
                <a:lnTo>
                  <a:pt x="15" y="13"/>
                </a:lnTo>
                <a:lnTo>
                  <a:pt x="15" y="21"/>
                </a:lnTo>
                <a:lnTo>
                  <a:pt x="18" y="36"/>
                </a:lnTo>
                <a:lnTo>
                  <a:pt x="18" y="51"/>
                </a:lnTo>
                <a:lnTo>
                  <a:pt x="18" y="30"/>
                </a:lnTo>
                <a:lnTo>
                  <a:pt x="18" y="37"/>
                </a:lnTo>
                <a:lnTo>
                  <a:pt x="22" y="39"/>
                </a:lnTo>
                <a:lnTo>
                  <a:pt x="22" y="34"/>
                </a:lnTo>
                <a:lnTo>
                  <a:pt x="22" y="43"/>
                </a:lnTo>
                <a:lnTo>
                  <a:pt x="26" y="63"/>
                </a:lnTo>
                <a:lnTo>
                  <a:pt x="26" y="70"/>
                </a:lnTo>
                <a:lnTo>
                  <a:pt x="26" y="55"/>
                </a:lnTo>
                <a:lnTo>
                  <a:pt x="26" y="64"/>
                </a:lnTo>
                <a:lnTo>
                  <a:pt x="30" y="75"/>
                </a:lnTo>
                <a:lnTo>
                  <a:pt x="30" y="82"/>
                </a:lnTo>
                <a:lnTo>
                  <a:pt x="30" y="34"/>
                </a:lnTo>
                <a:lnTo>
                  <a:pt x="33" y="30"/>
                </a:lnTo>
                <a:lnTo>
                  <a:pt x="33" y="82"/>
                </a:lnTo>
                <a:lnTo>
                  <a:pt x="37" y="87"/>
                </a:lnTo>
                <a:lnTo>
                  <a:pt x="37" y="91"/>
                </a:lnTo>
                <a:lnTo>
                  <a:pt x="37" y="46"/>
                </a:lnTo>
                <a:lnTo>
                  <a:pt x="41" y="42"/>
                </a:lnTo>
                <a:lnTo>
                  <a:pt x="41" y="25"/>
                </a:lnTo>
                <a:lnTo>
                  <a:pt x="41" y="30"/>
                </a:lnTo>
                <a:lnTo>
                  <a:pt x="44" y="37"/>
                </a:lnTo>
                <a:lnTo>
                  <a:pt x="44" y="30"/>
                </a:lnTo>
                <a:lnTo>
                  <a:pt x="44" y="37"/>
                </a:lnTo>
                <a:lnTo>
                  <a:pt x="48" y="33"/>
                </a:lnTo>
                <a:lnTo>
                  <a:pt x="48" y="43"/>
                </a:lnTo>
                <a:lnTo>
                  <a:pt x="48" y="43"/>
                </a:lnTo>
                <a:lnTo>
                  <a:pt x="52" y="42"/>
                </a:lnTo>
                <a:lnTo>
                  <a:pt x="52" y="40"/>
                </a:lnTo>
                <a:lnTo>
                  <a:pt x="52" y="46"/>
                </a:lnTo>
                <a:lnTo>
                  <a:pt x="56" y="40"/>
                </a:lnTo>
                <a:lnTo>
                  <a:pt x="56" y="36"/>
                </a:lnTo>
                <a:lnTo>
                  <a:pt x="56" y="66"/>
                </a:lnTo>
                <a:lnTo>
                  <a:pt x="59" y="67"/>
                </a:lnTo>
                <a:lnTo>
                  <a:pt x="59" y="105"/>
                </a:lnTo>
                <a:lnTo>
                  <a:pt x="59" y="102"/>
                </a:lnTo>
                <a:lnTo>
                  <a:pt x="63" y="93"/>
                </a:lnTo>
                <a:lnTo>
                  <a:pt x="63" y="73"/>
                </a:lnTo>
                <a:lnTo>
                  <a:pt x="67" y="72"/>
                </a:lnTo>
                <a:lnTo>
                  <a:pt x="67" y="82"/>
                </a:lnTo>
                <a:lnTo>
                  <a:pt x="67" y="79"/>
                </a:lnTo>
                <a:lnTo>
                  <a:pt x="71" y="87"/>
                </a:lnTo>
                <a:lnTo>
                  <a:pt x="71" y="78"/>
                </a:lnTo>
                <a:lnTo>
                  <a:pt x="71" y="82"/>
                </a:lnTo>
                <a:lnTo>
                  <a:pt x="74" y="82"/>
                </a:lnTo>
                <a:lnTo>
                  <a:pt x="74" y="93"/>
                </a:lnTo>
                <a:lnTo>
                  <a:pt x="74" y="78"/>
                </a:lnTo>
                <a:lnTo>
                  <a:pt x="74" y="81"/>
                </a:lnTo>
                <a:lnTo>
                  <a:pt x="78" y="76"/>
                </a:lnTo>
                <a:lnTo>
                  <a:pt x="78" y="111"/>
                </a:lnTo>
                <a:lnTo>
                  <a:pt x="82" y="109"/>
                </a:lnTo>
                <a:lnTo>
                  <a:pt x="82" y="1"/>
                </a:lnTo>
                <a:lnTo>
                  <a:pt x="86" y="12"/>
                </a:lnTo>
                <a:lnTo>
                  <a:pt x="86" y="43"/>
                </a:lnTo>
                <a:lnTo>
                  <a:pt x="89" y="58"/>
                </a:lnTo>
                <a:lnTo>
                  <a:pt x="89" y="66"/>
                </a:lnTo>
                <a:lnTo>
                  <a:pt x="89" y="54"/>
                </a:lnTo>
                <a:lnTo>
                  <a:pt x="93" y="49"/>
                </a:lnTo>
                <a:lnTo>
                  <a:pt x="93" y="22"/>
                </a:lnTo>
                <a:lnTo>
                  <a:pt x="97" y="31"/>
                </a:lnTo>
                <a:lnTo>
                  <a:pt x="97" y="79"/>
                </a:lnTo>
                <a:lnTo>
                  <a:pt x="101" y="82"/>
                </a:lnTo>
                <a:lnTo>
                  <a:pt x="101" y="84"/>
                </a:lnTo>
                <a:lnTo>
                  <a:pt x="101" y="54"/>
                </a:lnTo>
                <a:lnTo>
                  <a:pt x="104" y="48"/>
                </a:lnTo>
                <a:lnTo>
                  <a:pt x="104" y="31"/>
                </a:lnTo>
                <a:lnTo>
                  <a:pt x="104" y="42"/>
                </a:lnTo>
                <a:lnTo>
                  <a:pt x="108" y="51"/>
                </a:lnTo>
                <a:lnTo>
                  <a:pt x="108" y="52"/>
                </a:lnTo>
                <a:lnTo>
                  <a:pt x="108" y="42"/>
                </a:lnTo>
                <a:lnTo>
                  <a:pt x="108" y="49"/>
                </a:lnTo>
                <a:lnTo>
                  <a:pt x="112" y="37"/>
                </a:lnTo>
                <a:lnTo>
                  <a:pt x="112" y="39"/>
                </a:lnTo>
                <a:lnTo>
                  <a:pt x="112" y="27"/>
                </a:lnTo>
                <a:lnTo>
                  <a:pt x="112" y="31"/>
                </a:lnTo>
                <a:lnTo>
                  <a:pt x="116" y="24"/>
                </a:lnTo>
                <a:lnTo>
                  <a:pt x="116" y="31"/>
                </a:lnTo>
                <a:lnTo>
                  <a:pt x="116" y="19"/>
                </a:lnTo>
                <a:lnTo>
                  <a:pt x="116" y="28"/>
                </a:lnTo>
                <a:lnTo>
                  <a:pt x="119" y="31"/>
                </a:lnTo>
                <a:lnTo>
                  <a:pt x="119" y="30"/>
                </a:lnTo>
                <a:lnTo>
                  <a:pt x="119" y="49"/>
                </a:lnTo>
                <a:lnTo>
                  <a:pt x="123" y="51"/>
                </a:lnTo>
                <a:lnTo>
                  <a:pt x="123" y="85"/>
                </a:lnTo>
                <a:lnTo>
                  <a:pt x="127" y="91"/>
                </a:lnTo>
                <a:lnTo>
                  <a:pt x="127" y="85"/>
                </a:lnTo>
                <a:lnTo>
                  <a:pt x="127" y="96"/>
                </a:lnTo>
                <a:lnTo>
                  <a:pt x="131" y="100"/>
                </a:lnTo>
                <a:lnTo>
                  <a:pt x="131" y="105"/>
                </a:lnTo>
                <a:lnTo>
                  <a:pt x="131" y="67"/>
                </a:lnTo>
                <a:lnTo>
                  <a:pt x="134" y="46"/>
                </a:lnTo>
                <a:lnTo>
                  <a:pt x="134" y="24"/>
                </a:lnTo>
                <a:lnTo>
                  <a:pt x="134" y="30"/>
                </a:lnTo>
                <a:lnTo>
                  <a:pt x="138" y="39"/>
                </a:lnTo>
                <a:lnTo>
                  <a:pt x="138" y="70"/>
                </a:lnTo>
                <a:lnTo>
                  <a:pt x="142" y="73"/>
                </a:lnTo>
                <a:lnTo>
                  <a:pt x="142" y="67"/>
                </a:lnTo>
                <a:lnTo>
                  <a:pt x="142" y="70"/>
                </a:lnTo>
                <a:lnTo>
                  <a:pt x="146" y="61"/>
                </a:lnTo>
                <a:lnTo>
                  <a:pt x="146" y="15"/>
                </a:lnTo>
                <a:lnTo>
                  <a:pt x="146" y="25"/>
                </a:lnTo>
                <a:lnTo>
                  <a:pt x="149" y="33"/>
                </a:lnTo>
                <a:lnTo>
                  <a:pt x="149" y="67"/>
                </a:lnTo>
                <a:lnTo>
                  <a:pt x="149" y="60"/>
                </a:lnTo>
                <a:lnTo>
                  <a:pt x="153" y="51"/>
                </a:lnTo>
                <a:lnTo>
                  <a:pt x="153" y="63"/>
                </a:lnTo>
                <a:lnTo>
                  <a:pt x="153" y="40"/>
                </a:lnTo>
                <a:lnTo>
                  <a:pt x="157" y="46"/>
                </a:lnTo>
                <a:lnTo>
                  <a:pt x="157" y="79"/>
                </a:lnTo>
                <a:lnTo>
                  <a:pt x="161" y="78"/>
                </a:lnTo>
                <a:lnTo>
                  <a:pt x="161" y="58"/>
                </a:lnTo>
                <a:lnTo>
                  <a:pt x="164" y="69"/>
                </a:lnTo>
                <a:lnTo>
                  <a:pt x="164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2109788" y="1843087"/>
            <a:ext cx="268288" cy="190500"/>
          </a:xfrm>
          <a:custGeom>
            <a:avLst/>
            <a:gdLst/>
            <a:ahLst/>
            <a:cxnLst>
              <a:cxn ang="0">
                <a:pos x="4" y="67"/>
              </a:cxn>
              <a:cxn ang="0">
                <a:pos x="8" y="42"/>
              </a:cxn>
              <a:cxn ang="0">
                <a:pos x="12" y="39"/>
              </a:cxn>
              <a:cxn ang="0">
                <a:pos x="19" y="64"/>
              </a:cxn>
              <a:cxn ang="0">
                <a:pos x="23" y="118"/>
              </a:cxn>
              <a:cxn ang="0">
                <a:pos x="27" y="120"/>
              </a:cxn>
              <a:cxn ang="0">
                <a:pos x="30" y="109"/>
              </a:cxn>
              <a:cxn ang="0">
                <a:pos x="34" y="91"/>
              </a:cxn>
              <a:cxn ang="0">
                <a:pos x="38" y="72"/>
              </a:cxn>
              <a:cxn ang="0">
                <a:pos x="42" y="66"/>
              </a:cxn>
              <a:cxn ang="0">
                <a:pos x="45" y="67"/>
              </a:cxn>
              <a:cxn ang="0">
                <a:pos x="49" y="49"/>
              </a:cxn>
              <a:cxn ang="0">
                <a:pos x="53" y="63"/>
              </a:cxn>
              <a:cxn ang="0">
                <a:pos x="60" y="79"/>
              </a:cxn>
              <a:cxn ang="0">
                <a:pos x="60" y="82"/>
              </a:cxn>
              <a:cxn ang="0">
                <a:pos x="64" y="78"/>
              </a:cxn>
              <a:cxn ang="0">
                <a:pos x="68" y="117"/>
              </a:cxn>
              <a:cxn ang="0">
                <a:pos x="72" y="36"/>
              </a:cxn>
              <a:cxn ang="0">
                <a:pos x="75" y="27"/>
              </a:cxn>
              <a:cxn ang="0">
                <a:pos x="79" y="22"/>
              </a:cxn>
              <a:cxn ang="0">
                <a:pos x="83" y="31"/>
              </a:cxn>
              <a:cxn ang="0">
                <a:pos x="87" y="31"/>
              </a:cxn>
              <a:cxn ang="0">
                <a:pos x="90" y="63"/>
              </a:cxn>
              <a:cxn ang="0">
                <a:pos x="94" y="49"/>
              </a:cxn>
              <a:cxn ang="0">
                <a:pos x="94" y="42"/>
              </a:cxn>
              <a:cxn ang="0">
                <a:pos x="102" y="25"/>
              </a:cxn>
              <a:cxn ang="0">
                <a:pos x="105" y="88"/>
              </a:cxn>
              <a:cxn ang="0">
                <a:pos x="109" y="37"/>
              </a:cxn>
              <a:cxn ang="0">
                <a:pos x="113" y="57"/>
              </a:cxn>
              <a:cxn ang="0">
                <a:pos x="120" y="57"/>
              </a:cxn>
              <a:cxn ang="0">
                <a:pos x="124" y="90"/>
              </a:cxn>
              <a:cxn ang="0">
                <a:pos x="128" y="24"/>
              </a:cxn>
              <a:cxn ang="0">
                <a:pos x="132" y="33"/>
              </a:cxn>
              <a:cxn ang="0">
                <a:pos x="135" y="27"/>
              </a:cxn>
              <a:cxn ang="0">
                <a:pos x="139" y="0"/>
              </a:cxn>
              <a:cxn ang="0">
                <a:pos x="143" y="46"/>
              </a:cxn>
              <a:cxn ang="0">
                <a:pos x="147" y="61"/>
              </a:cxn>
              <a:cxn ang="0">
                <a:pos x="150" y="58"/>
              </a:cxn>
              <a:cxn ang="0">
                <a:pos x="154" y="7"/>
              </a:cxn>
              <a:cxn ang="0">
                <a:pos x="162" y="70"/>
              </a:cxn>
              <a:cxn ang="0">
                <a:pos x="165" y="72"/>
              </a:cxn>
              <a:cxn ang="0">
                <a:pos x="169" y="21"/>
              </a:cxn>
            </a:cxnLst>
            <a:rect l="0" t="0" r="r" b="b"/>
            <a:pathLst>
              <a:path w="169" h="120">
                <a:moveTo>
                  <a:pt x="0" y="70"/>
                </a:moveTo>
                <a:lnTo>
                  <a:pt x="4" y="63"/>
                </a:lnTo>
                <a:lnTo>
                  <a:pt x="4" y="67"/>
                </a:lnTo>
                <a:lnTo>
                  <a:pt x="4" y="52"/>
                </a:lnTo>
                <a:lnTo>
                  <a:pt x="8" y="49"/>
                </a:lnTo>
                <a:lnTo>
                  <a:pt x="8" y="42"/>
                </a:lnTo>
                <a:lnTo>
                  <a:pt x="8" y="54"/>
                </a:lnTo>
                <a:lnTo>
                  <a:pt x="12" y="54"/>
                </a:lnTo>
                <a:lnTo>
                  <a:pt x="12" y="39"/>
                </a:lnTo>
                <a:lnTo>
                  <a:pt x="15" y="40"/>
                </a:lnTo>
                <a:lnTo>
                  <a:pt x="15" y="64"/>
                </a:lnTo>
                <a:lnTo>
                  <a:pt x="19" y="64"/>
                </a:lnTo>
                <a:lnTo>
                  <a:pt x="19" y="114"/>
                </a:lnTo>
                <a:lnTo>
                  <a:pt x="23" y="115"/>
                </a:lnTo>
                <a:lnTo>
                  <a:pt x="23" y="118"/>
                </a:lnTo>
                <a:lnTo>
                  <a:pt x="23" y="108"/>
                </a:lnTo>
                <a:lnTo>
                  <a:pt x="27" y="111"/>
                </a:lnTo>
                <a:lnTo>
                  <a:pt x="27" y="120"/>
                </a:lnTo>
                <a:lnTo>
                  <a:pt x="27" y="109"/>
                </a:lnTo>
                <a:lnTo>
                  <a:pt x="30" y="108"/>
                </a:lnTo>
                <a:lnTo>
                  <a:pt x="30" y="109"/>
                </a:lnTo>
                <a:lnTo>
                  <a:pt x="30" y="105"/>
                </a:lnTo>
                <a:lnTo>
                  <a:pt x="34" y="102"/>
                </a:lnTo>
                <a:lnTo>
                  <a:pt x="34" y="91"/>
                </a:lnTo>
                <a:lnTo>
                  <a:pt x="38" y="84"/>
                </a:lnTo>
                <a:lnTo>
                  <a:pt x="38" y="88"/>
                </a:lnTo>
                <a:lnTo>
                  <a:pt x="38" y="72"/>
                </a:lnTo>
                <a:lnTo>
                  <a:pt x="42" y="69"/>
                </a:lnTo>
                <a:lnTo>
                  <a:pt x="42" y="72"/>
                </a:lnTo>
                <a:lnTo>
                  <a:pt x="42" y="66"/>
                </a:lnTo>
                <a:lnTo>
                  <a:pt x="42" y="66"/>
                </a:lnTo>
                <a:lnTo>
                  <a:pt x="45" y="60"/>
                </a:lnTo>
                <a:lnTo>
                  <a:pt x="45" y="67"/>
                </a:lnTo>
                <a:lnTo>
                  <a:pt x="45" y="66"/>
                </a:lnTo>
                <a:lnTo>
                  <a:pt x="49" y="58"/>
                </a:lnTo>
                <a:lnTo>
                  <a:pt x="49" y="49"/>
                </a:lnTo>
                <a:lnTo>
                  <a:pt x="49" y="52"/>
                </a:lnTo>
                <a:lnTo>
                  <a:pt x="53" y="48"/>
                </a:lnTo>
                <a:lnTo>
                  <a:pt x="53" y="63"/>
                </a:lnTo>
                <a:lnTo>
                  <a:pt x="57" y="58"/>
                </a:lnTo>
                <a:lnTo>
                  <a:pt x="57" y="76"/>
                </a:lnTo>
                <a:lnTo>
                  <a:pt x="60" y="79"/>
                </a:lnTo>
                <a:lnTo>
                  <a:pt x="60" y="85"/>
                </a:lnTo>
                <a:lnTo>
                  <a:pt x="60" y="70"/>
                </a:lnTo>
                <a:lnTo>
                  <a:pt x="60" y="82"/>
                </a:lnTo>
                <a:lnTo>
                  <a:pt x="64" y="81"/>
                </a:lnTo>
                <a:lnTo>
                  <a:pt x="64" y="93"/>
                </a:lnTo>
                <a:lnTo>
                  <a:pt x="64" y="78"/>
                </a:lnTo>
                <a:lnTo>
                  <a:pt x="64" y="87"/>
                </a:lnTo>
                <a:lnTo>
                  <a:pt x="68" y="93"/>
                </a:lnTo>
                <a:lnTo>
                  <a:pt x="68" y="117"/>
                </a:lnTo>
                <a:lnTo>
                  <a:pt x="68" y="111"/>
                </a:lnTo>
                <a:lnTo>
                  <a:pt x="72" y="112"/>
                </a:lnTo>
                <a:lnTo>
                  <a:pt x="72" y="36"/>
                </a:lnTo>
                <a:lnTo>
                  <a:pt x="72" y="43"/>
                </a:lnTo>
                <a:lnTo>
                  <a:pt x="75" y="39"/>
                </a:lnTo>
                <a:lnTo>
                  <a:pt x="75" y="27"/>
                </a:lnTo>
                <a:lnTo>
                  <a:pt x="75" y="28"/>
                </a:lnTo>
                <a:lnTo>
                  <a:pt x="79" y="30"/>
                </a:lnTo>
                <a:lnTo>
                  <a:pt x="79" y="22"/>
                </a:lnTo>
                <a:lnTo>
                  <a:pt x="79" y="24"/>
                </a:lnTo>
                <a:lnTo>
                  <a:pt x="83" y="31"/>
                </a:lnTo>
                <a:lnTo>
                  <a:pt x="83" y="31"/>
                </a:lnTo>
                <a:lnTo>
                  <a:pt x="83" y="22"/>
                </a:lnTo>
                <a:lnTo>
                  <a:pt x="83" y="27"/>
                </a:lnTo>
                <a:lnTo>
                  <a:pt x="87" y="31"/>
                </a:lnTo>
                <a:lnTo>
                  <a:pt x="87" y="24"/>
                </a:lnTo>
                <a:lnTo>
                  <a:pt x="87" y="49"/>
                </a:lnTo>
                <a:lnTo>
                  <a:pt x="90" y="63"/>
                </a:lnTo>
                <a:lnTo>
                  <a:pt x="90" y="112"/>
                </a:lnTo>
                <a:lnTo>
                  <a:pt x="90" y="99"/>
                </a:lnTo>
                <a:lnTo>
                  <a:pt x="94" y="49"/>
                </a:lnTo>
                <a:lnTo>
                  <a:pt x="94" y="52"/>
                </a:lnTo>
                <a:lnTo>
                  <a:pt x="94" y="31"/>
                </a:lnTo>
                <a:lnTo>
                  <a:pt x="94" y="42"/>
                </a:lnTo>
                <a:lnTo>
                  <a:pt x="98" y="51"/>
                </a:lnTo>
                <a:lnTo>
                  <a:pt x="98" y="22"/>
                </a:lnTo>
                <a:lnTo>
                  <a:pt x="102" y="25"/>
                </a:lnTo>
                <a:lnTo>
                  <a:pt x="102" y="10"/>
                </a:lnTo>
                <a:lnTo>
                  <a:pt x="105" y="16"/>
                </a:lnTo>
                <a:lnTo>
                  <a:pt x="105" y="88"/>
                </a:lnTo>
                <a:lnTo>
                  <a:pt x="109" y="87"/>
                </a:lnTo>
                <a:lnTo>
                  <a:pt x="109" y="31"/>
                </a:lnTo>
                <a:lnTo>
                  <a:pt x="109" y="37"/>
                </a:lnTo>
                <a:lnTo>
                  <a:pt x="113" y="54"/>
                </a:lnTo>
                <a:lnTo>
                  <a:pt x="113" y="42"/>
                </a:lnTo>
                <a:lnTo>
                  <a:pt x="113" y="57"/>
                </a:lnTo>
                <a:lnTo>
                  <a:pt x="117" y="63"/>
                </a:lnTo>
                <a:lnTo>
                  <a:pt x="117" y="70"/>
                </a:lnTo>
                <a:lnTo>
                  <a:pt x="120" y="57"/>
                </a:lnTo>
                <a:lnTo>
                  <a:pt x="120" y="105"/>
                </a:lnTo>
                <a:lnTo>
                  <a:pt x="120" y="96"/>
                </a:lnTo>
                <a:lnTo>
                  <a:pt x="124" y="90"/>
                </a:lnTo>
                <a:lnTo>
                  <a:pt x="124" y="31"/>
                </a:lnTo>
                <a:lnTo>
                  <a:pt x="124" y="37"/>
                </a:lnTo>
                <a:lnTo>
                  <a:pt x="128" y="24"/>
                </a:lnTo>
                <a:lnTo>
                  <a:pt x="128" y="10"/>
                </a:lnTo>
                <a:lnTo>
                  <a:pt x="128" y="34"/>
                </a:lnTo>
                <a:lnTo>
                  <a:pt x="132" y="33"/>
                </a:lnTo>
                <a:lnTo>
                  <a:pt x="132" y="34"/>
                </a:lnTo>
                <a:lnTo>
                  <a:pt x="132" y="21"/>
                </a:lnTo>
                <a:lnTo>
                  <a:pt x="135" y="27"/>
                </a:lnTo>
                <a:lnTo>
                  <a:pt x="135" y="0"/>
                </a:lnTo>
                <a:lnTo>
                  <a:pt x="139" y="3"/>
                </a:lnTo>
                <a:lnTo>
                  <a:pt x="139" y="0"/>
                </a:lnTo>
                <a:lnTo>
                  <a:pt x="139" y="25"/>
                </a:lnTo>
                <a:lnTo>
                  <a:pt x="143" y="36"/>
                </a:lnTo>
                <a:lnTo>
                  <a:pt x="143" y="46"/>
                </a:lnTo>
                <a:lnTo>
                  <a:pt x="143" y="27"/>
                </a:lnTo>
                <a:lnTo>
                  <a:pt x="147" y="18"/>
                </a:lnTo>
                <a:lnTo>
                  <a:pt x="147" y="61"/>
                </a:lnTo>
                <a:lnTo>
                  <a:pt x="150" y="49"/>
                </a:lnTo>
                <a:lnTo>
                  <a:pt x="150" y="61"/>
                </a:lnTo>
                <a:lnTo>
                  <a:pt x="150" y="58"/>
                </a:lnTo>
                <a:lnTo>
                  <a:pt x="154" y="45"/>
                </a:lnTo>
                <a:lnTo>
                  <a:pt x="154" y="3"/>
                </a:lnTo>
                <a:lnTo>
                  <a:pt x="154" y="7"/>
                </a:lnTo>
                <a:lnTo>
                  <a:pt x="158" y="12"/>
                </a:lnTo>
                <a:lnTo>
                  <a:pt x="158" y="69"/>
                </a:lnTo>
                <a:lnTo>
                  <a:pt x="162" y="70"/>
                </a:lnTo>
                <a:lnTo>
                  <a:pt x="162" y="61"/>
                </a:lnTo>
                <a:lnTo>
                  <a:pt x="162" y="66"/>
                </a:lnTo>
                <a:lnTo>
                  <a:pt x="165" y="72"/>
                </a:lnTo>
                <a:lnTo>
                  <a:pt x="165" y="84"/>
                </a:lnTo>
                <a:lnTo>
                  <a:pt x="165" y="16"/>
                </a:lnTo>
                <a:lnTo>
                  <a:pt x="169" y="21"/>
                </a:lnTo>
                <a:lnTo>
                  <a:pt x="169" y="30"/>
                </a:lnTo>
                <a:lnTo>
                  <a:pt x="169" y="1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2378075" y="1828800"/>
            <a:ext cx="268288" cy="201613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8" y="36"/>
              </a:cxn>
              <a:cxn ang="0">
                <a:pos x="8" y="106"/>
              </a:cxn>
              <a:cxn ang="0">
                <a:pos x="11" y="69"/>
              </a:cxn>
              <a:cxn ang="0">
                <a:pos x="15" y="45"/>
              </a:cxn>
              <a:cxn ang="0">
                <a:pos x="19" y="43"/>
              </a:cxn>
              <a:cxn ang="0">
                <a:pos x="26" y="25"/>
              </a:cxn>
              <a:cxn ang="0">
                <a:pos x="30" y="46"/>
              </a:cxn>
              <a:cxn ang="0">
                <a:pos x="34" y="84"/>
              </a:cxn>
              <a:cxn ang="0">
                <a:pos x="38" y="79"/>
              </a:cxn>
              <a:cxn ang="0">
                <a:pos x="41" y="36"/>
              </a:cxn>
              <a:cxn ang="0">
                <a:pos x="45" y="126"/>
              </a:cxn>
              <a:cxn ang="0">
                <a:pos x="49" y="52"/>
              </a:cxn>
              <a:cxn ang="0">
                <a:pos x="52" y="15"/>
              </a:cxn>
              <a:cxn ang="0">
                <a:pos x="56" y="117"/>
              </a:cxn>
              <a:cxn ang="0">
                <a:pos x="60" y="96"/>
              </a:cxn>
              <a:cxn ang="0">
                <a:pos x="64" y="117"/>
              </a:cxn>
              <a:cxn ang="0">
                <a:pos x="67" y="49"/>
              </a:cxn>
              <a:cxn ang="0">
                <a:pos x="71" y="33"/>
              </a:cxn>
              <a:cxn ang="0">
                <a:pos x="75" y="21"/>
              </a:cxn>
              <a:cxn ang="0">
                <a:pos x="79" y="49"/>
              </a:cxn>
              <a:cxn ang="0">
                <a:pos x="82" y="21"/>
              </a:cxn>
              <a:cxn ang="0">
                <a:pos x="90" y="45"/>
              </a:cxn>
              <a:cxn ang="0">
                <a:pos x="94" y="97"/>
              </a:cxn>
              <a:cxn ang="0">
                <a:pos x="97" y="22"/>
              </a:cxn>
              <a:cxn ang="0">
                <a:pos x="101" y="37"/>
              </a:cxn>
              <a:cxn ang="0">
                <a:pos x="105" y="21"/>
              </a:cxn>
              <a:cxn ang="0">
                <a:pos x="109" y="37"/>
              </a:cxn>
              <a:cxn ang="0">
                <a:pos x="112" y="87"/>
              </a:cxn>
              <a:cxn ang="0">
                <a:pos x="116" y="40"/>
              </a:cxn>
              <a:cxn ang="0">
                <a:pos x="120" y="121"/>
              </a:cxn>
              <a:cxn ang="0">
                <a:pos x="127" y="21"/>
              </a:cxn>
              <a:cxn ang="0">
                <a:pos x="131" y="30"/>
              </a:cxn>
              <a:cxn ang="0">
                <a:pos x="135" y="13"/>
              </a:cxn>
              <a:cxn ang="0">
                <a:pos x="139" y="28"/>
              </a:cxn>
              <a:cxn ang="0">
                <a:pos x="142" y="84"/>
              </a:cxn>
              <a:cxn ang="0">
                <a:pos x="146" y="61"/>
              </a:cxn>
              <a:cxn ang="0">
                <a:pos x="150" y="6"/>
              </a:cxn>
              <a:cxn ang="0">
                <a:pos x="154" y="103"/>
              </a:cxn>
              <a:cxn ang="0">
                <a:pos x="157" y="39"/>
              </a:cxn>
              <a:cxn ang="0">
                <a:pos x="165" y="7"/>
              </a:cxn>
              <a:cxn ang="0">
                <a:pos x="169" y="15"/>
              </a:cxn>
            </a:cxnLst>
            <a:rect l="0" t="0" r="r" b="b"/>
            <a:pathLst>
              <a:path w="169" h="127">
                <a:moveTo>
                  <a:pt x="0" y="28"/>
                </a:moveTo>
                <a:lnTo>
                  <a:pt x="0" y="31"/>
                </a:lnTo>
                <a:lnTo>
                  <a:pt x="4" y="28"/>
                </a:lnTo>
                <a:lnTo>
                  <a:pt x="4" y="42"/>
                </a:lnTo>
                <a:lnTo>
                  <a:pt x="4" y="40"/>
                </a:lnTo>
                <a:lnTo>
                  <a:pt x="8" y="36"/>
                </a:lnTo>
                <a:lnTo>
                  <a:pt x="8" y="109"/>
                </a:lnTo>
                <a:lnTo>
                  <a:pt x="8" y="31"/>
                </a:lnTo>
                <a:lnTo>
                  <a:pt x="8" y="106"/>
                </a:lnTo>
                <a:lnTo>
                  <a:pt x="11" y="93"/>
                </a:lnTo>
                <a:lnTo>
                  <a:pt x="11" y="67"/>
                </a:lnTo>
                <a:lnTo>
                  <a:pt x="11" y="69"/>
                </a:lnTo>
                <a:lnTo>
                  <a:pt x="15" y="75"/>
                </a:lnTo>
                <a:lnTo>
                  <a:pt x="15" y="87"/>
                </a:lnTo>
                <a:lnTo>
                  <a:pt x="15" y="45"/>
                </a:lnTo>
                <a:lnTo>
                  <a:pt x="19" y="49"/>
                </a:lnTo>
                <a:lnTo>
                  <a:pt x="19" y="60"/>
                </a:lnTo>
                <a:lnTo>
                  <a:pt x="19" y="43"/>
                </a:lnTo>
                <a:lnTo>
                  <a:pt x="23" y="42"/>
                </a:lnTo>
                <a:lnTo>
                  <a:pt x="23" y="25"/>
                </a:lnTo>
                <a:lnTo>
                  <a:pt x="26" y="25"/>
                </a:lnTo>
                <a:lnTo>
                  <a:pt x="26" y="21"/>
                </a:lnTo>
                <a:lnTo>
                  <a:pt x="26" y="40"/>
                </a:lnTo>
                <a:lnTo>
                  <a:pt x="30" y="46"/>
                </a:lnTo>
                <a:lnTo>
                  <a:pt x="30" y="67"/>
                </a:lnTo>
                <a:lnTo>
                  <a:pt x="34" y="78"/>
                </a:lnTo>
                <a:lnTo>
                  <a:pt x="34" y="84"/>
                </a:lnTo>
                <a:lnTo>
                  <a:pt x="34" y="75"/>
                </a:lnTo>
                <a:lnTo>
                  <a:pt x="34" y="75"/>
                </a:lnTo>
                <a:lnTo>
                  <a:pt x="38" y="79"/>
                </a:lnTo>
                <a:lnTo>
                  <a:pt x="38" y="34"/>
                </a:lnTo>
                <a:lnTo>
                  <a:pt x="38" y="40"/>
                </a:lnTo>
                <a:lnTo>
                  <a:pt x="41" y="36"/>
                </a:lnTo>
                <a:lnTo>
                  <a:pt x="41" y="102"/>
                </a:lnTo>
                <a:lnTo>
                  <a:pt x="45" y="111"/>
                </a:lnTo>
                <a:lnTo>
                  <a:pt x="45" y="126"/>
                </a:lnTo>
                <a:lnTo>
                  <a:pt x="45" y="100"/>
                </a:lnTo>
                <a:lnTo>
                  <a:pt x="49" y="79"/>
                </a:lnTo>
                <a:lnTo>
                  <a:pt x="49" y="52"/>
                </a:lnTo>
                <a:lnTo>
                  <a:pt x="49" y="57"/>
                </a:lnTo>
                <a:lnTo>
                  <a:pt x="52" y="36"/>
                </a:lnTo>
                <a:lnTo>
                  <a:pt x="52" y="15"/>
                </a:lnTo>
                <a:lnTo>
                  <a:pt x="52" y="30"/>
                </a:lnTo>
                <a:lnTo>
                  <a:pt x="56" y="30"/>
                </a:lnTo>
                <a:lnTo>
                  <a:pt x="56" y="117"/>
                </a:lnTo>
                <a:lnTo>
                  <a:pt x="60" y="112"/>
                </a:lnTo>
                <a:lnTo>
                  <a:pt x="60" y="121"/>
                </a:lnTo>
                <a:lnTo>
                  <a:pt x="60" y="96"/>
                </a:lnTo>
                <a:lnTo>
                  <a:pt x="64" y="48"/>
                </a:lnTo>
                <a:lnTo>
                  <a:pt x="64" y="127"/>
                </a:lnTo>
                <a:lnTo>
                  <a:pt x="64" y="117"/>
                </a:lnTo>
                <a:lnTo>
                  <a:pt x="67" y="114"/>
                </a:lnTo>
                <a:lnTo>
                  <a:pt x="67" y="46"/>
                </a:lnTo>
                <a:lnTo>
                  <a:pt x="67" y="49"/>
                </a:lnTo>
                <a:lnTo>
                  <a:pt x="71" y="39"/>
                </a:lnTo>
                <a:lnTo>
                  <a:pt x="71" y="45"/>
                </a:lnTo>
                <a:lnTo>
                  <a:pt x="71" y="33"/>
                </a:lnTo>
                <a:lnTo>
                  <a:pt x="71" y="40"/>
                </a:lnTo>
                <a:lnTo>
                  <a:pt x="75" y="36"/>
                </a:lnTo>
                <a:lnTo>
                  <a:pt x="75" y="21"/>
                </a:lnTo>
                <a:lnTo>
                  <a:pt x="79" y="27"/>
                </a:lnTo>
                <a:lnTo>
                  <a:pt x="79" y="19"/>
                </a:lnTo>
                <a:lnTo>
                  <a:pt x="79" y="49"/>
                </a:lnTo>
                <a:lnTo>
                  <a:pt x="82" y="54"/>
                </a:lnTo>
                <a:lnTo>
                  <a:pt x="82" y="10"/>
                </a:lnTo>
                <a:lnTo>
                  <a:pt x="82" y="21"/>
                </a:lnTo>
                <a:lnTo>
                  <a:pt x="86" y="12"/>
                </a:lnTo>
                <a:lnTo>
                  <a:pt x="86" y="51"/>
                </a:lnTo>
                <a:lnTo>
                  <a:pt x="90" y="45"/>
                </a:lnTo>
                <a:lnTo>
                  <a:pt x="90" y="55"/>
                </a:lnTo>
                <a:lnTo>
                  <a:pt x="94" y="63"/>
                </a:lnTo>
                <a:lnTo>
                  <a:pt x="94" y="97"/>
                </a:lnTo>
                <a:lnTo>
                  <a:pt x="94" y="58"/>
                </a:lnTo>
                <a:lnTo>
                  <a:pt x="94" y="63"/>
                </a:lnTo>
                <a:lnTo>
                  <a:pt x="97" y="22"/>
                </a:lnTo>
                <a:lnTo>
                  <a:pt x="97" y="19"/>
                </a:lnTo>
                <a:lnTo>
                  <a:pt x="97" y="28"/>
                </a:lnTo>
                <a:lnTo>
                  <a:pt x="101" y="37"/>
                </a:lnTo>
                <a:lnTo>
                  <a:pt x="101" y="16"/>
                </a:lnTo>
                <a:lnTo>
                  <a:pt x="101" y="19"/>
                </a:lnTo>
                <a:lnTo>
                  <a:pt x="105" y="21"/>
                </a:lnTo>
                <a:lnTo>
                  <a:pt x="105" y="34"/>
                </a:lnTo>
                <a:lnTo>
                  <a:pt x="105" y="22"/>
                </a:lnTo>
                <a:lnTo>
                  <a:pt x="109" y="37"/>
                </a:lnTo>
                <a:lnTo>
                  <a:pt x="109" y="67"/>
                </a:lnTo>
                <a:lnTo>
                  <a:pt x="112" y="76"/>
                </a:lnTo>
                <a:lnTo>
                  <a:pt x="112" y="87"/>
                </a:lnTo>
                <a:lnTo>
                  <a:pt x="112" y="52"/>
                </a:lnTo>
                <a:lnTo>
                  <a:pt x="116" y="45"/>
                </a:lnTo>
                <a:lnTo>
                  <a:pt x="116" y="40"/>
                </a:lnTo>
                <a:lnTo>
                  <a:pt x="116" y="48"/>
                </a:lnTo>
                <a:lnTo>
                  <a:pt x="120" y="46"/>
                </a:lnTo>
                <a:lnTo>
                  <a:pt x="120" y="121"/>
                </a:lnTo>
                <a:lnTo>
                  <a:pt x="124" y="124"/>
                </a:lnTo>
                <a:lnTo>
                  <a:pt x="124" y="39"/>
                </a:lnTo>
                <a:lnTo>
                  <a:pt x="127" y="21"/>
                </a:lnTo>
                <a:lnTo>
                  <a:pt x="127" y="34"/>
                </a:lnTo>
                <a:lnTo>
                  <a:pt x="127" y="15"/>
                </a:lnTo>
                <a:lnTo>
                  <a:pt x="131" y="30"/>
                </a:lnTo>
                <a:lnTo>
                  <a:pt x="131" y="22"/>
                </a:lnTo>
                <a:lnTo>
                  <a:pt x="131" y="46"/>
                </a:lnTo>
                <a:lnTo>
                  <a:pt x="135" y="13"/>
                </a:lnTo>
                <a:lnTo>
                  <a:pt x="135" y="0"/>
                </a:lnTo>
                <a:lnTo>
                  <a:pt x="135" y="15"/>
                </a:lnTo>
                <a:lnTo>
                  <a:pt x="139" y="28"/>
                </a:lnTo>
                <a:lnTo>
                  <a:pt x="139" y="91"/>
                </a:lnTo>
                <a:lnTo>
                  <a:pt x="139" y="90"/>
                </a:lnTo>
                <a:lnTo>
                  <a:pt x="142" y="84"/>
                </a:lnTo>
                <a:lnTo>
                  <a:pt x="142" y="99"/>
                </a:lnTo>
                <a:lnTo>
                  <a:pt x="142" y="73"/>
                </a:lnTo>
                <a:lnTo>
                  <a:pt x="146" y="61"/>
                </a:lnTo>
                <a:lnTo>
                  <a:pt x="146" y="22"/>
                </a:lnTo>
                <a:lnTo>
                  <a:pt x="150" y="24"/>
                </a:lnTo>
                <a:lnTo>
                  <a:pt x="150" y="6"/>
                </a:lnTo>
                <a:lnTo>
                  <a:pt x="150" y="42"/>
                </a:lnTo>
                <a:lnTo>
                  <a:pt x="154" y="73"/>
                </a:lnTo>
                <a:lnTo>
                  <a:pt x="154" y="103"/>
                </a:lnTo>
                <a:lnTo>
                  <a:pt x="157" y="100"/>
                </a:lnTo>
                <a:lnTo>
                  <a:pt x="157" y="114"/>
                </a:lnTo>
                <a:lnTo>
                  <a:pt x="157" y="39"/>
                </a:lnTo>
                <a:lnTo>
                  <a:pt x="161" y="43"/>
                </a:lnTo>
                <a:lnTo>
                  <a:pt x="161" y="0"/>
                </a:lnTo>
                <a:lnTo>
                  <a:pt x="165" y="7"/>
                </a:lnTo>
                <a:lnTo>
                  <a:pt x="165" y="9"/>
                </a:lnTo>
                <a:lnTo>
                  <a:pt x="165" y="7"/>
                </a:lnTo>
                <a:lnTo>
                  <a:pt x="169" y="15"/>
                </a:lnTo>
                <a:lnTo>
                  <a:pt x="169" y="19"/>
                </a:lnTo>
                <a:lnTo>
                  <a:pt x="169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2646363" y="1847850"/>
            <a:ext cx="261938" cy="171450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7" y="40"/>
              </a:cxn>
              <a:cxn ang="0">
                <a:pos x="15" y="36"/>
              </a:cxn>
              <a:cxn ang="0">
                <a:pos x="18" y="1"/>
              </a:cxn>
              <a:cxn ang="0">
                <a:pos x="22" y="51"/>
              </a:cxn>
              <a:cxn ang="0">
                <a:pos x="26" y="73"/>
              </a:cxn>
              <a:cxn ang="0">
                <a:pos x="30" y="15"/>
              </a:cxn>
              <a:cxn ang="0">
                <a:pos x="33" y="31"/>
              </a:cxn>
              <a:cxn ang="0">
                <a:pos x="41" y="49"/>
              </a:cxn>
              <a:cxn ang="0">
                <a:pos x="45" y="24"/>
              </a:cxn>
              <a:cxn ang="0">
                <a:pos x="45" y="12"/>
              </a:cxn>
              <a:cxn ang="0">
                <a:pos x="48" y="45"/>
              </a:cxn>
              <a:cxn ang="0">
                <a:pos x="52" y="39"/>
              </a:cxn>
              <a:cxn ang="0">
                <a:pos x="56" y="78"/>
              </a:cxn>
              <a:cxn ang="0">
                <a:pos x="60" y="43"/>
              </a:cxn>
              <a:cxn ang="0">
                <a:pos x="67" y="82"/>
              </a:cxn>
              <a:cxn ang="0">
                <a:pos x="71" y="34"/>
              </a:cxn>
              <a:cxn ang="0">
                <a:pos x="75" y="22"/>
              </a:cxn>
              <a:cxn ang="0">
                <a:pos x="78" y="78"/>
              </a:cxn>
              <a:cxn ang="0">
                <a:pos x="82" y="45"/>
              </a:cxn>
              <a:cxn ang="0">
                <a:pos x="86" y="27"/>
              </a:cxn>
              <a:cxn ang="0">
                <a:pos x="90" y="84"/>
              </a:cxn>
              <a:cxn ang="0">
                <a:pos x="93" y="100"/>
              </a:cxn>
              <a:cxn ang="0">
                <a:pos x="97" y="79"/>
              </a:cxn>
              <a:cxn ang="0">
                <a:pos x="101" y="49"/>
              </a:cxn>
              <a:cxn ang="0">
                <a:pos x="105" y="48"/>
              </a:cxn>
              <a:cxn ang="0">
                <a:pos x="108" y="81"/>
              </a:cxn>
              <a:cxn ang="0">
                <a:pos x="112" y="78"/>
              </a:cxn>
              <a:cxn ang="0">
                <a:pos x="116" y="64"/>
              </a:cxn>
              <a:cxn ang="0">
                <a:pos x="120" y="69"/>
              </a:cxn>
              <a:cxn ang="0">
                <a:pos x="123" y="37"/>
              </a:cxn>
              <a:cxn ang="0">
                <a:pos x="127" y="48"/>
              </a:cxn>
              <a:cxn ang="0">
                <a:pos x="131" y="63"/>
              </a:cxn>
              <a:cxn ang="0">
                <a:pos x="135" y="46"/>
              </a:cxn>
              <a:cxn ang="0">
                <a:pos x="138" y="40"/>
              </a:cxn>
              <a:cxn ang="0">
                <a:pos x="142" y="52"/>
              </a:cxn>
              <a:cxn ang="0">
                <a:pos x="142" y="48"/>
              </a:cxn>
              <a:cxn ang="0">
                <a:pos x="150" y="100"/>
              </a:cxn>
              <a:cxn ang="0">
                <a:pos x="150" y="93"/>
              </a:cxn>
              <a:cxn ang="0">
                <a:pos x="157" y="75"/>
              </a:cxn>
              <a:cxn ang="0">
                <a:pos x="161" y="76"/>
              </a:cxn>
              <a:cxn ang="0">
                <a:pos x="165" y="63"/>
              </a:cxn>
            </a:cxnLst>
            <a:rect l="0" t="0" r="r" b="b"/>
            <a:pathLst>
              <a:path w="165" h="108">
                <a:moveTo>
                  <a:pt x="0" y="1"/>
                </a:moveTo>
                <a:lnTo>
                  <a:pt x="3" y="6"/>
                </a:lnTo>
                <a:lnTo>
                  <a:pt x="3" y="21"/>
                </a:lnTo>
                <a:lnTo>
                  <a:pt x="7" y="25"/>
                </a:lnTo>
                <a:lnTo>
                  <a:pt x="7" y="19"/>
                </a:lnTo>
                <a:lnTo>
                  <a:pt x="7" y="40"/>
                </a:lnTo>
                <a:lnTo>
                  <a:pt x="11" y="52"/>
                </a:lnTo>
                <a:lnTo>
                  <a:pt x="11" y="40"/>
                </a:lnTo>
                <a:lnTo>
                  <a:pt x="15" y="36"/>
                </a:lnTo>
                <a:lnTo>
                  <a:pt x="15" y="6"/>
                </a:lnTo>
                <a:lnTo>
                  <a:pt x="18" y="3"/>
                </a:lnTo>
                <a:lnTo>
                  <a:pt x="18" y="1"/>
                </a:lnTo>
                <a:lnTo>
                  <a:pt x="18" y="19"/>
                </a:lnTo>
                <a:lnTo>
                  <a:pt x="22" y="18"/>
                </a:lnTo>
                <a:lnTo>
                  <a:pt x="22" y="51"/>
                </a:lnTo>
                <a:lnTo>
                  <a:pt x="22" y="49"/>
                </a:lnTo>
                <a:lnTo>
                  <a:pt x="26" y="52"/>
                </a:lnTo>
                <a:lnTo>
                  <a:pt x="26" y="73"/>
                </a:lnTo>
                <a:lnTo>
                  <a:pt x="30" y="87"/>
                </a:lnTo>
                <a:lnTo>
                  <a:pt x="30" y="12"/>
                </a:lnTo>
                <a:lnTo>
                  <a:pt x="30" y="15"/>
                </a:lnTo>
                <a:lnTo>
                  <a:pt x="33" y="18"/>
                </a:lnTo>
                <a:lnTo>
                  <a:pt x="33" y="7"/>
                </a:lnTo>
                <a:lnTo>
                  <a:pt x="33" y="31"/>
                </a:lnTo>
                <a:lnTo>
                  <a:pt x="37" y="33"/>
                </a:lnTo>
                <a:lnTo>
                  <a:pt x="37" y="43"/>
                </a:lnTo>
                <a:lnTo>
                  <a:pt x="41" y="49"/>
                </a:lnTo>
                <a:lnTo>
                  <a:pt x="41" y="54"/>
                </a:lnTo>
                <a:lnTo>
                  <a:pt x="41" y="36"/>
                </a:lnTo>
                <a:lnTo>
                  <a:pt x="45" y="24"/>
                </a:lnTo>
                <a:lnTo>
                  <a:pt x="45" y="27"/>
                </a:lnTo>
                <a:lnTo>
                  <a:pt x="45" y="4"/>
                </a:lnTo>
                <a:lnTo>
                  <a:pt x="45" y="12"/>
                </a:lnTo>
                <a:lnTo>
                  <a:pt x="48" y="7"/>
                </a:lnTo>
                <a:lnTo>
                  <a:pt x="48" y="0"/>
                </a:lnTo>
                <a:lnTo>
                  <a:pt x="48" y="45"/>
                </a:lnTo>
                <a:lnTo>
                  <a:pt x="52" y="63"/>
                </a:lnTo>
                <a:lnTo>
                  <a:pt x="52" y="37"/>
                </a:lnTo>
                <a:lnTo>
                  <a:pt x="52" y="39"/>
                </a:lnTo>
                <a:lnTo>
                  <a:pt x="56" y="27"/>
                </a:lnTo>
                <a:lnTo>
                  <a:pt x="56" y="27"/>
                </a:lnTo>
                <a:lnTo>
                  <a:pt x="56" y="78"/>
                </a:lnTo>
                <a:lnTo>
                  <a:pt x="60" y="87"/>
                </a:lnTo>
                <a:lnTo>
                  <a:pt x="60" y="94"/>
                </a:lnTo>
                <a:lnTo>
                  <a:pt x="60" y="43"/>
                </a:lnTo>
                <a:lnTo>
                  <a:pt x="63" y="21"/>
                </a:lnTo>
                <a:lnTo>
                  <a:pt x="63" y="72"/>
                </a:lnTo>
                <a:lnTo>
                  <a:pt x="67" y="82"/>
                </a:lnTo>
                <a:lnTo>
                  <a:pt x="67" y="12"/>
                </a:lnTo>
                <a:lnTo>
                  <a:pt x="67" y="43"/>
                </a:lnTo>
                <a:lnTo>
                  <a:pt x="71" y="34"/>
                </a:lnTo>
                <a:lnTo>
                  <a:pt x="71" y="6"/>
                </a:lnTo>
                <a:lnTo>
                  <a:pt x="71" y="27"/>
                </a:lnTo>
                <a:lnTo>
                  <a:pt x="75" y="22"/>
                </a:lnTo>
                <a:lnTo>
                  <a:pt x="75" y="58"/>
                </a:lnTo>
                <a:lnTo>
                  <a:pt x="78" y="63"/>
                </a:lnTo>
                <a:lnTo>
                  <a:pt x="78" y="78"/>
                </a:lnTo>
                <a:lnTo>
                  <a:pt x="78" y="63"/>
                </a:lnTo>
                <a:lnTo>
                  <a:pt x="82" y="64"/>
                </a:lnTo>
                <a:lnTo>
                  <a:pt x="82" y="45"/>
                </a:lnTo>
                <a:lnTo>
                  <a:pt x="82" y="49"/>
                </a:lnTo>
                <a:lnTo>
                  <a:pt x="86" y="45"/>
                </a:lnTo>
                <a:lnTo>
                  <a:pt x="86" y="27"/>
                </a:lnTo>
                <a:lnTo>
                  <a:pt x="86" y="46"/>
                </a:lnTo>
                <a:lnTo>
                  <a:pt x="90" y="70"/>
                </a:lnTo>
                <a:lnTo>
                  <a:pt x="90" y="84"/>
                </a:lnTo>
                <a:lnTo>
                  <a:pt x="90" y="45"/>
                </a:lnTo>
                <a:lnTo>
                  <a:pt x="93" y="40"/>
                </a:lnTo>
                <a:lnTo>
                  <a:pt x="93" y="100"/>
                </a:lnTo>
                <a:lnTo>
                  <a:pt x="93" y="99"/>
                </a:lnTo>
                <a:lnTo>
                  <a:pt x="97" y="106"/>
                </a:lnTo>
                <a:lnTo>
                  <a:pt x="97" y="79"/>
                </a:lnTo>
                <a:lnTo>
                  <a:pt x="97" y="84"/>
                </a:lnTo>
                <a:lnTo>
                  <a:pt x="101" y="70"/>
                </a:lnTo>
                <a:lnTo>
                  <a:pt x="101" y="49"/>
                </a:lnTo>
                <a:lnTo>
                  <a:pt x="101" y="58"/>
                </a:lnTo>
                <a:lnTo>
                  <a:pt x="105" y="36"/>
                </a:lnTo>
                <a:lnTo>
                  <a:pt x="105" y="48"/>
                </a:lnTo>
                <a:lnTo>
                  <a:pt x="105" y="45"/>
                </a:lnTo>
                <a:lnTo>
                  <a:pt x="108" y="49"/>
                </a:lnTo>
                <a:lnTo>
                  <a:pt x="108" y="81"/>
                </a:lnTo>
                <a:lnTo>
                  <a:pt x="108" y="70"/>
                </a:lnTo>
                <a:lnTo>
                  <a:pt x="112" y="75"/>
                </a:lnTo>
                <a:lnTo>
                  <a:pt x="112" y="78"/>
                </a:lnTo>
                <a:lnTo>
                  <a:pt x="112" y="60"/>
                </a:lnTo>
                <a:lnTo>
                  <a:pt x="116" y="55"/>
                </a:lnTo>
                <a:lnTo>
                  <a:pt x="116" y="64"/>
                </a:lnTo>
                <a:lnTo>
                  <a:pt x="116" y="43"/>
                </a:lnTo>
                <a:lnTo>
                  <a:pt x="116" y="63"/>
                </a:lnTo>
                <a:lnTo>
                  <a:pt x="120" y="69"/>
                </a:lnTo>
                <a:lnTo>
                  <a:pt x="120" y="42"/>
                </a:lnTo>
                <a:lnTo>
                  <a:pt x="123" y="39"/>
                </a:lnTo>
                <a:lnTo>
                  <a:pt x="123" y="37"/>
                </a:lnTo>
                <a:lnTo>
                  <a:pt x="123" y="58"/>
                </a:lnTo>
                <a:lnTo>
                  <a:pt x="127" y="60"/>
                </a:lnTo>
                <a:lnTo>
                  <a:pt x="127" y="48"/>
                </a:lnTo>
                <a:lnTo>
                  <a:pt x="127" y="52"/>
                </a:lnTo>
                <a:lnTo>
                  <a:pt x="131" y="52"/>
                </a:lnTo>
                <a:lnTo>
                  <a:pt x="131" y="63"/>
                </a:lnTo>
                <a:lnTo>
                  <a:pt x="131" y="46"/>
                </a:lnTo>
                <a:lnTo>
                  <a:pt x="135" y="43"/>
                </a:lnTo>
                <a:lnTo>
                  <a:pt x="135" y="46"/>
                </a:lnTo>
                <a:lnTo>
                  <a:pt x="135" y="40"/>
                </a:lnTo>
                <a:lnTo>
                  <a:pt x="135" y="40"/>
                </a:lnTo>
                <a:lnTo>
                  <a:pt x="138" y="40"/>
                </a:lnTo>
                <a:lnTo>
                  <a:pt x="138" y="36"/>
                </a:lnTo>
                <a:lnTo>
                  <a:pt x="138" y="55"/>
                </a:lnTo>
                <a:lnTo>
                  <a:pt x="142" y="52"/>
                </a:lnTo>
                <a:lnTo>
                  <a:pt x="142" y="60"/>
                </a:lnTo>
                <a:lnTo>
                  <a:pt x="142" y="46"/>
                </a:lnTo>
                <a:lnTo>
                  <a:pt x="142" y="48"/>
                </a:lnTo>
                <a:lnTo>
                  <a:pt x="146" y="61"/>
                </a:lnTo>
                <a:lnTo>
                  <a:pt x="146" y="97"/>
                </a:lnTo>
                <a:lnTo>
                  <a:pt x="150" y="100"/>
                </a:lnTo>
                <a:lnTo>
                  <a:pt x="150" y="108"/>
                </a:lnTo>
                <a:lnTo>
                  <a:pt x="150" y="84"/>
                </a:lnTo>
                <a:lnTo>
                  <a:pt x="150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75"/>
                </a:lnTo>
                <a:lnTo>
                  <a:pt x="157" y="85"/>
                </a:lnTo>
                <a:lnTo>
                  <a:pt x="157" y="66"/>
                </a:lnTo>
                <a:lnTo>
                  <a:pt x="161" y="76"/>
                </a:lnTo>
                <a:lnTo>
                  <a:pt x="161" y="58"/>
                </a:lnTo>
                <a:lnTo>
                  <a:pt x="161" y="61"/>
                </a:lnTo>
                <a:lnTo>
                  <a:pt x="165" y="63"/>
                </a:lnTo>
                <a:lnTo>
                  <a:pt x="165" y="58"/>
                </a:lnTo>
                <a:lnTo>
                  <a:pt x="165" y="6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2908300" y="1816100"/>
            <a:ext cx="273050" cy="185738"/>
          </a:xfrm>
          <a:custGeom>
            <a:avLst/>
            <a:gdLst/>
            <a:ahLst/>
            <a:cxnLst>
              <a:cxn ang="0">
                <a:pos x="3" y="75"/>
              </a:cxn>
              <a:cxn ang="0">
                <a:pos x="7" y="81"/>
              </a:cxn>
              <a:cxn ang="0">
                <a:pos x="11" y="86"/>
              </a:cxn>
              <a:cxn ang="0">
                <a:pos x="15" y="92"/>
              </a:cxn>
              <a:cxn ang="0">
                <a:pos x="22" y="110"/>
              </a:cxn>
              <a:cxn ang="0">
                <a:pos x="26" y="69"/>
              </a:cxn>
              <a:cxn ang="0">
                <a:pos x="30" y="65"/>
              </a:cxn>
              <a:cxn ang="0">
                <a:pos x="33" y="50"/>
              </a:cxn>
              <a:cxn ang="0">
                <a:pos x="37" y="23"/>
              </a:cxn>
              <a:cxn ang="0">
                <a:pos x="41" y="38"/>
              </a:cxn>
              <a:cxn ang="0">
                <a:pos x="44" y="27"/>
              </a:cxn>
              <a:cxn ang="0">
                <a:pos x="52" y="47"/>
              </a:cxn>
              <a:cxn ang="0">
                <a:pos x="56" y="69"/>
              </a:cxn>
              <a:cxn ang="0">
                <a:pos x="59" y="9"/>
              </a:cxn>
              <a:cxn ang="0">
                <a:pos x="63" y="12"/>
              </a:cxn>
              <a:cxn ang="0">
                <a:pos x="67" y="87"/>
              </a:cxn>
              <a:cxn ang="0">
                <a:pos x="71" y="42"/>
              </a:cxn>
              <a:cxn ang="0">
                <a:pos x="74" y="44"/>
              </a:cxn>
              <a:cxn ang="0">
                <a:pos x="78" y="32"/>
              </a:cxn>
              <a:cxn ang="0">
                <a:pos x="82" y="60"/>
              </a:cxn>
              <a:cxn ang="0">
                <a:pos x="86" y="75"/>
              </a:cxn>
              <a:cxn ang="0">
                <a:pos x="89" y="51"/>
              </a:cxn>
              <a:cxn ang="0">
                <a:pos x="93" y="87"/>
              </a:cxn>
              <a:cxn ang="0">
                <a:pos x="97" y="83"/>
              </a:cxn>
              <a:cxn ang="0">
                <a:pos x="104" y="41"/>
              </a:cxn>
              <a:cxn ang="0">
                <a:pos x="108" y="33"/>
              </a:cxn>
              <a:cxn ang="0">
                <a:pos x="108" y="35"/>
              </a:cxn>
              <a:cxn ang="0">
                <a:pos x="116" y="57"/>
              </a:cxn>
              <a:cxn ang="0">
                <a:pos x="119" y="72"/>
              </a:cxn>
              <a:cxn ang="0">
                <a:pos x="123" y="65"/>
              </a:cxn>
              <a:cxn ang="0">
                <a:pos x="127" y="89"/>
              </a:cxn>
              <a:cxn ang="0">
                <a:pos x="131" y="90"/>
              </a:cxn>
              <a:cxn ang="0">
                <a:pos x="134" y="68"/>
              </a:cxn>
              <a:cxn ang="0">
                <a:pos x="138" y="62"/>
              </a:cxn>
              <a:cxn ang="0">
                <a:pos x="138" y="80"/>
              </a:cxn>
              <a:cxn ang="0">
                <a:pos x="142" y="111"/>
              </a:cxn>
              <a:cxn ang="0">
                <a:pos x="149" y="56"/>
              </a:cxn>
              <a:cxn ang="0">
                <a:pos x="153" y="57"/>
              </a:cxn>
              <a:cxn ang="0">
                <a:pos x="157" y="60"/>
              </a:cxn>
              <a:cxn ang="0">
                <a:pos x="161" y="51"/>
              </a:cxn>
              <a:cxn ang="0">
                <a:pos x="164" y="63"/>
              </a:cxn>
              <a:cxn ang="0">
                <a:pos x="168" y="66"/>
              </a:cxn>
            </a:cxnLst>
            <a:rect l="0" t="0" r="r" b="b"/>
            <a:pathLst>
              <a:path w="172" h="117">
                <a:moveTo>
                  <a:pt x="0" y="86"/>
                </a:moveTo>
                <a:lnTo>
                  <a:pt x="3" y="83"/>
                </a:lnTo>
                <a:lnTo>
                  <a:pt x="3" y="75"/>
                </a:lnTo>
                <a:lnTo>
                  <a:pt x="3" y="77"/>
                </a:lnTo>
                <a:lnTo>
                  <a:pt x="7" y="72"/>
                </a:lnTo>
                <a:lnTo>
                  <a:pt x="7" y="81"/>
                </a:lnTo>
                <a:lnTo>
                  <a:pt x="7" y="77"/>
                </a:lnTo>
                <a:lnTo>
                  <a:pt x="11" y="75"/>
                </a:lnTo>
                <a:lnTo>
                  <a:pt x="11" y="86"/>
                </a:lnTo>
                <a:lnTo>
                  <a:pt x="11" y="84"/>
                </a:lnTo>
                <a:lnTo>
                  <a:pt x="15" y="78"/>
                </a:lnTo>
                <a:lnTo>
                  <a:pt x="15" y="92"/>
                </a:lnTo>
                <a:lnTo>
                  <a:pt x="18" y="86"/>
                </a:lnTo>
                <a:lnTo>
                  <a:pt x="18" y="105"/>
                </a:lnTo>
                <a:lnTo>
                  <a:pt x="22" y="110"/>
                </a:lnTo>
                <a:lnTo>
                  <a:pt x="22" y="117"/>
                </a:lnTo>
                <a:lnTo>
                  <a:pt x="22" y="80"/>
                </a:lnTo>
                <a:lnTo>
                  <a:pt x="26" y="69"/>
                </a:lnTo>
                <a:lnTo>
                  <a:pt x="26" y="27"/>
                </a:lnTo>
                <a:lnTo>
                  <a:pt x="30" y="21"/>
                </a:lnTo>
                <a:lnTo>
                  <a:pt x="30" y="65"/>
                </a:lnTo>
                <a:lnTo>
                  <a:pt x="33" y="74"/>
                </a:lnTo>
                <a:lnTo>
                  <a:pt x="33" y="83"/>
                </a:lnTo>
                <a:lnTo>
                  <a:pt x="33" y="50"/>
                </a:lnTo>
                <a:lnTo>
                  <a:pt x="37" y="48"/>
                </a:lnTo>
                <a:lnTo>
                  <a:pt x="37" y="21"/>
                </a:lnTo>
                <a:lnTo>
                  <a:pt x="37" y="23"/>
                </a:lnTo>
                <a:lnTo>
                  <a:pt x="41" y="17"/>
                </a:lnTo>
                <a:lnTo>
                  <a:pt x="41" y="15"/>
                </a:lnTo>
                <a:lnTo>
                  <a:pt x="41" y="38"/>
                </a:lnTo>
                <a:lnTo>
                  <a:pt x="44" y="42"/>
                </a:lnTo>
                <a:lnTo>
                  <a:pt x="44" y="50"/>
                </a:lnTo>
                <a:lnTo>
                  <a:pt x="44" y="27"/>
                </a:lnTo>
                <a:lnTo>
                  <a:pt x="48" y="24"/>
                </a:lnTo>
                <a:lnTo>
                  <a:pt x="48" y="45"/>
                </a:lnTo>
                <a:lnTo>
                  <a:pt x="52" y="47"/>
                </a:lnTo>
                <a:lnTo>
                  <a:pt x="52" y="33"/>
                </a:lnTo>
                <a:lnTo>
                  <a:pt x="52" y="57"/>
                </a:lnTo>
                <a:lnTo>
                  <a:pt x="56" y="69"/>
                </a:lnTo>
                <a:lnTo>
                  <a:pt x="56" y="35"/>
                </a:lnTo>
                <a:lnTo>
                  <a:pt x="56" y="44"/>
                </a:lnTo>
                <a:lnTo>
                  <a:pt x="59" y="9"/>
                </a:lnTo>
                <a:lnTo>
                  <a:pt x="59" y="0"/>
                </a:lnTo>
                <a:lnTo>
                  <a:pt x="59" y="5"/>
                </a:lnTo>
                <a:lnTo>
                  <a:pt x="63" y="12"/>
                </a:lnTo>
                <a:lnTo>
                  <a:pt x="63" y="36"/>
                </a:lnTo>
                <a:lnTo>
                  <a:pt x="67" y="44"/>
                </a:lnTo>
                <a:lnTo>
                  <a:pt x="67" y="87"/>
                </a:lnTo>
                <a:lnTo>
                  <a:pt x="67" y="81"/>
                </a:lnTo>
                <a:lnTo>
                  <a:pt x="71" y="78"/>
                </a:lnTo>
                <a:lnTo>
                  <a:pt x="71" y="42"/>
                </a:lnTo>
                <a:lnTo>
                  <a:pt x="74" y="36"/>
                </a:lnTo>
                <a:lnTo>
                  <a:pt x="74" y="47"/>
                </a:lnTo>
                <a:lnTo>
                  <a:pt x="74" y="44"/>
                </a:lnTo>
                <a:lnTo>
                  <a:pt x="78" y="27"/>
                </a:lnTo>
                <a:lnTo>
                  <a:pt x="78" y="14"/>
                </a:lnTo>
                <a:lnTo>
                  <a:pt x="78" y="32"/>
                </a:lnTo>
                <a:lnTo>
                  <a:pt x="82" y="33"/>
                </a:lnTo>
                <a:lnTo>
                  <a:pt x="82" y="78"/>
                </a:lnTo>
                <a:lnTo>
                  <a:pt x="82" y="60"/>
                </a:lnTo>
                <a:lnTo>
                  <a:pt x="86" y="59"/>
                </a:lnTo>
                <a:lnTo>
                  <a:pt x="86" y="51"/>
                </a:lnTo>
                <a:lnTo>
                  <a:pt x="86" y="75"/>
                </a:lnTo>
                <a:lnTo>
                  <a:pt x="89" y="93"/>
                </a:lnTo>
                <a:lnTo>
                  <a:pt x="89" y="104"/>
                </a:lnTo>
                <a:lnTo>
                  <a:pt x="89" y="51"/>
                </a:lnTo>
                <a:lnTo>
                  <a:pt x="93" y="30"/>
                </a:lnTo>
                <a:lnTo>
                  <a:pt x="93" y="30"/>
                </a:lnTo>
                <a:lnTo>
                  <a:pt x="93" y="87"/>
                </a:lnTo>
                <a:lnTo>
                  <a:pt x="97" y="84"/>
                </a:lnTo>
                <a:lnTo>
                  <a:pt x="97" y="92"/>
                </a:lnTo>
                <a:lnTo>
                  <a:pt x="97" y="83"/>
                </a:lnTo>
                <a:lnTo>
                  <a:pt x="101" y="78"/>
                </a:lnTo>
                <a:lnTo>
                  <a:pt x="101" y="38"/>
                </a:lnTo>
                <a:lnTo>
                  <a:pt x="104" y="41"/>
                </a:lnTo>
                <a:lnTo>
                  <a:pt x="104" y="32"/>
                </a:lnTo>
                <a:lnTo>
                  <a:pt x="104" y="36"/>
                </a:lnTo>
                <a:lnTo>
                  <a:pt x="108" y="33"/>
                </a:lnTo>
                <a:lnTo>
                  <a:pt x="108" y="36"/>
                </a:lnTo>
                <a:lnTo>
                  <a:pt x="108" y="26"/>
                </a:lnTo>
                <a:lnTo>
                  <a:pt x="108" y="35"/>
                </a:lnTo>
                <a:lnTo>
                  <a:pt x="112" y="30"/>
                </a:lnTo>
                <a:lnTo>
                  <a:pt x="112" y="51"/>
                </a:lnTo>
                <a:lnTo>
                  <a:pt x="116" y="57"/>
                </a:lnTo>
                <a:lnTo>
                  <a:pt x="116" y="35"/>
                </a:lnTo>
                <a:lnTo>
                  <a:pt x="119" y="44"/>
                </a:lnTo>
                <a:lnTo>
                  <a:pt x="119" y="72"/>
                </a:lnTo>
                <a:lnTo>
                  <a:pt x="119" y="66"/>
                </a:lnTo>
                <a:lnTo>
                  <a:pt x="123" y="72"/>
                </a:lnTo>
                <a:lnTo>
                  <a:pt x="123" y="65"/>
                </a:lnTo>
                <a:lnTo>
                  <a:pt x="123" y="81"/>
                </a:lnTo>
                <a:lnTo>
                  <a:pt x="127" y="83"/>
                </a:lnTo>
                <a:lnTo>
                  <a:pt x="127" y="89"/>
                </a:lnTo>
                <a:lnTo>
                  <a:pt x="127" y="80"/>
                </a:lnTo>
                <a:lnTo>
                  <a:pt x="127" y="89"/>
                </a:lnTo>
                <a:lnTo>
                  <a:pt x="131" y="90"/>
                </a:lnTo>
                <a:lnTo>
                  <a:pt x="131" y="62"/>
                </a:lnTo>
                <a:lnTo>
                  <a:pt x="134" y="65"/>
                </a:lnTo>
                <a:lnTo>
                  <a:pt x="134" y="68"/>
                </a:lnTo>
                <a:lnTo>
                  <a:pt x="134" y="60"/>
                </a:lnTo>
                <a:lnTo>
                  <a:pt x="134" y="63"/>
                </a:lnTo>
                <a:lnTo>
                  <a:pt x="138" y="62"/>
                </a:lnTo>
                <a:lnTo>
                  <a:pt x="138" y="81"/>
                </a:lnTo>
                <a:lnTo>
                  <a:pt x="138" y="59"/>
                </a:lnTo>
                <a:lnTo>
                  <a:pt x="138" y="80"/>
                </a:lnTo>
                <a:lnTo>
                  <a:pt x="142" y="95"/>
                </a:lnTo>
                <a:lnTo>
                  <a:pt x="142" y="116"/>
                </a:lnTo>
                <a:lnTo>
                  <a:pt x="142" y="111"/>
                </a:lnTo>
                <a:lnTo>
                  <a:pt x="146" y="98"/>
                </a:lnTo>
                <a:lnTo>
                  <a:pt x="146" y="62"/>
                </a:lnTo>
                <a:lnTo>
                  <a:pt x="149" y="56"/>
                </a:lnTo>
                <a:lnTo>
                  <a:pt x="149" y="20"/>
                </a:lnTo>
                <a:lnTo>
                  <a:pt x="153" y="27"/>
                </a:lnTo>
                <a:lnTo>
                  <a:pt x="153" y="57"/>
                </a:lnTo>
                <a:lnTo>
                  <a:pt x="153" y="51"/>
                </a:lnTo>
                <a:lnTo>
                  <a:pt x="157" y="57"/>
                </a:lnTo>
                <a:lnTo>
                  <a:pt x="157" y="60"/>
                </a:lnTo>
                <a:lnTo>
                  <a:pt x="157" y="50"/>
                </a:lnTo>
                <a:lnTo>
                  <a:pt x="157" y="56"/>
                </a:lnTo>
                <a:lnTo>
                  <a:pt x="161" y="51"/>
                </a:lnTo>
                <a:lnTo>
                  <a:pt x="161" y="77"/>
                </a:lnTo>
                <a:lnTo>
                  <a:pt x="161" y="69"/>
                </a:lnTo>
                <a:lnTo>
                  <a:pt x="164" y="63"/>
                </a:lnTo>
                <a:lnTo>
                  <a:pt x="164" y="54"/>
                </a:lnTo>
                <a:lnTo>
                  <a:pt x="168" y="54"/>
                </a:lnTo>
                <a:lnTo>
                  <a:pt x="168" y="66"/>
                </a:lnTo>
                <a:lnTo>
                  <a:pt x="172" y="69"/>
                </a:lnTo>
                <a:lnTo>
                  <a:pt x="172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181350" y="1830387"/>
            <a:ext cx="273050" cy="179388"/>
          </a:xfrm>
          <a:custGeom>
            <a:avLst/>
            <a:gdLst/>
            <a:ahLst/>
            <a:cxnLst>
              <a:cxn ang="0">
                <a:pos x="4" y="71"/>
              </a:cxn>
              <a:cxn ang="0">
                <a:pos x="7" y="45"/>
              </a:cxn>
              <a:cxn ang="0">
                <a:pos x="11" y="12"/>
              </a:cxn>
              <a:cxn ang="0">
                <a:pos x="19" y="62"/>
              </a:cxn>
              <a:cxn ang="0">
                <a:pos x="22" y="14"/>
              </a:cxn>
              <a:cxn ang="0">
                <a:pos x="26" y="56"/>
              </a:cxn>
              <a:cxn ang="0">
                <a:pos x="30" y="20"/>
              </a:cxn>
              <a:cxn ang="0">
                <a:pos x="34" y="68"/>
              </a:cxn>
              <a:cxn ang="0">
                <a:pos x="37" y="18"/>
              </a:cxn>
              <a:cxn ang="0">
                <a:pos x="41" y="101"/>
              </a:cxn>
              <a:cxn ang="0">
                <a:pos x="49" y="57"/>
              </a:cxn>
              <a:cxn ang="0">
                <a:pos x="52" y="113"/>
              </a:cxn>
              <a:cxn ang="0">
                <a:pos x="56" y="26"/>
              </a:cxn>
              <a:cxn ang="0">
                <a:pos x="60" y="9"/>
              </a:cxn>
              <a:cxn ang="0">
                <a:pos x="64" y="8"/>
              </a:cxn>
              <a:cxn ang="0">
                <a:pos x="67" y="32"/>
              </a:cxn>
              <a:cxn ang="0">
                <a:pos x="71" y="39"/>
              </a:cxn>
              <a:cxn ang="0">
                <a:pos x="75" y="77"/>
              </a:cxn>
              <a:cxn ang="0">
                <a:pos x="79" y="80"/>
              </a:cxn>
              <a:cxn ang="0">
                <a:pos x="82" y="23"/>
              </a:cxn>
              <a:cxn ang="0">
                <a:pos x="90" y="68"/>
              </a:cxn>
              <a:cxn ang="0">
                <a:pos x="94" y="51"/>
              </a:cxn>
              <a:cxn ang="0">
                <a:pos x="97" y="14"/>
              </a:cxn>
              <a:cxn ang="0">
                <a:pos x="101" y="102"/>
              </a:cxn>
              <a:cxn ang="0">
                <a:pos x="105" y="42"/>
              </a:cxn>
              <a:cxn ang="0">
                <a:pos x="109" y="48"/>
              </a:cxn>
              <a:cxn ang="0">
                <a:pos x="116" y="105"/>
              </a:cxn>
              <a:cxn ang="0">
                <a:pos x="120" y="27"/>
              </a:cxn>
              <a:cxn ang="0">
                <a:pos x="124" y="30"/>
              </a:cxn>
              <a:cxn ang="0">
                <a:pos x="127" y="35"/>
              </a:cxn>
              <a:cxn ang="0">
                <a:pos x="131" y="44"/>
              </a:cxn>
              <a:cxn ang="0">
                <a:pos x="135" y="38"/>
              </a:cxn>
              <a:cxn ang="0">
                <a:pos x="139" y="57"/>
              </a:cxn>
              <a:cxn ang="0">
                <a:pos x="142" y="36"/>
              </a:cxn>
              <a:cxn ang="0">
                <a:pos x="146" y="39"/>
              </a:cxn>
              <a:cxn ang="0">
                <a:pos x="150" y="50"/>
              </a:cxn>
              <a:cxn ang="0">
                <a:pos x="154" y="69"/>
              </a:cxn>
              <a:cxn ang="0">
                <a:pos x="157" y="45"/>
              </a:cxn>
              <a:cxn ang="0">
                <a:pos x="161" y="33"/>
              </a:cxn>
              <a:cxn ang="0">
                <a:pos x="165" y="35"/>
              </a:cxn>
              <a:cxn ang="0">
                <a:pos x="169" y="74"/>
              </a:cxn>
              <a:cxn ang="0">
                <a:pos x="172" y="60"/>
              </a:cxn>
            </a:cxnLst>
            <a:rect l="0" t="0" r="r" b="b"/>
            <a:pathLst>
              <a:path w="172" h="113">
                <a:moveTo>
                  <a:pt x="0" y="69"/>
                </a:moveTo>
                <a:lnTo>
                  <a:pt x="4" y="72"/>
                </a:lnTo>
                <a:lnTo>
                  <a:pt x="4" y="71"/>
                </a:lnTo>
                <a:lnTo>
                  <a:pt x="4" y="80"/>
                </a:lnTo>
                <a:lnTo>
                  <a:pt x="7" y="75"/>
                </a:lnTo>
                <a:lnTo>
                  <a:pt x="7" y="45"/>
                </a:lnTo>
                <a:lnTo>
                  <a:pt x="11" y="36"/>
                </a:lnTo>
                <a:lnTo>
                  <a:pt x="11" y="12"/>
                </a:lnTo>
                <a:lnTo>
                  <a:pt x="11" y="12"/>
                </a:lnTo>
                <a:lnTo>
                  <a:pt x="15" y="17"/>
                </a:lnTo>
                <a:lnTo>
                  <a:pt x="15" y="54"/>
                </a:lnTo>
                <a:lnTo>
                  <a:pt x="19" y="62"/>
                </a:lnTo>
                <a:lnTo>
                  <a:pt x="19" y="65"/>
                </a:lnTo>
                <a:lnTo>
                  <a:pt x="19" y="23"/>
                </a:lnTo>
                <a:lnTo>
                  <a:pt x="22" y="14"/>
                </a:lnTo>
                <a:lnTo>
                  <a:pt x="22" y="99"/>
                </a:lnTo>
                <a:lnTo>
                  <a:pt x="26" y="104"/>
                </a:lnTo>
                <a:lnTo>
                  <a:pt x="26" y="56"/>
                </a:lnTo>
                <a:lnTo>
                  <a:pt x="26" y="57"/>
                </a:lnTo>
                <a:lnTo>
                  <a:pt x="30" y="35"/>
                </a:lnTo>
                <a:lnTo>
                  <a:pt x="30" y="20"/>
                </a:lnTo>
                <a:lnTo>
                  <a:pt x="30" y="36"/>
                </a:lnTo>
                <a:lnTo>
                  <a:pt x="34" y="38"/>
                </a:lnTo>
                <a:lnTo>
                  <a:pt x="34" y="68"/>
                </a:lnTo>
                <a:lnTo>
                  <a:pt x="34" y="23"/>
                </a:lnTo>
                <a:lnTo>
                  <a:pt x="37" y="26"/>
                </a:lnTo>
                <a:lnTo>
                  <a:pt x="37" y="18"/>
                </a:lnTo>
                <a:lnTo>
                  <a:pt x="37" y="51"/>
                </a:lnTo>
                <a:lnTo>
                  <a:pt x="41" y="62"/>
                </a:lnTo>
                <a:lnTo>
                  <a:pt x="41" y="101"/>
                </a:lnTo>
                <a:lnTo>
                  <a:pt x="45" y="111"/>
                </a:lnTo>
                <a:lnTo>
                  <a:pt x="45" y="36"/>
                </a:lnTo>
                <a:lnTo>
                  <a:pt x="49" y="57"/>
                </a:lnTo>
                <a:lnTo>
                  <a:pt x="49" y="86"/>
                </a:lnTo>
                <a:lnTo>
                  <a:pt x="52" y="92"/>
                </a:lnTo>
                <a:lnTo>
                  <a:pt x="52" y="113"/>
                </a:lnTo>
                <a:lnTo>
                  <a:pt x="52" y="107"/>
                </a:lnTo>
                <a:lnTo>
                  <a:pt x="56" y="104"/>
                </a:lnTo>
                <a:lnTo>
                  <a:pt x="56" y="26"/>
                </a:lnTo>
                <a:lnTo>
                  <a:pt x="60" y="17"/>
                </a:lnTo>
                <a:lnTo>
                  <a:pt x="60" y="2"/>
                </a:lnTo>
                <a:lnTo>
                  <a:pt x="60" y="9"/>
                </a:lnTo>
                <a:lnTo>
                  <a:pt x="64" y="12"/>
                </a:lnTo>
                <a:lnTo>
                  <a:pt x="64" y="0"/>
                </a:lnTo>
                <a:lnTo>
                  <a:pt x="64" y="8"/>
                </a:lnTo>
                <a:lnTo>
                  <a:pt x="67" y="15"/>
                </a:lnTo>
                <a:lnTo>
                  <a:pt x="67" y="33"/>
                </a:lnTo>
                <a:lnTo>
                  <a:pt x="67" y="32"/>
                </a:lnTo>
                <a:lnTo>
                  <a:pt x="71" y="39"/>
                </a:lnTo>
                <a:lnTo>
                  <a:pt x="71" y="53"/>
                </a:lnTo>
                <a:lnTo>
                  <a:pt x="71" y="39"/>
                </a:lnTo>
                <a:lnTo>
                  <a:pt x="71" y="47"/>
                </a:lnTo>
                <a:lnTo>
                  <a:pt x="75" y="57"/>
                </a:lnTo>
                <a:lnTo>
                  <a:pt x="75" y="77"/>
                </a:lnTo>
                <a:lnTo>
                  <a:pt x="75" y="72"/>
                </a:lnTo>
                <a:lnTo>
                  <a:pt x="79" y="69"/>
                </a:lnTo>
                <a:lnTo>
                  <a:pt x="79" y="80"/>
                </a:lnTo>
                <a:lnTo>
                  <a:pt x="79" y="68"/>
                </a:lnTo>
                <a:lnTo>
                  <a:pt x="82" y="68"/>
                </a:lnTo>
                <a:lnTo>
                  <a:pt x="82" y="23"/>
                </a:lnTo>
                <a:lnTo>
                  <a:pt x="86" y="27"/>
                </a:lnTo>
                <a:lnTo>
                  <a:pt x="86" y="72"/>
                </a:lnTo>
                <a:lnTo>
                  <a:pt x="90" y="68"/>
                </a:lnTo>
                <a:lnTo>
                  <a:pt x="90" y="56"/>
                </a:lnTo>
                <a:lnTo>
                  <a:pt x="90" y="59"/>
                </a:lnTo>
                <a:lnTo>
                  <a:pt x="94" y="51"/>
                </a:lnTo>
                <a:lnTo>
                  <a:pt x="94" y="6"/>
                </a:lnTo>
                <a:lnTo>
                  <a:pt x="94" y="12"/>
                </a:lnTo>
                <a:lnTo>
                  <a:pt x="97" y="14"/>
                </a:lnTo>
                <a:lnTo>
                  <a:pt x="97" y="39"/>
                </a:lnTo>
                <a:lnTo>
                  <a:pt x="101" y="59"/>
                </a:lnTo>
                <a:lnTo>
                  <a:pt x="101" y="102"/>
                </a:lnTo>
                <a:lnTo>
                  <a:pt x="105" y="105"/>
                </a:lnTo>
                <a:lnTo>
                  <a:pt x="105" y="108"/>
                </a:lnTo>
                <a:lnTo>
                  <a:pt x="105" y="42"/>
                </a:lnTo>
                <a:lnTo>
                  <a:pt x="109" y="35"/>
                </a:lnTo>
                <a:lnTo>
                  <a:pt x="109" y="35"/>
                </a:lnTo>
                <a:lnTo>
                  <a:pt x="109" y="48"/>
                </a:lnTo>
                <a:lnTo>
                  <a:pt x="112" y="66"/>
                </a:lnTo>
                <a:lnTo>
                  <a:pt x="112" y="104"/>
                </a:lnTo>
                <a:lnTo>
                  <a:pt x="116" y="105"/>
                </a:lnTo>
                <a:lnTo>
                  <a:pt x="116" y="18"/>
                </a:lnTo>
                <a:lnTo>
                  <a:pt x="116" y="30"/>
                </a:lnTo>
                <a:lnTo>
                  <a:pt x="120" y="27"/>
                </a:lnTo>
                <a:lnTo>
                  <a:pt x="120" y="36"/>
                </a:lnTo>
                <a:lnTo>
                  <a:pt x="120" y="33"/>
                </a:lnTo>
                <a:lnTo>
                  <a:pt x="124" y="30"/>
                </a:lnTo>
                <a:lnTo>
                  <a:pt x="124" y="33"/>
                </a:lnTo>
                <a:lnTo>
                  <a:pt x="124" y="23"/>
                </a:lnTo>
                <a:lnTo>
                  <a:pt x="127" y="35"/>
                </a:lnTo>
                <a:lnTo>
                  <a:pt x="127" y="26"/>
                </a:lnTo>
                <a:lnTo>
                  <a:pt x="127" y="35"/>
                </a:lnTo>
                <a:lnTo>
                  <a:pt x="131" y="44"/>
                </a:lnTo>
                <a:lnTo>
                  <a:pt x="131" y="65"/>
                </a:lnTo>
                <a:lnTo>
                  <a:pt x="131" y="27"/>
                </a:lnTo>
                <a:lnTo>
                  <a:pt x="135" y="38"/>
                </a:lnTo>
                <a:lnTo>
                  <a:pt x="135" y="36"/>
                </a:lnTo>
                <a:lnTo>
                  <a:pt x="135" y="45"/>
                </a:lnTo>
                <a:lnTo>
                  <a:pt x="139" y="57"/>
                </a:lnTo>
                <a:lnTo>
                  <a:pt x="139" y="30"/>
                </a:lnTo>
                <a:lnTo>
                  <a:pt x="142" y="35"/>
                </a:lnTo>
                <a:lnTo>
                  <a:pt x="142" y="36"/>
                </a:lnTo>
                <a:lnTo>
                  <a:pt x="142" y="20"/>
                </a:lnTo>
                <a:lnTo>
                  <a:pt x="146" y="21"/>
                </a:lnTo>
                <a:lnTo>
                  <a:pt x="146" y="39"/>
                </a:lnTo>
                <a:lnTo>
                  <a:pt x="150" y="54"/>
                </a:lnTo>
                <a:lnTo>
                  <a:pt x="150" y="36"/>
                </a:lnTo>
                <a:lnTo>
                  <a:pt x="150" y="50"/>
                </a:lnTo>
                <a:lnTo>
                  <a:pt x="154" y="54"/>
                </a:lnTo>
                <a:lnTo>
                  <a:pt x="154" y="71"/>
                </a:lnTo>
                <a:lnTo>
                  <a:pt x="154" y="69"/>
                </a:lnTo>
                <a:lnTo>
                  <a:pt x="157" y="65"/>
                </a:lnTo>
                <a:lnTo>
                  <a:pt x="157" y="33"/>
                </a:lnTo>
                <a:lnTo>
                  <a:pt x="157" y="45"/>
                </a:lnTo>
                <a:lnTo>
                  <a:pt x="161" y="42"/>
                </a:lnTo>
                <a:lnTo>
                  <a:pt x="161" y="47"/>
                </a:lnTo>
                <a:lnTo>
                  <a:pt x="161" y="33"/>
                </a:lnTo>
                <a:lnTo>
                  <a:pt x="161" y="35"/>
                </a:lnTo>
                <a:lnTo>
                  <a:pt x="165" y="47"/>
                </a:lnTo>
                <a:lnTo>
                  <a:pt x="165" y="35"/>
                </a:lnTo>
                <a:lnTo>
                  <a:pt x="165" y="53"/>
                </a:lnTo>
                <a:lnTo>
                  <a:pt x="169" y="65"/>
                </a:lnTo>
                <a:lnTo>
                  <a:pt x="169" y="74"/>
                </a:lnTo>
                <a:lnTo>
                  <a:pt x="169" y="50"/>
                </a:lnTo>
                <a:lnTo>
                  <a:pt x="169" y="53"/>
                </a:lnTo>
                <a:lnTo>
                  <a:pt x="172" y="60"/>
                </a:lnTo>
                <a:lnTo>
                  <a:pt x="172" y="77"/>
                </a:lnTo>
                <a:lnTo>
                  <a:pt x="172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3454400" y="1816100"/>
            <a:ext cx="268288" cy="228600"/>
          </a:xfrm>
          <a:custGeom>
            <a:avLst/>
            <a:gdLst/>
            <a:ahLst/>
            <a:cxnLst>
              <a:cxn ang="0">
                <a:pos x="4" y="36"/>
              </a:cxn>
              <a:cxn ang="0">
                <a:pos x="8" y="36"/>
              </a:cxn>
              <a:cxn ang="0">
                <a:pos x="12" y="51"/>
              </a:cxn>
              <a:cxn ang="0">
                <a:pos x="15" y="32"/>
              </a:cxn>
              <a:cxn ang="0">
                <a:pos x="19" y="32"/>
              </a:cxn>
              <a:cxn ang="0">
                <a:pos x="23" y="48"/>
              </a:cxn>
              <a:cxn ang="0">
                <a:pos x="26" y="30"/>
              </a:cxn>
              <a:cxn ang="0">
                <a:pos x="30" y="56"/>
              </a:cxn>
              <a:cxn ang="0">
                <a:pos x="34" y="83"/>
              </a:cxn>
              <a:cxn ang="0">
                <a:pos x="38" y="123"/>
              </a:cxn>
              <a:cxn ang="0">
                <a:pos x="41" y="108"/>
              </a:cxn>
              <a:cxn ang="0">
                <a:pos x="45" y="86"/>
              </a:cxn>
              <a:cxn ang="0">
                <a:pos x="49" y="75"/>
              </a:cxn>
              <a:cxn ang="0">
                <a:pos x="53" y="83"/>
              </a:cxn>
              <a:cxn ang="0">
                <a:pos x="56" y="96"/>
              </a:cxn>
              <a:cxn ang="0">
                <a:pos x="60" y="92"/>
              </a:cxn>
              <a:cxn ang="0">
                <a:pos x="64" y="114"/>
              </a:cxn>
              <a:cxn ang="0">
                <a:pos x="68" y="134"/>
              </a:cxn>
              <a:cxn ang="0">
                <a:pos x="75" y="144"/>
              </a:cxn>
              <a:cxn ang="0">
                <a:pos x="79" y="131"/>
              </a:cxn>
              <a:cxn ang="0">
                <a:pos x="83" y="35"/>
              </a:cxn>
              <a:cxn ang="0">
                <a:pos x="86" y="24"/>
              </a:cxn>
              <a:cxn ang="0">
                <a:pos x="90" y="20"/>
              </a:cxn>
              <a:cxn ang="0">
                <a:pos x="94" y="18"/>
              </a:cxn>
              <a:cxn ang="0">
                <a:pos x="101" y="9"/>
              </a:cxn>
              <a:cxn ang="0">
                <a:pos x="105" y="23"/>
              </a:cxn>
              <a:cxn ang="0">
                <a:pos x="109" y="75"/>
              </a:cxn>
              <a:cxn ang="0">
                <a:pos x="113" y="59"/>
              </a:cxn>
              <a:cxn ang="0">
                <a:pos x="116" y="51"/>
              </a:cxn>
              <a:cxn ang="0">
                <a:pos x="120" y="24"/>
              </a:cxn>
              <a:cxn ang="0">
                <a:pos x="124" y="44"/>
              </a:cxn>
              <a:cxn ang="0">
                <a:pos x="128" y="17"/>
              </a:cxn>
              <a:cxn ang="0">
                <a:pos x="131" y="27"/>
              </a:cxn>
              <a:cxn ang="0">
                <a:pos x="135" y="53"/>
              </a:cxn>
              <a:cxn ang="0">
                <a:pos x="139" y="45"/>
              </a:cxn>
              <a:cxn ang="0">
                <a:pos x="146" y="101"/>
              </a:cxn>
              <a:cxn ang="0">
                <a:pos x="150" y="12"/>
              </a:cxn>
              <a:cxn ang="0">
                <a:pos x="154" y="77"/>
              </a:cxn>
              <a:cxn ang="0">
                <a:pos x="158" y="60"/>
              </a:cxn>
              <a:cxn ang="0">
                <a:pos x="161" y="60"/>
              </a:cxn>
              <a:cxn ang="0">
                <a:pos x="165" y="74"/>
              </a:cxn>
              <a:cxn ang="0">
                <a:pos x="169" y="72"/>
              </a:cxn>
            </a:cxnLst>
            <a:rect l="0" t="0" r="r" b="b"/>
            <a:pathLst>
              <a:path w="169" h="144">
                <a:moveTo>
                  <a:pt x="0" y="60"/>
                </a:moveTo>
                <a:lnTo>
                  <a:pt x="4" y="57"/>
                </a:lnTo>
                <a:lnTo>
                  <a:pt x="4" y="36"/>
                </a:lnTo>
                <a:lnTo>
                  <a:pt x="4" y="38"/>
                </a:lnTo>
                <a:lnTo>
                  <a:pt x="8" y="41"/>
                </a:lnTo>
                <a:lnTo>
                  <a:pt x="8" y="36"/>
                </a:lnTo>
                <a:lnTo>
                  <a:pt x="8" y="45"/>
                </a:lnTo>
                <a:lnTo>
                  <a:pt x="12" y="48"/>
                </a:lnTo>
                <a:lnTo>
                  <a:pt x="12" y="51"/>
                </a:lnTo>
                <a:lnTo>
                  <a:pt x="12" y="26"/>
                </a:lnTo>
                <a:lnTo>
                  <a:pt x="12" y="30"/>
                </a:lnTo>
                <a:lnTo>
                  <a:pt x="15" y="32"/>
                </a:lnTo>
                <a:lnTo>
                  <a:pt x="15" y="35"/>
                </a:lnTo>
                <a:lnTo>
                  <a:pt x="15" y="30"/>
                </a:lnTo>
                <a:lnTo>
                  <a:pt x="19" y="32"/>
                </a:lnTo>
                <a:lnTo>
                  <a:pt x="19" y="32"/>
                </a:lnTo>
                <a:lnTo>
                  <a:pt x="19" y="51"/>
                </a:lnTo>
                <a:lnTo>
                  <a:pt x="23" y="48"/>
                </a:lnTo>
                <a:lnTo>
                  <a:pt x="23" y="50"/>
                </a:lnTo>
                <a:lnTo>
                  <a:pt x="23" y="30"/>
                </a:lnTo>
                <a:lnTo>
                  <a:pt x="26" y="30"/>
                </a:lnTo>
                <a:lnTo>
                  <a:pt x="26" y="66"/>
                </a:lnTo>
                <a:lnTo>
                  <a:pt x="26" y="59"/>
                </a:lnTo>
                <a:lnTo>
                  <a:pt x="30" y="56"/>
                </a:lnTo>
                <a:lnTo>
                  <a:pt x="30" y="78"/>
                </a:lnTo>
                <a:lnTo>
                  <a:pt x="30" y="74"/>
                </a:lnTo>
                <a:lnTo>
                  <a:pt x="34" y="83"/>
                </a:lnTo>
                <a:lnTo>
                  <a:pt x="34" y="117"/>
                </a:lnTo>
                <a:lnTo>
                  <a:pt x="38" y="120"/>
                </a:lnTo>
                <a:lnTo>
                  <a:pt x="38" y="123"/>
                </a:lnTo>
                <a:lnTo>
                  <a:pt x="38" y="120"/>
                </a:lnTo>
                <a:lnTo>
                  <a:pt x="38" y="122"/>
                </a:lnTo>
                <a:lnTo>
                  <a:pt x="41" y="108"/>
                </a:lnTo>
                <a:lnTo>
                  <a:pt x="41" y="83"/>
                </a:lnTo>
                <a:lnTo>
                  <a:pt x="41" y="87"/>
                </a:lnTo>
                <a:lnTo>
                  <a:pt x="45" y="86"/>
                </a:lnTo>
                <a:lnTo>
                  <a:pt x="45" y="72"/>
                </a:lnTo>
                <a:lnTo>
                  <a:pt x="49" y="80"/>
                </a:lnTo>
                <a:lnTo>
                  <a:pt x="49" y="75"/>
                </a:lnTo>
                <a:lnTo>
                  <a:pt x="49" y="86"/>
                </a:lnTo>
                <a:lnTo>
                  <a:pt x="53" y="74"/>
                </a:lnTo>
                <a:lnTo>
                  <a:pt x="53" y="83"/>
                </a:lnTo>
                <a:lnTo>
                  <a:pt x="53" y="75"/>
                </a:lnTo>
                <a:lnTo>
                  <a:pt x="56" y="86"/>
                </a:lnTo>
                <a:lnTo>
                  <a:pt x="56" y="96"/>
                </a:lnTo>
                <a:lnTo>
                  <a:pt x="60" y="92"/>
                </a:lnTo>
                <a:lnTo>
                  <a:pt x="60" y="99"/>
                </a:lnTo>
                <a:lnTo>
                  <a:pt x="60" y="92"/>
                </a:lnTo>
                <a:lnTo>
                  <a:pt x="64" y="98"/>
                </a:lnTo>
                <a:lnTo>
                  <a:pt x="64" y="95"/>
                </a:lnTo>
                <a:lnTo>
                  <a:pt x="64" y="114"/>
                </a:lnTo>
                <a:lnTo>
                  <a:pt x="68" y="116"/>
                </a:lnTo>
                <a:lnTo>
                  <a:pt x="68" y="138"/>
                </a:lnTo>
                <a:lnTo>
                  <a:pt x="68" y="134"/>
                </a:lnTo>
                <a:lnTo>
                  <a:pt x="71" y="132"/>
                </a:lnTo>
                <a:lnTo>
                  <a:pt x="71" y="140"/>
                </a:lnTo>
                <a:lnTo>
                  <a:pt x="75" y="144"/>
                </a:lnTo>
                <a:lnTo>
                  <a:pt x="75" y="102"/>
                </a:lnTo>
                <a:lnTo>
                  <a:pt x="79" y="125"/>
                </a:lnTo>
                <a:lnTo>
                  <a:pt x="79" y="131"/>
                </a:lnTo>
                <a:lnTo>
                  <a:pt x="79" y="65"/>
                </a:lnTo>
                <a:lnTo>
                  <a:pt x="83" y="54"/>
                </a:lnTo>
                <a:lnTo>
                  <a:pt x="83" y="35"/>
                </a:lnTo>
                <a:lnTo>
                  <a:pt x="86" y="35"/>
                </a:lnTo>
                <a:lnTo>
                  <a:pt x="86" y="57"/>
                </a:lnTo>
                <a:lnTo>
                  <a:pt x="86" y="24"/>
                </a:lnTo>
                <a:lnTo>
                  <a:pt x="90" y="14"/>
                </a:lnTo>
                <a:lnTo>
                  <a:pt x="90" y="12"/>
                </a:lnTo>
                <a:lnTo>
                  <a:pt x="90" y="20"/>
                </a:lnTo>
                <a:lnTo>
                  <a:pt x="94" y="15"/>
                </a:lnTo>
                <a:lnTo>
                  <a:pt x="94" y="27"/>
                </a:lnTo>
                <a:lnTo>
                  <a:pt x="94" y="18"/>
                </a:lnTo>
                <a:lnTo>
                  <a:pt x="98" y="14"/>
                </a:lnTo>
                <a:lnTo>
                  <a:pt x="98" y="0"/>
                </a:lnTo>
                <a:lnTo>
                  <a:pt x="101" y="9"/>
                </a:lnTo>
                <a:lnTo>
                  <a:pt x="101" y="3"/>
                </a:lnTo>
                <a:lnTo>
                  <a:pt x="101" y="24"/>
                </a:lnTo>
                <a:lnTo>
                  <a:pt x="105" y="23"/>
                </a:lnTo>
                <a:lnTo>
                  <a:pt x="105" y="65"/>
                </a:lnTo>
                <a:lnTo>
                  <a:pt x="109" y="62"/>
                </a:lnTo>
                <a:lnTo>
                  <a:pt x="109" y="75"/>
                </a:lnTo>
                <a:lnTo>
                  <a:pt x="109" y="60"/>
                </a:lnTo>
                <a:lnTo>
                  <a:pt x="113" y="50"/>
                </a:lnTo>
                <a:lnTo>
                  <a:pt x="113" y="59"/>
                </a:lnTo>
                <a:lnTo>
                  <a:pt x="113" y="20"/>
                </a:lnTo>
                <a:lnTo>
                  <a:pt x="113" y="23"/>
                </a:lnTo>
                <a:lnTo>
                  <a:pt x="116" y="51"/>
                </a:lnTo>
                <a:lnTo>
                  <a:pt x="116" y="89"/>
                </a:lnTo>
                <a:lnTo>
                  <a:pt x="116" y="54"/>
                </a:lnTo>
                <a:lnTo>
                  <a:pt x="120" y="24"/>
                </a:lnTo>
                <a:lnTo>
                  <a:pt x="120" y="11"/>
                </a:lnTo>
                <a:lnTo>
                  <a:pt x="120" y="27"/>
                </a:lnTo>
                <a:lnTo>
                  <a:pt x="124" y="44"/>
                </a:lnTo>
                <a:lnTo>
                  <a:pt x="124" y="69"/>
                </a:lnTo>
                <a:lnTo>
                  <a:pt x="128" y="63"/>
                </a:lnTo>
                <a:lnTo>
                  <a:pt x="128" y="17"/>
                </a:lnTo>
                <a:lnTo>
                  <a:pt x="128" y="27"/>
                </a:lnTo>
                <a:lnTo>
                  <a:pt x="131" y="14"/>
                </a:lnTo>
                <a:lnTo>
                  <a:pt x="131" y="27"/>
                </a:lnTo>
                <a:lnTo>
                  <a:pt x="131" y="24"/>
                </a:lnTo>
                <a:lnTo>
                  <a:pt x="135" y="26"/>
                </a:lnTo>
                <a:lnTo>
                  <a:pt x="135" y="53"/>
                </a:lnTo>
                <a:lnTo>
                  <a:pt x="135" y="39"/>
                </a:lnTo>
                <a:lnTo>
                  <a:pt x="139" y="27"/>
                </a:lnTo>
                <a:lnTo>
                  <a:pt x="139" y="45"/>
                </a:lnTo>
                <a:lnTo>
                  <a:pt x="143" y="42"/>
                </a:lnTo>
                <a:lnTo>
                  <a:pt x="143" y="105"/>
                </a:lnTo>
                <a:lnTo>
                  <a:pt x="146" y="101"/>
                </a:lnTo>
                <a:lnTo>
                  <a:pt x="146" y="41"/>
                </a:lnTo>
                <a:lnTo>
                  <a:pt x="150" y="27"/>
                </a:lnTo>
                <a:lnTo>
                  <a:pt x="150" y="12"/>
                </a:lnTo>
                <a:lnTo>
                  <a:pt x="150" y="27"/>
                </a:lnTo>
                <a:lnTo>
                  <a:pt x="154" y="30"/>
                </a:lnTo>
                <a:lnTo>
                  <a:pt x="154" y="77"/>
                </a:lnTo>
                <a:lnTo>
                  <a:pt x="154" y="75"/>
                </a:lnTo>
                <a:lnTo>
                  <a:pt x="158" y="80"/>
                </a:lnTo>
                <a:lnTo>
                  <a:pt x="158" y="60"/>
                </a:lnTo>
                <a:lnTo>
                  <a:pt x="158" y="72"/>
                </a:lnTo>
                <a:lnTo>
                  <a:pt x="161" y="68"/>
                </a:lnTo>
                <a:lnTo>
                  <a:pt x="161" y="60"/>
                </a:lnTo>
                <a:lnTo>
                  <a:pt x="161" y="72"/>
                </a:lnTo>
                <a:lnTo>
                  <a:pt x="165" y="69"/>
                </a:lnTo>
                <a:lnTo>
                  <a:pt x="165" y="74"/>
                </a:lnTo>
                <a:lnTo>
                  <a:pt x="165" y="62"/>
                </a:lnTo>
                <a:lnTo>
                  <a:pt x="169" y="69"/>
                </a:lnTo>
                <a:lnTo>
                  <a:pt x="169" y="72"/>
                </a:lnTo>
                <a:lnTo>
                  <a:pt x="169" y="60"/>
                </a:lnTo>
                <a:lnTo>
                  <a:pt x="169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3722688" y="1797050"/>
            <a:ext cx="261938" cy="238125"/>
          </a:xfrm>
          <a:custGeom>
            <a:avLst/>
            <a:gdLst/>
            <a:ahLst/>
            <a:cxnLst>
              <a:cxn ang="0">
                <a:pos x="4" y="77"/>
              </a:cxn>
              <a:cxn ang="0">
                <a:pos x="7" y="96"/>
              </a:cxn>
              <a:cxn ang="0">
                <a:pos x="11" y="123"/>
              </a:cxn>
              <a:cxn ang="0">
                <a:pos x="19" y="150"/>
              </a:cxn>
              <a:cxn ang="0">
                <a:pos x="22" y="135"/>
              </a:cxn>
              <a:cxn ang="0">
                <a:pos x="22" y="140"/>
              </a:cxn>
              <a:cxn ang="0">
                <a:pos x="26" y="95"/>
              </a:cxn>
              <a:cxn ang="0">
                <a:pos x="30" y="86"/>
              </a:cxn>
              <a:cxn ang="0">
                <a:pos x="34" y="86"/>
              </a:cxn>
              <a:cxn ang="0">
                <a:pos x="41" y="93"/>
              </a:cxn>
              <a:cxn ang="0">
                <a:pos x="45" y="138"/>
              </a:cxn>
              <a:cxn ang="0">
                <a:pos x="45" y="144"/>
              </a:cxn>
              <a:cxn ang="0">
                <a:pos x="52" y="32"/>
              </a:cxn>
              <a:cxn ang="0">
                <a:pos x="52" y="80"/>
              </a:cxn>
              <a:cxn ang="0">
                <a:pos x="56" y="30"/>
              </a:cxn>
              <a:cxn ang="0">
                <a:pos x="60" y="35"/>
              </a:cxn>
              <a:cxn ang="0">
                <a:pos x="64" y="20"/>
              </a:cxn>
              <a:cxn ang="0">
                <a:pos x="71" y="6"/>
              </a:cxn>
              <a:cxn ang="0">
                <a:pos x="75" y="9"/>
              </a:cxn>
              <a:cxn ang="0">
                <a:pos x="75" y="14"/>
              </a:cxn>
              <a:cxn ang="0">
                <a:pos x="79" y="3"/>
              </a:cxn>
              <a:cxn ang="0">
                <a:pos x="82" y="6"/>
              </a:cxn>
              <a:cxn ang="0">
                <a:pos x="86" y="15"/>
              </a:cxn>
              <a:cxn ang="0">
                <a:pos x="90" y="65"/>
              </a:cxn>
              <a:cxn ang="0">
                <a:pos x="94" y="38"/>
              </a:cxn>
              <a:cxn ang="0">
                <a:pos x="97" y="29"/>
              </a:cxn>
              <a:cxn ang="0">
                <a:pos x="101" y="14"/>
              </a:cxn>
              <a:cxn ang="0">
                <a:pos x="105" y="32"/>
              </a:cxn>
              <a:cxn ang="0">
                <a:pos x="112" y="78"/>
              </a:cxn>
              <a:cxn ang="0">
                <a:pos x="116" y="44"/>
              </a:cxn>
              <a:cxn ang="0">
                <a:pos x="120" y="33"/>
              </a:cxn>
              <a:cxn ang="0">
                <a:pos x="124" y="68"/>
              </a:cxn>
              <a:cxn ang="0">
                <a:pos x="127" y="119"/>
              </a:cxn>
              <a:cxn ang="0">
                <a:pos x="131" y="96"/>
              </a:cxn>
              <a:cxn ang="0">
                <a:pos x="135" y="9"/>
              </a:cxn>
              <a:cxn ang="0">
                <a:pos x="139" y="14"/>
              </a:cxn>
              <a:cxn ang="0">
                <a:pos x="142" y="62"/>
              </a:cxn>
              <a:cxn ang="0">
                <a:pos x="146" y="102"/>
              </a:cxn>
              <a:cxn ang="0">
                <a:pos x="154" y="71"/>
              </a:cxn>
              <a:cxn ang="0">
                <a:pos x="157" y="83"/>
              </a:cxn>
              <a:cxn ang="0">
                <a:pos x="157" y="86"/>
              </a:cxn>
              <a:cxn ang="0">
                <a:pos x="165" y="56"/>
              </a:cxn>
            </a:cxnLst>
            <a:rect l="0" t="0" r="r" b="b"/>
            <a:pathLst>
              <a:path w="165" h="150">
                <a:moveTo>
                  <a:pt x="0" y="75"/>
                </a:moveTo>
                <a:lnTo>
                  <a:pt x="4" y="69"/>
                </a:lnTo>
                <a:lnTo>
                  <a:pt x="4" y="77"/>
                </a:lnTo>
                <a:lnTo>
                  <a:pt x="4" y="75"/>
                </a:lnTo>
                <a:lnTo>
                  <a:pt x="7" y="72"/>
                </a:lnTo>
                <a:lnTo>
                  <a:pt x="7" y="96"/>
                </a:lnTo>
                <a:lnTo>
                  <a:pt x="11" y="102"/>
                </a:lnTo>
                <a:lnTo>
                  <a:pt x="11" y="95"/>
                </a:lnTo>
                <a:lnTo>
                  <a:pt x="11" y="123"/>
                </a:lnTo>
                <a:lnTo>
                  <a:pt x="15" y="123"/>
                </a:lnTo>
                <a:lnTo>
                  <a:pt x="15" y="144"/>
                </a:lnTo>
                <a:lnTo>
                  <a:pt x="19" y="150"/>
                </a:lnTo>
                <a:lnTo>
                  <a:pt x="19" y="110"/>
                </a:lnTo>
                <a:lnTo>
                  <a:pt x="19" y="143"/>
                </a:lnTo>
                <a:lnTo>
                  <a:pt x="22" y="135"/>
                </a:lnTo>
                <a:lnTo>
                  <a:pt x="22" y="141"/>
                </a:lnTo>
                <a:lnTo>
                  <a:pt x="22" y="116"/>
                </a:lnTo>
                <a:lnTo>
                  <a:pt x="22" y="140"/>
                </a:lnTo>
                <a:lnTo>
                  <a:pt x="26" y="143"/>
                </a:lnTo>
                <a:lnTo>
                  <a:pt x="26" y="147"/>
                </a:lnTo>
                <a:lnTo>
                  <a:pt x="26" y="95"/>
                </a:lnTo>
                <a:lnTo>
                  <a:pt x="30" y="102"/>
                </a:lnTo>
                <a:lnTo>
                  <a:pt x="30" y="83"/>
                </a:lnTo>
                <a:lnTo>
                  <a:pt x="30" y="86"/>
                </a:lnTo>
                <a:lnTo>
                  <a:pt x="34" y="87"/>
                </a:lnTo>
                <a:lnTo>
                  <a:pt x="34" y="96"/>
                </a:lnTo>
                <a:lnTo>
                  <a:pt x="34" y="86"/>
                </a:lnTo>
                <a:lnTo>
                  <a:pt x="37" y="81"/>
                </a:lnTo>
                <a:lnTo>
                  <a:pt x="37" y="98"/>
                </a:lnTo>
                <a:lnTo>
                  <a:pt x="41" y="93"/>
                </a:lnTo>
                <a:lnTo>
                  <a:pt x="41" y="86"/>
                </a:lnTo>
                <a:lnTo>
                  <a:pt x="41" y="114"/>
                </a:lnTo>
                <a:lnTo>
                  <a:pt x="45" y="138"/>
                </a:lnTo>
                <a:lnTo>
                  <a:pt x="45" y="146"/>
                </a:lnTo>
                <a:lnTo>
                  <a:pt x="45" y="137"/>
                </a:lnTo>
                <a:lnTo>
                  <a:pt x="45" y="144"/>
                </a:lnTo>
                <a:lnTo>
                  <a:pt x="49" y="146"/>
                </a:lnTo>
                <a:lnTo>
                  <a:pt x="49" y="29"/>
                </a:lnTo>
                <a:lnTo>
                  <a:pt x="52" y="32"/>
                </a:lnTo>
                <a:lnTo>
                  <a:pt x="52" y="80"/>
                </a:lnTo>
                <a:lnTo>
                  <a:pt x="52" y="23"/>
                </a:lnTo>
                <a:lnTo>
                  <a:pt x="52" y="80"/>
                </a:lnTo>
                <a:lnTo>
                  <a:pt x="56" y="57"/>
                </a:lnTo>
                <a:lnTo>
                  <a:pt x="56" y="27"/>
                </a:lnTo>
                <a:lnTo>
                  <a:pt x="56" y="30"/>
                </a:lnTo>
                <a:lnTo>
                  <a:pt x="60" y="36"/>
                </a:lnTo>
                <a:lnTo>
                  <a:pt x="60" y="69"/>
                </a:lnTo>
                <a:lnTo>
                  <a:pt x="60" y="35"/>
                </a:lnTo>
                <a:lnTo>
                  <a:pt x="60" y="66"/>
                </a:lnTo>
                <a:lnTo>
                  <a:pt x="64" y="57"/>
                </a:lnTo>
                <a:lnTo>
                  <a:pt x="64" y="20"/>
                </a:lnTo>
                <a:lnTo>
                  <a:pt x="67" y="26"/>
                </a:lnTo>
                <a:lnTo>
                  <a:pt x="67" y="11"/>
                </a:lnTo>
                <a:lnTo>
                  <a:pt x="71" y="6"/>
                </a:lnTo>
                <a:lnTo>
                  <a:pt x="71" y="17"/>
                </a:lnTo>
                <a:lnTo>
                  <a:pt x="71" y="9"/>
                </a:lnTo>
                <a:lnTo>
                  <a:pt x="75" y="9"/>
                </a:lnTo>
                <a:lnTo>
                  <a:pt x="75" y="15"/>
                </a:lnTo>
                <a:lnTo>
                  <a:pt x="75" y="0"/>
                </a:lnTo>
                <a:lnTo>
                  <a:pt x="75" y="14"/>
                </a:lnTo>
                <a:lnTo>
                  <a:pt x="79" y="14"/>
                </a:lnTo>
                <a:lnTo>
                  <a:pt x="79" y="17"/>
                </a:lnTo>
                <a:lnTo>
                  <a:pt x="79" y="3"/>
                </a:lnTo>
                <a:lnTo>
                  <a:pt x="79" y="12"/>
                </a:lnTo>
                <a:lnTo>
                  <a:pt x="82" y="8"/>
                </a:lnTo>
                <a:lnTo>
                  <a:pt x="82" y="6"/>
                </a:lnTo>
                <a:lnTo>
                  <a:pt x="82" y="24"/>
                </a:lnTo>
                <a:lnTo>
                  <a:pt x="86" y="17"/>
                </a:lnTo>
                <a:lnTo>
                  <a:pt x="86" y="15"/>
                </a:lnTo>
                <a:lnTo>
                  <a:pt x="86" y="26"/>
                </a:lnTo>
                <a:lnTo>
                  <a:pt x="90" y="17"/>
                </a:lnTo>
                <a:lnTo>
                  <a:pt x="90" y="65"/>
                </a:lnTo>
                <a:lnTo>
                  <a:pt x="94" y="60"/>
                </a:lnTo>
                <a:lnTo>
                  <a:pt x="94" y="71"/>
                </a:lnTo>
                <a:lnTo>
                  <a:pt x="94" y="38"/>
                </a:lnTo>
                <a:lnTo>
                  <a:pt x="94" y="50"/>
                </a:lnTo>
                <a:lnTo>
                  <a:pt x="97" y="54"/>
                </a:lnTo>
                <a:lnTo>
                  <a:pt x="97" y="29"/>
                </a:lnTo>
                <a:lnTo>
                  <a:pt x="101" y="23"/>
                </a:lnTo>
                <a:lnTo>
                  <a:pt x="101" y="9"/>
                </a:lnTo>
                <a:lnTo>
                  <a:pt x="101" y="14"/>
                </a:lnTo>
                <a:lnTo>
                  <a:pt x="105" y="18"/>
                </a:lnTo>
                <a:lnTo>
                  <a:pt x="105" y="11"/>
                </a:lnTo>
                <a:lnTo>
                  <a:pt x="105" y="32"/>
                </a:lnTo>
                <a:lnTo>
                  <a:pt x="109" y="27"/>
                </a:lnTo>
                <a:lnTo>
                  <a:pt x="109" y="81"/>
                </a:lnTo>
                <a:lnTo>
                  <a:pt x="112" y="78"/>
                </a:lnTo>
                <a:lnTo>
                  <a:pt x="112" y="26"/>
                </a:lnTo>
                <a:lnTo>
                  <a:pt x="112" y="38"/>
                </a:lnTo>
                <a:lnTo>
                  <a:pt x="116" y="44"/>
                </a:lnTo>
                <a:lnTo>
                  <a:pt x="116" y="48"/>
                </a:lnTo>
                <a:lnTo>
                  <a:pt x="116" y="36"/>
                </a:lnTo>
                <a:lnTo>
                  <a:pt x="120" y="33"/>
                </a:lnTo>
                <a:lnTo>
                  <a:pt x="120" y="65"/>
                </a:lnTo>
                <a:lnTo>
                  <a:pt x="124" y="71"/>
                </a:lnTo>
                <a:lnTo>
                  <a:pt x="124" y="68"/>
                </a:lnTo>
                <a:lnTo>
                  <a:pt x="124" y="111"/>
                </a:lnTo>
                <a:lnTo>
                  <a:pt x="127" y="117"/>
                </a:lnTo>
                <a:lnTo>
                  <a:pt x="127" y="119"/>
                </a:lnTo>
                <a:lnTo>
                  <a:pt x="127" y="99"/>
                </a:lnTo>
                <a:lnTo>
                  <a:pt x="127" y="107"/>
                </a:lnTo>
                <a:lnTo>
                  <a:pt x="131" y="96"/>
                </a:lnTo>
                <a:lnTo>
                  <a:pt x="131" y="74"/>
                </a:lnTo>
                <a:lnTo>
                  <a:pt x="135" y="72"/>
                </a:lnTo>
                <a:lnTo>
                  <a:pt x="135" y="9"/>
                </a:lnTo>
                <a:lnTo>
                  <a:pt x="139" y="17"/>
                </a:lnTo>
                <a:lnTo>
                  <a:pt x="139" y="29"/>
                </a:lnTo>
                <a:lnTo>
                  <a:pt x="139" y="14"/>
                </a:lnTo>
                <a:lnTo>
                  <a:pt x="139" y="21"/>
                </a:lnTo>
                <a:lnTo>
                  <a:pt x="142" y="24"/>
                </a:lnTo>
                <a:lnTo>
                  <a:pt x="142" y="62"/>
                </a:lnTo>
                <a:lnTo>
                  <a:pt x="146" y="90"/>
                </a:lnTo>
                <a:lnTo>
                  <a:pt x="146" y="117"/>
                </a:lnTo>
                <a:lnTo>
                  <a:pt x="146" y="102"/>
                </a:lnTo>
                <a:lnTo>
                  <a:pt x="150" y="98"/>
                </a:lnTo>
                <a:lnTo>
                  <a:pt x="150" y="71"/>
                </a:lnTo>
                <a:lnTo>
                  <a:pt x="154" y="71"/>
                </a:lnTo>
                <a:lnTo>
                  <a:pt x="154" y="69"/>
                </a:lnTo>
                <a:lnTo>
                  <a:pt x="154" y="77"/>
                </a:lnTo>
                <a:lnTo>
                  <a:pt x="157" y="83"/>
                </a:lnTo>
                <a:lnTo>
                  <a:pt x="157" y="87"/>
                </a:lnTo>
                <a:lnTo>
                  <a:pt x="157" y="75"/>
                </a:lnTo>
                <a:lnTo>
                  <a:pt x="157" y="86"/>
                </a:lnTo>
                <a:lnTo>
                  <a:pt x="161" y="84"/>
                </a:lnTo>
                <a:lnTo>
                  <a:pt x="161" y="65"/>
                </a:lnTo>
                <a:lnTo>
                  <a:pt x="165" y="56"/>
                </a:lnTo>
                <a:lnTo>
                  <a:pt x="165" y="47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0" name="Freeform 76"/>
          <p:cNvSpPr>
            <a:spLocks/>
          </p:cNvSpPr>
          <p:nvPr/>
        </p:nvSpPr>
        <p:spPr bwMode="auto">
          <a:xfrm>
            <a:off x="3984625" y="1820862"/>
            <a:ext cx="261938" cy="204788"/>
          </a:xfrm>
          <a:custGeom>
            <a:avLst/>
            <a:gdLst/>
            <a:ahLst/>
            <a:cxnLst>
              <a:cxn ang="0">
                <a:pos x="4" y="66"/>
              </a:cxn>
              <a:cxn ang="0">
                <a:pos x="7" y="81"/>
              </a:cxn>
              <a:cxn ang="0">
                <a:pos x="11" y="18"/>
              </a:cxn>
              <a:cxn ang="0">
                <a:pos x="15" y="80"/>
              </a:cxn>
              <a:cxn ang="0">
                <a:pos x="19" y="17"/>
              </a:cxn>
              <a:cxn ang="0">
                <a:pos x="22" y="0"/>
              </a:cxn>
              <a:cxn ang="0">
                <a:pos x="26" y="57"/>
              </a:cxn>
              <a:cxn ang="0">
                <a:pos x="30" y="71"/>
              </a:cxn>
              <a:cxn ang="0">
                <a:pos x="33" y="30"/>
              </a:cxn>
              <a:cxn ang="0">
                <a:pos x="37" y="30"/>
              </a:cxn>
              <a:cxn ang="0">
                <a:pos x="41" y="33"/>
              </a:cxn>
              <a:cxn ang="0">
                <a:pos x="45" y="57"/>
              </a:cxn>
              <a:cxn ang="0">
                <a:pos x="48" y="33"/>
              </a:cxn>
              <a:cxn ang="0">
                <a:pos x="52" y="63"/>
              </a:cxn>
              <a:cxn ang="0">
                <a:pos x="56" y="30"/>
              </a:cxn>
              <a:cxn ang="0">
                <a:pos x="60" y="26"/>
              </a:cxn>
              <a:cxn ang="0">
                <a:pos x="63" y="44"/>
              </a:cxn>
              <a:cxn ang="0">
                <a:pos x="67" y="65"/>
              </a:cxn>
              <a:cxn ang="0">
                <a:pos x="71" y="59"/>
              </a:cxn>
              <a:cxn ang="0">
                <a:pos x="75" y="80"/>
              </a:cxn>
              <a:cxn ang="0">
                <a:pos x="82" y="42"/>
              </a:cxn>
              <a:cxn ang="0">
                <a:pos x="86" y="27"/>
              </a:cxn>
              <a:cxn ang="0">
                <a:pos x="90" y="24"/>
              </a:cxn>
              <a:cxn ang="0">
                <a:pos x="90" y="21"/>
              </a:cxn>
              <a:cxn ang="0">
                <a:pos x="93" y="23"/>
              </a:cxn>
              <a:cxn ang="0">
                <a:pos x="97" y="66"/>
              </a:cxn>
              <a:cxn ang="0">
                <a:pos x="105" y="105"/>
              </a:cxn>
              <a:cxn ang="0">
                <a:pos x="108" y="98"/>
              </a:cxn>
              <a:cxn ang="0">
                <a:pos x="112" y="87"/>
              </a:cxn>
              <a:cxn ang="0">
                <a:pos x="116" y="99"/>
              </a:cxn>
              <a:cxn ang="0">
                <a:pos x="120" y="93"/>
              </a:cxn>
              <a:cxn ang="0">
                <a:pos x="123" y="129"/>
              </a:cxn>
              <a:cxn ang="0">
                <a:pos x="127" y="116"/>
              </a:cxn>
              <a:cxn ang="0">
                <a:pos x="131" y="113"/>
              </a:cxn>
              <a:cxn ang="0">
                <a:pos x="135" y="119"/>
              </a:cxn>
              <a:cxn ang="0">
                <a:pos x="138" y="18"/>
              </a:cxn>
              <a:cxn ang="0">
                <a:pos x="142" y="23"/>
              </a:cxn>
              <a:cxn ang="0">
                <a:pos x="146" y="44"/>
              </a:cxn>
              <a:cxn ang="0">
                <a:pos x="150" y="60"/>
              </a:cxn>
              <a:cxn ang="0">
                <a:pos x="153" y="35"/>
              </a:cxn>
              <a:cxn ang="0">
                <a:pos x="157" y="35"/>
              </a:cxn>
              <a:cxn ang="0">
                <a:pos x="161" y="35"/>
              </a:cxn>
            </a:cxnLst>
            <a:rect l="0" t="0" r="r" b="b"/>
            <a:pathLst>
              <a:path w="165" h="129">
                <a:moveTo>
                  <a:pt x="0" y="48"/>
                </a:moveTo>
                <a:lnTo>
                  <a:pt x="4" y="51"/>
                </a:lnTo>
                <a:lnTo>
                  <a:pt x="4" y="66"/>
                </a:lnTo>
                <a:lnTo>
                  <a:pt x="4" y="59"/>
                </a:lnTo>
                <a:lnTo>
                  <a:pt x="7" y="66"/>
                </a:lnTo>
                <a:lnTo>
                  <a:pt x="7" y="81"/>
                </a:lnTo>
                <a:lnTo>
                  <a:pt x="7" y="56"/>
                </a:lnTo>
                <a:lnTo>
                  <a:pt x="11" y="38"/>
                </a:lnTo>
                <a:lnTo>
                  <a:pt x="11" y="18"/>
                </a:lnTo>
                <a:lnTo>
                  <a:pt x="11" y="23"/>
                </a:lnTo>
                <a:lnTo>
                  <a:pt x="15" y="35"/>
                </a:lnTo>
                <a:lnTo>
                  <a:pt x="15" y="80"/>
                </a:lnTo>
                <a:lnTo>
                  <a:pt x="15" y="74"/>
                </a:lnTo>
                <a:lnTo>
                  <a:pt x="19" y="66"/>
                </a:lnTo>
                <a:lnTo>
                  <a:pt x="19" y="17"/>
                </a:lnTo>
                <a:lnTo>
                  <a:pt x="22" y="3"/>
                </a:lnTo>
                <a:lnTo>
                  <a:pt x="22" y="15"/>
                </a:lnTo>
                <a:lnTo>
                  <a:pt x="22" y="0"/>
                </a:lnTo>
                <a:lnTo>
                  <a:pt x="22" y="12"/>
                </a:lnTo>
                <a:lnTo>
                  <a:pt x="26" y="18"/>
                </a:lnTo>
                <a:lnTo>
                  <a:pt x="26" y="57"/>
                </a:lnTo>
                <a:lnTo>
                  <a:pt x="30" y="66"/>
                </a:lnTo>
                <a:lnTo>
                  <a:pt x="30" y="75"/>
                </a:lnTo>
                <a:lnTo>
                  <a:pt x="30" y="71"/>
                </a:lnTo>
                <a:lnTo>
                  <a:pt x="33" y="56"/>
                </a:lnTo>
                <a:lnTo>
                  <a:pt x="33" y="27"/>
                </a:lnTo>
                <a:lnTo>
                  <a:pt x="33" y="30"/>
                </a:lnTo>
                <a:lnTo>
                  <a:pt x="37" y="35"/>
                </a:lnTo>
                <a:lnTo>
                  <a:pt x="37" y="44"/>
                </a:lnTo>
                <a:lnTo>
                  <a:pt x="37" y="30"/>
                </a:lnTo>
                <a:lnTo>
                  <a:pt x="37" y="42"/>
                </a:lnTo>
                <a:lnTo>
                  <a:pt x="41" y="42"/>
                </a:lnTo>
                <a:lnTo>
                  <a:pt x="41" y="33"/>
                </a:lnTo>
                <a:lnTo>
                  <a:pt x="41" y="44"/>
                </a:lnTo>
                <a:lnTo>
                  <a:pt x="45" y="50"/>
                </a:lnTo>
                <a:lnTo>
                  <a:pt x="45" y="57"/>
                </a:lnTo>
                <a:lnTo>
                  <a:pt x="45" y="41"/>
                </a:lnTo>
                <a:lnTo>
                  <a:pt x="45" y="47"/>
                </a:lnTo>
                <a:lnTo>
                  <a:pt x="48" y="33"/>
                </a:lnTo>
                <a:lnTo>
                  <a:pt x="48" y="72"/>
                </a:lnTo>
                <a:lnTo>
                  <a:pt x="48" y="66"/>
                </a:lnTo>
                <a:lnTo>
                  <a:pt x="52" y="63"/>
                </a:lnTo>
                <a:lnTo>
                  <a:pt x="52" y="65"/>
                </a:lnTo>
                <a:lnTo>
                  <a:pt x="52" y="47"/>
                </a:lnTo>
                <a:lnTo>
                  <a:pt x="56" y="30"/>
                </a:lnTo>
                <a:lnTo>
                  <a:pt x="56" y="21"/>
                </a:lnTo>
                <a:lnTo>
                  <a:pt x="56" y="27"/>
                </a:lnTo>
                <a:lnTo>
                  <a:pt x="60" y="26"/>
                </a:lnTo>
                <a:lnTo>
                  <a:pt x="60" y="54"/>
                </a:lnTo>
                <a:lnTo>
                  <a:pt x="60" y="53"/>
                </a:lnTo>
                <a:lnTo>
                  <a:pt x="63" y="44"/>
                </a:lnTo>
                <a:lnTo>
                  <a:pt x="63" y="42"/>
                </a:lnTo>
                <a:lnTo>
                  <a:pt x="63" y="69"/>
                </a:lnTo>
                <a:lnTo>
                  <a:pt x="67" y="65"/>
                </a:lnTo>
                <a:lnTo>
                  <a:pt x="67" y="53"/>
                </a:lnTo>
                <a:lnTo>
                  <a:pt x="71" y="56"/>
                </a:lnTo>
                <a:lnTo>
                  <a:pt x="71" y="59"/>
                </a:lnTo>
                <a:lnTo>
                  <a:pt x="71" y="36"/>
                </a:lnTo>
                <a:lnTo>
                  <a:pt x="75" y="30"/>
                </a:lnTo>
                <a:lnTo>
                  <a:pt x="75" y="80"/>
                </a:lnTo>
                <a:lnTo>
                  <a:pt x="78" y="86"/>
                </a:lnTo>
                <a:lnTo>
                  <a:pt x="78" y="47"/>
                </a:lnTo>
                <a:lnTo>
                  <a:pt x="82" y="42"/>
                </a:lnTo>
                <a:lnTo>
                  <a:pt x="82" y="20"/>
                </a:lnTo>
                <a:lnTo>
                  <a:pt x="82" y="29"/>
                </a:lnTo>
                <a:lnTo>
                  <a:pt x="86" y="27"/>
                </a:lnTo>
                <a:lnTo>
                  <a:pt x="86" y="15"/>
                </a:lnTo>
                <a:lnTo>
                  <a:pt x="86" y="32"/>
                </a:lnTo>
                <a:lnTo>
                  <a:pt x="90" y="24"/>
                </a:lnTo>
                <a:lnTo>
                  <a:pt x="90" y="29"/>
                </a:lnTo>
                <a:lnTo>
                  <a:pt x="90" y="20"/>
                </a:lnTo>
                <a:lnTo>
                  <a:pt x="90" y="21"/>
                </a:lnTo>
                <a:lnTo>
                  <a:pt x="93" y="20"/>
                </a:lnTo>
                <a:lnTo>
                  <a:pt x="93" y="15"/>
                </a:lnTo>
                <a:lnTo>
                  <a:pt x="93" y="23"/>
                </a:lnTo>
                <a:lnTo>
                  <a:pt x="97" y="36"/>
                </a:lnTo>
                <a:lnTo>
                  <a:pt x="97" y="30"/>
                </a:lnTo>
                <a:lnTo>
                  <a:pt x="97" y="66"/>
                </a:lnTo>
                <a:lnTo>
                  <a:pt x="101" y="81"/>
                </a:lnTo>
                <a:lnTo>
                  <a:pt x="101" y="108"/>
                </a:lnTo>
                <a:lnTo>
                  <a:pt x="105" y="105"/>
                </a:lnTo>
                <a:lnTo>
                  <a:pt x="105" y="92"/>
                </a:lnTo>
                <a:lnTo>
                  <a:pt x="108" y="96"/>
                </a:lnTo>
                <a:lnTo>
                  <a:pt x="108" y="98"/>
                </a:lnTo>
                <a:lnTo>
                  <a:pt x="108" y="87"/>
                </a:lnTo>
                <a:lnTo>
                  <a:pt x="112" y="81"/>
                </a:lnTo>
                <a:lnTo>
                  <a:pt x="112" y="87"/>
                </a:lnTo>
                <a:lnTo>
                  <a:pt x="112" y="86"/>
                </a:lnTo>
                <a:lnTo>
                  <a:pt x="116" y="90"/>
                </a:lnTo>
                <a:lnTo>
                  <a:pt x="116" y="99"/>
                </a:lnTo>
                <a:lnTo>
                  <a:pt x="116" y="95"/>
                </a:lnTo>
                <a:lnTo>
                  <a:pt x="120" y="98"/>
                </a:lnTo>
                <a:lnTo>
                  <a:pt x="120" y="93"/>
                </a:lnTo>
                <a:lnTo>
                  <a:pt x="120" y="108"/>
                </a:lnTo>
                <a:lnTo>
                  <a:pt x="123" y="114"/>
                </a:lnTo>
                <a:lnTo>
                  <a:pt x="123" y="129"/>
                </a:lnTo>
                <a:lnTo>
                  <a:pt x="127" y="122"/>
                </a:lnTo>
                <a:lnTo>
                  <a:pt x="127" y="125"/>
                </a:lnTo>
                <a:lnTo>
                  <a:pt x="127" y="116"/>
                </a:lnTo>
                <a:lnTo>
                  <a:pt x="131" y="123"/>
                </a:lnTo>
                <a:lnTo>
                  <a:pt x="131" y="125"/>
                </a:lnTo>
                <a:lnTo>
                  <a:pt x="131" y="113"/>
                </a:lnTo>
                <a:lnTo>
                  <a:pt x="131" y="119"/>
                </a:lnTo>
                <a:lnTo>
                  <a:pt x="135" y="116"/>
                </a:lnTo>
                <a:lnTo>
                  <a:pt x="135" y="119"/>
                </a:lnTo>
                <a:lnTo>
                  <a:pt x="135" y="78"/>
                </a:lnTo>
                <a:lnTo>
                  <a:pt x="138" y="50"/>
                </a:lnTo>
                <a:lnTo>
                  <a:pt x="138" y="18"/>
                </a:lnTo>
                <a:lnTo>
                  <a:pt x="138" y="32"/>
                </a:lnTo>
                <a:lnTo>
                  <a:pt x="142" y="32"/>
                </a:lnTo>
                <a:lnTo>
                  <a:pt x="142" y="23"/>
                </a:lnTo>
                <a:lnTo>
                  <a:pt x="142" y="42"/>
                </a:lnTo>
                <a:lnTo>
                  <a:pt x="146" y="47"/>
                </a:lnTo>
                <a:lnTo>
                  <a:pt x="146" y="44"/>
                </a:lnTo>
                <a:lnTo>
                  <a:pt x="146" y="75"/>
                </a:lnTo>
                <a:lnTo>
                  <a:pt x="150" y="71"/>
                </a:lnTo>
                <a:lnTo>
                  <a:pt x="150" y="60"/>
                </a:lnTo>
                <a:lnTo>
                  <a:pt x="150" y="65"/>
                </a:lnTo>
                <a:lnTo>
                  <a:pt x="153" y="54"/>
                </a:lnTo>
                <a:lnTo>
                  <a:pt x="153" y="35"/>
                </a:lnTo>
                <a:lnTo>
                  <a:pt x="157" y="35"/>
                </a:lnTo>
                <a:lnTo>
                  <a:pt x="157" y="60"/>
                </a:lnTo>
                <a:lnTo>
                  <a:pt x="157" y="35"/>
                </a:lnTo>
                <a:lnTo>
                  <a:pt x="161" y="38"/>
                </a:lnTo>
                <a:lnTo>
                  <a:pt x="161" y="29"/>
                </a:lnTo>
                <a:lnTo>
                  <a:pt x="161" y="35"/>
                </a:lnTo>
                <a:lnTo>
                  <a:pt x="165" y="29"/>
                </a:lnTo>
                <a:lnTo>
                  <a:pt x="165" y="5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4246563" y="1847850"/>
            <a:ext cx="249238" cy="176213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7" y="34"/>
              </a:cxn>
              <a:cxn ang="0">
                <a:pos x="11" y="27"/>
              </a:cxn>
              <a:cxn ang="0">
                <a:pos x="15" y="55"/>
              </a:cxn>
              <a:cxn ang="0">
                <a:pos x="18" y="55"/>
              </a:cxn>
              <a:cxn ang="0">
                <a:pos x="22" y="69"/>
              </a:cxn>
              <a:cxn ang="0">
                <a:pos x="26" y="40"/>
              </a:cxn>
              <a:cxn ang="0">
                <a:pos x="30" y="46"/>
              </a:cxn>
              <a:cxn ang="0">
                <a:pos x="33" y="42"/>
              </a:cxn>
              <a:cxn ang="0">
                <a:pos x="33" y="51"/>
              </a:cxn>
              <a:cxn ang="0">
                <a:pos x="41" y="15"/>
              </a:cxn>
              <a:cxn ang="0">
                <a:pos x="45" y="34"/>
              </a:cxn>
              <a:cxn ang="0">
                <a:pos x="48" y="43"/>
              </a:cxn>
              <a:cxn ang="0">
                <a:pos x="52" y="42"/>
              </a:cxn>
              <a:cxn ang="0">
                <a:pos x="56" y="69"/>
              </a:cxn>
              <a:cxn ang="0">
                <a:pos x="60" y="63"/>
              </a:cxn>
              <a:cxn ang="0">
                <a:pos x="63" y="54"/>
              </a:cxn>
              <a:cxn ang="0">
                <a:pos x="67" y="48"/>
              </a:cxn>
              <a:cxn ang="0">
                <a:pos x="71" y="45"/>
              </a:cxn>
              <a:cxn ang="0">
                <a:pos x="75" y="49"/>
              </a:cxn>
              <a:cxn ang="0">
                <a:pos x="78" y="67"/>
              </a:cxn>
              <a:cxn ang="0">
                <a:pos x="82" y="103"/>
              </a:cxn>
              <a:cxn ang="0">
                <a:pos x="86" y="96"/>
              </a:cxn>
              <a:cxn ang="0">
                <a:pos x="90" y="108"/>
              </a:cxn>
              <a:cxn ang="0">
                <a:pos x="93" y="73"/>
              </a:cxn>
              <a:cxn ang="0">
                <a:pos x="97" y="58"/>
              </a:cxn>
              <a:cxn ang="0">
                <a:pos x="101" y="79"/>
              </a:cxn>
              <a:cxn ang="0">
                <a:pos x="105" y="63"/>
              </a:cxn>
              <a:cxn ang="0">
                <a:pos x="105" y="64"/>
              </a:cxn>
              <a:cxn ang="0">
                <a:pos x="108" y="63"/>
              </a:cxn>
              <a:cxn ang="0">
                <a:pos x="112" y="75"/>
              </a:cxn>
              <a:cxn ang="0">
                <a:pos x="116" y="81"/>
              </a:cxn>
              <a:cxn ang="0">
                <a:pos x="120" y="109"/>
              </a:cxn>
              <a:cxn ang="0">
                <a:pos x="123" y="69"/>
              </a:cxn>
              <a:cxn ang="0">
                <a:pos x="127" y="57"/>
              </a:cxn>
              <a:cxn ang="0">
                <a:pos x="131" y="16"/>
              </a:cxn>
              <a:cxn ang="0">
                <a:pos x="135" y="10"/>
              </a:cxn>
              <a:cxn ang="0">
                <a:pos x="138" y="3"/>
              </a:cxn>
              <a:cxn ang="0">
                <a:pos x="142" y="0"/>
              </a:cxn>
              <a:cxn ang="0">
                <a:pos x="146" y="54"/>
              </a:cxn>
              <a:cxn ang="0">
                <a:pos x="150" y="76"/>
              </a:cxn>
              <a:cxn ang="0">
                <a:pos x="153" y="16"/>
              </a:cxn>
            </a:cxnLst>
            <a:rect l="0" t="0" r="r" b="b"/>
            <a:pathLst>
              <a:path w="157" h="111">
                <a:moveTo>
                  <a:pt x="0" y="39"/>
                </a:moveTo>
                <a:lnTo>
                  <a:pt x="3" y="45"/>
                </a:lnTo>
                <a:lnTo>
                  <a:pt x="3" y="4"/>
                </a:lnTo>
                <a:lnTo>
                  <a:pt x="7" y="7"/>
                </a:lnTo>
                <a:lnTo>
                  <a:pt x="7" y="6"/>
                </a:lnTo>
                <a:lnTo>
                  <a:pt x="7" y="34"/>
                </a:lnTo>
                <a:lnTo>
                  <a:pt x="11" y="31"/>
                </a:lnTo>
                <a:lnTo>
                  <a:pt x="11" y="21"/>
                </a:lnTo>
                <a:lnTo>
                  <a:pt x="11" y="27"/>
                </a:lnTo>
                <a:lnTo>
                  <a:pt x="15" y="30"/>
                </a:lnTo>
                <a:lnTo>
                  <a:pt x="15" y="27"/>
                </a:lnTo>
                <a:lnTo>
                  <a:pt x="15" y="55"/>
                </a:lnTo>
                <a:lnTo>
                  <a:pt x="18" y="61"/>
                </a:lnTo>
                <a:lnTo>
                  <a:pt x="18" y="70"/>
                </a:lnTo>
                <a:lnTo>
                  <a:pt x="18" y="55"/>
                </a:lnTo>
                <a:lnTo>
                  <a:pt x="18" y="58"/>
                </a:lnTo>
                <a:lnTo>
                  <a:pt x="22" y="57"/>
                </a:lnTo>
                <a:lnTo>
                  <a:pt x="22" y="69"/>
                </a:lnTo>
                <a:lnTo>
                  <a:pt x="22" y="67"/>
                </a:lnTo>
                <a:lnTo>
                  <a:pt x="26" y="55"/>
                </a:lnTo>
                <a:lnTo>
                  <a:pt x="26" y="40"/>
                </a:lnTo>
                <a:lnTo>
                  <a:pt x="26" y="54"/>
                </a:lnTo>
                <a:lnTo>
                  <a:pt x="30" y="45"/>
                </a:lnTo>
                <a:lnTo>
                  <a:pt x="30" y="46"/>
                </a:lnTo>
                <a:lnTo>
                  <a:pt x="30" y="36"/>
                </a:lnTo>
                <a:lnTo>
                  <a:pt x="30" y="43"/>
                </a:lnTo>
                <a:lnTo>
                  <a:pt x="33" y="42"/>
                </a:lnTo>
                <a:lnTo>
                  <a:pt x="33" y="57"/>
                </a:lnTo>
                <a:lnTo>
                  <a:pt x="33" y="36"/>
                </a:lnTo>
                <a:lnTo>
                  <a:pt x="33" y="51"/>
                </a:lnTo>
                <a:lnTo>
                  <a:pt x="37" y="45"/>
                </a:lnTo>
                <a:lnTo>
                  <a:pt x="37" y="18"/>
                </a:lnTo>
                <a:lnTo>
                  <a:pt x="41" y="15"/>
                </a:lnTo>
                <a:lnTo>
                  <a:pt x="41" y="0"/>
                </a:lnTo>
                <a:lnTo>
                  <a:pt x="41" y="15"/>
                </a:lnTo>
                <a:lnTo>
                  <a:pt x="45" y="34"/>
                </a:lnTo>
                <a:lnTo>
                  <a:pt x="45" y="63"/>
                </a:lnTo>
                <a:lnTo>
                  <a:pt x="45" y="60"/>
                </a:lnTo>
                <a:lnTo>
                  <a:pt x="48" y="43"/>
                </a:lnTo>
                <a:lnTo>
                  <a:pt x="48" y="19"/>
                </a:lnTo>
                <a:lnTo>
                  <a:pt x="48" y="36"/>
                </a:lnTo>
                <a:lnTo>
                  <a:pt x="52" y="42"/>
                </a:lnTo>
                <a:lnTo>
                  <a:pt x="52" y="67"/>
                </a:lnTo>
                <a:lnTo>
                  <a:pt x="56" y="64"/>
                </a:lnTo>
                <a:lnTo>
                  <a:pt x="56" y="69"/>
                </a:lnTo>
                <a:lnTo>
                  <a:pt x="56" y="45"/>
                </a:lnTo>
                <a:lnTo>
                  <a:pt x="60" y="46"/>
                </a:lnTo>
                <a:lnTo>
                  <a:pt x="60" y="63"/>
                </a:lnTo>
                <a:lnTo>
                  <a:pt x="60" y="45"/>
                </a:lnTo>
                <a:lnTo>
                  <a:pt x="60" y="58"/>
                </a:lnTo>
                <a:lnTo>
                  <a:pt x="63" y="54"/>
                </a:lnTo>
                <a:lnTo>
                  <a:pt x="63" y="48"/>
                </a:lnTo>
                <a:lnTo>
                  <a:pt x="63" y="52"/>
                </a:lnTo>
                <a:lnTo>
                  <a:pt x="67" y="48"/>
                </a:lnTo>
                <a:lnTo>
                  <a:pt x="67" y="34"/>
                </a:lnTo>
                <a:lnTo>
                  <a:pt x="67" y="51"/>
                </a:lnTo>
                <a:lnTo>
                  <a:pt x="71" y="45"/>
                </a:lnTo>
                <a:lnTo>
                  <a:pt x="71" y="54"/>
                </a:lnTo>
                <a:lnTo>
                  <a:pt x="71" y="52"/>
                </a:lnTo>
                <a:lnTo>
                  <a:pt x="75" y="49"/>
                </a:lnTo>
                <a:lnTo>
                  <a:pt x="75" y="73"/>
                </a:lnTo>
                <a:lnTo>
                  <a:pt x="78" y="70"/>
                </a:lnTo>
                <a:lnTo>
                  <a:pt x="78" y="67"/>
                </a:lnTo>
                <a:lnTo>
                  <a:pt x="78" y="88"/>
                </a:lnTo>
                <a:lnTo>
                  <a:pt x="82" y="88"/>
                </a:lnTo>
                <a:lnTo>
                  <a:pt x="82" y="103"/>
                </a:lnTo>
                <a:lnTo>
                  <a:pt x="86" y="105"/>
                </a:lnTo>
                <a:lnTo>
                  <a:pt x="86" y="111"/>
                </a:lnTo>
                <a:lnTo>
                  <a:pt x="86" y="96"/>
                </a:lnTo>
                <a:lnTo>
                  <a:pt x="86" y="109"/>
                </a:lnTo>
                <a:lnTo>
                  <a:pt x="90" y="100"/>
                </a:lnTo>
                <a:lnTo>
                  <a:pt x="90" y="108"/>
                </a:lnTo>
                <a:lnTo>
                  <a:pt x="90" y="85"/>
                </a:lnTo>
                <a:lnTo>
                  <a:pt x="93" y="87"/>
                </a:lnTo>
                <a:lnTo>
                  <a:pt x="93" y="73"/>
                </a:lnTo>
                <a:lnTo>
                  <a:pt x="93" y="81"/>
                </a:lnTo>
                <a:lnTo>
                  <a:pt x="97" y="73"/>
                </a:lnTo>
                <a:lnTo>
                  <a:pt x="97" y="58"/>
                </a:lnTo>
                <a:lnTo>
                  <a:pt x="97" y="78"/>
                </a:lnTo>
                <a:lnTo>
                  <a:pt x="101" y="75"/>
                </a:lnTo>
                <a:lnTo>
                  <a:pt x="101" y="79"/>
                </a:lnTo>
                <a:lnTo>
                  <a:pt x="101" y="63"/>
                </a:lnTo>
                <a:lnTo>
                  <a:pt x="101" y="63"/>
                </a:lnTo>
                <a:lnTo>
                  <a:pt x="105" y="63"/>
                </a:lnTo>
                <a:lnTo>
                  <a:pt x="105" y="69"/>
                </a:lnTo>
                <a:lnTo>
                  <a:pt x="105" y="61"/>
                </a:lnTo>
                <a:lnTo>
                  <a:pt x="105" y="64"/>
                </a:lnTo>
                <a:lnTo>
                  <a:pt x="108" y="67"/>
                </a:lnTo>
                <a:lnTo>
                  <a:pt x="108" y="73"/>
                </a:lnTo>
                <a:lnTo>
                  <a:pt x="108" y="63"/>
                </a:lnTo>
                <a:lnTo>
                  <a:pt x="108" y="72"/>
                </a:lnTo>
                <a:lnTo>
                  <a:pt x="112" y="70"/>
                </a:lnTo>
                <a:lnTo>
                  <a:pt x="112" y="75"/>
                </a:lnTo>
                <a:lnTo>
                  <a:pt x="112" y="58"/>
                </a:lnTo>
                <a:lnTo>
                  <a:pt x="112" y="67"/>
                </a:lnTo>
                <a:lnTo>
                  <a:pt x="116" y="81"/>
                </a:lnTo>
                <a:lnTo>
                  <a:pt x="116" y="76"/>
                </a:lnTo>
                <a:lnTo>
                  <a:pt x="116" y="96"/>
                </a:lnTo>
                <a:lnTo>
                  <a:pt x="120" y="109"/>
                </a:lnTo>
                <a:lnTo>
                  <a:pt x="120" y="30"/>
                </a:lnTo>
                <a:lnTo>
                  <a:pt x="123" y="21"/>
                </a:lnTo>
                <a:lnTo>
                  <a:pt x="123" y="69"/>
                </a:lnTo>
                <a:lnTo>
                  <a:pt x="127" y="55"/>
                </a:lnTo>
                <a:lnTo>
                  <a:pt x="127" y="57"/>
                </a:lnTo>
                <a:lnTo>
                  <a:pt x="127" y="57"/>
                </a:lnTo>
                <a:lnTo>
                  <a:pt x="131" y="33"/>
                </a:lnTo>
                <a:lnTo>
                  <a:pt x="131" y="37"/>
                </a:lnTo>
                <a:lnTo>
                  <a:pt x="131" y="16"/>
                </a:lnTo>
                <a:lnTo>
                  <a:pt x="131" y="31"/>
                </a:lnTo>
                <a:lnTo>
                  <a:pt x="135" y="21"/>
                </a:lnTo>
                <a:lnTo>
                  <a:pt x="135" y="10"/>
                </a:lnTo>
                <a:lnTo>
                  <a:pt x="135" y="16"/>
                </a:lnTo>
                <a:lnTo>
                  <a:pt x="138" y="6"/>
                </a:lnTo>
                <a:lnTo>
                  <a:pt x="138" y="3"/>
                </a:lnTo>
                <a:lnTo>
                  <a:pt x="138" y="33"/>
                </a:lnTo>
                <a:lnTo>
                  <a:pt x="142" y="34"/>
                </a:lnTo>
                <a:lnTo>
                  <a:pt x="142" y="0"/>
                </a:lnTo>
                <a:lnTo>
                  <a:pt x="142" y="7"/>
                </a:lnTo>
                <a:lnTo>
                  <a:pt x="146" y="6"/>
                </a:lnTo>
                <a:lnTo>
                  <a:pt x="146" y="54"/>
                </a:lnTo>
                <a:lnTo>
                  <a:pt x="150" y="64"/>
                </a:lnTo>
                <a:lnTo>
                  <a:pt x="150" y="79"/>
                </a:lnTo>
                <a:lnTo>
                  <a:pt x="150" y="76"/>
                </a:lnTo>
                <a:lnTo>
                  <a:pt x="153" y="75"/>
                </a:lnTo>
                <a:lnTo>
                  <a:pt x="153" y="6"/>
                </a:lnTo>
                <a:lnTo>
                  <a:pt x="153" y="16"/>
                </a:lnTo>
                <a:lnTo>
                  <a:pt x="157" y="19"/>
                </a:lnTo>
                <a:lnTo>
                  <a:pt x="157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4495800" y="1828800"/>
            <a:ext cx="249238" cy="195263"/>
          </a:xfrm>
          <a:custGeom>
            <a:avLst/>
            <a:gdLst/>
            <a:ahLst/>
            <a:cxnLst>
              <a:cxn ang="0">
                <a:pos x="4" y="64"/>
              </a:cxn>
              <a:cxn ang="0">
                <a:pos x="8" y="70"/>
              </a:cxn>
              <a:cxn ang="0">
                <a:pos x="11" y="39"/>
              </a:cxn>
              <a:cxn ang="0">
                <a:pos x="15" y="28"/>
              </a:cxn>
              <a:cxn ang="0">
                <a:pos x="19" y="40"/>
              </a:cxn>
              <a:cxn ang="0">
                <a:pos x="23" y="27"/>
              </a:cxn>
              <a:cxn ang="0">
                <a:pos x="26" y="10"/>
              </a:cxn>
              <a:cxn ang="0">
                <a:pos x="30" y="10"/>
              </a:cxn>
              <a:cxn ang="0">
                <a:pos x="34" y="40"/>
              </a:cxn>
              <a:cxn ang="0">
                <a:pos x="37" y="27"/>
              </a:cxn>
              <a:cxn ang="0">
                <a:pos x="41" y="28"/>
              </a:cxn>
              <a:cxn ang="0">
                <a:pos x="45" y="54"/>
              </a:cxn>
              <a:cxn ang="0">
                <a:pos x="49" y="43"/>
              </a:cxn>
              <a:cxn ang="0">
                <a:pos x="52" y="30"/>
              </a:cxn>
              <a:cxn ang="0">
                <a:pos x="56" y="28"/>
              </a:cxn>
              <a:cxn ang="0">
                <a:pos x="56" y="19"/>
              </a:cxn>
              <a:cxn ang="0">
                <a:pos x="60" y="64"/>
              </a:cxn>
              <a:cxn ang="0">
                <a:pos x="64" y="82"/>
              </a:cxn>
              <a:cxn ang="0">
                <a:pos x="67" y="54"/>
              </a:cxn>
              <a:cxn ang="0">
                <a:pos x="71" y="43"/>
              </a:cxn>
              <a:cxn ang="0">
                <a:pos x="75" y="55"/>
              </a:cxn>
              <a:cxn ang="0">
                <a:pos x="82" y="7"/>
              </a:cxn>
              <a:cxn ang="0">
                <a:pos x="86" y="33"/>
              </a:cxn>
              <a:cxn ang="0">
                <a:pos x="86" y="31"/>
              </a:cxn>
              <a:cxn ang="0">
                <a:pos x="90" y="61"/>
              </a:cxn>
              <a:cxn ang="0">
                <a:pos x="94" y="37"/>
              </a:cxn>
              <a:cxn ang="0">
                <a:pos x="97" y="25"/>
              </a:cxn>
              <a:cxn ang="0">
                <a:pos x="101" y="64"/>
              </a:cxn>
              <a:cxn ang="0">
                <a:pos x="105" y="10"/>
              </a:cxn>
              <a:cxn ang="0">
                <a:pos x="112" y="97"/>
              </a:cxn>
              <a:cxn ang="0">
                <a:pos x="116" y="46"/>
              </a:cxn>
              <a:cxn ang="0">
                <a:pos x="120" y="49"/>
              </a:cxn>
              <a:cxn ang="0">
                <a:pos x="124" y="118"/>
              </a:cxn>
              <a:cxn ang="0">
                <a:pos x="127" y="39"/>
              </a:cxn>
              <a:cxn ang="0">
                <a:pos x="131" y="105"/>
              </a:cxn>
              <a:cxn ang="0">
                <a:pos x="131" y="58"/>
              </a:cxn>
              <a:cxn ang="0">
                <a:pos x="135" y="28"/>
              </a:cxn>
              <a:cxn ang="0">
                <a:pos x="139" y="79"/>
              </a:cxn>
              <a:cxn ang="0">
                <a:pos x="142" y="108"/>
              </a:cxn>
              <a:cxn ang="0">
                <a:pos x="146" y="39"/>
              </a:cxn>
              <a:cxn ang="0">
                <a:pos x="150" y="51"/>
              </a:cxn>
              <a:cxn ang="0">
                <a:pos x="154" y="123"/>
              </a:cxn>
            </a:cxnLst>
            <a:rect l="0" t="0" r="r" b="b"/>
            <a:pathLst>
              <a:path w="157" h="123">
                <a:moveTo>
                  <a:pt x="0" y="28"/>
                </a:moveTo>
                <a:lnTo>
                  <a:pt x="0" y="60"/>
                </a:lnTo>
                <a:lnTo>
                  <a:pt x="4" y="64"/>
                </a:lnTo>
                <a:lnTo>
                  <a:pt x="4" y="51"/>
                </a:lnTo>
                <a:lnTo>
                  <a:pt x="4" y="72"/>
                </a:lnTo>
                <a:lnTo>
                  <a:pt x="8" y="70"/>
                </a:lnTo>
                <a:lnTo>
                  <a:pt x="8" y="30"/>
                </a:lnTo>
                <a:lnTo>
                  <a:pt x="11" y="27"/>
                </a:lnTo>
                <a:lnTo>
                  <a:pt x="11" y="39"/>
                </a:lnTo>
                <a:lnTo>
                  <a:pt x="11" y="25"/>
                </a:lnTo>
                <a:lnTo>
                  <a:pt x="11" y="31"/>
                </a:lnTo>
                <a:lnTo>
                  <a:pt x="15" y="28"/>
                </a:lnTo>
                <a:lnTo>
                  <a:pt x="15" y="63"/>
                </a:lnTo>
                <a:lnTo>
                  <a:pt x="15" y="43"/>
                </a:lnTo>
                <a:lnTo>
                  <a:pt x="19" y="40"/>
                </a:lnTo>
                <a:lnTo>
                  <a:pt x="19" y="13"/>
                </a:lnTo>
                <a:lnTo>
                  <a:pt x="19" y="16"/>
                </a:lnTo>
                <a:lnTo>
                  <a:pt x="23" y="27"/>
                </a:lnTo>
                <a:lnTo>
                  <a:pt x="23" y="13"/>
                </a:lnTo>
                <a:lnTo>
                  <a:pt x="23" y="15"/>
                </a:lnTo>
                <a:lnTo>
                  <a:pt x="26" y="10"/>
                </a:lnTo>
                <a:lnTo>
                  <a:pt x="26" y="19"/>
                </a:lnTo>
                <a:lnTo>
                  <a:pt x="26" y="3"/>
                </a:lnTo>
                <a:lnTo>
                  <a:pt x="30" y="10"/>
                </a:lnTo>
                <a:lnTo>
                  <a:pt x="30" y="1"/>
                </a:lnTo>
                <a:lnTo>
                  <a:pt x="30" y="24"/>
                </a:lnTo>
                <a:lnTo>
                  <a:pt x="34" y="40"/>
                </a:lnTo>
                <a:lnTo>
                  <a:pt x="34" y="87"/>
                </a:lnTo>
                <a:lnTo>
                  <a:pt x="34" y="33"/>
                </a:lnTo>
                <a:lnTo>
                  <a:pt x="37" y="27"/>
                </a:lnTo>
                <a:lnTo>
                  <a:pt x="37" y="19"/>
                </a:lnTo>
                <a:lnTo>
                  <a:pt x="37" y="34"/>
                </a:lnTo>
                <a:lnTo>
                  <a:pt x="41" y="28"/>
                </a:lnTo>
                <a:lnTo>
                  <a:pt x="41" y="51"/>
                </a:lnTo>
                <a:lnTo>
                  <a:pt x="41" y="49"/>
                </a:lnTo>
                <a:lnTo>
                  <a:pt x="45" y="54"/>
                </a:lnTo>
                <a:lnTo>
                  <a:pt x="45" y="72"/>
                </a:lnTo>
                <a:lnTo>
                  <a:pt x="45" y="60"/>
                </a:lnTo>
                <a:lnTo>
                  <a:pt x="49" y="43"/>
                </a:lnTo>
                <a:lnTo>
                  <a:pt x="49" y="19"/>
                </a:lnTo>
                <a:lnTo>
                  <a:pt x="49" y="27"/>
                </a:lnTo>
                <a:lnTo>
                  <a:pt x="52" y="30"/>
                </a:lnTo>
                <a:lnTo>
                  <a:pt x="52" y="34"/>
                </a:lnTo>
                <a:lnTo>
                  <a:pt x="52" y="27"/>
                </a:lnTo>
                <a:lnTo>
                  <a:pt x="56" y="28"/>
                </a:lnTo>
                <a:lnTo>
                  <a:pt x="56" y="48"/>
                </a:lnTo>
                <a:lnTo>
                  <a:pt x="56" y="9"/>
                </a:lnTo>
                <a:lnTo>
                  <a:pt x="56" y="19"/>
                </a:lnTo>
                <a:lnTo>
                  <a:pt x="60" y="19"/>
                </a:lnTo>
                <a:lnTo>
                  <a:pt x="60" y="18"/>
                </a:lnTo>
                <a:lnTo>
                  <a:pt x="60" y="64"/>
                </a:lnTo>
                <a:lnTo>
                  <a:pt x="64" y="84"/>
                </a:lnTo>
                <a:lnTo>
                  <a:pt x="64" y="106"/>
                </a:lnTo>
                <a:lnTo>
                  <a:pt x="64" y="82"/>
                </a:lnTo>
                <a:lnTo>
                  <a:pt x="64" y="91"/>
                </a:lnTo>
                <a:lnTo>
                  <a:pt x="67" y="90"/>
                </a:lnTo>
                <a:lnTo>
                  <a:pt x="67" y="54"/>
                </a:lnTo>
                <a:lnTo>
                  <a:pt x="71" y="57"/>
                </a:lnTo>
                <a:lnTo>
                  <a:pt x="71" y="64"/>
                </a:lnTo>
                <a:lnTo>
                  <a:pt x="71" y="43"/>
                </a:lnTo>
                <a:lnTo>
                  <a:pt x="75" y="58"/>
                </a:lnTo>
                <a:lnTo>
                  <a:pt x="75" y="75"/>
                </a:lnTo>
                <a:lnTo>
                  <a:pt x="75" y="55"/>
                </a:lnTo>
                <a:lnTo>
                  <a:pt x="79" y="51"/>
                </a:lnTo>
                <a:lnTo>
                  <a:pt x="79" y="0"/>
                </a:lnTo>
                <a:lnTo>
                  <a:pt x="82" y="7"/>
                </a:lnTo>
                <a:lnTo>
                  <a:pt x="82" y="49"/>
                </a:lnTo>
                <a:lnTo>
                  <a:pt x="82" y="43"/>
                </a:lnTo>
                <a:lnTo>
                  <a:pt x="86" y="33"/>
                </a:lnTo>
                <a:lnTo>
                  <a:pt x="86" y="36"/>
                </a:lnTo>
                <a:lnTo>
                  <a:pt x="86" y="30"/>
                </a:lnTo>
                <a:lnTo>
                  <a:pt x="86" y="31"/>
                </a:lnTo>
                <a:lnTo>
                  <a:pt x="90" y="33"/>
                </a:lnTo>
                <a:lnTo>
                  <a:pt x="90" y="25"/>
                </a:lnTo>
                <a:lnTo>
                  <a:pt x="90" y="61"/>
                </a:lnTo>
                <a:lnTo>
                  <a:pt x="94" y="52"/>
                </a:lnTo>
                <a:lnTo>
                  <a:pt x="94" y="64"/>
                </a:lnTo>
                <a:lnTo>
                  <a:pt x="94" y="37"/>
                </a:lnTo>
                <a:lnTo>
                  <a:pt x="94" y="45"/>
                </a:lnTo>
                <a:lnTo>
                  <a:pt x="97" y="45"/>
                </a:lnTo>
                <a:lnTo>
                  <a:pt x="97" y="25"/>
                </a:lnTo>
                <a:lnTo>
                  <a:pt x="97" y="42"/>
                </a:lnTo>
                <a:lnTo>
                  <a:pt x="101" y="31"/>
                </a:lnTo>
                <a:lnTo>
                  <a:pt x="101" y="64"/>
                </a:lnTo>
                <a:lnTo>
                  <a:pt x="101" y="57"/>
                </a:lnTo>
                <a:lnTo>
                  <a:pt x="105" y="58"/>
                </a:lnTo>
                <a:lnTo>
                  <a:pt x="105" y="10"/>
                </a:lnTo>
                <a:lnTo>
                  <a:pt x="109" y="7"/>
                </a:lnTo>
                <a:lnTo>
                  <a:pt x="109" y="76"/>
                </a:lnTo>
                <a:lnTo>
                  <a:pt x="112" y="97"/>
                </a:lnTo>
                <a:lnTo>
                  <a:pt x="112" y="66"/>
                </a:lnTo>
                <a:lnTo>
                  <a:pt x="116" y="52"/>
                </a:lnTo>
                <a:lnTo>
                  <a:pt x="116" y="46"/>
                </a:lnTo>
                <a:lnTo>
                  <a:pt x="116" y="54"/>
                </a:lnTo>
                <a:lnTo>
                  <a:pt x="120" y="52"/>
                </a:lnTo>
                <a:lnTo>
                  <a:pt x="120" y="49"/>
                </a:lnTo>
                <a:lnTo>
                  <a:pt x="120" y="94"/>
                </a:lnTo>
                <a:lnTo>
                  <a:pt x="124" y="114"/>
                </a:lnTo>
                <a:lnTo>
                  <a:pt x="124" y="118"/>
                </a:lnTo>
                <a:lnTo>
                  <a:pt x="124" y="28"/>
                </a:lnTo>
                <a:lnTo>
                  <a:pt x="124" y="31"/>
                </a:lnTo>
                <a:lnTo>
                  <a:pt x="127" y="39"/>
                </a:lnTo>
                <a:lnTo>
                  <a:pt x="127" y="34"/>
                </a:lnTo>
                <a:lnTo>
                  <a:pt x="127" y="109"/>
                </a:lnTo>
                <a:lnTo>
                  <a:pt x="131" y="105"/>
                </a:lnTo>
                <a:lnTo>
                  <a:pt x="131" y="115"/>
                </a:lnTo>
                <a:lnTo>
                  <a:pt x="131" y="42"/>
                </a:lnTo>
                <a:lnTo>
                  <a:pt x="131" y="58"/>
                </a:lnTo>
                <a:lnTo>
                  <a:pt x="135" y="55"/>
                </a:lnTo>
                <a:lnTo>
                  <a:pt x="135" y="69"/>
                </a:lnTo>
                <a:lnTo>
                  <a:pt x="135" y="28"/>
                </a:lnTo>
                <a:lnTo>
                  <a:pt x="139" y="40"/>
                </a:lnTo>
                <a:lnTo>
                  <a:pt x="139" y="28"/>
                </a:lnTo>
                <a:lnTo>
                  <a:pt x="139" y="79"/>
                </a:lnTo>
                <a:lnTo>
                  <a:pt x="142" y="94"/>
                </a:lnTo>
                <a:lnTo>
                  <a:pt x="142" y="118"/>
                </a:lnTo>
                <a:lnTo>
                  <a:pt x="142" y="108"/>
                </a:lnTo>
                <a:lnTo>
                  <a:pt x="146" y="76"/>
                </a:lnTo>
                <a:lnTo>
                  <a:pt x="146" y="93"/>
                </a:lnTo>
                <a:lnTo>
                  <a:pt x="146" y="39"/>
                </a:lnTo>
                <a:lnTo>
                  <a:pt x="146" y="48"/>
                </a:lnTo>
                <a:lnTo>
                  <a:pt x="150" y="55"/>
                </a:lnTo>
                <a:lnTo>
                  <a:pt x="150" y="51"/>
                </a:lnTo>
                <a:lnTo>
                  <a:pt x="150" y="64"/>
                </a:lnTo>
                <a:lnTo>
                  <a:pt x="154" y="79"/>
                </a:lnTo>
                <a:lnTo>
                  <a:pt x="154" y="123"/>
                </a:lnTo>
                <a:lnTo>
                  <a:pt x="154" y="111"/>
                </a:lnTo>
                <a:lnTo>
                  <a:pt x="157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4745038" y="1801812"/>
            <a:ext cx="268288" cy="20796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" y="42"/>
              </a:cxn>
              <a:cxn ang="0">
                <a:pos x="8" y="72"/>
              </a:cxn>
              <a:cxn ang="0">
                <a:pos x="12" y="114"/>
              </a:cxn>
              <a:cxn ang="0">
                <a:pos x="15" y="107"/>
              </a:cxn>
              <a:cxn ang="0">
                <a:pos x="19" y="92"/>
              </a:cxn>
              <a:cxn ang="0">
                <a:pos x="23" y="92"/>
              </a:cxn>
              <a:cxn ang="0">
                <a:pos x="27" y="87"/>
              </a:cxn>
              <a:cxn ang="0">
                <a:pos x="30" y="48"/>
              </a:cxn>
              <a:cxn ang="0">
                <a:pos x="34" y="57"/>
              </a:cxn>
              <a:cxn ang="0">
                <a:pos x="38" y="65"/>
              </a:cxn>
              <a:cxn ang="0">
                <a:pos x="42" y="68"/>
              </a:cxn>
              <a:cxn ang="0">
                <a:pos x="49" y="102"/>
              </a:cxn>
              <a:cxn ang="0">
                <a:pos x="53" y="113"/>
              </a:cxn>
              <a:cxn ang="0">
                <a:pos x="57" y="93"/>
              </a:cxn>
              <a:cxn ang="0">
                <a:pos x="60" y="104"/>
              </a:cxn>
              <a:cxn ang="0">
                <a:pos x="64" y="120"/>
              </a:cxn>
              <a:cxn ang="0">
                <a:pos x="72" y="117"/>
              </a:cxn>
              <a:cxn ang="0">
                <a:pos x="75" y="101"/>
              </a:cxn>
              <a:cxn ang="0">
                <a:pos x="79" y="81"/>
              </a:cxn>
              <a:cxn ang="0">
                <a:pos x="83" y="65"/>
              </a:cxn>
              <a:cxn ang="0">
                <a:pos x="87" y="65"/>
              </a:cxn>
              <a:cxn ang="0">
                <a:pos x="90" y="71"/>
              </a:cxn>
              <a:cxn ang="0">
                <a:pos x="94" y="87"/>
              </a:cxn>
              <a:cxn ang="0">
                <a:pos x="98" y="95"/>
              </a:cxn>
              <a:cxn ang="0">
                <a:pos x="102" y="6"/>
              </a:cxn>
              <a:cxn ang="0">
                <a:pos x="105" y="14"/>
              </a:cxn>
              <a:cxn ang="0">
                <a:pos x="113" y="48"/>
              </a:cxn>
              <a:cxn ang="0">
                <a:pos x="117" y="83"/>
              </a:cxn>
              <a:cxn ang="0">
                <a:pos x="120" y="45"/>
              </a:cxn>
              <a:cxn ang="0">
                <a:pos x="124" y="48"/>
              </a:cxn>
              <a:cxn ang="0">
                <a:pos x="128" y="27"/>
              </a:cxn>
              <a:cxn ang="0">
                <a:pos x="132" y="101"/>
              </a:cxn>
              <a:cxn ang="0">
                <a:pos x="135" y="21"/>
              </a:cxn>
              <a:cxn ang="0">
                <a:pos x="139" y="39"/>
              </a:cxn>
              <a:cxn ang="0">
                <a:pos x="147" y="72"/>
              </a:cxn>
              <a:cxn ang="0">
                <a:pos x="150" y="47"/>
              </a:cxn>
              <a:cxn ang="0">
                <a:pos x="154" y="30"/>
              </a:cxn>
              <a:cxn ang="0">
                <a:pos x="158" y="23"/>
              </a:cxn>
              <a:cxn ang="0">
                <a:pos x="162" y="36"/>
              </a:cxn>
              <a:cxn ang="0">
                <a:pos x="165" y="87"/>
              </a:cxn>
              <a:cxn ang="0">
                <a:pos x="169" y="24"/>
              </a:cxn>
            </a:cxnLst>
            <a:rect l="0" t="0" r="r" b="b"/>
            <a:pathLst>
              <a:path w="169" h="131">
                <a:moveTo>
                  <a:pt x="0" y="120"/>
                </a:moveTo>
                <a:lnTo>
                  <a:pt x="0" y="30"/>
                </a:lnTo>
                <a:lnTo>
                  <a:pt x="0" y="66"/>
                </a:lnTo>
                <a:lnTo>
                  <a:pt x="4" y="72"/>
                </a:lnTo>
                <a:lnTo>
                  <a:pt x="4" y="86"/>
                </a:lnTo>
                <a:lnTo>
                  <a:pt x="4" y="42"/>
                </a:lnTo>
                <a:lnTo>
                  <a:pt x="4" y="51"/>
                </a:lnTo>
                <a:lnTo>
                  <a:pt x="8" y="47"/>
                </a:lnTo>
                <a:lnTo>
                  <a:pt x="8" y="72"/>
                </a:lnTo>
                <a:lnTo>
                  <a:pt x="8" y="66"/>
                </a:lnTo>
                <a:lnTo>
                  <a:pt x="12" y="74"/>
                </a:lnTo>
                <a:lnTo>
                  <a:pt x="12" y="114"/>
                </a:lnTo>
                <a:lnTo>
                  <a:pt x="12" y="111"/>
                </a:lnTo>
                <a:lnTo>
                  <a:pt x="15" y="98"/>
                </a:lnTo>
                <a:lnTo>
                  <a:pt x="15" y="107"/>
                </a:lnTo>
                <a:lnTo>
                  <a:pt x="15" y="92"/>
                </a:lnTo>
                <a:lnTo>
                  <a:pt x="15" y="93"/>
                </a:lnTo>
                <a:lnTo>
                  <a:pt x="19" y="92"/>
                </a:lnTo>
                <a:lnTo>
                  <a:pt x="19" y="96"/>
                </a:lnTo>
                <a:lnTo>
                  <a:pt x="19" y="95"/>
                </a:lnTo>
                <a:lnTo>
                  <a:pt x="23" y="92"/>
                </a:lnTo>
                <a:lnTo>
                  <a:pt x="23" y="77"/>
                </a:lnTo>
                <a:lnTo>
                  <a:pt x="23" y="98"/>
                </a:lnTo>
                <a:lnTo>
                  <a:pt x="27" y="87"/>
                </a:lnTo>
                <a:lnTo>
                  <a:pt x="27" y="89"/>
                </a:lnTo>
                <a:lnTo>
                  <a:pt x="27" y="57"/>
                </a:lnTo>
                <a:lnTo>
                  <a:pt x="30" y="48"/>
                </a:lnTo>
                <a:lnTo>
                  <a:pt x="30" y="90"/>
                </a:lnTo>
                <a:lnTo>
                  <a:pt x="34" y="78"/>
                </a:lnTo>
                <a:lnTo>
                  <a:pt x="34" y="57"/>
                </a:lnTo>
                <a:lnTo>
                  <a:pt x="38" y="56"/>
                </a:lnTo>
                <a:lnTo>
                  <a:pt x="38" y="75"/>
                </a:lnTo>
                <a:lnTo>
                  <a:pt x="38" y="65"/>
                </a:lnTo>
                <a:lnTo>
                  <a:pt x="42" y="66"/>
                </a:lnTo>
                <a:lnTo>
                  <a:pt x="42" y="75"/>
                </a:lnTo>
                <a:lnTo>
                  <a:pt x="42" y="68"/>
                </a:lnTo>
                <a:lnTo>
                  <a:pt x="45" y="78"/>
                </a:lnTo>
                <a:lnTo>
                  <a:pt x="45" y="101"/>
                </a:lnTo>
                <a:lnTo>
                  <a:pt x="49" y="102"/>
                </a:lnTo>
                <a:lnTo>
                  <a:pt x="49" y="83"/>
                </a:lnTo>
                <a:lnTo>
                  <a:pt x="49" y="105"/>
                </a:lnTo>
                <a:lnTo>
                  <a:pt x="53" y="113"/>
                </a:lnTo>
                <a:lnTo>
                  <a:pt x="53" y="93"/>
                </a:lnTo>
                <a:lnTo>
                  <a:pt x="57" y="86"/>
                </a:lnTo>
                <a:lnTo>
                  <a:pt x="57" y="93"/>
                </a:lnTo>
                <a:lnTo>
                  <a:pt x="57" y="92"/>
                </a:lnTo>
                <a:lnTo>
                  <a:pt x="60" y="90"/>
                </a:lnTo>
                <a:lnTo>
                  <a:pt x="60" y="104"/>
                </a:lnTo>
                <a:lnTo>
                  <a:pt x="64" y="107"/>
                </a:lnTo>
                <a:lnTo>
                  <a:pt x="64" y="131"/>
                </a:lnTo>
                <a:lnTo>
                  <a:pt x="64" y="120"/>
                </a:lnTo>
                <a:lnTo>
                  <a:pt x="68" y="129"/>
                </a:lnTo>
                <a:lnTo>
                  <a:pt x="68" y="114"/>
                </a:lnTo>
                <a:lnTo>
                  <a:pt x="72" y="117"/>
                </a:lnTo>
                <a:lnTo>
                  <a:pt x="72" y="86"/>
                </a:lnTo>
                <a:lnTo>
                  <a:pt x="72" y="93"/>
                </a:lnTo>
                <a:lnTo>
                  <a:pt x="75" y="101"/>
                </a:lnTo>
                <a:lnTo>
                  <a:pt x="75" y="113"/>
                </a:lnTo>
                <a:lnTo>
                  <a:pt x="75" y="87"/>
                </a:lnTo>
                <a:lnTo>
                  <a:pt x="79" y="81"/>
                </a:lnTo>
                <a:lnTo>
                  <a:pt x="79" y="57"/>
                </a:lnTo>
                <a:lnTo>
                  <a:pt x="83" y="62"/>
                </a:lnTo>
                <a:lnTo>
                  <a:pt x="83" y="65"/>
                </a:lnTo>
                <a:lnTo>
                  <a:pt x="83" y="59"/>
                </a:lnTo>
                <a:lnTo>
                  <a:pt x="83" y="60"/>
                </a:lnTo>
                <a:lnTo>
                  <a:pt x="87" y="65"/>
                </a:lnTo>
                <a:lnTo>
                  <a:pt x="87" y="59"/>
                </a:lnTo>
                <a:lnTo>
                  <a:pt x="87" y="68"/>
                </a:lnTo>
                <a:lnTo>
                  <a:pt x="90" y="71"/>
                </a:lnTo>
                <a:lnTo>
                  <a:pt x="90" y="66"/>
                </a:lnTo>
                <a:lnTo>
                  <a:pt x="90" y="78"/>
                </a:lnTo>
                <a:lnTo>
                  <a:pt x="94" y="87"/>
                </a:lnTo>
                <a:lnTo>
                  <a:pt x="94" y="84"/>
                </a:lnTo>
                <a:lnTo>
                  <a:pt x="94" y="114"/>
                </a:lnTo>
                <a:lnTo>
                  <a:pt x="98" y="95"/>
                </a:lnTo>
                <a:lnTo>
                  <a:pt x="98" y="65"/>
                </a:lnTo>
                <a:lnTo>
                  <a:pt x="102" y="74"/>
                </a:lnTo>
                <a:lnTo>
                  <a:pt x="102" y="6"/>
                </a:lnTo>
                <a:lnTo>
                  <a:pt x="105" y="2"/>
                </a:lnTo>
                <a:lnTo>
                  <a:pt x="105" y="0"/>
                </a:lnTo>
                <a:lnTo>
                  <a:pt x="105" y="14"/>
                </a:lnTo>
                <a:lnTo>
                  <a:pt x="109" y="17"/>
                </a:lnTo>
                <a:lnTo>
                  <a:pt x="109" y="30"/>
                </a:lnTo>
                <a:lnTo>
                  <a:pt x="113" y="48"/>
                </a:lnTo>
                <a:lnTo>
                  <a:pt x="113" y="83"/>
                </a:lnTo>
                <a:lnTo>
                  <a:pt x="113" y="81"/>
                </a:lnTo>
                <a:lnTo>
                  <a:pt x="117" y="83"/>
                </a:lnTo>
                <a:lnTo>
                  <a:pt x="117" y="44"/>
                </a:lnTo>
                <a:lnTo>
                  <a:pt x="120" y="38"/>
                </a:lnTo>
                <a:lnTo>
                  <a:pt x="120" y="45"/>
                </a:lnTo>
                <a:lnTo>
                  <a:pt x="120" y="30"/>
                </a:lnTo>
                <a:lnTo>
                  <a:pt x="120" y="44"/>
                </a:lnTo>
                <a:lnTo>
                  <a:pt x="124" y="48"/>
                </a:lnTo>
                <a:lnTo>
                  <a:pt x="124" y="56"/>
                </a:lnTo>
                <a:lnTo>
                  <a:pt x="124" y="27"/>
                </a:lnTo>
                <a:lnTo>
                  <a:pt x="128" y="27"/>
                </a:lnTo>
                <a:lnTo>
                  <a:pt x="128" y="95"/>
                </a:lnTo>
                <a:lnTo>
                  <a:pt x="132" y="99"/>
                </a:lnTo>
                <a:lnTo>
                  <a:pt x="132" y="101"/>
                </a:lnTo>
                <a:lnTo>
                  <a:pt x="132" y="93"/>
                </a:lnTo>
                <a:lnTo>
                  <a:pt x="135" y="111"/>
                </a:lnTo>
                <a:lnTo>
                  <a:pt x="135" y="21"/>
                </a:lnTo>
                <a:lnTo>
                  <a:pt x="139" y="20"/>
                </a:lnTo>
                <a:lnTo>
                  <a:pt x="139" y="41"/>
                </a:lnTo>
                <a:lnTo>
                  <a:pt x="139" y="39"/>
                </a:lnTo>
                <a:lnTo>
                  <a:pt x="143" y="32"/>
                </a:lnTo>
                <a:lnTo>
                  <a:pt x="143" y="78"/>
                </a:lnTo>
                <a:lnTo>
                  <a:pt x="147" y="72"/>
                </a:lnTo>
                <a:lnTo>
                  <a:pt x="147" y="113"/>
                </a:lnTo>
                <a:lnTo>
                  <a:pt x="147" y="62"/>
                </a:lnTo>
                <a:lnTo>
                  <a:pt x="150" y="47"/>
                </a:lnTo>
                <a:lnTo>
                  <a:pt x="150" y="27"/>
                </a:lnTo>
                <a:lnTo>
                  <a:pt x="150" y="35"/>
                </a:lnTo>
                <a:lnTo>
                  <a:pt x="154" y="30"/>
                </a:lnTo>
                <a:lnTo>
                  <a:pt x="154" y="21"/>
                </a:lnTo>
                <a:lnTo>
                  <a:pt x="154" y="21"/>
                </a:lnTo>
                <a:lnTo>
                  <a:pt x="158" y="23"/>
                </a:lnTo>
                <a:lnTo>
                  <a:pt x="158" y="53"/>
                </a:lnTo>
                <a:lnTo>
                  <a:pt x="158" y="45"/>
                </a:lnTo>
                <a:lnTo>
                  <a:pt x="162" y="36"/>
                </a:lnTo>
                <a:lnTo>
                  <a:pt x="162" y="36"/>
                </a:lnTo>
                <a:lnTo>
                  <a:pt x="162" y="68"/>
                </a:lnTo>
                <a:lnTo>
                  <a:pt x="165" y="87"/>
                </a:lnTo>
                <a:lnTo>
                  <a:pt x="165" y="107"/>
                </a:lnTo>
                <a:lnTo>
                  <a:pt x="165" y="45"/>
                </a:lnTo>
                <a:lnTo>
                  <a:pt x="169" y="24"/>
                </a:lnTo>
                <a:lnTo>
                  <a:pt x="169" y="18"/>
                </a:lnTo>
                <a:lnTo>
                  <a:pt x="169" y="10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5013325" y="1801812"/>
            <a:ext cx="261938" cy="217488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120"/>
              </a:cxn>
              <a:cxn ang="0">
                <a:pos x="11" y="60"/>
              </a:cxn>
              <a:cxn ang="0">
                <a:pos x="15" y="24"/>
              </a:cxn>
              <a:cxn ang="0">
                <a:pos x="19" y="59"/>
              </a:cxn>
              <a:cxn ang="0">
                <a:pos x="23" y="50"/>
              </a:cxn>
              <a:cxn ang="0">
                <a:pos x="26" y="42"/>
              </a:cxn>
              <a:cxn ang="0">
                <a:pos x="30" y="53"/>
              </a:cxn>
              <a:cxn ang="0">
                <a:pos x="34" y="66"/>
              </a:cxn>
              <a:cxn ang="0">
                <a:pos x="38" y="66"/>
              </a:cxn>
              <a:cxn ang="0">
                <a:pos x="41" y="41"/>
              </a:cxn>
              <a:cxn ang="0">
                <a:pos x="45" y="36"/>
              </a:cxn>
              <a:cxn ang="0">
                <a:pos x="49" y="66"/>
              </a:cxn>
              <a:cxn ang="0">
                <a:pos x="52" y="30"/>
              </a:cxn>
              <a:cxn ang="0">
                <a:pos x="60" y="20"/>
              </a:cxn>
              <a:cxn ang="0">
                <a:pos x="64" y="107"/>
              </a:cxn>
              <a:cxn ang="0">
                <a:pos x="67" y="107"/>
              </a:cxn>
              <a:cxn ang="0">
                <a:pos x="71" y="66"/>
              </a:cxn>
              <a:cxn ang="0">
                <a:pos x="75" y="71"/>
              </a:cxn>
              <a:cxn ang="0">
                <a:pos x="79" y="62"/>
              </a:cxn>
              <a:cxn ang="0">
                <a:pos x="82" y="63"/>
              </a:cxn>
              <a:cxn ang="0">
                <a:pos x="86" y="68"/>
              </a:cxn>
              <a:cxn ang="0">
                <a:pos x="90" y="66"/>
              </a:cxn>
              <a:cxn ang="0">
                <a:pos x="90" y="68"/>
              </a:cxn>
              <a:cxn ang="0">
                <a:pos x="97" y="101"/>
              </a:cxn>
              <a:cxn ang="0">
                <a:pos x="101" y="111"/>
              </a:cxn>
              <a:cxn ang="0">
                <a:pos x="105" y="65"/>
              </a:cxn>
              <a:cxn ang="0">
                <a:pos x="109" y="71"/>
              </a:cxn>
              <a:cxn ang="0">
                <a:pos x="112" y="63"/>
              </a:cxn>
              <a:cxn ang="0">
                <a:pos x="116" y="59"/>
              </a:cxn>
              <a:cxn ang="0">
                <a:pos x="120" y="105"/>
              </a:cxn>
              <a:cxn ang="0">
                <a:pos x="124" y="63"/>
              </a:cxn>
              <a:cxn ang="0">
                <a:pos x="127" y="30"/>
              </a:cxn>
              <a:cxn ang="0">
                <a:pos x="131" y="45"/>
              </a:cxn>
              <a:cxn ang="0">
                <a:pos x="135" y="29"/>
              </a:cxn>
              <a:cxn ang="0">
                <a:pos x="139" y="102"/>
              </a:cxn>
              <a:cxn ang="0">
                <a:pos x="142" y="72"/>
              </a:cxn>
              <a:cxn ang="0">
                <a:pos x="146" y="9"/>
              </a:cxn>
              <a:cxn ang="0">
                <a:pos x="150" y="3"/>
              </a:cxn>
              <a:cxn ang="0">
                <a:pos x="154" y="26"/>
              </a:cxn>
              <a:cxn ang="0">
                <a:pos x="157" y="101"/>
              </a:cxn>
              <a:cxn ang="0">
                <a:pos x="161" y="53"/>
              </a:cxn>
            </a:cxnLst>
            <a:rect l="0" t="0" r="r" b="b"/>
            <a:pathLst>
              <a:path w="165" h="137">
                <a:moveTo>
                  <a:pt x="0" y="107"/>
                </a:moveTo>
                <a:lnTo>
                  <a:pt x="4" y="126"/>
                </a:lnTo>
                <a:lnTo>
                  <a:pt x="4" y="110"/>
                </a:lnTo>
                <a:lnTo>
                  <a:pt x="4" y="137"/>
                </a:lnTo>
                <a:lnTo>
                  <a:pt x="8" y="119"/>
                </a:lnTo>
                <a:lnTo>
                  <a:pt x="8" y="120"/>
                </a:lnTo>
                <a:lnTo>
                  <a:pt x="8" y="47"/>
                </a:lnTo>
                <a:lnTo>
                  <a:pt x="11" y="39"/>
                </a:lnTo>
                <a:lnTo>
                  <a:pt x="11" y="60"/>
                </a:lnTo>
                <a:lnTo>
                  <a:pt x="11" y="36"/>
                </a:lnTo>
                <a:lnTo>
                  <a:pt x="15" y="36"/>
                </a:lnTo>
                <a:lnTo>
                  <a:pt x="15" y="24"/>
                </a:lnTo>
                <a:lnTo>
                  <a:pt x="15" y="42"/>
                </a:lnTo>
                <a:lnTo>
                  <a:pt x="19" y="47"/>
                </a:lnTo>
                <a:lnTo>
                  <a:pt x="19" y="59"/>
                </a:lnTo>
                <a:lnTo>
                  <a:pt x="19" y="44"/>
                </a:lnTo>
                <a:lnTo>
                  <a:pt x="19" y="51"/>
                </a:lnTo>
                <a:lnTo>
                  <a:pt x="23" y="50"/>
                </a:lnTo>
                <a:lnTo>
                  <a:pt x="23" y="27"/>
                </a:lnTo>
                <a:lnTo>
                  <a:pt x="23" y="33"/>
                </a:lnTo>
                <a:lnTo>
                  <a:pt x="26" y="42"/>
                </a:lnTo>
                <a:lnTo>
                  <a:pt x="26" y="56"/>
                </a:lnTo>
                <a:lnTo>
                  <a:pt x="26" y="56"/>
                </a:lnTo>
                <a:lnTo>
                  <a:pt x="30" y="53"/>
                </a:lnTo>
                <a:lnTo>
                  <a:pt x="30" y="48"/>
                </a:lnTo>
                <a:lnTo>
                  <a:pt x="30" y="69"/>
                </a:lnTo>
                <a:lnTo>
                  <a:pt x="34" y="66"/>
                </a:lnTo>
                <a:lnTo>
                  <a:pt x="34" y="78"/>
                </a:lnTo>
                <a:lnTo>
                  <a:pt x="34" y="66"/>
                </a:lnTo>
                <a:lnTo>
                  <a:pt x="38" y="66"/>
                </a:lnTo>
                <a:lnTo>
                  <a:pt x="38" y="23"/>
                </a:lnTo>
                <a:lnTo>
                  <a:pt x="38" y="32"/>
                </a:lnTo>
                <a:lnTo>
                  <a:pt x="41" y="41"/>
                </a:lnTo>
                <a:lnTo>
                  <a:pt x="41" y="89"/>
                </a:lnTo>
                <a:lnTo>
                  <a:pt x="41" y="57"/>
                </a:lnTo>
                <a:lnTo>
                  <a:pt x="45" y="36"/>
                </a:lnTo>
                <a:lnTo>
                  <a:pt x="45" y="27"/>
                </a:lnTo>
                <a:lnTo>
                  <a:pt x="45" y="45"/>
                </a:lnTo>
                <a:lnTo>
                  <a:pt x="49" y="66"/>
                </a:lnTo>
                <a:lnTo>
                  <a:pt x="49" y="87"/>
                </a:lnTo>
                <a:lnTo>
                  <a:pt x="52" y="89"/>
                </a:lnTo>
                <a:lnTo>
                  <a:pt x="52" y="30"/>
                </a:lnTo>
                <a:lnTo>
                  <a:pt x="56" y="35"/>
                </a:lnTo>
                <a:lnTo>
                  <a:pt x="56" y="18"/>
                </a:lnTo>
                <a:lnTo>
                  <a:pt x="60" y="20"/>
                </a:lnTo>
                <a:lnTo>
                  <a:pt x="60" y="101"/>
                </a:lnTo>
                <a:lnTo>
                  <a:pt x="64" y="102"/>
                </a:lnTo>
                <a:lnTo>
                  <a:pt x="64" y="107"/>
                </a:lnTo>
                <a:lnTo>
                  <a:pt x="64" y="99"/>
                </a:lnTo>
                <a:lnTo>
                  <a:pt x="64" y="104"/>
                </a:lnTo>
                <a:lnTo>
                  <a:pt x="67" y="107"/>
                </a:lnTo>
                <a:lnTo>
                  <a:pt x="67" y="56"/>
                </a:lnTo>
                <a:lnTo>
                  <a:pt x="67" y="66"/>
                </a:lnTo>
                <a:lnTo>
                  <a:pt x="71" y="66"/>
                </a:lnTo>
                <a:lnTo>
                  <a:pt x="71" y="83"/>
                </a:lnTo>
                <a:lnTo>
                  <a:pt x="71" y="74"/>
                </a:lnTo>
                <a:lnTo>
                  <a:pt x="75" y="71"/>
                </a:lnTo>
                <a:lnTo>
                  <a:pt x="75" y="83"/>
                </a:lnTo>
                <a:lnTo>
                  <a:pt x="75" y="72"/>
                </a:lnTo>
                <a:lnTo>
                  <a:pt x="79" y="62"/>
                </a:lnTo>
                <a:lnTo>
                  <a:pt x="79" y="77"/>
                </a:lnTo>
                <a:lnTo>
                  <a:pt x="79" y="57"/>
                </a:lnTo>
                <a:lnTo>
                  <a:pt x="82" y="63"/>
                </a:lnTo>
                <a:lnTo>
                  <a:pt x="82" y="56"/>
                </a:lnTo>
                <a:lnTo>
                  <a:pt x="82" y="63"/>
                </a:lnTo>
                <a:lnTo>
                  <a:pt x="86" y="68"/>
                </a:lnTo>
                <a:lnTo>
                  <a:pt x="86" y="72"/>
                </a:lnTo>
                <a:lnTo>
                  <a:pt x="86" y="71"/>
                </a:lnTo>
                <a:lnTo>
                  <a:pt x="90" y="66"/>
                </a:lnTo>
                <a:lnTo>
                  <a:pt x="90" y="69"/>
                </a:lnTo>
                <a:lnTo>
                  <a:pt x="90" y="57"/>
                </a:lnTo>
                <a:lnTo>
                  <a:pt x="90" y="68"/>
                </a:lnTo>
                <a:lnTo>
                  <a:pt x="94" y="63"/>
                </a:lnTo>
                <a:lnTo>
                  <a:pt x="94" y="99"/>
                </a:lnTo>
                <a:lnTo>
                  <a:pt x="97" y="101"/>
                </a:lnTo>
                <a:lnTo>
                  <a:pt x="97" y="123"/>
                </a:lnTo>
                <a:lnTo>
                  <a:pt x="97" y="114"/>
                </a:lnTo>
                <a:lnTo>
                  <a:pt x="101" y="111"/>
                </a:lnTo>
                <a:lnTo>
                  <a:pt x="101" y="78"/>
                </a:lnTo>
                <a:lnTo>
                  <a:pt x="105" y="92"/>
                </a:lnTo>
                <a:lnTo>
                  <a:pt x="105" y="65"/>
                </a:lnTo>
                <a:lnTo>
                  <a:pt x="105" y="71"/>
                </a:lnTo>
                <a:lnTo>
                  <a:pt x="109" y="65"/>
                </a:lnTo>
                <a:lnTo>
                  <a:pt x="109" y="71"/>
                </a:lnTo>
                <a:lnTo>
                  <a:pt x="109" y="62"/>
                </a:lnTo>
                <a:lnTo>
                  <a:pt x="109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72"/>
                </a:lnTo>
                <a:lnTo>
                  <a:pt x="116" y="59"/>
                </a:lnTo>
                <a:lnTo>
                  <a:pt x="116" y="93"/>
                </a:lnTo>
                <a:lnTo>
                  <a:pt x="120" y="102"/>
                </a:lnTo>
                <a:lnTo>
                  <a:pt x="120" y="105"/>
                </a:lnTo>
                <a:lnTo>
                  <a:pt x="120" y="62"/>
                </a:lnTo>
                <a:lnTo>
                  <a:pt x="120" y="69"/>
                </a:lnTo>
                <a:lnTo>
                  <a:pt x="124" y="63"/>
                </a:lnTo>
                <a:lnTo>
                  <a:pt x="124" y="47"/>
                </a:lnTo>
                <a:lnTo>
                  <a:pt x="124" y="59"/>
                </a:lnTo>
                <a:lnTo>
                  <a:pt x="127" y="30"/>
                </a:lnTo>
                <a:lnTo>
                  <a:pt x="127" y="20"/>
                </a:lnTo>
                <a:lnTo>
                  <a:pt x="127" y="38"/>
                </a:lnTo>
                <a:lnTo>
                  <a:pt x="131" y="45"/>
                </a:lnTo>
                <a:lnTo>
                  <a:pt x="131" y="95"/>
                </a:lnTo>
                <a:lnTo>
                  <a:pt x="131" y="44"/>
                </a:lnTo>
                <a:lnTo>
                  <a:pt x="135" y="29"/>
                </a:lnTo>
                <a:lnTo>
                  <a:pt x="135" y="27"/>
                </a:lnTo>
                <a:lnTo>
                  <a:pt x="135" y="99"/>
                </a:lnTo>
                <a:lnTo>
                  <a:pt x="139" y="102"/>
                </a:lnTo>
                <a:lnTo>
                  <a:pt x="139" y="108"/>
                </a:lnTo>
                <a:lnTo>
                  <a:pt x="139" y="83"/>
                </a:lnTo>
                <a:lnTo>
                  <a:pt x="142" y="72"/>
                </a:lnTo>
                <a:lnTo>
                  <a:pt x="142" y="11"/>
                </a:lnTo>
                <a:lnTo>
                  <a:pt x="146" y="8"/>
                </a:lnTo>
                <a:lnTo>
                  <a:pt x="146" y="9"/>
                </a:lnTo>
                <a:lnTo>
                  <a:pt x="146" y="0"/>
                </a:lnTo>
                <a:lnTo>
                  <a:pt x="150" y="12"/>
                </a:lnTo>
                <a:lnTo>
                  <a:pt x="150" y="3"/>
                </a:lnTo>
                <a:lnTo>
                  <a:pt x="150" y="17"/>
                </a:lnTo>
                <a:lnTo>
                  <a:pt x="154" y="6"/>
                </a:lnTo>
                <a:lnTo>
                  <a:pt x="154" y="26"/>
                </a:lnTo>
                <a:lnTo>
                  <a:pt x="154" y="21"/>
                </a:lnTo>
                <a:lnTo>
                  <a:pt x="157" y="27"/>
                </a:lnTo>
                <a:lnTo>
                  <a:pt x="157" y="101"/>
                </a:lnTo>
                <a:lnTo>
                  <a:pt x="161" y="101"/>
                </a:lnTo>
                <a:lnTo>
                  <a:pt x="161" y="110"/>
                </a:lnTo>
                <a:lnTo>
                  <a:pt x="161" y="53"/>
                </a:lnTo>
                <a:lnTo>
                  <a:pt x="165" y="45"/>
                </a:lnTo>
                <a:lnTo>
                  <a:pt x="165" y="4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5275263" y="1825625"/>
            <a:ext cx="249238" cy="1793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4" y="39"/>
              </a:cxn>
              <a:cxn ang="0">
                <a:pos x="7" y="17"/>
              </a:cxn>
              <a:cxn ang="0">
                <a:pos x="11" y="86"/>
              </a:cxn>
              <a:cxn ang="0">
                <a:pos x="15" y="60"/>
              </a:cxn>
              <a:cxn ang="0">
                <a:pos x="22" y="12"/>
              </a:cxn>
              <a:cxn ang="0">
                <a:pos x="26" y="36"/>
              </a:cxn>
              <a:cxn ang="0">
                <a:pos x="26" y="38"/>
              </a:cxn>
              <a:cxn ang="0">
                <a:pos x="30" y="83"/>
              </a:cxn>
              <a:cxn ang="0">
                <a:pos x="37" y="14"/>
              </a:cxn>
              <a:cxn ang="0">
                <a:pos x="41" y="110"/>
              </a:cxn>
              <a:cxn ang="0">
                <a:pos x="45" y="101"/>
              </a:cxn>
              <a:cxn ang="0">
                <a:pos x="49" y="45"/>
              </a:cxn>
              <a:cxn ang="0">
                <a:pos x="52" y="60"/>
              </a:cxn>
              <a:cxn ang="0">
                <a:pos x="52" y="35"/>
              </a:cxn>
              <a:cxn ang="0">
                <a:pos x="56" y="35"/>
              </a:cxn>
              <a:cxn ang="0">
                <a:pos x="60" y="62"/>
              </a:cxn>
              <a:cxn ang="0">
                <a:pos x="64" y="71"/>
              </a:cxn>
              <a:cxn ang="0">
                <a:pos x="71" y="69"/>
              </a:cxn>
              <a:cxn ang="0">
                <a:pos x="75" y="2"/>
              </a:cxn>
              <a:cxn ang="0">
                <a:pos x="79" y="41"/>
              </a:cxn>
              <a:cxn ang="0">
                <a:pos x="79" y="39"/>
              </a:cxn>
              <a:cxn ang="0">
                <a:pos x="82" y="38"/>
              </a:cxn>
              <a:cxn ang="0">
                <a:pos x="90" y="5"/>
              </a:cxn>
              <a:cxn ang="0">
                <a:pos x="94" y="9"/>
              </a:cxn>
              <a:cxn ang="0">
                <a:pos x="97" y="81"/>
              </a:cxn>
              <a:cxn ang="0">
                <a:pos x="101" y="24"/>
              </a:cxn>
              <a:cxn ang="0">
                <a:pos x="105" y="23"/>
              </a:cxn>
              <a:cxn ang="0">
                <a:pos x="109" y="35"/>
              </a:cxn>
              <a:cxn ang="0">
                <a:pos x="112" y="81"/>
              </a:cxn>
              <a:cxn ang="0">
                <a:pos x="116" y="36"/>
              </a:cxn>
              <a:cxn ang="0">
                <a:pos x="120" y="33"/>
              </a:cxn>
              <a:cxn ang="0">
                <a:pos x="124" y="75"/>
              </a:cxn>
              <a:cxn ang="0">
                <a:pos x="127" y="86"/>
              </a:cxn>
              <a:cxn ang="0">
                <a:pos x="131" y="96"/>
              </a:cxn>
              <a:cxn ang="0">
                <a:pos x="135" y="33"/>
              </a:cxn>
              <a:cxn ang="0">
                <a:pos x="139" y="60"/>
              </a:cxn>
              <a:cxn ang="0">
                <a:pos x="142" y="89"/>
              </a:cxn>
              <a:cxn ang="0">
                <a:pos x="146" y="51"/>
              </a:cxn>
              <a:cxn ang="0">
                <a:pos x="150" y="29"/>
              </a:cxn>
              <a:cxn ang="0">
                <a:pos x="154" y="78"/>
              </a:cxn>
              <a:cxn ang="0">
                <a:pos x="157" y="92"/>
              </a:cxn>
            </a:cxnLst>
            <a:rect l="0" t="0" r="r" b="b"/>
            <a:pathLst>
              <a:path w="157" h="113">
                <a:moveTo>
                  <a:pt x="0" y="32"/>
                </a:moveTo>
                <a:lnTo>
                  <a:pt x="0" y="20"/>
                </a:lnTo>
                <a:lnTo>
                  <a:pt x="0" y="26"/>
                </a:lnTo>
                <a:lnTo>
                  <a:pt x="4" y="30"/>
                </a:lnTo>
                <a:lnTo>
                  <a:pt x="4" y="54"/>
                </a:lnTo>
                <a:lnTo>
                  <a:pt x="4" y="39"/>
                </a:lnTo>
                <a:lnTo>
                  <a:pt x="7" y="27"/>
                </a:lnTo>
                <a:lnTo>
                  <a:pt x="7" y="29"/>
                </a:lnTo>
                <a:lnTo>
                  <a:pt x="7" y="17"/>
                </a:lnTo>
                <a:lnTo>
                  <a:pt x="7" y="17"/>
                </a:lnTo>
                <a:lnTo>
                  <a:pt x="11" y="18"/>
                </a:lnTo>
                <a:lnTo>
                  <a:pt x="11" y="86"/>
                </a:lnTo>
                <a:lnTo>
                  <a:pt x="15" y="84"/>
                </a:lnTo>
                <a:lnTo>
                  <a:pt x="15" y="48"/>
                </a:lnTo>
                <a:lnTo>
                  <a:pt x="15" y="60"/>
                </a:lnTo>
                <a:lnTo>
                  <a:pt x="19" y="42"/>
                </a:lnTo>
                <a:lnTo>
                  <a:pt x="19" y="15"/>
                </a:lnTo>
                <a:lnTo>
                  <a:pt x="22" y="12"/>
                </a:lnTo>
                <a:lnTo>
                  <a:pt x="22" y="35"/>
                </a:lnTo>
                <a:lnTo>
                  <a:pt x="22" y="33"/>
                </a:lnTo>
                <a:lnTo>
                  <a:pt x="26" y="36"/>
                </a:lnTo>
                <a:lnTo>
                  <a:pt x="26" y="42"/>
                </a:lnTo>
                <a:lnTo>
                  <a:pt x="26" y="36"/>
                </a:lnTo>
                <a:lnTo>
                  <a:pt x="26" y="38"/>
                </a:lnTo>
                <a:lnTo>
                  <a:pt x="30" y="41"/>
                </a:lnTo>
                <a:lnTo>
                  <a:pt x="30" y="84"/>
                </a:lnTo>
                <a:lnTo>
                  <a:pt x="30" y="83"/>
                </a:lnTo>
                <a:lnTo>
                  <a:pt x="34" y="81"/>
                </a:lnTo>
                <a:lnTo>
                  <a:pt x="34" y="20"/>
                </a:lnTo>
                <a:lnTo>
                  <a:pt x="37" y="14"/>
                </a:lnTo>
                <a:lnTo>
                  <a:pt x="37" y="87"/>
                </a:lnTo>
                <a:lnTo>
                  <a:pt x="41" y="93"/>
                </a:lnTo>
                <a:lnTo>
                  <a:pt x="41" y="110"/>
                </a:lnTo>
                <a:lnTo>
                  <a:pt x="41" y="89"/>
                </a:lnTo>
                <a:lnTo>
                  <a:pt x="41" y="107"/>
                </a:lnTo>
                <a:lnTo>
                  <a:pt x="45" y="101"/>
                </a:lnTo>
                <a:lnTo>
                  <a:pt x="45" y="27"/>
                </a:lnTo>
                <a:lnTo>
                  <a:pt x="45" y="41"/>
                </a:lnTo>
                <a:lnTo>
                  <a:pt x="49" y="45"/>
                </a:lnTo>
                <a:lnTo>
                  <a:pt x="49" y="56"/>
                </a:lnTo>
                <a:lnTo>
                  <a:pt x="49" y="51"/>
                </a:lnTo>
                <a:lnTo>
                  <a:pt x="52" y="60"/>
                </a:lnTo>
                <a:lnTo>
                  <a:pt x="52" y="92"/>
                </a:lnTo>
                <a:lnTo>
                  <a:pt x="52" y="27"/>
                </a:lnTo>
                <a:lnTo>
                  <a:pt x="52" y="35"/>
                </a:lnTo>
                <a:lnTo>
                  <a:pt x="56" y="26"/>
                </a:lnTo>
                <a:lnTo>
                  <a:pt x="56" y="18"/>
                </a:lnTo>
                <a:lnTo>
                  <a:pt x="56" y="35"/>
                </a:lnTo>
                <a:lnTo>
                  <a:pt x="60" y="63"/>
                </a:lnTo>
                <a:lnTo>
                  <a:pt x="60" y="80"/>
                </a:lnTo>
                <a:lnTo>
                  <a:pt x="60" y="62"/>
                </a:lnTo>
                <a:lnTo>
                  <a:pt x="64" y="48"/>
                </a:lnTo>
                <a:lnTo>
                  <a:pt x="64" y="45"/>
                </a:lnTo>
                <a:lnTo>
                  <a:pt x="64" y="71"/>
                </a:lnTo>
                <a:lnTo>
                  <a:pt x="67" y="81"/>
                </a:lnTo>
                <a:lnTo>
                  <a:pt x="67" y="72"/>
                </a:lnTo>
                <a:lnTo>
                  <a:pt x="71" y="69"/>
                </a:lnTo>
                <a:lnTo>
                  <a:pt x="71" y="2"/>
                </a:lnTo>
                <a:lnTo>
                  <a:pt x="71" y="3"/>
                </a:lnTo>
                <a:lnTo>
                  <a:pt x="75" y="2"/>
                </a:lnTo>
                <a:lnTo>
                  <a:pt x="75" y="0"/>
                </a:lnTo>
                <a:lnTo>
                  <a:pt x="75" y="42"/>
                </a:lnTo>
                <a:lnTo>
                  <a:pt x="79" y="41"/>
                </a:lnTo>
                <a:lnTo>
                  <a:pt x="79" y="41"/>
                </a:lnTo>
                <a:lnTo>
                  <a:pt x="79" y="33"/>
                </a:lnTo>
                <a:lnTo>
                  <a:pt x="79" y="39"/>
                </a:lnTo>
                <a:lnTo>
                  <a:pt x="82" y="33"/>
                </a:lnTo>
                <a:lnTo>
                  <a:pt x="82" y="41"/>
                </a:lnTo>
                <a:lnTo>
                  <a:pt x="82" y="38"/>
                </a:lnTo>
                <a:lnTo>
                  <a:pt x="86" y="38"/>
                </a:lnTo>
                <a:lnTo>
                  <a:pt x="86" y="11"/>
                </a:lnTo>
                <a:lnTo>
                  <a:pt x="90" y="5"/>
                </a:lnTo>
                <a:lnTo>
                  <a:pt x="90" y="3"/>
                </a:lnTo>
                <a:lnTo>
                  <a:pt x="90" y="14"/>
                </a:lnTo>
                <a:lnTo>
                  <a:pt x="94" y="9"/>
                </a:lnTo>
                <a:lnTo>
                  <a:pt x="94" y="62"/>
                </a:lnTo>
                <a:lnTo>
                  <a:pt x="97" y="74"/>
                </a:lnTo>
                <a:lnTo>
                  <a:pt x="97" y="81"/>
                </a:lnTo>
                <a:lnTo>
                  <a:pt x="97" y="30"/>
                </a:lnTo>
                <a:lnTo>
                  <a:pt x="101" y="21"/>
                </a:lnTo>
                <a:lnTo>
                  <a:pt x="101" y="24"/>
                </a:lnTo>
                <a:lnTo>
                  <a:pt x="101" y="9"/>
                </a:lnTo>
                <a:lnTo>
                  <a:pt x="101" y="12"/>
                </a:lnTo>
                <a:lnTo>
                  <a:pt x="105" y="23"/>
                </a:lnTo>
                <a:lnTo>
                  <a:pt x="105" y="54"/>
                </a:lnTo>
                <a:lnTo>
                  <a:pt x="105" y="42"/>
                </a:lnTo>
                <a:lnTo>
                  <a:pt x="109" y="35"/>
                </a:lnTo>
                <a:lnTo>
                  <a:pt x="109" y="27"/>
                </a:lnTo>
                <a:lnTo>
                  <a:pt x="109" y="65"/>
                </a:lnTo>
                <a:lnTo>
                  <a:pt x="112" y="81"/>
                </a:lnTo>
                <a:lnTo>
                  <a:pt x="112" y="95"/>
                </a:lnTo>
                <a:lnTo>
                  <a:pt x="112" y="35"/>
                </a:lnTo>
                <a:lnTo>
                  <a:pt x="116" y="36"/>
                </a:lnTo>
                <a:lnTo>
                  <a:pt x="116" y="27"/>
                </a:lnTo>
                <a:lnTo>
                  <a:pt x="116" y="35"/>
                </a:lnTo>
                <a:lnTo>
                  <a:pt x="120" y="33"/>
                </a:lnTo>
                <a:lnTo>
                  <a:pt x="120" y="87"/>
                </a:lnTo>
                <a:lnTo>
                  <a:pt x="120" y="75"/>
                </a:lnTo>
                <a:lnTo>
                  <a:pt x="124" y="75"/>
                </a:lnTo>
                <a:lnTo>
                  <a:pt x="124" y="15"/>
                </a:lnTo>
                <a:lnTo>
                  <a:pt x="127" y="0"/>
                </a:lnTo>
                <a:lnTo>
                  <a:pt x="127" y="86"/>
                </a:lnTo>
                <a:lnTo>
                  <a:pt x="131" y="99"/>
                </a:lnTo>
                <a:lnTo>
                  <a:pt x="131" y="104"/>
                </a:lnTo>
                <a:lnTo>
                  <a:pt x="131" y="96"/>
                </a:lnTo>
                <a:lnTo>
                  <a:pt x="131" y="101"/>
                </a:lnTo>
                <a:lnTo>
                  <a:pt x="135" y="113"/>
                </a:lnTo>
                <a:lnTo>
                  <a:pt x="135" y="33"/>
                </a:lnTo>
                <a:lnTo>
                  <a:pt x="135" y="35"/>
                </a:lnTo>
                <a:lnTo>
                  <a:pt x="139" y="33"/>
                </a:lnTo>
                <a:lnTo>
                  <a:pt x="139" y="60"/>
                </a:lnTo>
                <a:lnTo>
                  <a:pt x="139" y="53"/>
                </a:lnTo>
                <a:lnTo>
                  <a:pt x="142" y="60"/>
                </a:lnTo>
                <a:lnTo>
                  <a:pt x="142" y="89"/>
                </a:lnTo>
                <a:lnTo>
                  <a:pt x="142" y="45"/>
                </a:lnTo>
                <a:lnTo>
                  <a:pt x="146" y="29"/>
                </a:lnTo>
                <a:lnTo>
                  <a:pt x="146" y="51"/>
                </a:lnTo>
                <a:lnTo>
                  <a:pt x="146" y="26"/>
                </a:lnTo>
                <a:lnTo>
                  <a:pt x="150" y="30"/>
                </a:lnTo>
                <a:lnTo>
                  <a:pt x="150" y="29"/>
                </a:lnTo>
                <a:lnTo>
                  <a:pt x="150" y="75"/>
                </a:lnTo>
                <a:lnTo>
                  <a:pt x="154" y="80"/>
                </a:lnTo>
                <a:lnTo>
                  <a:pt x="154" y="78"/>
                </a:lnTo>
                <a:lnTo>
                  <a:pt x="154" y="83"/>
                </a:lnTo>
                <a:lnTo>
                  <a:pt x="157" y="89"/>
                </a:lnTo>
                <a:lnTo>
                  <a:pt x="157" y="92"/>
                </a:lnTo>
                <a:lnTo>
                  <a:pt x="157" y="75"/>
                </a:lnTo>
                <a:lnTo>
                  <a:pt x="157" y="8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5524500" y="1816100"/>
            <a:ext cx="268288" cy="176213"/>
          </a:xfrm>
          <a:custGeom>
            <a:avLst/>
            <a:gdLst/>
            <a:ahLst/>
            <a:cxnLst>
              <a:cxn ang="0">
                <a:pos x="4" y="63"/>
              </a:cxn>
              <a:cxn ang="0">
                <a:pos x="8" y="41"/>
              </a:cxn>
              <a:cxn ang="0">
                <a:pos x="12" y="41"/>
              </a:cxn>
              <a:cxn ang="0">
                <a:pos x="15" y="48"/>
              </a:cxn>
              <a:cxn ang="0">
                <a:pos x="19" y="90"/>
              </a:cxn>
              <a:cxn ang="0">
                <a:pos x="23" y="78"/>
              </a:cxn>
              <a:cxn ang="0">
                <a:pos x="27" y="9"/>
              </a:cxn>
              <a:cxn ang="0">
                <a:pos x="30" y="26"/>
              </a:cxn>
              <a:cxn ang="0">
                <a:pos x="34" y="30"/>
              </a:cxn>
              <a:cxn ang="0">
                <a:pos x="38" y="0"/>
              </a:cxn>
              <a:cxn ang="0">
                <a:pos x="42" y="60"/>
              </a:cxn>
              <a:cxn ang="0">
                <a:pos x="45" y="47"/>
              </a:cxn>
              <a:cxn ang="0">
                <a:pos x="49" y="18"/>
              </a:cxn>
              <a:cxn ang="0">
                <a:pos x="56" y="45"/>
              </a:cxn>
              <a:cxn ang="0">
                <a:pos x="60" y="27"/>
              </a:cxn>
              <a:cxn ang="0">
                <a:pos x="64" y="33"/>
              </a:cxn>
              <a:cxn ang="0">
                <a:pos x="68" y="41"/>
              </a:cxn>
              <a:cxn ang="0">
                <a:pos x="71" y="42"/>
              </a:cxn>
              <a:cxn ang="0">
                <a:pos x="75" y="42"/>
              </a:cxn>
              <a:cxn ang="0">
                <a:pos x="79" y="75"/>
              </a:cxn>
              <a:cxn ang="0">
                <a:pos x="83" y="21"/>
              </a:cxn>
              <a:cxn ang="0">
                <a:pos x="86" y="45"/>
              </a:cxn>
              <a:cxn ang="0">
                <a:pos x="90" y="47"/>
              </a:cxn>
              <a:cxn ang="0">
                <a:pos x="94" y="36"/>
              </a:cxn>
              <a:cxn ang="0">
                <a:pos x="98" y="51"/>
              </a:cxn>
              <a:cxn ang="0">
                <a:pos x="101" y="57"/>
              </a:cxn>
              <a:cxn ang="0">
                <a:pos x="109" y="11"/>
              </a:cxn>
              <a:cxn ang="0">
                <a:pos x="113" y="93"/>
              </a:cxn>
              <a:cxn ang="0">
                <a:pos x="116" y="51"/>
              </a:cxn>
              <a:cxn ang="0">
                <a:pos x="120" y="53"/>
              </a:cxn>
              <a:cxn ang="0">
                <a:pos x="124" y="99"/>
              </a:cxn>
              <a:cxn ang="0">
                <a:pos x="128" y="57"/>
              </a:cxn>
              <a:cxn ang="0">
                <a:pos x="131" y="32"/>
              </a:cxn>
              <a:cxn ang="0">
                <a:pos x="135" y="84"/>
              </a:cxn>
              <a:cxn ang="0">
                <a:pos x="139" y="101"/>
              </a:cxn>
              <a:cxn ang="0">
                <a:pos x="143" y="41"/>
              </a:cxn>
              <a:cxn ang="0">
                <a:pos x="146" y="48"/>
              </a:cxn>
              <a:cxn ang="0">
                <a:pos x="150" y="68"/>
              </a:cxn>
              <a:cxn ang="0">
                <a:pos x="154" y="48"/>
              </a:cxn>
              <a:cxn ang="0">
                <a:pos x="158" y="53"/>
              </a:cxn>
              <a:cxn ang="0">
                <a:pos x="161" y="90"/>
              </a:cxn>
              <a:cxn ang="0">
                <a:pos x="165" y="47"/>
              </a:cxn>
            </a:cxnLst>
            <a:rect l="0" t="0" r="r" b="b"/>
            <a:pathLst>
              <a:path w="169" h="111">
                <a:moveTo>
                  <a:pt x="0" y="86"/>
                </a:moveTo>
                <a:lnTo>
                  <a:pt x="4" y="71"/>
                </a:lnTo>
                <a:lnTo>
                  <a:pt x="4" y="63"/>
                </a:lnTo>
                <a:lnTo>
                  <a:pt x="8" y="54"/>
                </a:lnTo>
                <a:lnTo>
                  <a:pt x="8" y="66"/>
                </a:lnTo>
                <a:lnTo>
                  <a:pt x="8" y="41"/>
                </a:lnTo>
                <a:lnTo>
                  <a:pt x="12" y="54"/>
                </a:lnTo>
                <a:lnTo>
                  <a:pt x="12" y="29"/>
                </a:lnTo>
                <a:lnTo>
                  <a:pt x="12" y="41"/>
                </a:lnTo>
                <a:lnTo>
                  <a:pt x="15" y="51"/>
                </a:lnTo>
                <a:lnTo>
                  <a:pt x="15" y="77"/>
                </a:lnTo>
                <a:lnTo>
                  <a:pt x="15" y="48"/>
                </a:lnTo>
                <a:lnTo>
                  <a:pt x="15" y="60"/>
                </a:lnTo>
                <a:lnTo>
                  <a:pt x="19" y="77"/>
                </a:lnTo>
                <a:lnTo>
                  <a:pt x="19" y="90"/>
                </a:lnTo>
                <a:lnTo>
                  <a:pt x="19" y="75"/>
                </a:lnTo>
                <a:lnTo>
                  <a:pt x="19" y="86"/>
                </a:lnTo>
                <a:lnTo>
                  <a:pt x="23" y="78"/>
                </a:lnTo>
                <a:lnTo>
                  <a:pt x="23" y="15"/>
                </a:lnTo>
                <a:lnTo>
                  <a:pt x="27" y="14"/>
                </a:lnTo>
                <a:lnTo>
                  <a:pt x="27" y="9"/>
                </a:lnTo>
                <a:lnTo>
                  <a:pt x="27" y="35"/>
                </a:lnTo>
                <a:lnTo>
                  <a:pt x="30" y="42"/>
                </a:lnTo>
                <a:lnTo>
                  <a:pt x="30" y="26"/>
                </a:lnTo>
                <a:lnTo>
                  <a:pt x="30" y="30"/>
                </a:lnTo>
                <a:lnTo>
                  <a:pt x="34" y="32"/>
                </a:lnTo>
                <a:lnTo>
                  <a:pt x="34" y="30"/>
                </a:lnTo>
                <a:lnTo>
                  <a:pt x="34" y="39"/>
                </a:lnTo>
                <a:lnTo>
                  <a:pt x="38" y="17"/>
                </a:lnTo>
                <a:lnTo>
                  <a:pt x="38" y="0"/>
                </a:lnTo>
                <a:lnTo>
                  <a:pt x="38" y="11"/>
                </a:lnTo>
                <a:lnTo>
                  <a:pt x="42" y="17"/>
                </a:lnTo>
                <a:lnTo>
                  <a:pt x="42" y="60"/>
                </a:lnTo>
                <a:lnTo>
                  <a:pt x="45" y="57"/>
                </a:lnTo>
                <a:lnTo>
                  <a:pt x="45" y="69"/>
                </a:lnTo>
                <a:lnTo>
                  <a:pt x="45" y="47"/>
                </a:lnTo>
                <a:lnTo>
                  <a:pt x="45" y="66"/>
                </a:lnTo>
                <a:lnTo>
                  <a:pt x="49" y="68"/>
                </a:lnTo>
                <a:lnTo>
                  <a:pt x="49" y="18"/>
                </a:lnTo>
                <a:lnTo>
                  <a:pt x="53" y="17"/>
                </a:lnTo>
                <a:lnTo>
                  <a:pt x="53" y="50"/>
                </a:lnTo>
                <a:lnTo>
                  <a:pt x="56" y="45"/>
                </a:lnTo>
                <a:lnTo>
                  <a:pt x="56" y="20"/>
                </a:lnTo>
                <a:lnTo>
                  <a:pt x="56" y="26"/>
                </a:lnTo>
                <a:lnTo>
                  <a:pt x="60" y="27"/>
                </a:lnTo>
                <a:lnTo>
                  <a:pt x="60" y="78"/>
                </a:lnTo>
                <a:lnTo>
                  <a:pt x="64" y="90"/>
                </a:lnTo>
                <a:lnTo>
                  <a:pt x="64" y="33"/>
                </a:lnTo>
                <a:lnTo>
                  <a:pt x="64" y="36"/>
                </a:lnTo>
                <a:lnTo>
                  <a:pt x="68" y="29"/>
                </a:lnTo>
                <a:lnTo>
                  <a:pt x="68" y="41"/>
                </a:lnTo>
                <a:lnTo>
                  <a:pt x="68" y="39"/>
                </a:lnTo>
                <a:lnTo>
                  <a:pt x="71" y="47"/>
                </a:lnTo>
                <a:lnTo>
                  <a:pt x="71" y="42"/>
                </a:lnTo>
                <a:lnTo>
                  <a:pt x="71" y="50"/>
                </a:lnTo>
                <a:lnTo>
                  <a:pt x="75" y="48"/>
                </a:lnTo>
                <a:lnTo>
                  <a:pt x="75" y="42"/>
                </a:lnTo>
                <a:lnTo>
                  <a:pt x="75" y="63"/>
                </a:lnTo>
                <a:lnTo>
                  <a:pt x="79" y="69"/>
                </a:lnTo>
                <a:lnTo>
                  <a:pt x="79" y="75"/>
                </a:lnTo>
                <a:lnTo>
                  <a:pt x="79" y="62"/>
                </a:lnTo>
                <a:lnTo>
                  <a:pt x="83" y="42"/>
                </a:lnTo>
                <a:lnTo>
                  <a:pt x="83" y="21"/>
                </a:lnTo>
                <a:lnTo>
                  <a:pt x="83" y="32"/>
                </a:lnTo>
                <a:lnTo>
                  <a:pt x="86" y="32"/>
                </a:lnTo>
                <a:lnTo>
                  <a:pt x="86" y="45"/>
                </a:lnTo>
                <a:lnTo>
                  <a:pt x="86" y="21"/>
                </a:lnTo>
                <a:lnTo>
                  <a:pt x="90" y="14"/>
                </a:lnTo>
                <a:lnTo>
                  <a:pt x="90" y="47"/>
                </a:lnTo>
                <a:lnTo>
                  <a:pt x="94" y="60"/>
                </a:lnTo>
                <a:lnTo>
                  <a:pt x="94" y="68"/>
                </a:lnTo>
                <a:lnTo>
                  <a:pt x="94" y="36"/>
                </a:lnTo>
                <a:lnTo>
                  <a:pt x="98" y="53"/>
                </a:lnTo>
                <a:lnTo>
                  <a:pt x="98" y="38"/>
                </a:lnTo>
                <a:lnTo>
                  <a:pt x="98" y="51"/>
                </a:lnTo>
                <a:lnTo>
                  <a:pt x="101" y="56"/>
                </a:lnTo>
                <a:lnTo>
                  <a:pt x="101" y="68"/>
                </a:lnTo>
                <a:lnTo>
                  <a:pt x="101" y="57"/>
                </a:lnTo>
                <a:lnTo>
                  <a:pt x="105" y="44"/>
                </a:lnTo>
                <a:lnTo>
                  <a:pt x="105" y="11"/>
                </a:lnTo>
                <a:lnTo>
                  <a:pt x="109" y="11"/>
                </a:lnTo>
                <a:lnTo>
                  <a:pt x="109" y="81"/>
                </a:lnTo>
                <a:lnTo>
                  <a:pt x="113" y="87"/>
                </a:lnTo>
                <a:lnTo>
                  <a:pt x="113" y="93"/>
                </a:lnTo>
                <a:lnTo>
                  <a:pt x="113" y="66"/>
                </a:lnTo>
                <a:lnTo>
                  <a:pt x="116" y="44"/>
                </a:lnTo>
                <a:lnTo>
                  <a:pt x="116" y="51"/>
                </a:lnTo>
                <a:lnTo>
                  <a:pt x="116" y="39"/>
                </a:lnTo>
                <a:lnTo>
                  <a:pt x="116" y="48"/>
                </a:lnTo>
                <a:lnTo>
                  <a:pt x="120" y="53"/>
                </a:lnTo>
                <a:lnTo>
                  <a:pt x="120" y="96"/>
                </a:lnTo>
                <a:lnTo>
                  <a:pt x="124" y="98"/>
                </a:lnTo>
                <a:lnTo>
                  <a:pt x="124" y="99"/>
                </a:lnTo>
                <a:lnTo>
                  <a:pt x="124" y="39"/>
                </a:lnTo>
                <a:lnTo>
                  <a:pt x="128" y="48"/>
                </a:lnTo>
                <a:lnTo>
                  <a:pt x="128" y="57"/>
                </a:lnTo>
                <a:lnTo>
                  <a:pt x="128" y="21"/>
                </a:lnTo>
                <a:lnTo>
                  <a:pt x="128" y="30"/>
                </a:lnTo>
                <a:lnTo>
                  <a:pt x="131" y="32"/>
                </a:lnTo>
                <a:lnTo>
                  <a:pt x="131" y="27"/>
                </a:lnTo>
                <a:lnTo>
                  <a:pt x="131" y="68"/>
                </a:lnTo>
                <a:lnTo>
                  <a:pt x="135" y="84"/>
                </a:lnTo>
                <a:lnTo>
                  <a:pt x="135" y="111"/>
                </a:lnTo>
                <a:lnTo>
                  <a:pt x="135" y="105"/>
                </a:lnTo>
                <a:lnTo>
                  <a:pt x="139" y="101"/>
                </a:lnTo>
                <a:lnTo>
                  <a:pt x="139" y="104"/>
                </a:lnTo>
                <a:lnTo>
                  <a:pt x="139" y="59"/>
                </a:lnTo>
                <a:lnTo>
                  <a:pt x="143" y="41"/>
                </a:lnTo>
                <a:lnTo>
                  <a:pt x="143" y="24"/>
                </a:lnTo>
                <a:lnTo>
                  <a:pt x="143" y="50"/>
                </a:lnTo>
                <a:lnTo>
                  <a:pt x="146" y="48"/>
                </a:lnTo>
                <a:lnTo>
                  <a:pt x="146" y="101"/>
                </a:lnTo>
                <a:lnTo>
                  <a:pt x="146" y="74"/>
                </a:lnTo>
                <a:lnTo>
                  <a:pt x="150" y="68"/>
                </a:lnTo>
                <a:lnTo>
                  <a:pt x="150" y="29"/>
                </a:lnTo>
                <a:lnTo>
                  <a:pt x="154" y="32"/>
                </a:lnTo>
                <a:lnTo>
                  <a:pt x="154" y="48"/>
                </a:lnTo>
                <a:lnTo>
                  <a:pt x="154" y="48"/>
                </a:lnTo>
                <a:lnTo>
                  <a:pt x="158" y="41"/>
                </a:lnTo>
                <a:lnTo>
                  <a:pt x="158" y="53"/>
                </a:lnTo>
                <a:lnTo>
                  <a:pt x="158" y="48"/>
                </a:lnTo>
                <a:lnTo>
                  <a:pt x="161" y="57"/>
                </a:lnTo>
                <a:lnTo>
                  <a:pt x="161" y="90"/>
                </a:lnTo>
                <a:lnTo>
                  <a:pt x="165" y="93"/>
                </a:lnTo>
                <a:lnTo>
                  <a:pt x="165" y="96"/>
                </a:lnTo>
                <a:lnTo>
                  <a:pt x="165" y="47"/>
                </a:lnTo>
                <a:lnTo>
                  <a:pt x="169" y="39"/>
                </a:lnTo>
                <a:lnTo>
                  <a:pt x="169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5792788" y="1828800"/>
            <a:ext cx="261938" cy="161925"/>
          </a:xfrm>
          <a:custGeom>
            <a:avLst/>
            <a:gdLst/>
            <a:ahLst/>
            <a:cxnLst>
              <a:cxn ang="0">
                <a:pos x="4" y="102"/>
              </a:cxn>
              <a:cxn ang="0">
                <a:pos x="7" y="30"/>
              </a:cxn>
              <a:cxn ang="0">
                <a:pos x="11" y="34"/>
              </a:cxn>
              <a:cxn ang="0">
                <a:pos x="15" y="52"/>
              </a:cxn>
              <a:cxn ang="0">
                <a:pos x="19" y="63"/>
              </a:cxn>
              <a:cxn ang="0">
                <a:pos x="22" y="91"/>
              </a:cxn>
              <a:cxn ang="0">
                <a:pos x="30" y="46"/>
              </a:cxn>
              <a:cxn ang="0">
                <a:pos x="34" y="36"/>
              </a:cxn>
              <a:cxn ang="0">
                <a:pos x="34" y="37"/>
              </a:cxn>
              <a:cxn ang="0">
                <a:pos x="37" y="40"/>
              </a:cxn>
              <a:cxn ang="0">
                <a:pos x="41" y="28"/>
              </a:cxn>
              <a:cxn ang="0">
                <a:pos x="45" y="31"/>
              </a:cxn>
              <a:cxn ang="0">
                <a:pos x="49" y="0"/>
              </a:cxn>
              <a:cxn ang="0">
                <a:pos x="52" y="70"/>
              </a:cxn>
              <a:cxn ang="0">
                <a:pos x="56" y="34"/>
              </a:cxn>
              <a:cxn ang="0">
                <a:pos x="60" y="3"/>
              </a:cxn>
              <a:cxn ang="0">
                <a:pos x="64" y="96"/>
              </a:cxn>
              <a:cxn ang="0">
                <a:pos x="67" y="84"/>
              </a:cxn>
              <a:cxn ang="0">
                <a:pos x="71" y="52"/>
              </a:cxn>
              <a:cxn ang="0">
                <a:pos x="75" y="1"/>
              </a:cxn>
              <a:cxn ang="0">
                <a:pos x="79" y="31"/>
              </a:cxn>
              <a:cxn ang="0">
                <a:pos x="82" y="30"/>
              </a:cxn>
              <a:cxn ang="0">
                <a:pos x="90" y="63"/>
              </a:cxn>
              <a:cxn ang="0">
                <a:pos x="94" y="34"/>
              </a:cxn>
              <a:cxn ang="0">
                <a:pos x="97" y="27"/>
              </a:cxn>
              <a:cxn ang="0">
                <a:pos x="101" y="15"/>
              </a:cxn>
              <a:cxn ang="0">
                <a:pos x="105" y="49"/>
              </a:cxn>
              <a:cxn ang="0">
                <a:pos x="109" y="52"/>
              </a:cxn>
              <a:cxn ang="0">
                <a:pos x="112" y="21"/>
              </a:cxn>
              <a:cxn ang="0">
                <a:pos x="116" y="12"/>
              </a:cxn>
              <a:cxn ang="0">
                <a:pos x="120" y="37"/>
              </a:cxn>
              <a:cxn ang="0">
                <a:pos x="124" y="37"/>
              </a:cxn>
              <a:cxn ang="0">
                <a:pos x="124" y="28"/>
              </a:cxn>
              <a:cxn ang="0">
                <a:pos x="127" y="63"/>
              </a:cxn>
              <a:cxn ang="0">
                <a:pos x="131" y="52"/>
              </a:cxn>
              <a:cxn ang="0">
                <a:pos x="135" y="7"/>
              </a:cxn>
              <a:cxn ang="0">
                <a:pos x="142" y="63"/>
              </a:cxn>
              <a:cxn ang="0">
                <a:pos x="146" y="55"/>
              </a:cxn>
              <a:cxn ang="0">
                <a:pos x="150" y="13"/>
              </a:cxn>
              <a:cxn ang="0">
                <a:pos x="154" y="28"/>
              </a:cxn>
              <a:cxn ang="0">
                <a:pos x="157" y="24"/>
              </a:cxn>
              <a:cxn ang="0">
                <a:pos x="161" y="46"/>
              </a:cxn>
            </a:cxnLst>
            <a:rect l="0" t="0" r="r" b="b"/>
            <a:pathLst>
              <a:path w="165" h="102">
                <a:moveTo>
                  <a:pt x="0" y="87"/>
                </a:moveTo>
                <a:lnTo>
                  <a:pt x="4" y="97"/>
                </a:lnTo>
                <a:lnTo>
                  <a:pt x="4" y="102"/>
                </a:lnTo>
                <a:lnTo>
                  <a:pt x="4" y="51"/>
                </a:lnTo>
                <a:lnTo>
                  <a:pt x="7" y="37"/>
                </a:lnTo>
                <a:lnTo>
                  <a:pt x="7" y="30"/>
                </a:lnTo>
                <a:lnTo>
                  <a:pt x="7" y="37"/>
                </a:lnTo>
                <a:lnTo>
                  <a:pt x="11" y="36"/>
                </a:lnTo>
                <a:lnTo>
                  <a:pt x="11" y="34"/>
                </a:lnTo>
                <a:lnTo>
                  <a:pt x="11" y="45"/>
                </a:lnTo>
                <a:lnTo>
                  <a:pt x="15" y="40"/>
                </a:lnTo>
                <a:lnTo>
                  <a:pt x="15" y="52"/>
                </a:lnTo>
                <a:lnTo>
                  <a:pt x="15" y="51"/>
                </a:lnTo>
                <a:lnTo>
                  <a:pt x="19" y="48"/>
                </a:lnTo>
                <a:lnTo>
                  <a:pt x="19" y="63"/>
                </a:lnTo>
                <a:lnTo>
                  <a:pt x="19" y="55"/>
                </a:lnTo>
                <a:lnTo>
                  <a:pt x="22" y="49"/>
                </a:lnTo>
                <a:lnTo>
                  <a:pt x="22" y="91"/>
                </a:lnTo>
                <a:lnTo>
                  <a:pt x="26" y="91"/>
                </a:lnTo>
                <a:lnTo>
                  <a:pt x="26" y="46"/>
                </a:lnTo>
                <a:lnTo>
                  <a:pt x="30" y="46"/>
                </a:lnTo>
                <a:lnTo>
                  <a:pt x="30" y="27"/>
                </a:lnTo>
                <a:lnTo>
                  <a:pt x="30" y="31"/>
                </a:lnTo>
                <a:lnTo>
                  <a:pt x="34" y="36"/>
                </a:lnTo>
                <a:lnTo>
                  <a:pt x="34" y="40"/>
                </a:lnTo>
                <a:lnTo>
                  <a:pt x="34" y="31"/>
                </a:lnTo>
                <a:lnTo>
                  <a:pt x="34" y="37"/>
                </a:lnTo>
                <a:lnTo>
                  <a:pt x="37" y="45"/>
                </a:lnTo>
                <a:lnTo>
                  <a:pt x="37" y="69"/>
                </a:lnTo>
                <a:lnTo>
                  <a:pt x="37" y="40"/>
                </a:lnTo>
                <a:lnTo>
                  <a:pt x="37" y="66"/>
                </a:lnTo>
                <a:lnTo>
                  <a:pt x="41" y="61"/>
                </a:lnTo>
                <a:lnTo>
                  <a:pt x="41" y="28"/>
                </a:lnTo>
                <a:lnTo>
                  <a:pt x="41" y="28"/>
                </a:lnTo>
                <a:lnTo>
                  <a:pt x="45" y="28"/>
                </a:lnTo>
                <a:lnTo>
                  <a:pt x="45" y="31"/>
                </a:lnTo>
                <a:lnTo>
                  <a:pt x="45" y="10"/>
                </a:lnTo>
                <a:lnTo>
                  <a:pt x="49" y="4"/>
                </a:lnTo>
                <a:lnTo>
                  <a:pt x="49" y="0"/>
                </a:lnTo>
                <a:lnTo>
                  <a:pt x="49" y="43"/>
                </a:lnTo>
                <a:lnTo>
                  <a:pt x="52" y="61"/>
                </a:lnTo>
                <a:lnTo>
                  <a:pt x="52" y="70"/>
                </a:lnTo>
                <a:lnTo>
                  <a:pt x="52" y="63"/>
                </a:lnTo>
                <a:lnTo>
                  <a:pt x="56" y="63"/>
                </a:lnTo>
                <a:lnTo>
                  <a:pt x="56" y="34"/>
                </a:lnTo>
                <a:lnTo>
                  <a:pt x="56" y="34"/>
                </a:lnTo>
                <a:lnTo>
                  <a:pt x="60" y="13"/>
                </a:lnTo>
                <a:lnTo>
                  <a:pt x="60" y="3"/>
                </a:lnTo>
                <a:lnTo>
                  <a:pt x="60" y="15"/>
                </a:lnTo>
                <a:lnTo>
                  <a:pt x="64" y="25"/>
                </a:lnTo>
                <a:lnTo>
                  <a:pt x="64" y="96"/>
                </a:lnTo>
                <a:lnTo>
                  <a:pt x="67" y="90"/>
                </a:lnTo>
                <a:lnTo>
                  <a:pt x="67" y="97"/>
                </a:lnTo>
                <a:lnTo>
                  <a:pt x="67" y="84"/>
                </a:lnTo>
                <a:lnTo>
                  <a:pt x="71" y="81"/>
                </a:lnTo>
                <a:lnTo>
                  <a:pt x="71" y="85"/>
                </a:lnTo>
                <a:lnTo>
                  <a:pt x="71" y="52"/>
                </a:lnTo>
                <a:lnTo>
                  <a:pt x="75" y="21"/>
                </a:lnTo>
                <a:lnTo>
                  <a:pt x="75" y="1"/>
                </a:lnTo>
                <a:lnTo>
                  <a:pt x="75" y="1"/>
                </a:lnTo>
                <a:lnTo>
                  <a:pt x="79" y="16"/>
                </a:lnTo>
                <a:lnTo>
                  <a:pt x="79" y="46"/>
                </a:lnTo>
                <a:lnTo>
                  <a:pt x="79" y="31"/>
                </a:lnTo>
                <a:lnTo>
                  <a:pt x="82" y="30"/>
                </a:lnTo>
                <a:lnTo>
                  <a:pt x="82" y="19"/>
                </a:lnTo>
                <a:lnTo>
                  <a:pt x="82" y="30"/>
                </a:lnTo>
                <a:lnTo>
                  <a:pt x="86" y="25"/>
                </a:lnTo>
                <a:lnTo>
                  <a:pt x="86" y="60"/>
                </a:lnTo>
                <a:lnTo>
                  <a:pt x="90" y="63"/>
                </a:lnTo>
                <a:lnTo>
                  <a:pt x="90" y="18"/>
                </a:lnTo>
                <a:lnTo>
                  <a:pt x="94" y="21"/>
                </a:lnTo>
                <a:lnTo>
                  <a:pt x="94" y="34"/>
                </a:lnTo>
                <a:lnTo>
                  <a:pt x="94" y="24"/>
                </a:lnTo>
                <a:lnTo>
                  <a:pt x="97" y="13"/>
                </a:lnTo>
                <a:lnTo>
                  <a:pt x="97" y="27"/>
                </a:lnTo>
                <a:lnTo>
                  <a:pt x="97" y="12"/>
                </a:lnTo>
                <a:lnTo>
                  <a:pt x="97" y="19"/>
                </a:lnTo>
                <a:lnTo>
                  <a:pt x="101" y="15"/>
                </a:lnTo>
                <a:lnTo>
                  <a:pt x="101" y="9"/>
                </a:lnTo>
                <a:lnTo>
                  <a:pt x="101" y="36"/>
                </a:lnTo>
                <a:lnTo>
                  <a:pt x="105" y="49"/>
                </a:lnTo>
                <a:lnTo>
                  <a:pt x="105" y="66"/>
                </a:lnTo>
                <a:lnTo>
                  <a:pt x="105" y="61"/>
                </a:lnTo>
                <a:lnTo>
                  <a:pt x="109" y="52"/>
                </a:lnTo>
                <a:lnTo>
                  <a:pt x="109" y="12"/>
                </a:lnTo>
                <a:lnTo>
                  <a:pt x="109" y="24"/>
                </a:lnTo>
                <a:lnTo>
                  <a:pt x="112" y="21"/>
                </a:lnTo>
                <a:lnTo>
                  <a:pt x="112" y="30"/>
                </a:lnTo>
                <a:lnTo>
                  <a:pt x="112" y="10"/>
                </a:lnTo>
                <a:lnTo>
                  <a:pt x="116" y="12"/>
                </a:lnTo>
                <a:lnTo>
                  <a:pt x="116" y="9"/>
                </a:lnTo>
                <a:lnTo>
                  <a:pt x="116" y="21"/>
                </a:lnTo>
                <a:lnTo>
                  <a:pt x="120" y="37"/>
                </a:lnTo>
                <a:lnTo>
                  <a:pt x="120" y="82"/>
                </a:lnTo>
                <a:lnTo>
                  <a:pt x="120" y="37"/>
                </a:lnTo>
                <a:lnTo>
                  <a:pt x="124" y="37"/>
                </a:lnTo>
                <a:lnTo>
                  <a:pt x="124" y="43"/>
                </a:lnTo>
                <a:lnTo>
                  <a:pt x="124" y="22"/>
                </a:lnTo>
                <a:lnTo>
                  <a:pt x="124" y="28"/>
                </a:lnTo>
                <a:lnTo>
                  <a:pt x="127" y="24"/>
                </a:lnTo>
                <a:lnTo>
                  <a:pt x="127" y="15"/>
                </a:lnTo>
                <a:lnTo>
                  <a:pt x="127" y="63"/>
                </a:lnTo>
                <a:lnTo>
                  <a:pt x="131" y="60"/>
                </a:lnTo>
                <a:lnTo>
                  <a:pt x="131" y="37"/>
                </a:lnTo>
                <a:lnTo>
                  <a:pt x="131" y="52"/>
                </a:lnTo>
                <a:lnTo>
                  <a:pt x="135" y="45"/>
                </a:lnTo>
                <a:lnTo>
                  <a:pt x="135" y="51"/>
                </a:lnTo>
                <a:lnTo>
                  <a:pt x="135" y="7"/>
                </a:lnTo>
                <a:lnTo>
                  <a:pt x="139" y="18"/>
                </a:lnTo>
                <a:lnTo>
                  <a:pt x="139" y="63"/>
                </a:lnTo>
                <a:lnTo>
                  <a:pt x="142" y="63"/>
                </a:lnTo>
                <a:lnTo>
                  <a:pt x="142" y="75"/>
                </a:lnTo>
                <a:lnTo>
                  <a:pt x="142" y="45"/>
                </a:lnTo>
                <a:lnTo>
                  <a:pt x="146" y="55"/>
                </a:lnTo>
                <a:lnTo>
                  <a:pt x="146" y="21"/>
                </a:lnTo>
                <a:lnTo>
                  <a:pt x="150" y="28"/>
                </a:lnTo>
                <a:lnTo>
                  <a:pt x="150" y="13"/>
                </a:lnTo>
                <a:lnTo>
                  <a:pt x="150" y="69"/>
                </a:lnTo>
                <a:lnTo>
                  <a:pt x="154" y="81"/>
                </a:lnTo>
                <a:lnTo>
                  <a:pt x="154" y="28"/>
                </a:lnTo>
                <a:lnTo>
                  <a:pt x="157" y="24"/>
                </a:lnTo>
                <a:lnTo>
                  <a:pt x="157" y="52"/>
                </a:lnTo>
                <a:lnTo>
                  <a:pt x="157" y="24"/>
                </a:lnTo>
                <a:lnTo>
                  <a:pt x="161" y="1"/>
                </a:lnTo>
                <a:lnTo>
                  <a:pt x="161" y="0"/>
                </a:lnTo>
                <a:lnTo>
                  <a:pt x="161" y="46"/>
                </a:lnTo>
                <a:lnTo>
                  <a:pt x="165" y="66"/>
                </a:lnTo>
                <a:lnTo>
                  <a:pt x="165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6054725" y="1819275"/>
            <a:ext cx="261938" cy="180975"/>
          </a:xfrm>
          <a:custGeom>
            <a:avLst/>
            <a:gdLst/>
            <a:ahLst/>
            <a:cxnLst>
              <a:cxn ang="0">
                <a:pos x="4" y="91"/>
              </a:cxn>
              <a:cxn ang="0">
                <a:pos x="7" y="37"/>
              </a:cxn>
              <a:cxn ang="0">
                <a:pos x="11" y="76"/>
              </a:cxn>
              <a:cxn ang="0">
                <a:pos x="15" y="46"/>
              </a:cxn>
              <a:cxn ang="0">
                <a:pos x="19" y="30"/>
              </a:cxn>
              <a:cxn ang="0">
                <a:pos x="26" y="64"/>
              </a:cxn>
              <a:cxn ang="0">
                <a:pos x="30" y="81"/>
              </a:cxn>
              <a:cxn ang="0">
                <a:pos x="30" y="28"/>
              </a:cxn>
              <a:cxn ang="0">
                <a:pos x="37" y="114"/>
              </a:cxn>
              <a:cxn ang="0">
                <a:pos x="41" y="34"/>
              </a:cxn>
              <a:cxn ang="0">
                <a:pos x="45" y="22"/>
              </a:cxn>
              <a:cxn ang="0">
                <a:pos x="48" y="42"/>
              </a:cxn>
              <a:cxn ang="0">
                <a:pos x="52" y="66"/>
              </a:cxn>
              <a:cxn ang="0">
                <a:pos x="56" y="67"/>
              </a:cxn>
              <a:cxn ang="0">
                <a:pos x="60" y="63"/>
              </a:cxn>
              <a:cxn ang="0">
                <a:pos x="63" y="40"/>
              </a:cxn>
              <a:cxn ang="0">
                <a:pos x="67" y="58"/>
              </a:cxn>
              <a:cxn ang="0">
                <a:pos x="71" y="52"/>
              </a:cxn>
              <a:cxn ang="0">
                <a:pos x="75" y="108"/>
              </a:cxn>
              <a:cxn ang="0">
                <a:pos x="78" y="0"/>
              </a:cxn>
              <a:cxn ang="0">
                <a:pos x="82" y="49"/>
              </a:cxn>
              <a:cxn ang="0">
                <a:pos x="86" y="30"/>
              </a:cxn>
              <a:cxn ang="0">
                <a:pos x="86" y="12"/>
              </a:cxn>
              <a:cxn ang="0">
                <a:pos x="90" y="69"/>
              </a:cxn>
              <a:cxn ang="0">
                <a:pos x="93" y="30"/>
              </a:cxn>
              <a:cxn ang="0">
                <a:pos x="97" y="60"/>
              </a:cxn>
              <a:cxn ang="0">
                <a:pos x="105" y="45"/>
              </a:cxn>
              <a:cxn ang="0">
                <a:pos x="108" y="46"/>
              </a:cxn>
              <a:cxn ang="0">
                <a:pos x="112" y="55"/>
              </a:cxn>
              <a:cxn ang="0">
                <a:pos x="116" y="90"/>
              </a:cxn>
              <a:cxn ang="0">
                <a:pos x="120" y="93"/>
              </a:cxn>
              <a:cxn ang="0">
                <a:pos x="123" y="15"/>
              </a:cxn>
              <a:cxn ang="0">
                <a:pos x="127" y="64"/>
              </a:cxn>
              <a:cxn ang="0">
                <a:pos x="127" y="63"/>
              </a:cxn>
              <a:cxn ang="0">
                <a:pos x="135" y="13"/>
              </a:cxn>
              <a:cxn ang="0">
                <a:pos x="138" y="57"/>
              </a:cxn>
              <a:cxn ang="0">
                <a:pos x="142" y="63"/>
              </a:cxn>
              <a:cxn ang="0">
                <a:pos x="146" y="52"/>
              </a:cxn>
              <a:cxn ang="0">
                <a:pos x="150" y="85"/>
              </a:cxn>
              <a:cxn ang="0">
                <a:pos x="153" y="94"/>
              </a:cxn>
              <a:cxn ang="0">
                <a:pos x="157" y="61"/>
              </a:cxn>
              <a:cxn ang="0">
                <a:pos x="161" y="87"/>
              </a:cxn>
            </a:cxnLst>
            <a:rect l="0" t="0" r="r" b="b"/>
            <a:pathLst>
              <a:path w="165" h="114">
                <a:moveTo>
                  <a:pt x="0" y="102"/>
                </a:moveTo>
                <a:lnTo>
                  <a:pt x="0" y="97"/>
                </a:lnTo>
                <a:lnTo>
                  <a:pt x="4" y="91"/>
                </a:lnTo>
                <a:lnTo>
                  <a:pt x="4" y="27"/>
                </a:lnTo>
                <a:lnTo>
                  <a:pt x="7" y="16"/>
                </a:lnTo>
                <a:lnTo>
                  <a:pt x="7" y="37"/>
                </a:lnTo>
                <a:lnTo>
                  <a:pt x="11" y="61"/>
                </a:lnTo>
                <a:lnTo>
                  <a:pt x="11" y="90"/>
                </a:lnTo>
                <a:lnTo>
                  <a:pt x="11" y="76"/>
                </a:lnTo>
                <a:lnTo>
                  <a:pt x="15" y="70"/>
                </a:lnTo>
                <a:lnTo>
                  <a:pt x="15" y="21"/>
                </a:lnTo>
                <a:lnTo>
                  <a:pt x="15" y="46"/>
                </a:lnTo>
                <a:lnTo>
                  <a:pt x="19" y="43"/>
                </a:lnTo>
                <a:lnTo>
                  <a:pt x="19" y="25"/>
                </a:lnTo>
                <a:lnTo>
                  <a:pt x="19" y="30"/>
                </a:lnTo>
                <a:lnTo>
                  <a:pt x="22" y="34"/>
                </a:lnTo>
                <a:lnTo>
                  <a:pt x="22" y="54"/>
                </a:lnTo>
                <a:lnTo>
                  <a:pt x="26" y="64"/>
                </a:lnTo>
                <a:lnTo>
                  <a:pt x="26" y="78"/>
                </a:lnTo>
                <a:lnTo>
                  <a:pt x="26" y="73"/>
                </a:lnTo>
                <a:lnTo>
                  <a:pt x="30" y="81"/>
                </a:lnTo>
                <a:lnTo>
                  <a:pt x="30" y="90"/>
                </a:lnTo>
                <a:lnTo>
                  <a:pt x="30" y="25"/>
                </a:lnTo>
                <a:lnTo>
                  <a:pt x="30" y="28"/>
                </a:lnTo>
                <a:lnTo>
                  <a:pt x="34" y="33"/>
                </a:lnTo>
                <a:lnTo>
                  <a:pt x="34" y="103"/>
                </a:lnTo>
                <a:lnTo>
                  <a:pt x="37" y="114"/>
                </a:lnTo>
                <a:lnTo>
                  <a:pt x="37" y="37"/>
                </a:lnTo>
                <a:lnTo>
                  <a:pt x="41" y="27"/>
                </a:lnTo>
                <a:lnTo>
                  <a:pt x="41" y="34"/>
                </a:lnTo>
                <a:lnTo>
                  <a:pt x="41" y="25"/>
                </a:lnTo>
                <a:lnTo>
                  <a:pt x="45" y="24"/>
                </a:lnTo>
                <a:lnTo>
                  <a:pt x="45" y="22"/>
                </a:lnTo>
                <a:lnTo>
                  <a:pt x="45" y="42"/>
                </a:lnTo>
                <a:lnTo>
                  <a:pt x="48" y="46"/>
                </a:lnTo>
                <a:lnTo>
                  <a:pt x="48" y="42"/>
                </a:lnTo>
                <a:lnTo>
                  <a:pt x="48" y="55"/>
                </a:lnTo>
                <a:lnTo>
                  <a:pt x="52" y="54"/>
                </a:lnTo>
                <a:lnTo>
                  <a:pt x="52" y="66"/>
                </a:lnTo>
                <a:lnTo>
                  <a:pt x="52" y="63"/>
                </a:lnTo>
                <a:lnTo>
                  <a:pt x="56" y="70"/>
                </a:lnTo>
                <a:lnTo>
                  <a:pt x="56" y="67"/>
                </a:lnTo>
                <a:lnTo>
                  <a:pt x="56" y="106"/>
                </a:lnTo>
                <a:lnTo>
                  <a:pt x="60" y="103"/>
                </a:lnTo>
                <a:lnTo>
                  <a:pt x="60" y="63"/>
                </a:lnTo>
                <a:lnTo>
                  <a:pt x="63" y="49"/>
                </a:lnTo>
                <a:lnTo>
                  <a:pt x="63" y="55"/>
                </a:lnTo>
                <a:lnTo>
                  <a:pt x="63" y="40"/>
                </a:lnTo>
                <a:lnTo>
                  <a:pt x="63" y="40"/>
                </a:lnTo>
                <a:lnTo>
                  <a:pt x="67" y="49"/>
                </a:lnTo>
                <a:lnTo>
                  <a:pt x="67" y="58"/>
                </a:lnTo>
                <a:lnTo>
                  <a:pt x="67" y="42"/>
                </a:lnTo>
                <a:lnTo>
                  <a:pt x="67" y="51"/>
                </a:lnTo>
                <a:lnTo>
                  <a:pt x="71" y="52"/>
                </a:lnTo>
                <a:lnTo>
                  <a:pt x="71" y="97"/>
                </a:lnTo>
                <a:lnTo>
                  <a:pt x="75" y="96"/>
                </a:lnTo>
                <a:lnTo>
                  <a:pt x="75" y="108"/>
                </a:lnTo>
                <a:lnTo>
                  <a:pt x="75" y="34"/>
                </a:lnTo>
                <a:lnTo>
                  <a:pt x="78" y="12"/>
                </a:lnTo>
                <a:lnTo>
                  <a:pt x="78" y="0"/>
                </a:lnTo>
                <a:lnTo>
                  <a:pt x="78" y="18"/>
                </a:lnTo>
                <a:lnTo>
                  <a:pt x="82" y="40"/>
                </a:lnTo>
                <a:lnTo>
                  <a:pt x="82" y="49"/>
                </a:lnTo>
                <a:lnTo>
                  <a:pt x="82" y="34"/>
                </a:lnTo>
                <a:lnTo>
                  <a:pt x="82" y="36"/>
                </a:lnTo>
                <a:lnTo>
                  <a:pt x="86" y="30"/>
                </a:lnTo>
                <a:lnTo>
                  <a:pt x="86" y="40"/>
                </a:lnTo>
                <a:lnTo>
                  <a:pt x="86" y="9"/>
                </a:lnTo>
                <a:lnTo>
                  <a:pt x="86" y="12"/>
                </a:lnTo>
                <a:lnTo>
                  <a:pt x="90" y="16"/>
                </a:lnTo>
                <a:lnTo>
                  <a:pt x="90" y="82"/>
                </a:lnTo>
                <a:lnTo>
                  <a:pt x="90" y="69"/>
                </a:lnTo>
                <a:lnTo>
                  <a:pt x="93" y="57"/>
                </a:lnTo>
                <a:lnTo>
                  <a:pt x="93" y="28"/>
                </a:lnTo>
                <a:lnTo>
                  <a:pt x="93" y="30"/>
                </a:lnTo>
                <a:lnTo>
                  <a:pt x="97" y="31"/>
                </a:lnTo>
                <a:lnTo>
                  <a:pt x="97" y="63"/>
                </a:lnTo>
                <a:lnTo>
                  <a:pt x="97" y="60"/>
                </a:lnTo>
                <a:lnTo>
                  <a:pt x="101" y="55"/>
                </a:lnTo>
                <a:lnTo>
                  <a:pt x="101" y="42"/>
                </a:lnTo>
                <a:lnTo>
                  <a:pt x="105" y="45"/>
                </a:lnTo>
                <a:lnTo>
                  <a:pt x="105" y="67"/>
                </a:lnTo>
                <a:lnTo>
                  <a:pt x="105" y="55"/>
                </a:lnTo>
                <a:lnTo>
                  <a:pt x="108" y="46"/>
                </a:lnTo>
                <a:lnTo>
                  <a:pt x="108" y="31"/>
                </a:lnTo>
                <a:lnTo>
                  <a:pt x="108" y="48"/>
                </a:lnTo>
                <a:lnTo>
                  <a:pt x="112" y="55"/>
                </a:lnTo>
                <a:lnTo>
                  <a:pt x="112" y="105"/>
                </a:lnTo>
                <a:lnTo>
                  <a:pt x="112" y="96"/>
                </a:lnTo>
                <a:lnTo>
                  <a:pt x="116" y="90"/>
                </a:lnTo>
                <a:lnTo>
                  <a:pt x="116" y="82"/>
                </a:lnTo>
                <a:lnTo>
                  <a:pt x="116" y="94"/>
                </a:lnTo>
                <a:lnTo>
                  <a:pt x="120" y="93"/>
                </a:lnTo>
                <a:lnTo>
                  <a:pt x="120" y="99"/>
                </a:lnTo>
                <a:lnTo>
                  <a:pt x="120" y="16"/>
                </a:lnTo>
                <a:lnTo>
                  <a:pt x="123" y="15"/>
                </a:lnTo>
                <a:lnTo>
                  <a:pt x="123" y="13"/>
                </a:lnTo>
                <a:lnTo>
                  <a:pt x="123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61"/>
                </a:lnTo>
                <a:lnTo>
                  <a:pt x="127" y="63"/>
                </a:lnTo>
                <a:lnTo>
                  <a:pt x="131" y="67"/>
                </a:lnTo>
                <a:lnTo>
                  <a:pt x="131" y="22"/>
                </a:lnTo>
                <a:lnTo>
                  <a:pt x="135" y="13"/>
                </a:lnTo>
                <a:lnTo>
                  <a:pt x="135" y="7"/>
                </a:lnTo>
                <a:lnTo>
                  <a:pt x="135" y="46"/>
                </a:lnTo>
                <a:lnTo>
                  <a:pt x="138" y="57"/>
                </a:lnTo>
                <a:lnTo>
                  <a:pt x="138" y="75"/>
                </a:lnTo>
                <a:lnTo>
                  <a:pt x="138" y="58"/>
                </a:lnTo>
                <a:lnTo>
                  <a:pt x="142" y="63"/>
                </a:lnTo>
                <a:lnTo>
                  <a:pt x="142" y="28"/>
                </a:lnTo>
                <a:lnTo>
                  <a:pt x="142" y="37"/>
                </a:lnTo>
                <a:lnTo>
                  <a:pt x="146" y="52"/>
                </a:lnTo>
                <a:lnTo>
                  <a:pt x="146" y="91"/>
                </a:lnTo>
                <a:lnTo>
                  <a:pt x="146" y="87"/>
                </a:lnTo>
                <a:lnTo>
                  <a:pt x="150" y="85"/>
                </a:lnTo>
                <a:lnTo>
                  <a:pt x="150" y="94"/>
                </a:lnTo>
                <a:lnTo>
                  <a:pt x="153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66"/>
                </a:lnTo>
                <a:lnTo>
                  <a:pt x="157" y="61"/>
                </a:lnTo>
                <a:lnTo>
                  <a:pt x="157" y="79"/>
                </a:lnTo>
                <a:lnTo>
                  <a:pt x="161" y="78"/>
                </a:lnTo>
                <a:lnTo>
                  <a:pt x="161" y="87"/>
                </a:lnTo>
                <a:lnTo>
                  <a:pt x="161" y="66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6316663" y="1824037"/>
            <a:ext cx="285750" cy="177800"/>
          </a:xfrm>
          <a:custGeom>
            <a:avLst/>
            <a:gdLst/>
            <a:ahLst/>
            <a:cxnLst>
              <a:cxn ang="0">
                <a:pos x="3" y="46"/>
              </a:cxn>
              <a:cxn ang="0">
                <a:pos x="7" y="84"/>
              </a:cxn>
              <a:cxn ang="0">
                <a:pos x="15" y="99"/>
              </a:cxn>
              <a:cxn ang="0">
                <a:pos x="18" y="64"/>
              </a:cxn>
              <a:cxn ang="0">
                <a:pos x="22" y="87"/>
              </a:cxn>
              <a:cxn ang="0">
                <a:pos x="30" y="60"/>
              </a:cxn>
              <a:cxn ang="0">
                <a:pos x="33" y="48"/>
              </a:cxn>
              <a:cxn ang="0">
                <a:pos x="37" y="102"/>
              </a:cxn>
              <a:cxn ang="0">
                <a:pos x="41" y="33"/>
              </a:cxn>
              <a:cxn ang="0">
                <a:pos x="48" y="7"/>
              </a:cxn>
              <a:cxn ang="0">
                <a:pos x="52" y="36"/>
              </a:cxn>
              <a:cxn ang="0">
                <a:pos x="56" y="10"/>
              </a:cxn>
              <a:cxn ang="0">
                <a:pos x="60" y="70"/>
              </a:cxn>
              <a:cxn ang="0">
                <a:pos x="63" y="13"/>
              </a:cxn>
              <a:cxn ang="0">
                <a:pos x="67" y="57"/>
              </a:cxn>
              <a:cxn ang="0">
                <a:pos x="75" y="105"/>
              </a:cxn>
              <a:cxn ang="0">
                <a:pos x="78" y="81"/>
              </a:cxn>
              <a:cxn ang="0">
                <a:pos x="82" y="105"/>
              </a:cxn>
              <a:cxn ang="0">
                <a:pos x="90" y="9"/>
              </a:cxn>
              <a:cxn ang="0">
                <a:pos x="93" y="4"/>
              </a:cxn>
              <a:cxn ang="0">
                <a:pos x="97" y="34"/>
              </a:cxn>
              <a:cxn ang="0">
                <a:pos x="97" y="27"/>
              </a:cxn>
              <a:cxn ang="0">
                <a:pos x="101" y="12"/>
              </a:cxn>
              <a:cxn ang="0">
                <a:pos x="105" y="9"/>
              </a:cxn>
              <a:cxn ang="0">
                <a:pos x="108" y="25"/>
              </a:cxn>
              <a:cxn ang="0">
                <a:pos x="116" y="27"/>
              </a:cxn>
              <a:cxn ang="0">
                <a:pos x="120" y="76"/>
              </a:cxn>
              <a:cxn ang="0">
                <a:pos x="123" y="58"/>
              </a:cxn>
              <a:cxn ang="0">
                <a:pos x="127" y="19"/>
              </a:cxn>
              <a:cxn ang="0">
                <a:pos x="131" y="70"/>
              </a:cxn>
              <a:cxn ang="0">
                <a:pos x="135" y="31"/>
              </a:cxn>
              <a:cxn ang="0">
                <a:pos x="138" y="27"/>
              </a:cxn>
              <a:cxn ang="0">
                <a:pos x="142" y="24"/>
              </a:cxn>
              <a:cxn ang="0">
                <a:pos x="150" y="36"/>
              </a:cxn>
              <a:cxn ang="0">
                <a:pos x="150" y="48"/>
              </a:cxn>
              <a:cxn ang="0">
                <a:pos x="153" y="60"/>
              </a:cxn>
              <a:cxn ang="0">
                <a:pos x="161" y="72"/>
              </a:cxn>
              <a:cxn ang="0">
                <a:pos x="165" y="16"/>
              </a:cxn>
              <a:cxn ang="0">
                <a:pos x="168" y="30"/>
              </a:cxn>
              <a:cxn ang="0">
                <a:pos x="172" y="36"/>
              </a:cxn>
              <a:cxn ang="0">
                <a:pos x="172" y="36"/>
              </a:cxn>
              <a:cxn ang="0">
                <a:pos x="176" y="54"/>
              </a:cxn>
            </a:cxnLst>
            <a:rect l="0" t="0" r="r" b="b"/>
            <a:pathLst>
              <a:path w="180" h="112">
                <a:moveTo>
                  <a:pt x="0" y="60"/>
                </a:moveTo>
                <a:lnTo>
                  <a:pt x="0" y="45"/>
                </a:lnTo>
                <a:lnTo>
                  <a:pt x="3" y="46"/>
                </a:lnTo>
                <a:lnTo>
                  <a:pt x="3" y="55"/>
                </a:lnTo>
                <a:lnTo>
                  <a:pt x="7" y="61"/>
                </a:lnTo>
                <a:lnTo>
                  <a:pt x="7" y="84"/>
                </a:lnTo>
                <a:lnTo>
                  <a:pt x="11" y="88"/>
                </a:lnTo>
                <a:lnTo>
                  <a:pt x="11" y="103"/>
                </a:lnTo>
                <a:lnTo>
                  <a:pt x="15" y="99"/>
                </a:lnTo>
                <a:lnTo>
                  <a:pt x="15" y="78"/>
                </a:lnTo>
                <a:lnTo>
                  <a:pt x="18" y="90"/>
                </a:lnTo>
                <a:lnTo>
                  <a:pt x="18" y="64"/>
                </a:lnTo>
                <a:lnTo>
                  <a:pt x="18" y="79"/>
                </a:lnTo>
                <a:lnTo>
                  <a:pt x="22" y="73"/>
                </a:lnTo>
                <a:lnTo>
                  <a:pt x="22" y="87"/>
                </a:lnTo>
                <a:lnTo>
                  <a:pt x="26" y="79"/>
                </a:lnTo>
                <a:lnTo>
                  <a:pt x="26" y="51"/>
                </a:lnTo>
                <a:lnTo>
                  <a:pt x="30" y="60"/>
                </a:lnTo>
                <a:lnTo>
                  <a:pt x="30" y="46"/>
                </a:lnTo>
                <a:lnTo>
                  <a:pt x="33" y="51"/>
                </a:lnTo>
                <a:lnTo>
                  <a:pt x="33" y="48"/>
                </a:lnTo>
                <a:lnTo>
                  <a:pt x="33" y="60"/>
                </a:lnTo>
                <a:lnTo>
                  <a:pt x="37" y="64"/>
                </a:lnTo>
                <a:lnTo>
                  <a:pt x="37" y="102"/>
                </a:lnTo>
                <a:lnTo>
                  <a:pt x="41" y="99"/>
                </a:lnTo>
                <a:lnTo>
                  <a:pt x="41" y="103"/>
                </a:lnTo>
                <a:lnTo>
                  <a:pt x="41" y="33"/>
                </a:lnTo>
                <a:lnTo>
                  <a:pt x="45" y="46"/>
                </a:lnTo>
                <a:lnTo>
                  <a:pt x="45" y="9"/>
                </a:lnTo>
                <a:lnTo>
                  <a:pt x="48" y="7"/>
                </a:lnTo>
                <a:lnTo>
                  <a:pt x="48" y="3"/>
                </a:lnTo>
                <a:lnTo>
                  <a:pt x="48" y="27"/>
                </a:lnTo>
                <a:lnTo>
                  <a:pt x="52" y="36"/>
                </a:lnTo>
                <a:lnTo>
                  <a:pt x="52" y="39"/>
                </a:lnTo>
                <a:lnTo>
                  <a:pt x="52" y="12"/>
                </a:lnTo>
                <a:lnTo>
                  <a:pt x="56" y="10"/>
                </a:lnTo>
                <a:lnTo>
                  <a:pt x="56" y="73"/>
                </a:lnTo>
                <a:lnTo>
                  <a:pt x="60" y="88"/>
                </a:lnTo>
                <a:lnTo>
                  <a:pt x="60" y="70"/>
                </a:lnTo>
                <a:lnTo>
                  <a:pt x="60" y="81"/>
                </a:lnTo>
                <a:lnTo>
                  <a:pt x="63" y="67"/>
                </a:lnTo>
                <a:lnTo>
                  <a:pt x="63" y="13"/>
                </a:lnTo>
                <a:lnTo>
                  <a:pt x="67" y="21"/>
                </a:lnTo>
                <a:lnTo>
                  <a:pt x="67" y="15"/>
                </a:lnTo>
                <a:lnTo>
                  <a:pt x="67" y="57"/>
                </a:lnTo>
                <a:lnTo>
                  <a:pt x="71" y="60"/>
                </a:lnTo>
                <a:lnTo>
                  <a:pt x="71" y="85"/>
                </a:lnTo>
                <a:lnTo>
                  <a:pt x="75" y="105"/>
                </a:lnTo>
                <a:lnTo>
                  <a:pt x="75" y="55"/>
                </a:lnTo>
                <a:lnTo>
                  <a:pt x="78" y="52"/>
                </a:lnTo>
                <a:lnTo>
                  <a:pt x="78" y="81"/>
                </a:lnTo>
                <a:lnTo>
                  <a:pt x="82" y="81"/>
                </a:lnTo>
                <a:lnTo>
                  <a:pt x="82" y="106"/>
                </a:lnTo>
                <a:lnTo>
                  <a:pt x="82" y="105"/>
                </a:lnTo>
                <a:lnTo>
                  <a:pt x="86" y="112"/>
                </a:lnTo>
                <a:lnTo>
                  <a:pt x="86" y="19"/>
                </a:lnTo>
                <a:lnTo>
                  <a:pt x="90" y="9"/>
                </a:lnTo>
                <a:lnTo>
                  <a:pt x="90" y="10"/>
                </a:lnTo>
                <a:lnTo>
                  <a:pt x="90" y="3"/>
                </a:lnTo>
                <a:lnTo>
                  <a:pt x="93" y="4"/>
                </a:lnTo>
                <a:lnTo>
                  <a:pt x="93" y="42"/>
                </a:lnTo>
                <a:lnTo>
                  <a:pt x="93" y="37"/>
                </a:lnTo>
                <a:lnTo>
                  <a:pt x="97" y="34"/>
                </a:lnTo>
                <a:lnTo>
                  <a:pt x="97" y="36"/>
                </a:lnTo>
                <a:lnTo>
                  <a:pt x="97" y="22"/>
                </a:lnTo>
                <a:lnTo>
                  <a:pt x="97" y="27"/>
                </a:lnTo>
                <a:lnTo>
                  <a:pt x="101" y="31"/>
                </a:lnTo>
                <a:lnTo>
                  <a:pt x="101" y="34"/>
                </a:lnTo>
                <a:lnTo>
                  <a:pt x="101" y="12"/>
                </a:lnTo>
                <a:lnTo>
                  <a:pt x="105" y="7"/>
                </a:lnTo>
                <a:lnTo>
                  <a:pt x="105" y="0"/>
                </a:lnTo>
                <a:lnTo>
                  <a:pt x="105" y="9"/>
                </a:lnTo>
                <a:lnTo>
                  <a:pt x="108" y="13"/>
                </a:lnTo>
                <a:lnTo>
                  <a:pt x="108" y="27"/>
                </a:lnTo>
                <a:lnTo>
                  <a:pt x="108" y="25"/>
                </a:lnTo>
                <a:lnTo>
                  <a:pt x="112" y="22"/>
                </a:lnTo>
                <a:lnTo>
                  <a:pt x="112" y="13"/>
                </a:lnTo>
                <a:lnTo>
                  <a:pt x="116" y="27"/>
                </a:lnTo>
                <a:lnTo>
                  <a:pt x="116" y="22"/>
                </a:lnTo>
                <a:lnTo>
                  <a:pt x="116" y="79"/>
                </a:lnTo>
                <a:lnTo>
                  <a:pt x="120" y="76"/>
                </a:lnTo>
                <a:lnTo>
                  <a:pt x="120" y="102"/>
                </a:lnTo>
                <a:lnTo>
                  <a:pt x="120" y="54"/>
                </a:lnTo>
                <a:lnTo>
                  <a:pt x="123" y="58"/>
                </a:lnTo>
                <a:lnTo>
                  <a:pt x="123" y="30"/>
                </a:lnTo>
                <a:lnTo>
                  <a:pt x="127" y="22"/>
                </a:lnTo>
                <a:lnTo>
                  <a:pt x="127" y="19"/>
                </a:lnTo>
                <a:lnTo>
                  <a:pt x="127" y="42"/>
                </a:lnTo>
                <a:lnTo>
                  <a:pt x="131" y="48"/>
                </a:lnTo>
                <a:lnTo>
                  <a:pt x="131" y="70"/>
                </a:lnTo>
                <a:lnTo>
                  <a:pt x="131" y="30"/>
                </a:lnTo>
                <a:lnTo>
                  <a:pt x="135" y="25"/>
                </a:lnTo>
                <a:lnTo>
                  <a:pt x="135" y="31"/>
                </a:lnTo>
                <a:lnTo>
                  <a:pt x="135" y="10"/>
                </a:lnTo>
                <a:lnTo>
                  <a:pt x="135" y="25"/>
                </a:lnTo>
                <a:lnTo>
                  <a:pt x="138" y="27"/>
                </a:lnTo>
                <a:lnTo>
                  <a:pt x="138" y="81"/>
                </a:lnTo>
                <a:lnTo>
                  <a:pt x="142" y="87"/>
                </a:lnTo>
                <a:lnTo>
                  <a:pt x="142" y="24"/>
                </a:lnTo>
                <a:lnTo>
                  <a:pt x="146" y="12"/>
                </a:lnTo>
                <a:lnTo>
                  <a:pt x="146" y="24"/>
                </a:lnTo>
                <a:lnTo>
                  <a:pt x="150" y="36"/>
                </a:lnTo>
                <a:lnTo>
                  <a:pt x="150" y="49"/>
                </a:lnTo>
                <a:lnTo>
                  <a:pt x="150" y="33"/>
                </a:lnTo>
                <a:lnTo>
                  <a:pt x="150" y="48"/>
                </a:lnTo>
                <a:lnTo>
                  <a:pt x="153" y="49"/>
                </a:lnTo>
                <a:lnTo>
                  <a:pt x="153" y="66"/>
                </a:lnTo>
                <a:lnTo>
                  <a:pt x="153" y="60"/>
                </a:lnTo>
                <a:lnTo>
                  <a:pt x="157" y="69"/>
                </a:lnTo>
                <a:lnTo>
                  <a:pt x="157" y="78"/>
                </a:lnTo>
                <a:lnTo>
                  <a:pt x="161" y="72"/>
                </a:lnTo>
                <a:lnTo>
                  <a:pt x="161" y="22"/>
                </a:lnTo>
                <a:lnTo>
                  <a:pt x="161" y="24"/>
                </a:lnTo>
                <a:lnTo>
                  <a:pt x="165" y="16"/>
                </a:lnTo>
                <a:lnTo>
                  <a:pt x="165" y="15"/>
                </a:lnTo>
                <a:lnTo>
                  <a:pt x="165" y="22"/>
                </a:lnTo>
                <a:lnTo>
                  <a:pt x="168" y="30"/>
                </a:lnTo>
                <a:lnTo>
                  <a:pt x="168" y="45"/>
                </a:lnTo>
                <a:lnTo>
                  <a:pt x="168" y="43"/>
                </a:lnTo>
                <a:lnTo>
                  <a:pt x="172" y="36"/>
                </a:lnTo>
                <a:lnTo>
                  <a:pt x="172" y="42"/>
                </a:lnTo>
                <a:lnTo>
                  <a:pt x="172" y="30"/>
                </a:lnTo>
                <a:lnTo>
                  <a:pt x="172" y="36"/>
                </a:lnTo>
                <a:lnTo>
                  <a:pt x="176" y="34"/>
                </a:lnTo>
                <a:lnTo>
                  <a:pt x="176" y="60"/>
                </a:lnTo>
                <a:lnTo>
                  <a:pt x="176" y="54"/>
                </a:lnTo>
                <a:lnTo>
                  <a:pt x="180" y="52"/>
                </a:lnTo>
                <a:lnTo>
                  <a:pt x="180" y="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6602413" y="1809750"/>
            <a:ext cx="255588" cy="196850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7" y="34"/>
              </a:cxn>
              <a:cxn ang="0">
                <a:pos x="11" y="96"/>
              </a:cxn>
              <a:cxn ang="0">
                <a:pos x="15" y="43"/>
              </a:cxn>
              <a:cxn ang="0">
                <a:pos x="18" y="18"/>
              </a:cxn>
              <a:cxn ang="0">
                <a:pos x="22" y="66"/>
              </a:cxn>
              <a:cxn ang="0">
                <a:pos x="26" y="36"/>
              </a:cxn>
              <a:cxn ang="0">
                <a:pos x="30" y="33"/>
              </a:cxn>
              <a:cxn ang="0">
                <a:pos x="33" y="81"/>
              </a:cxn>
              <a:cxn ang="0">
                <a:pos x="37" y="93"/>
              </a:cxn>
              <a:cxn ang="0">
                <a:pos x="41" y="6"/>
              </a:cxn>
              <a:cxn ang="0">
                <a:pos x="44" y="78"/>
              </a:cxn>
              <a:cxn ang="0">
                <a:pos x="48" y="43"/>
              </a:cxn>
              <a:cxn ang="0">
                <a:pos x="52" y="18"/>
              </a:cxn>
              <a:cxn ang="0">
                <a:pos x="56" y="28"/>
              </a:cxn>
              <a:cxn ang="0">
                <a:pos x="59" y="54"/>
              </a:cxn>
              <a:cxn ang="0">
                <a:pos x="67" y="22"/>
              </a:cxn>
              <a:cxn ang="0">
                <a:pos x="71" y="42"/>
              </a:cxn>
              <a:cxn ang="0">
                <a:pos x="74" y="79"/>
              </a:cxn>
              <a:cxn ang="0">
                <a:pos x="78" y="16"/>
              </a:cxn>
              <a:cxn ang="0">
                <a:pos x="82" y="58"/>
              </a:cxn>
              <a:cxn ang="0">
                <a:pos x="86" y="66"/>
              </a:cxn>
              <a:cxn ang="0">
                <a:pos x="89" y="37"/>
              </a:cxn>
              <a:cxn ang="0">
                <a:pos x="93" y="25"/>
              </a:cxn>
              <a:cxn ang="0">
                <a:pos x="97" y="12"/>
              </a:cxn>
              <a:cxn ang="0">
                <a:pos x="101" y="6"/>
              </a:cxn>
              <a:cxn ang="0">
                <a:pos x="104" y="16"/>
              </a:cxn>
              <a:cxn ang="0">
                <a:pos x="108" y="13"/>
              </a:cxn>
              <a:cxn ang="0">
                <a:pos x="112" y="69"/>
              </a:cxn>
              <a:cxn ang="0">
                <a:pos x="116" y="51"/>
              </a:cxn>
              <a:cxn ang="0">
                <a:pos x="119" y="24"/>
              </a:cxn>
              <a:cxn ang="0">
                <a:pos x="123" y="16"/>
              </a:cxn>
              <a:cxn ang="0">
                <a:pos x="127" y="57"/>
              </a:cxn>
              <a:cxn ang="0">
                <a:pos x="131" y="0"/>
              </a:cxn>
              <a:cxn ang="0">
                <a:pos x="134" y="12"/>
              </a:cxn>
              <a:cxn ang="0">
                <a:pos x="138" y="13"/>
              </a:cxn>
              <a:cxn ang="0">
                <a:pos x="142" y="15"/>
              </a:cxn>
              <a:cxn ang="0">
                <a:pos x="146" y="102"/>
              </a:cxn>
              <a:cxn ang="0">
                <a:pos x="149" y="105"/>
              </a:cxn>
              <a:cxn ang="0">
                <a:pos x="153" y="100"/>
              </a:cxn>
              <a:cxn ang="0">
                <a:pos x="157" y="94"/>
              </a:cxn>
              <a:cxn ang="0">
                <a:pos x="161" y="108"/>
              </a:cxn>
            </a:cxnLst>
            <a:rect l="0" t="0" r="r" b="b"/>
            <a:pathLst>
              <a:path w="161" h="124">
                <a:moveTo>
                  <a:pt x="0" y="13"/>
                </a:moveTo>
                <a:lnTo>
                  <a:pt x="3" y="3"/>
                </a:lnTo>
                <a:lnTo>
                  <a:pt x="3" y="1"/>
                </a:lnTo>
                <a:lnTo>
                  <a:pt x="3" y="64"/>
                </a:lnTo>
                <a:lnTo>
                  <a:pt x="7" y="52"/>
                </a:lnTo>
                <a:lnTo>
                  <a:pt x="7" y="34"/>
                </a:lnTo>
                <a:lnTo>
                  <a:pt x="7" y="46"/>
                </a:lnTo>
                <a:lnTo>
                  <a:pt x="11" y="28"/>
                </a:lnTo>
                <a:lnTo>
                  <a:pt x="11" y="96"/>
                </a:lnTo>
                <a:lnTo>
                  <a:pt x="15" y="96"/>
                </a:lnTo>
                <a:lnTo>
                  <a:pt x="15" y="106"/>
                </a:lnTo>
                <a:lnTo>
                  <a:pt x="15" y="43"/>
                </a:lnTo>
                <a:lnTo>
                  <a:pt x="18" y="42"/>
                </a:lnTo>
                <a:lnTo>
                  <a:pt x="18" y="43"/>
                </a:lnTo>
                <a:lnTo>
                  <a:pt x="18" y="18"/>
                </a:lnTo>
                <a:lnTo>
                  <a:pt x="18" y="21"/>
                </a:lnTo>
                <a:lnTo>
                  <a:pt x="22" y="25"/>
                </a:lnTo>
                <a:lnTo>
                  <a:pt x="22" y="66"/>
                </a:lnTo>
                <a:lnTo>
                  <a:pt x="26" y="82"/>
                </a:lnTo>
                <a:lnTo>
                  <a:pt x="26" y="84"/>
                </a:lnTo>
                <a:lnTo>
                  <a:pt x="26" y="36"/>
                </a:lnTo>
                <a:lnTo>
                  <a:pt x="30" y="36"/>
                </a:lnTo>
                <a:lnTo>
                  <a:pt x="30" y="69"/>
                </a:lnTo>
                <a:lnTo>
                  <a:pt x="30" y="33"/>
                </a:lnTo>
                <a:lnTo>
                  <a:pt x="30" y="66"/>
                </a:lnTo>
                <a:lnTo>
                  <a:pt x="33" y="73"/>
                </a:lnTo>
                <a:lnTo>
                  <a:pt x="33" y="81"/>
                </a:lnTo>
                <a:lnTo>
                  <a:pt x="33" y="76"/>
                </a:lnTo>
                <a:lnTo>
                  <a:pt x="37" y="87"/>
                </a:lnTo>
                <a:lnTo>
                  <a:pt x="37" y="93"/>
                </a:lnTo>
                <a:lnTo>
                  <a:pt x="37" y="18"/>
                </a:lnTo>
                <a:lnTo>
                  <a:pt x="41" y="9"/>
                </a:lnTo>
                <a:lnTo>
                  <a:pt x="41" y="6"/>
                </a:lnTo>
                <a:lnTo>
                  <a:pt x="41" y="36"/>
                </a:lnTo>
                <a:lnTo>
                  <a:pt x="44" y="55"/>
                </a:lnTo>
                <a:lnTo>
                  <a:pt x="44" y="78"/>
                </a:lnTo>
                <a:lnTo>
                  <a:pt x="44" y="72"/>
                </a:lnTo>
                <a:lnTo>
                  <a:pt x="48" y="66"/>
                </a:lnTo>
                <a:lnTo>
                  <a:pt x="48" y="43"/>
                </a:lnTo>
                <a:lnTo>
                  <a:pt x="52" y="28"/>
                </a:lnTo>
                <a:lnTo>
                  <a:pt x="52" y="15"/>
                </a:lnTo>
                <a:lnTo>
                  <a:pt x="52" y="18"/>
                </a:lnTo>
                <a:lnTo>
                  <a:pt x="56" y="22"/>
                </a:lnTo>
                <a:lnTo>
                  <a:pt x="56" y="16"/>
                </a:lnTo>
                <a:lnTo>
                  <a:pt x="56" y="28"/>
                </a:lnTo>
                <a:lnTo>
                  <a:pt x="59" y="46"/>
                </a:lnTo>
                <a:lnTo>
                  <a:pt x="59" y="70"/>
                </a:lnTo>
                <a:lnTo>
                  <a:pt x="59" y="54"/>
                </a:lnTo>
                <a:lnTo>
                  <a:pt x="63" y="42"/>
                </a:lnTo>
                <a:lnTo>
                  <a:pt x="63" y="10"/>
                </a:lnTo>
                <a:lnTo>
                  <a:pt x="67" y="22"/>
                </a:lnTo>
                <a:lnTo>
                  <a:pt x="67" y="13"/>
                </a:lnTo>
                <a:lnTo>
                  <a:pt x="67" y="31"/>
                </a:lnTo>
                <a:lnTo>
                  <a:pt x="71" y="42"/>
                </a:lnTo>
                <a:lnTo>
                  <a:pt x="71" y="72"/>
                </a:lnTo>
                <a:lnTo>
                  <a:pt x="74" y="79"/>
                </a:lnTo>
                <a:lnTo>
                  <a:pt x="74" y="79"/>
                </a:lnTo>
                <a:lnTo>
                  <a:pt x="74" y="48"/>
                </a:lnTo>
                <a:lnTo>
                  <a:pt x="78" y="40"/>
                </a:lnTo>
                <a:lnTo>
                  <a:pt x="78" y="16"/>
                </a:lnTo>
                <a:lnTo>
                  <a:pt x="78" y="24"/>
                </a:lnTo>
                <a:lnTo>
                  <a:pt x="82" y="19"/>
                </a:lnTo>
                <a:lnTo>
                  <a:pt x="82" y="58"/>
                </a:lnTo>
                <a:lnTo>
                  <a:pt x="86" y="79"/>
                </a:lnTo>
                <a:lnTo>
                  <a:pt x="86" y="94"/>
                </a:lnTo>
                <a:lnTo>
                  <a:pt x="86" y="66"/>
                </a:lnTo>
                <a:lnTo>
                  <a:pt x="89" y="51"/>
                </a:lnTo>
                <a:lnTo>
                  <a:pt x="89" y="57"/>
                </a:lnTo>
                <a:lnTo>
                  <a:pt x="89" y="37"/>
                </a:lnTo>
                <a:lnTo>
                  <a:pt x="89" y="40"/>
                </a:lnTo>
                <a:lnTo>
                  <a:pt x="93" y="40"/>
                </a:lnTo>
                <a:lnTo>
                  <a:pt x="93" y="25"/>
                </a:lnTo>
                <a:lnTo>
                  <a:pt x="93" y="34"/>
                </a:lnTo>
                <a:lnTo>
                  <a:pt x="97" y="10"/>
                </a:lnTo>
                <a:lnTo>
                  <a:pt x="97" y="12"/>
                </a:lnTo>
                <a:lnTo>
                  <a:pt x="97" y="6"/>
                </a:lnTo>
                <a:lnTo>
                  <a:pt x="97" y="10"/>
                </a:lnTo>
                <a:lnTo>
                  <a:pt x="101" y="6"/>
                </a:lnTo>
                <a:lnTo>
                  <a:pt x="101" y="10"/>
                </a:lnTo>
                <a:lnTo>
                  <a:pt x="101" y="4"/>
                </a:lnTo>
                <a:lnTo>
                  <a:pt x="104" y="16"/>
                </a:lnTo>
                <a:lnTo>
                  <a:pt x="104" y="31"/>
                </a:lnTo>
                <a:lnTo>
                  <a:pt x="108" y="22"/>
                </a:lnTo>
                <a:lnTo>
                  <a:pt x="108" y="13"/>
                </a:lnTo>
                <a:lnTo>
                  <a:pt x="108" y="31"/>
                </a:lnTo>
                <a:lnTo>
                  <a:pt x="112" y="48"/>
                </a:lnTo>
                <a:lnTo>
                  <a:pt x="112" y="69"/>
                </a:lnTo>
                <a:lnTo>
                  <a:pt x="112" y="58"/>
                </a:lnTo>
                <a:lnTo>
                  <a:pt x="116" y="39"/>
                </a:lnTo>
                <a:lnTo>
                  <a:pt x="116" y="51"/>
                </a:lnTo>
                <a:lnTo>
                  <a:pt x="119" y="42"/>
                </a:lnTo>
                <a:lnTo>
                  <a:pt x="119" y="58"/>
                </a:lnTo>
                <a:lnTo>
                  <a:pt x="119" y="24"/>
                </a:lnTo>
                <a:lnTo>
                  <a:pt x="123" y="18"/>
                </a:lnTo>
                <a:lnTo>
                  <a:pt x="123" y="25"/>
                </a:lnTo>
                <a:lnTo>
                  <a:pt x="123" y="16"/>
                </a:lnTo>
                <a:lnTo>
                  <a:pt x="123" y="21"/>
                </a:lnTo>
                <a:lnTo>
                  <a:pt x="127" y="28"/>
                </a:lnTo>
                <a:lnTo>
                  <a:pt x="127" y="57"/>
                </a:lnTo>
                <a:lnTo>
                  <a:pt x="127" y="21"/>
                </a:lnTo>
                <a:lnTo>
                  <a:pt x="131" y="19"/>
                </a:lnTo>
                <a:lnTo>
                  <a:pt x="131" y="0"/>
                </a:lnTo>
                <a:lnTo>
                  <a:pt x="131" y="3"/>
                </a:lnTo>
                <a:lnTo>
                  <a:pt x="134" y="4"/>
                </a:lnTo>
                <a:lnTo>
                  <a:pt x="134" y="12"/>
                </a:lnTo>
                <a:lnTo>
                  <a:pt x="134" y="1"/>
                </a:lnTo>
                <a:lnTo>
                  <a:pt x="134" y="10"/>
                </a:lnTo>
                <a:lnTo>
                  <a:pt x="138" y="13"/>
                </a:lnTo>
                <a:lnTo>
                  <a:pt x="138" y="7"/>
                </a:lnTo>
                <a:lnTo>
                  <a:pt x="138" y="19"/>
                </a:lnTo>
                <a:lnTo>
                  <a:pt x="142" y="15"/>
                </a:lnTo>
                <a:lnTo>
                  <a:pt x="142" y="42"/>
                </a:lnTo>
                <a:lnTo>
                  <a:pt x="146" y="39"/>
                </a:lnTo>
                <a:lnTo>
                  <a:pt x="146" y="102"/>
                </a:lnTo>
                <a:lnTo>
                  <a:pt x="149" y="106"/>
                </a:lnTo>
                <a:lnTo>
                  <a:pt x="149" y="124"/>
                </a:lnTo>
                <a:lnTo>
                  <a:pt x="149" y="105"/>
                </a:lnTo>
                <a:lnTo>
                  <a:pt x="149" y="114"/>
                </a:lnTo>
                <a:lnTo>
                  <a:pt x="153" y="112"/>
                </a:lnTo>
                <a:lnTo>
                  <a:pt x="153" y="100"/>
                </a:lnTo>
                <a:lnTo>
                  <a:pt x="153" y="111"/>
                </a:lnTo>
                <a:lnTo>
                  <a:pt x="157" y="105"/>
                </a:lnTo>
                <a:lnTo>
                  <a:pt x="157" y="94"/>
                </a:lnTo>
                <a:lnTo>
                  <a:pt x="157" y="97"/>
                </a:lnTo>
                <a:lnTo>
                  <a:pt x="161" y="99"/>
                </a:lnTo>
                <a:lnTo>
                  <a:pt x="161" y="108"/>
                </a:lnTo>
                <a:lnTo>
                  <a:pt x="161" y="97"/>
                </a:lnTo>
                <a:lnTo>
                  <a:pt x="161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6858000" y="1830387"/>
            <a:ext cx="261938" cy="212725"/>
          </a:xfrm>
          <a:custGeom>
            <a:avLst/>
            <a:gdLst/>
            <a:ahLst/>
            <a:cxnLst>
              <a:cxn ang="0">
                <a:pos x="3" y="92"/>
              </a:cxn>
              <a:cxn ang="0">
                <a:pos x="7" y="104"/>
              </a:cxn>
              <a:cxn ang="0">
                <a:pos x="11" y="111"/>
              </a:cxn>
              <a:cxn ang="0">
                <a:pos x="15" y="104"/>
              </a:cxn>
              <a:cxn ang="0">
                <a:pos x="15" y="113"/>
              </a:cxn>
              <a:cxn ang="0">
                <a:pos x="18" y="102"/>
              </a:cxn>
              <a:cxn ang="0">
                <a:pos x="22" y="72"/>
              </a:cxn>
              <a:cxn ang="0">
                <a:pos x="30" y="27"/>
              </a:cxn>
              <a:cxn ang="0">
                <a:pos x="33" y="62"/>
              </a:cxn>
              <a:cxn ang="0">
                <a:pos x="37" y="9"/>
              </a:cxn>
              <a:cxn ang="0">
                <a:pos x="41" y="21"/>
              </a:cxn>
              <a:cxn ang="0">
                <a:pos x="45" y="26"/>
              </a:cxn>
              <a:cxn ang="0">
                <a:pos x="48" y="21"/>
              </a:cxn>
              <a:cxn ang="0">
                <a:pos x="52" y="29"/>
              </a:cxn>
              <a:cxn ang="0">
                <a:pos x="56" y="74"/>
              </a:cxn>
              <a:cxn ang="0">
                <a:pos x="60" y="90"/>
              </a:cxn>
              <a:cxn ang="0">
                <a:pos x="63" y="117"/>
              </a:cxn>
              <a:cxn ang="0">
                <a:pos x="67" y="119"/>
              </a:cxn>
              <a:cxn ang="0">
                <a:pos x="71" y="117"/>
              </a:cxn>
              <a:cxn ang="0">
                <a:pos x="75" y="134"/>
              </a:cxn>
              <a:cxn ang="0">
                <a:pos x="78" y="120"/>
              </a:cxn>
              <a:cxn ang="0">
                <a:pos x="82" y="128"/>
              </a:cxn>
              <a:cxn ang="0">
                <a:pos x="86" y="129"/>
              </a:cxn>
              <a:cxn ang="0">
                <a:pos x="90" y="128"/>
              </a:cxn>
              <a:cxn ang="0">
                <a:pos x="93" y="117"/>
              </a:cxn>
              <a:cxn ang="0">
                <a:pos x="97" y="119"/>
              </a:cxn>
              <a:cxn ang="0">
                <a:pos x="101" y="104"/>
              </a:cxn>
              <a:cxn ang="0">
                <a:pos x="105" y="78"/>
              </a:cxn>
              <a:cxn ang="0">
                <a:pos x="108" y="68"/>
              </a:cxn>
              <a:cxn ang="0">
                <a:pos x="112" y="56"/>
              </a:cxn>
              <a:cxn ang="0">
                <a:pos x="116" y="75"/>
              </a:cxn>
              <a:cxn ang="0">
                <a:pos x="123" y="87"/>
              </a:cxn>
              <a:cxn ang="0">
                <a:pos x="127" y="74"/>
              </a:cxn>
              <a:cxn ang="0">
                <a:pos x="127" y="45"/>
              </a:cxn>
              <a:cxn ang="0">
                <a:pos x="135" y="3"/>
              </a:cxn>
              <a:cxn ang="0">
                <a:pos x="135" y="6"/>
              </a:cxn>
              <a:cxn ang="0">
                <a:pos x="138" y="15"/>
              </a:cxn>
              <a:cxn ang="0">
                <a:pos x="146" y="26"/>
              </a:cxn>
              <a:cxn ang="0">
                <a:pos x="150" y="53"/>
              </a:cxn>
              <a:cxn ang="0">
                <a:pos x="153" y="2"/>
              </a:cxn>
              <a:cxn ang="0">
                <a:pos x="157" y="72"/>
              </a:cxn>
              <a:cxn ang="0">
                <a:pos x="161" y="36"/>
              </a:cxn>
            </a:cxnLst>
            <a:rect l="0" t="0" r="r" b="b"/>
            <a:pathLst>
              <a:path w="165" h="134">
                <a:moveTo>
                  <a:pt x="0" y="90"/>
                </a:moveTo>
                <a:lnTo>
                  <a:pt x="3" y="83"/>
                </a:lnTo>
                <a:lnTo>
                  <a:pt x="3" y="92"/>
                </a:lnTo>
                <a:lnTo>
                  <a:pt x="3" y="92"/>
                </a:lnTo>
                <a:lnTo>
                  <a:pt x="7" y="90"/>
                </a:lnTo>
                <a:lnTo>
                  <a:pt x="7" y="104"/>
                </a:lnTo>
                <a:lnTo>
                  <a:pt x="7" y="96"/>
                </a:lnTo>
                <a:lnTo>
                  <a:pt x="11" y="107"/>
                </a:lnTo>
                <a:lnTo>
                  <a:pt x="11" y="111"/>
                </a:lnTo>
                <a:lnTo>
                  <a:pt x="11" y="102"/>
                </a:lnTo>
                <a:lnTo>
                  <a:pt x="11" y="107"/>
                </a:lnTo>
                <a:lnTo>
                  <a:pt x="15" y="104"/>
                </a:lnTo>
                <a:lnTo>
                  <a:pt x="15" y="114"/>
                </a:lnTo>
                <a:lnTo>
                  <a:pt x="15" y="102"/>
                </a:lnTo>
                <a:lnTo>
                  <a:pt x="15" y="113"/>
                </a:lnTo>
                <a:lnTo>
                  <a:pt x="18" y="104"/>
                </a:lnTo>
                <a:lnTo>
                  <a:pt x="18" y="113"/>
                </a:lnTo>
                <a:lnTo>
                  <a:pt x="18" y="102"/>
                </a:lnTo>
                <a:lnTo>
                  <a:pt x="18" y="110"/>
                </a:lnTo>
                <a:lnTo>
                  <a:pt x="22" y="108"/>
                </a:lnTo>
                <a:lnTo>
                  <a:pt x="22" y="72"/>
                </a:lnTo>
                <a:lnTo>
                  <a:pt x="26" y="60"/>
                </a:lnTo>
                <a:lnTo>
                  <a:pt x="26" y="27"/>
                </a:lnTo>
                <a:lnTo>
                  <a:pt x="30" y="27"/>
                </a:lnTo>
                <a:lnTo>
                  <a:pt x="30" y="78"/>
                </a:lnTo>
                <a:lnTo>
                  <a:pt x="30" y="74"/>
                </a:lnTo>
                <a:lnTo>
                  <a:pt x="33" y="62"/>
                </a:lnTo>
                <a:lnTo>
                  <a:pt x="33" y="21"/>
                </a:lnTo>
                <a:lnTo>
                  <a:pt x="37" y="20"/>
                </a:lnTo>
                <a:lnTo>
                  <a:pt x="37" y="9"/>
                </a:lnTo>
                <a:lnTo>
                  <a:pt x="37" y="24"/>
                </a:lnTo>
                <a:lnTo>
                  <a:pt x="41" y="17"/>
                </a:lnTo>
                <a:lnTo>
                  <a:pt x="41" y="21"/>
                </a:lnTo>
                <a:lnTo>
                  <a:pt x="41" y="9"/>
                </a:lnTo>
                <a:lnTo>
                  <a:pt x="41" y="15"/>
                </a:lnTo>
                <a:lnTo>
                  <a:pt x="45" y="26"/>
                </a:lnTo>
                <a:lnTo>
                  <a:pt x="45" y="69"/>
                </a:lnTo>
                <a:lnTo>
                  <a:pt x="45" y="33"/>
                </a:lnTo>
                <a:lnTo>
                  <a:pt x="48" y="21"/>
                </a:lnTo>
                <a:lnTo>
                  <a:pt x="48" y="9"/>
                </a:lnTo>
                <a:lnTo>
                  <a:pt x="48" y="30"/>
                </a:lnTo>
                <a:lnTo>
                  <a:pt x="52" y="29"/>
                </a:lnTo>
                <a:lnTo>
                  <a:pt x="52" y="69"/>
                </a:lnTo>
                <a:lnTo>
                  <a:pt x="56" y="80"/>
                </a:lnTo>
                <a:lnTo>
                  <a:pt x="56" y="74"/>
                </a:lnTo>
                <a:lnTo>
                  <a:pt x="56" y="107"/>
                </a:lnTo>
                <a:lnTo>
                  <a:pt x="60" y="102"/>
                </a:lnTo>
                <a:lnTo>
                  <a:pt x="60" y="90"/>
                </a:lnTo>
                <a:lnTo>
                  <a:pt x="60" y="101"/>
                </a:lnTo>
                <a:lnTo>
                  <a:pt x="63" y="107"/>
                </a:lnTo>
                <a:lnTo>
                  <a:pt x="63" y="117"/>
                </a:lnTo>
                <a:lnTo>
                  <a:pt x="67" y="122"/>
                </a:lnTo>
                <a:lnTo>
                  <a:pt x="67" y="116"/>
                </a:lnTo>
                <a:lnTo>
                  <a:pt x="67" y="119"/>
                </a:lnTo>
                <a:lnTo>
                  <a:pt x="71" y="125"/>
                </a:lnTo>
                <a:lnTo>
                  <a:pt x="71" y="128"/>
                </a:lnTo>
                <a:lnTo>
                  <a:pt x="71" y="117"/>
                </a:lnTo>
                <a:lnTo>
                  <a:pt x="71" y="119"/>
                </a:lnTo>
                <a:lnTo>
                  <a:pt x="75" y="122"/>
                </a:lnTo>
                <a:lnTo>
                  <a:pt x="75" y="134"/>
                </a:lnTo>
                <a:lnTo>
                  <a:pt x="75" y="120"/>
                </a:lnTo>
                <a:lnTo>
                  <a:pt x="78" y="123"/>
                </a:lnTo>
                <a:lnTo>
                  <a:pt x="78" y="120"/>
                </a:lnTo>
                <a:lnTo>
                  <a:pt x="78" y="120"/>
                </a:lnTo>
                <a:lnTo>
                  <a:pt x="82" y="119"/>
                </a:lnTo>
                <a:lnTo>
                  <a:pt x="82" y="128"/>
                </a:lnTo>
                <a:lnTo>
                  <a:pt x="82" y="116"/>
                </a:lnTo>
                <a:lnTo>
                  <a:pt x="82" y="128"/>
                </a:lnTo>
                <a:lnTo>
                  <a:pt x="86" y="129"/>
                </a:lnTo>
                <a:lnTo>
                  <a:pt x="86" y="119"/>
                </a:lnTo>
                <a:lnTo>
                  <a:pt x="86" y="123"/>
                </a:lnTo>
                <a:lnTo>
                  <a:pt x="90" y="128"/>
                </a:lnTo>
                <a:lnTo>
                  <a:pt x="90" y="120"/>
                </a:lnTo>
                <a:lnTo>
                  <a:pt x="90" y="123"/>
                </a:lnTo>
                <a:lnTo>
                  <a:pt x="93" y="117"/>
                </a:lnTo>
                <a:lnTo>
                  <a:pt x="93" y="110"/>
                </a:lnTo>
                <a:lnTo>
                  <a:pt x="93" y="113"/>
                </a:lnTo>
                <a:lnTo>
                  <a:pt x="97" y="119"/>
                </a:lnTo>
                <a:lnTo>
                  <a:pt x="97" y="99"/>
                </a:lnTo>
                <a:lnTo>
                  <a:pt x="101" y="98"/>
                </a:lnTo>
                <a:lnTo>
                  <a:pt x="101" y="104"/>
                </a:lnTo>
                <a:lnTo>
                  <a:pt x="101" y="87"/>
                </a:lnTo>
                <a:lnTo>
                  <a:pt x="105" y="95"/>
                </a:lnTo>
                <a:lnTo>
                  <a:pt x="105" y="78"/>
                </a:lnTo>
                <a:lnTo>
                  <a:pt x="105" y="84"/>
                </a:lnTo>
                <a:lnTo>
                  <a:pt x="108" y="80"/>
                </a:lnTo>
                <a:lnTo>
                  <a:pt x="108" y="68"/>
                </a:lnTo>
                <a:lnTo>
                  <a:pt x="108" y="80"/>
                </a:lnTo>
                <a:lnTo>
                  <a:pt x="112" y="77"/>
                </a:lnTo>
                <a:lnTo>
                  <a:pt x="112" y="56"/>
                </a:lnTo>
                <a:lnTo>
                  <a:pt x="116" y="66"/>
                </a:lnTo>
                <a:lnTo>
                  <a:pt x="116" y="57"/>
                </a:lnTo>
                <a:lnTo>
                  <a:pt x="116" y="75"/>
                </a:lnTo>
                <a:lnTo>
                  <a:pt x="120" y="69"/>
                </a:lnTo>
                <a:lnTo>
                  <a:pt x="120" y="92"/>
                </a:lnTo>
                <a:lnTo>
                  <a:pt x="123" y="87"/>
                </a:lnTo>
                <a:lnTo>
                  <a:pt x="123" y="98"/>
                </a:lnTo>
                <a:lnTo>
                  <a:pt x="123" y="87"/>
                </a:lnTo>
                <a:lnTo>
                  <a:pt x="127" y="74"/>
                </a:lnTo>
                <a:lnTo>
                  <a:pt x="127" y="98"/>
                </a:lnTo>
                <a:lnTo>
                  <a:pt x="127" y="39"/>
                </a:lnTo>
                <a:lnTo>
                  <a:pt x="127" y="45"/>
                </a:lnTo>
                <a:lnTo>
                  <a:pt x="131" y="29"/>
                </a:lnTo>
                <a:lnTo>
                  <a:pt x="131" y="5"/>
                </a:lnTo>
                <a:lnTo>
                  <a:pt x="135" y="3"/>
                </a:lnTo>
                <a:lnTo>
                  <a:pt x="135" y="8"/>
                </a:lnTo>
                <a:lnTo>
                  <a:pt x="135" y="0"/>
                </a:lnTo>
                <a:lnTo>
                  <a:pt x="135" y="6"/>
                </a:lnTo>
                <a:lnTo>
                  <a:pt x="138" y="15"/>
                </a:lnTo>
                <a:lnTo>
                  <a:pt x="138" y="12"/>
                </a:lnTo>
                <a:lnTo>
                  <a:pt x="138" y="15"/>
                </a:lnTo>
                <a:lnTo>
                  <a:pt x="142" y="17"/>
                </a:lnTo>
                <a:lnTo>
                  <a:pt x="142" y="44"/>
                </a:lnTo>
                <a:lnTo>
                  <a:pt x="146" y="26"/>
                </a:lnTo>
                <a:lnTo>
                  <a:pt x="146" y="8"/>
                </a:lnTo>
                <a:lnTo>
                  <a:pt x="146" y="36"/>
                </a:lnTo>
                <a:lnTo>
                  <a:pt x="150" y="53"/>
                </a:lnTo>
                <a:lnTo>
                  <a:pt x="150" y="24"/>
                </a:lnTo>
                <a:lnTo>
                  <a:pt x="153" y="11"/>
                </a:lnTo>
                <a:lnTo>
                  <a:pt x="153" y="2"/>
                </a:lnTo>
                <a:lnTo>
                  <a:pt x="153" y="5"/>
                </a:lnTo>
                <a:lnTo>
                  <a:pt x="157" y="6"/>
                </a:lnTo>
                <a:lnTo>
                  <a:pt x="157" y="72"/>
                </a:lnTo>
                <a:lnTo>
                  <a:pt x="161" y="80"/>
                </a:lnTo>
                <a:lnTo>
                  <a:pt x="161" y="81"/>
                </a:lnTo>
                <a:lnTo>
                  <a:pt x="161" y="36"/>
                </a:lnTo>
                <a:lnTo>
                  <a:pt x="165" y="18"/>
                </a:lnTo>
                <a:lnTo>
                  <a:pt x="16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7119938" y="1801812"/>
            <a:ext cx="279400" cy="185738"/>
          </a:xfrm>
          <a:custGeom>
            <a:avLst/>
            <a:gdLst/>
            <a:ahLst/>
            <a:cxnLst>
              <a:cxn ang="0">
                <a:pos x="3" y="83"/>
              </a:cxn>
              <a:cxn ang="0">
                <a:pos x="7" y="45"/>
              </a:cxn>
              <a:cxn ang="0">
                <a:pos x="11" y="113"/>
              </a:cxn>
              <a:cxn ang="0">
                <a:pos x="18" y="66"/>
              </a:cxn>
              <a:cxn ang="0">
                <a:pos x="22" y="51"/>
              </a:cxn>
              <a:cxn ang="0">
                <a:pos x="26" y="59"/>
              </a:cxn>
              <a:cxn ang="0">
                <a:pos x="30" y="50"/>
              </a:cxn>
              <a:cxn ang="0">
                <a:pos x="33" y="59"/>
              </a:cxn>
              <a:cxn ang="0">
                <a:pos x="41" y="45"/>
              </a:cxn>
              <a:cxn ang="0">
                <a:pos x="44" y="111"/>
              </a:cxn>
              <a:cxn ang="0">
                <a:pos x="48" y="75"/>
              </a:cxn>
              <a:cxn ang="0">
                <a:pos x="52" y="57"/>
              </a:cxn>
              <a:cxn ang="0">
                <a:pos x="56" y="41"/>
              </a:cxn>
              <a:cxn ang="0">
                <a:pos x="59" y="30"/>
              </a:cxn>
              <a:cxn ang="0">
                <a:pos x="63" y="51"/>
              </a:cxn>
              <a:cxn ang="0">
                <a:pos x="71" y="110"/>
              </a:cxn>
              <a:cxn ang="0">
                <a:pos x="71" y="116"/>
              </a:cxn>
              <a:cxn ang="0">
                <a:pos x="74" y="104"/>
              </a:cxn>
              <a:cxn ang="0">
                <a:pos x="78" y="84"/>
              </a:cxn>
              <a:cxn ang="0">
                <a:pos x="82" y="78"/>
              </a:cxn>
              <a:cxn ang="0">
                <a:pos x="89" y="104"/>
              </a:cxn>
              <a:cxn ang="0">
                <a:pos x="93" y="36"/>
              </a:cxn>
              <a:cxn ang="0">
                <a:pos x="97" y="104"/>
              </a:cxn>
              <a:cxn ang="0">
                <a:pos x="101" y="14"/>
              </a:cxn>
              <a:cxn ang="0">
                <a:pos x="104" y="74"/>
              </a:cxn>
              <a:cxn ang="0">
                <a:pos x="112" y="8"/>
              </a:cxn>
              <a:cxn ang="0">
                <a:pos x="116" y="66"/>
              </a:cxn>
              <a:cxn ang="0">
                <a:pos x="119" y="59"/>
              </a:cxn>
              <a:cxn ang="0">
                <a:pos x="123" y="59"/>
              </a:cxn>
              <a:cxn ang="0">
                <a:pos x="131" y="26"/>
              </a:cxn>
              <a:cxn ang="0">
                <a:pos x="134" y="20"/>
              </a:cxn>
              <a:cxn ang="0">
                <a:pos x="138" y="56"/>
              </a:cxn>
              <a:cxn ang="0">
                <a:pos x="142" y="65"/>
              </a:cxn>
              <a:cxn ang="0">
                <a:pos x="146" y="78"/>
              </a:cxn>
              <a:cxn ang="0">
                <a:pos x="149" y="65"/>
              </a:cxn>
              <a:cxn ang="0">
                <a:pos x="153" y="21"/>
              </a:cxn>
              <a:cxn ang="0">
                <a:pos x="157" y="27"/>
              </a:cxn>
              <a:cxn ang="0">
                <a:pos x="161" y="98"/>
              </a:cxn>
              <a:cxn ang="0">
                <a:pos x="164" y="27"/>
              </a:cxn>
              <a:cxn ang="0">
                <a:pos x="168" y="59"/>
              </a:cxn>
              <a:cxn ang="0">
                <a:pos x="172" y="62"/>
              </a:cxn>
              <a:cxn ang="0">
                <a:pos x="176" y="51"/>
              </a:cxn>
            </a:cxnLst>
            <a:rect l="0" t="0" r="r" b="b"/>
            <a:pathLst>
              <a:path w="176" h="117">
                <a:moveTo>
                  <a:pt x="0" y="18"/>
                </a:moveTo>
                <a:lnTo>
                  <a:pt x="0" y="69"/>
                </a:lnTo>
                <a:lnTo>
                  <a:pt x="3" y="83"/>
                </a:lnTo>
                <a:lnTo>
                  <a:pt x="3" y="104"/>
                </a:lnTo>
                <a:lnTo>
                  <a:pt x="3" y="47"/>
                </a:lnTo>
                <a:lnTo>
                  <a:pt x="7" y="45"/>
                </a:lnTo>
                <a:lnTo>
                  <a:pt x="7" y="23"/>
                </a:lnTo>
                <a:lnTo>
                  <a:pt x="11" y="27"/>
                </a:lnTo>
                <a:lnTo>
                  <a:pt x="11" y="113"/>
                </a:lnTo>
                <a:lnTo>
                  <a:pt x="15" y="107"/>
                </a:lnTo>
                <a:lnTo>
                  <a:pt x="15" y="75"/>
                </a:lnTo>
                <a:lnTo>
                  <a:pt x="18" y="66"/>
                </a:lnTo>
                <a:lnTo>
                  <a:pt x="18" y="27"/>
                </a:lnTo>
                <a:lnTo>
                  <a:pt x="18" y="47"/>
                </a:lnTo>
                <a:lnTo>
                  <a:pt x="22" y="51"/>
                </a:lnTo>
                <a:lnTo>
                  <a:pt x="22" y="65"/>
                </a:lnTo>
                <a:lnTo>
                  <a:pt x="22" y="47"/>
                </a:lnTo>
                <a:lnTo>
                  <a:pt x="26" y="59"/>
                </a:lnTo>
                <a:lnTo>
                  <a:pt x="26" y="30"/>
                </a:lnTo>
                <a:lnTo>
                  <a:pt x="30" y="39"/>
                </a:lnTo>
                <a:lnTo>
                  <a:pt x="30" y="50"/>
                </a:lnTo>
                <a:lnTo>
                  <a:pt x="30" y="38"/>
                </a:lnTo>
                <a:lnTo>
                  <a:pt x="33" y="33"/>
                </a:lnTo>
                <a:lnTo>
                  <a:pt x="33" y="59"/>
                </a:lnTo>
                <a:lnTo>
                  <a:pt x="37" y="44"/>
                </a:lnTo>
                <a:lnTo>
                  <a:pt x="37" y="36"/>
                </a:lnTo>
                <a:lnTo>
                  <a:pt x="41" y="45"/>
                </a:lnTo>
                <a:lnTo>
                  <a:pt x="41" y="92"/>
                </a:lnTo>
                <a:lnTo>
                  <a:pt x="44" y="95"/>
                </a:lnTo>
                <a:lnTo>
                  <a:pt x="44" y="111"/>
                </a:lnTo>
                <a:lnTo>
                  <a:pt x="44" y="63"/>
                </a:lnTo>
                <a:lnTo>
                  <a:pt x="48" y="72"/>
                </a:lnTo>
                <a:lnTo>
                  <a:pt x="48" y="75"/>
                </a:lnTo>
                <a:lnTo>
                  <a:pt x="48" y="57"/>
                </a:lnTo>
                <a:lnTo>
                  <a:pt x="48" y="66"/>
                </a:lnTo>
                <a:lnTo>
                  <a:pt x="52" y="57"/>
                </a:lnTo>
                <a:lnTo>
                  <a:pt x="52" y="32"/>
                </a:lnTo>
                <a:lnTo>
                  <a:pt x="52" y="33"/>
                </a:lnTo>
                <a:lnTo>
                  <a:pt x="56" y="41"/>
                </a:lnTo>
                <a:lnTo>
                  <a:pt x="56" y="27"/>
                </a:lnTo>
                <a:lnTo>
                  <a:pt x="59" y="38"/>
                </a:lnTo>
                <a:lnTo>
                  <a:pt x="59" y="30"/>
                </a:lnTo>
                <a:lnTo>
                  <a:pt x="59" y="36"/>
                </a:lnTo>
                <a:lnTo>
                  <a:pt x="63" y="33"/>
                </a:lnTo>
                <a:lnTo>
                  <a:pt x="63" y="51"/>
                </a:lnTo>
                <a:lnTo>
                  <a:pt x="67" y="57"/>
                </a:lnTo>
                <a:lnTo>
                  <a:pt x="67" y="90"/>
                </a:lnTo>
                <a:lnTo>
                  <a:pt x="71" y="110"/>
                </a:lnTo>
                <a:lnTo>
                  <a:pt x="71" y="117"/>
                </a:lnTo>
                <a:lnTo>
                  <a:pt x="71" y="107"/>
                </a:lnTo>
                <a:lnTo>
                  <a:pt x="71" y="116"/>
                </a:lnTo>
                <a:lnTo>
                  <a:pt x="74" y="107"/>
                </a:lnTo>
                <a:lnTo>
                  <a:pt x="74" y="108"/>
                </a:lnTo>
                <a:lnTo>
                  <a:pt x="74" y="104"/>
                </a:lnTo>
                <a:lnTo>
                  <a:pt x="78" y="95"/>
                </a:lnTo>
                <a:lnTo>
                  <a:pt x="78" y="80"/>
                </a:lnTo>
                <a:lnTo>
                  <a:pt x="78" y="84"/>
                </a:lnTo>
                <a:lnTo>
                  <a:pt x="82" y="80"/>
                </a:lnTo>
                <a:lnTo>
                  <a:pt x="82" y="66"/>
                </a:lnTo>
                <a:lnTo>
                  <a:pt x="82" y="78"/>
                </a:lnTo>
                <a:lnTo>
                  <a:pt x="86" y="78"/>
                </a:lnTo>
                <a:lnTo>
                  <a:pt x="86" y="110"/>
                </a:lnTo>
                <a:lnTo>
                  <a:pt x="89" y="104"/>
                </a:lnTo>
                <a:lnTo>
                  <a:pt x="89" y="110"/>
                </a:lnTo>
                <a:lnTo>
                  <a:pt x="89" y="65"/>
                </a:lnTo>
                <a:lnTo>
                  <a:pt x="93" y="36"/>
                </a:lnTo>
                <a:lnTo>
                  <a:pt x="93" y="27"/>
                </a:lnTo>
                <a:lnTo>
                  <a:pt x="93" y="107"/>
                </a:lnTo>
                <a:lnTo>
                  <a:pt x="97" y="104"/>
                </a:lnTo>
                <a:lnTo>
                  <a:pt x="97" y="18"/>
                </a:lnTo>
                <a:lnTo>
                  <a:pt x="101" y="21"/>
                </a:lnTo>
                <a:lnTo>
                  <a:pt x="101" y="14"/>
                </a:lnTo>
                <a:lnTo>
                  <a:pt x="101" y="105"/>
                </a:lnTo>
                <a:lnTo>
                  <a:pt x="104" y="110"/>
                </a:lnTo>
                <a:lnTo>
                  <a:pt x="104" y="74"/>
                </a:lnTo>
                <a:lnTo>
                  <a:pt x="108" y="62"/>
                </a:lnTo>
                <a:lnTo>
                  <a:pt x="108" y="6"/>
                </a:lnTo>
                <a:lnTo>
                  <a:pt x="112" y="8"/>
                </a:lnTo>
                <a:lnTo>
                  <a:pt x="112" y="6"/>
                </a:lnTo>
                <a:lnTo>
                  <a:pt x="112" y="45"/>
                </a:lnTo>
                <a:lnTo>
                  <a:pt x="116" y="66"/>
                </a:lnTo>
                <a:lnTo>
                  <a:pt x="116" y="104"/>
                </a:lnTo>
                <a:lnTo>
                  <a:pt x="119" y="107"/>
                </a:lnTo>
                <a:lnTo>
                  <a:pt x="119" y="59"/>
                </a:lnTo>
                <a:lnTo>
                  <a:pt x="123" y="42"/>
                </a:lnTo>
                <a:lnTo>
                  <a:pt x="123" y="30"/>
                </a:lnTo>
                <a:lnTo>
                  <a:pt x="123" y="59"/>
                </a:lnTo>
                <a:lnTo>
                  <a:pt x="127" y="71"/>
                </a:lnTo>
                <a:lnTo>
                  <a:pt x="127" y="42"/>
                </a:lnTo>
                <a:lnTo>
                  <a:pt x="131" y="26"/>
                </a:lnTo>
                <a:lnTo>
                  <a:pt x="131" y="6"/>
                </a:lnTo>
                <a:lnTo>
                  <a:pt x="131" y="8"/>
                </a:lnTo>
                <a:lnTo>
                  <a:pt x="134" y="20"/>
                </a:lnTo>
                <a:lnTo>
                  <a:pt x="134" y="17"/>
                </a:lnTo>
                <a:lnTo>
                  <a:pt x="134" y="69"/>
                </a:lnTo>
                <a:lnTo>
                  <a:pt x="138" y="56"/>
                </a:lnTo>
                <a:lnTo>
                  <a:pt x="138" y="24"/>
                </a:lnTo>
                <a:lnTo>
                  <a:pt x="142" y="44"/>
                </a:lnTo>
                <a:lnTo>
                  <a:pt x="142" y="65"/>
                </a:lnTo>
                <a:lnTo>
                  <a:pt x="142" y="57"/>
                </a:lnTo>
                <a:lnTo>
                  <a:pt x="146" y="59"/>
                </a:lnTo>
                <a:lnTo>
                  <a:pt x="146" y="78"/>
                </a:lnTo>
                <a:lnTo>
                  <a:pt x="146" y="57"/>
                </a:lnTo>
                <a:lnTo>
                  <a:pt x="146" y="68"/>
                </a:lnTo>
                <a:lnTo>
                  <a:pt x="149" y="65"/>
                </a:lnTo>
                <a:lnTo>
                  <a:pt x="149" y="6"/>
                </a:lnTo>
                <a:lnTo>
                  <a:pt x="153" y="9"/>
                </a:lnTo>
                <a:lnTo>
                  <a:pt x="153" y="21"/>
                </a:lnTo>
                <a:lnTo>
                  <a:pt x="153" y="0"/>
                </a:lnTo>
                <a:lnTo>
                  <a:pt x="153" y="15"/>
                </a:lnTo>
                <a:lnTo>
                  <a:pt x="157" y="27"/>
                </a:lnTo>
                <a:lnTo>
                  <a:pt x="157" y="26"/>
                </a:lnTo>
                <a:lnTo>
                  <a:pt x="157" y="92"/>
                </a:lnTo>
                <a:lnTo>
                  <a:pt x="161" y="98"/>
                </a:lnTo>
                <a:lnTo>
                  <a:pt x="161" y="104"/>
                </a:lnTo>
                <a:lnTo>
                  <a:pt x="161" y="78"/>
                </a:lnTo>
                <a:lnTo>
                  <a:pt x="164" y="27"/>
                </a:lnTo>
                <a:lnTo>
                  <a:pt x="164" y="15"/>
                </a:lnTo>
                <a:lnTo>
                  <a:pt x="164" y="51"/>
                </a:lnTo>
                <a:lnTo>
                  <a:pt x="168" y="59"/>
                </a:lnTo>
                <a:lnTo>
                  <a:pt x="168" y="98"/>
                </a:lnTo>
                <a:lnTo>
                  <a:pt x="168" y="80"/>
                </a:lnTo>
                <a:lnTo>
                  <a:pt x="172" y="62"/>
                </a:lnTo>
                <a:lnTo>
                  <a:pt x="172" y="77"/>
                </a:lnTo>
                <a:lnTo>
                  <a:pt x="172" y="48"/>
                </a:lnTo>
                <a:lnTo>
                  <a:pt x="176" y="51"/>
                </a:lnTo>
                <a:lnTo>
                  <a:pt x="176" y="39"/>
                </a:lnTo>
                <a:lnTo>
                  <a:pt x="176" y="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7399338" y="1820862"/>
            <a:ext cx="266700" cy="160338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7666038" y="1809750"/>
            <a:ext cx="244475" cy="173038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7910513" y="1830387"/>
            <a:ext cx="255588" cy="20478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8166100" y="1819275"/>
            <a:ext cx="249238" cy="234950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8415338" y="1878012"/>
            <a:ext cx="250825" cy="171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8666163" y="1978025"/>
            <a:ext cx="71438" cy="74613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4" y="42"/>
              </a:cxn>
              <a:cxn ang="0">
                <a:pos x="4" y="44"/>
              </a:cxn>
              <a:cxn ang="0">
                <a:pos x="4" y="32"/>
              </a:cxn>
              <a:cxn ang="0">
                <a:pos x="4" y="42"/>
              </a:cxn>
              <a:cxn ang="0">
                <a:pos x="7" y="35"/>
              </a:cxn>
              <a:cxn ang="0">
                <a:pos x="7" y="47"/>
              </a:cxn>
              <a:cxn ang="0">
                <a:pos x="7" y="39"/>
              </a:cxn>
              <a:cxn ang="0">
                <a:pos x="11" y="45"/>
              </a:cxn>
              <a:cxn ang="0">
                <a:pos x="11" y="35"/>
              </a:cxn>
              <a:cxn ang="0">
                <a:pos x="15" y="38"/>
              </a:cxn>
              <a:cxn ang="0">
                <a:pos x="15" y="24"/>
              </a:cxn>
              <a:cxn ang="0">
                <a:pos x="19" y="26"/>
              </a:cxn>
              <a:cxn ang="0">
                <a:pos x="19" y="38"/>
              </a:cxn>
              <a:cxn ang="0">
                <a:pos x="19" y="18"/>
              </a:cxn>
              <a:cxn ang="0">
                <a:pos x="22" y="24"/>
              </a:cxn>
              <a:cxn ang="0">
                <a:pos x="22" y="33"/>
              </a:cxn>
              <a:cxn ang="0">
                <a:pos x="22" y="23"/>
              </a:cxn>
              <a:cxn ang="0">
                <a:pos x="22" y="27"/>
              </a:cxn>
              <a:cxn ang="0">
                <a:pos x="26" y="23"/>
              </a:cxn>
              <a:cxn ang="0">
                <a:pos x="26" y="27"/>
              </a:cxn>
              <a:cxn ang="0">
                <a:pos x="26" y="18"/>
              </a:cxn>
              <a:cxn ang="0">
                <a:pos x="26" y="20"/>
              </a:cxn>
              <a:cxn ang="0">
                <a:pos x="30" y="27"/>
              </a:cxn>
              <a:cxn ang="0">
                <a:pos x="30" y="26"/>
              </a:cxn>
              <a:cxn ang="0">
                <a:pos x="30" y="14"/>
              </a:cxn>
              <a:cxn ang="0">
                <a:pos x="34" y="18"/>
              </a:cxn>
              <a:cxn ang="0">
                <a:pos x="34" y="23"/>
              </a:cxn>
              <a:cxn ang="0">
                <a:pos x="34" y="21"/>
              </a:cxn>
              <a:cxn ang="0">
                <a:pos x="37" y="15"/>
              </a:cxn>
              <a:cxn ang="0">
                <a:pos x="37" y="23"/>
              </a:cxn>
              <a:cxn ang="0">
                <a:pos x="37" y="15"/>
              </a:cxn>
              <a:cxn ang="0">
                <a:pos x="41" y="17"/>
              </a:cxn>
              <a:cxn ang="0">
                <a:pos x="41" y="5"/>
              </a:cxn>
              <a:cxn ang="0">
                <a:pos x="45" y="3"/>
              </a:cxn>
              <a:cxn ang="0">
                <a:pos x="45" y="0"/>
              </a:cxn>
            </a:cxnLst>
            <a:rect l="0" t="0" r="r" b="b"/>
            <a:pathLst>
              <a:path w="45" h="47">
                <a:moveTo>
                  <a:pt x="0" y="35"/>
                </a:moveTo>
                <a:lnTo>
                  <a:pt x="4" y="42"/>
                </a:lnTo>
                <a:lnTo>
                  <a:pt x="4" y="44"/>
                </a:lnTo>
                <a:lnTo>
                  <a:pt x="4" y="32"/>
                </a:lnTo>
                <a:lnTo>
                  <a:pt x="4" y="42"/>
                </a:lnTo>
                <a:lnTo>
                  <a:pt x="7" y="35"/>
                </a:lnTo>
                <a:lnTo>
                  <a:pt x="7" y="47"/>
                </a:lnTo>
                <a:lnTo>
                  <a:pt x="7" y="39"/>
                </a:lnTo>
                <a:lnTo>
                  <a:pt x="11" y="45"/>
                </a:lnTo>
                <a:lnTo>
                  <a:pt x="11" y="35"/>
                </a:lnTo>
                <a:lnTo>
                  <a:pt x="15" y="38"/>
                </a:lnTo>
                <a:lnTo>
                  <a:pt x="15" y="24"/>
                </a:lnTo>
                <a:lnTo>
                  <a:pt x="19" y="26"/>
                </a:lnTo>
                <a:lnTo>
                  <a:pt x="19" y="38"/>
                </a:lnTo>
                <a:lnTo>
                  <a:pt x="19" y="18"/>
                </a:lnTo>
                <a:lnTo>
                  <a:pt x="22" y="24"/>
                </a:lnTo>
                <a:lnTo>
                  <a:pt x="22" y="33"/>
                </a:lnTo>
                <a:lnTo>
                  <a:pt x="22" y="23"/>
                </a:lnTo>
                <a:lnTo>
                  <a:pt x="22" y="27"/>
                </a:lnTo>
                <a:lnTo>
                  <a:pt x="26" y="23"/>
                </a:lnTo>
                <a:lnTo>
                  <a:pt x="26" y="27"/>
                </a:lnTo>
                <a:lnTo>
                  <a:pt x="26" y="18"/>
                </a:lnTo>
                <a:lnTo>
                  <a:pt x="26" y="20"/>
                </a:lnTo>
                <a:lnTo>
                  <a:pt x="30" y="27"/>
                </a:lnTo>
                <a:lnTo>
                  <a:pt x="30" y="26"/>
                </a:lnTo>
                <a:lnTo>
                  <a:pt x="30" y="14"/>
                </a:lnTo>
                <a:lnTo>
                  <a:pt x="34" y="18"/>
                </a:lnTo>
                <a:lnTo>
                  <a:pt x="34" y="23"/>
                </a:lnTo>
                <a:lnTo>
                  <a:pt x="34" y="21"/>
                </a:lnTo>
                <a:lnTo>
                  <a:pt x="37" y="15"/>
                </a:lnTo>
                <a:lnTo>
                  <a:pt x="37" y="23"/>
                </a:lnTo>
                <a:lnTo>
                  <a:pt x="37" y="15"/>
                </a:lnTo>
                <a:lnTo>
                  <a:pt x="41" y="17"/>
                </a:lnTo>
                <a:lnTo>
                  <a:pt x="41" y="5"/>
                </a:lnTo>
                <a:lnTo>
                  <a:pt x="45" y="3"/>
                </a:lnTo>
                <a:lnTo>
                  <a:pt x="4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V="1">
            <a:off x="692647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685800" y="3881347"/>
            <a:ext cx="70527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 flipV="1">
            <a:off x="1280359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1263240" y="3881347"/>
            <a:ext cx="105791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1868071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1850952" y="3881347"/>
            <a:ext cx="105791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V="1">
            <a:off x="2455782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2438664" y="3881347"/>
            <a:ext cx="105791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 flipV="1">
            <a:off x="3043495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3026375" y="3881347"/>
            <a:ext cx="105791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 flipV="1">
            <a:off x="3631206" y="3818581"/>
            <a:ext cx="1142" cy="52495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32"/>
          <p:cNvSpPr>
            <a:spLocks noChangeArrowheads="1"/>
          </p:cNvSpPr>
          <p:nvPr/>
        </p:nvSpPr>
        <p:spPr bwMode="auto">
          <a:xfrm>
            <a:off x="3606100" y="3881347"/>
            <a:ext cx="143574" cy="76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692647" y="3871075"/>
            <a:ext cx="34236" cy="1142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7"/>
          <p:cNvGrpSpPr/>
          <p:nvPr/>
        </p:nvGrpSpPr>
        <p:grpSpPr>
          <a:xfrm>
            <a:off x="722318" y="2825748"/>
            <a:ext cx="2937418" cy="793810"/>
            <a:chOff x="1520826" y="1387475"/>
            <a:chExt cx="4086225" cy="1366838"/>
          </a:xfrm>
        </p:grpSpPr>
        <p:sp>
          <p:nvSpPr>
            <p:cNvPr id="104" name="Freeform 61"/>
            <p:cNvSpPr>
              <a:spLocks/>
            </p:cNvSpPr>
            <p:nvPr/>
          </p:nvSpPr>
          <p:spPr bwMode="auto">
            <a:xfrm>
              <a:off x="1520826" y="1417638"/>
              <a:ext cx="4086225" cy="1336675"/>
            </a:xfrm>
            <a:custGeom>
              <a:avLst/>
              <a:gdLst/>
              <a:ahLst/>
              <a:cxnLst>
                <a:cxn ang="0">
                  <a:pos x="25" y="422"/>
                </a:cxn>
                <a:cxn ang="0">
                  <a:pos x="76" y="206"/>
                </a:cxn>
                <a:cxn ang="0">
                  <a:pos x="127" y="129"/>
                </a:cxn>
                <a:cxn ang="0">
                  <a:pos x="180" y="247"/>
                </a:cxn>
                <a:cxn ang="0">
                  <a:pos x="231" y="657"/>
                </a:cxn>
                <a:cxn ang="0">
                  <a:pos x="281" y="755"/>
                </a:cxn>
                <a:cxn ang="0">
                  <a:pos x="334" y="771"/>
                </a:cxn>
                <a:cxn ang="0">
                  <a:pos x="385" y="697"/>
                </a:cxn>
                <a:cxn ang="0">
                  <a:pos x="436" y="552"/>
                </a:cxn>
                <a:cxn ang="0">
                  <a:pos x="489" y="262"/>
                </a:cxn>
                <a:cxn ang="0">
                  <a:pos x="540" y="142"/>
                </a:cxn>
                <a:cxn ang="0">
                  <a:pos x="591" y="139"/>
                </a:cxn>
                <a:cxn ang="0">
                  <a:pos x="644" y="240"/>
                </a:cxn>
                <a:cxn ang="0">
                  <a:pos x="695" y="354"/>
                </a:cxn>
                <a:cxn ang="0">
                  <a:pos x="745" y="555"/>
                </a:cxn>
                <a:cxn ang="0">
                  <a:pos x="798" y="678"/>
                </a:cxn>
                <a:cxn ang="0">
                  <a:pos x="849" y="499"/>
                </a:cxn>
                <a:cxn ang="0">
                  <a:pos x="900" y="237"/>
                </a:cxn>
                <a:cxn ang="0">
                  <a:pos x="953" y="0"/>
                </a:cxn>
                <a:cxn ang="0">
                  <a:pos x="1004" y="52"/>
                </a:cxn>
                <a:cxn ang="0">
                  <a:pos x="1055" y="228"/>
                </a:cxn>
                <a:cxn ang="0">
                  <a:pos x="1106" y="271"/>
                </a:cxn>
                <a:cxn ang="0">
                  <a:pos x="1159" y="361"/>
                </a:cxn>
                <a:cxn ang="0">
                  <a:pos x="1209" y="345"/>
                </a:cxn>
                <a:cxn ang="0">
                  <a:pos x="1260" y="271"/>
                </a:cxn>
                <a:cxn ang="0">
                  <a:pos x="1313" y="354"/>
                </a:cxn>
                <a:cxn ang="0">
                  <a:pos x="1364" y="539"/>
                </a:cxn>
                <a:cxn ang="0">
                  <a:pos x="1415" y="635"/>
                </a:cxn>
                <a:cxn ang="0">
                  <a:pos x="1468" y="623"/>
                </a:cxn>
                <a:cxn ang="0">
                  <a:pos x="1519" y="663"/>
                </a:cxn>
                <a:cxn ang="0">
                  <a:pos x="1570" y="330"/>
                </a:cxn>
                <a:cxn ang="0">
                  <a:pos x="1623" y="234"/>
                </a:cxn>
                <a:cxn ang="0">
                  <a:pos x="1674" y="284"/>
                </a:cxn>
                <a:cxn ang="0">
                  <a:pos x="1724" y="432"/>
                </a:cxn>
                <a:cxn ang="0">
                  <a:pos x="1777" y="737"/>
                </a:cxn>
                <a:cxn ang="0">
                  <a:pos x="1828" y="765"/>
                </a:cxn>
                <a:cxn ang="0">
                  <a:pos x="1879" y="842"/>
                </a:cxn>
                <a:cxn ang="0">
                  <a:pos x="1932" y="422"/>
                </a:cxn>
                <a:cxn ang="0">
                  <a:pos x="1983" y="382"/>
                </a:cxn>
                <a:cxn ang="0">
                  <a:pos x="2034" y="234"/>
                </a:cxn>
                <a:cxn ang="0">
                  <a:pos x="2085" y="327"/>
                </a:cxn>
                <a:cxn ang="0">
                  <a:pos x="2138" y="345"/>
                </a:cxn>
                <a:cxn ang="0">
                  <a:pos x="2188" y="379"/>
                </a:cxn>
                <a:cxn ang="0">
                  <a:pos x="2239" y="391"/>
                </a:cxn>
                <a:cxn ang="0">
                  <a:pos x="2292" y="361"/>
                </a:cxn>
                <a:cxn ang="0">
                  <a:pos x="2343" y="447"/>
                </a:cxn>
                <a:cxn ang="0">
                  <a:pos x="2394" y="435"/>
                </a:cxn>
                <a:cxn ang="0">
                  <a:pos x="2447" y="419"/>
                </a:cxn>
                <a:cxn ang="0">
                  <a:pos x="2498" y="425"/>
                </a:cxn>
                <a:cxn ang="0">
                  <a:pos x="2549" y="539"/>
                </a:cxn>
              </a:cxnLst>
              <a:rect l="0" t="0" r="r" b="b"/>
              <a:pathLst>
                <a:path w="2574" h="842">
                  <a:moveTo>
                    <a:pt x="0" y="484"/>
                  </a:moveTo>
                  <a:lnTo>
                    <a:pt x="25" y="422"/>
                  </a:lnTo>
                  <a:lnTo>
                    <a:pt x="50" y="271"/>
                  </a:lnTo>
                  <a:lnTo>
                    <a:pt x="76" y="206"/>
                  </a:lnTo>
                  <a:lnTo>
                    <a:pt x="101" y="148"/>
                  </a:lnTo>
                  <a:lnTo>
                    <a:pt x="127" y="129"/>
                  </a:lnTo>
                  <a:lnTo>
                    <a:pt x="154" y="176"/>
                  </a:lnTo>
                  <a:lnTo>
                    <a:pt x="180" y="247"/>
                  </a:lnTo>
                  <a:lnTo>
                    <a:pt x="205" y="555"/>
                  </a:lnTo>
                  <a:lnTo>
                    <a:pt x="231" y="657"/>
                  </a:lnTo>
                  <a:lnTo>
                    <a:pt x="256" y="715"/>
                  </a:lnTo>
                  <a:lnTo>
                    <a:pt x="281" y="755"/>
                  </a:lnTo>
                  <a:lnTo>
                    <a:pt x="309" y="728"/>
                  </a:lnTo>
                  <a:lnTo>
                    <a:pt x="334" y="771"/>
                  </a:lnTo>
                  <a:lnTo>
                    <a:pt x="360" y="811"/>
                  </a:lnTo>
                  <a:lnTo>
                    <a:pt x="385" y="697"/>
                  </a:lnTo>
                  <a:lnTo>
                    <a:pt x="411" y="607"/>
                  </a:lnTo>
                  <a:lnTo>
                    <a:pt x="436" y="552"/>
                  </a:lnTo>
                  <a:lnTo>
                    <a:pt x="464" y="435"/>
                  </a:lnTo>
                  <a:lnTo>
                    <a:pt x="489" y="262"/>
                  </a:lnTo>
                  <a:lnTo>
                    <a:pt x="514" y="154"/>
                  </a:lnTo>
                  <a:lnTo>
                    <a:pt x="540" y="142"/>
                  </a:lnTo>
                  <a:lnTo>
                    <a:pt x="565" y="111"/>
                  </a:lnTo>
                  <a:lnTo>
                    <a:pt x="591" y="139"/>
                  </a:lnTo>
                  <a:lnTo>
                    <a:pt x="616" y="182"/>
                  </a:lnTo>
                  <a:lnTo>
                    <a:pt x="644" y="240"/>
                  </a:lnTo>
                  <a:lnTo>
                    <a:pt x="669" y="284"/>
                  </a:lnTo>
                  <a:lnTo>
                    <a:pt x="695" y="354"/>
                  </a:lnTo>
                  <a:lnTo>
                    <a:pt x="720" y="428"/>
                  </a:lnTo>
                  <a:lnTo>
                    <a:pt x="745" y="555"/>
                  </a:lnTo>
                  <a:lnTo>
                    <a:pt x="771" y="617"/>
                  </a:lnTo>
                  <a:lnTo>
                    <a:pt x="798" y="678"/>
                  </a:lnTo>
                  <a:lnTo>
                    <a:pt x="824" y="536"/>
                  </a:lnTo>
                  <a:lnTo>
                    <a:pt x="849" y="499"/>
                  </a:lnTo>
                  <a:lnTo>
                    <a:pt x="875" y="438"/>
                  </a:lnTo>
                  <a:lnTo>
                    <a:pt x="900" y="237"/>
                  </a:lnTo>
                  <a:lnTo>
                    <a:pt x="926" y="102"/>
                  </a:lnTo>
                  <a:lnTo>
                    <a:pt x="953" y="0"/>
                  </a:lnTo>
                  <a:lnTo>
                    <a:pt x="979" y="52"/>
                  </a:lnTo>
                  <a:lnTo>
                    <a:pt x="1004" y="52"/>
                  </a:lnTo>
                  <a:lnTo>
                    <a:pt x="1029" y="68"/>
                  </a:lnTo>
                  <a:lnTo>
                    <a:pt x="1055" y="228"/>
                  </a:lnTo>
                  <a:lnTo>
                    <a:pt x="1080" y="256"/>
                  </a:lnTo>
                  <a:lnTo>
                    <a:pt x="1106" y="271"/>
                  </a:lnTo>
                  <a:lnTo>
                    <a:pt x="1133" y="268"/>
                  </a:lnTo>
                  <a:lnTo>
                    <a:pt x="1159" y="361"/>
                  </a:lnTo>
                  <a:lnTo>
                    <a:pt x="1184" y="358"/>
                  </a:lnTo>
                  <a:lnTo>
                    <a:pt x="1209" y="345"/>
                  </a:lnTo>
                  <a:lnTo>
                    <a:pt x="1235" y="299"/>
                  </a:lnTo>
                  <a:lnTo>
                    <a:pt x="1260" y="271"/>
                  </a:lnTo>
                  <a:lnTo>
                    <a:pt x="1288" y="296"/>
                  </a:lnTo>
                  <a:lnTo>
                    <a:pt x="1313" y="354"/>
                  </a:lnTo>
                  <a:lnTo>
                    <a:pt x="1339" y="481"/>
                  </a:lnTo>
                  <a:lnTo>
                    <a:pt x="1364" y="539"/>
                  </a:lnTo>
                  <a:lnTo>
                    <a:pt x="1390" y="604"/>
                  </a:lnTo>
                  <a:lnTo>
                    <a:pt x="1415" y="635"/>
                  </a:lnTo>
                  <a:lnTo>
                    <a:pt x="1443" y="626"/>
                  </a:lnTo>
                  <a:lnTo>
                    <a:pt x="1468" y="623"/>
                  </a:lnTo>
                  <a:lnTo>
                    <a:pt x="1493" y="638"/>
                  </a:lnTo>
                  <a:lnTo>
                    <a:pt x="1519" y="663"/>
                  </a:lnTo>
                  <a:lnTo>
                    <a:pt x="1544" y="364"/>
                  </a:lnTo>
                  <a:lnTo>
                    <a:pt x="1570" y="330"/>
                  </a:lnTo>
                  <a:lnTo>
                    <a:pt x="1595" y="225"/>
                  </a:lnTo>
                  <a:lnTo>
                    <a:pt x="1623" y="234"/>
                  </a:lnTo>
                  <a:lnTo>
                    <a:pt x="1648" y="206"/>
                  </a:lnTo>
                  <a:lnTo>
                    <a:pt x="1674" y="284"/>
                  </a:lnTo>
                  <a:lnTo>
                    <a:pt x="1699" y="327"/>
                  </a:lnTo>
                  <a:lnTo>
                    <a:pt x="1724" y="432"/>
                  </a:lnTo>
                  <a:lnTo>
                    <a:pt x="1750" y="580"/>
                  </a:lnTo>
                  <a:lnTo>
                    <a:pt x="1777" y="737"/>
                  </a:lnTo>
                  <a:lnTo>
                    <a:pt x="1803" y="734"/>
                  </a:lnTo>
                  <a:lnTo>
                    <a:pt x="1828" y="765"/>
                  </a:lnTo>
                  <a:lnTo>
                    <a:pt x="1854" y="805"/>
                  </a:lnTo>
                  <a:lnTo>
                    <a:pt x="1879" y="842"/>
                  </a:lnTo>
                  <a:lnTo>
                    <a:pt x="1904" y="771"/>
                  </a:lnTo>
                  <a:lnTo>
                    <a:pt x="1932" y="422"/>
                  </a:lnTo>
                  <a:lnTo>
                    <a:pt x="1957" y="358"/>
                  </a:lnTo>
                  <a:lnTo>
                    <a:pt x="1983" y="382"/>
                  </a:lnTo>
                  <a:lnTo>
                    <a:pt x="2008" y="290"/>
                  </a:lnTo>
                  <a:lnTo>
                    <a:pt x="2034" y="234"/>
                  </a:lnTo>
                  <a:lnTo>
                    <a:pt x="2059" y="321"/>
                  </a:lnTo>
                  <a:lnTo>
                    <a:pt x="2085" y="327"/>
                  </a:lnTo>
                  <a:lnTo>
                    <a:pt x="2112" y="308"/>
                  </a:lnTo>
                  <a:lnTo>
                    <a:pt x="2138" y="345"/>
                  </a:lnTo>
                  <a:lnTo>
                    <a:pt x="2163" y="327"/>
                  </a:lnTo>
                  <a:lnTo>
                    <a:pt x="2188" y="379"/>
                  </a:lnTo>
                  <a:lnTo>
                    <a:pt x="2214" y="453"/>
                  </a:lnTo>
                  <a:lnTo>
                    <a:pt x="2239" y="391"/>
                  </a:lnTo>
                  <a:lnTo>
                    <a:pt x="2267" y="330"/>
                  </a:lnTo>
                  <a:lnTo>
                    <a:pt x="2292" y="361"/>
                  </a:lnTo>
                  <a:lnTo>
                    <a:pt x="2318" y="428"/>
                  </a:lnTo>
                  <a:lnTo>
                    <a:pt x="2343" y="447"/>
                  </a:lnTo>
                  <a:lnTo>
                    <a:pt x="2369" y="382"/>
                  </a:lnTo>
                  <a:lnTo>
                    <a:pt x="2394" y="435"/>
                  </a:lnTo>
                  <a:lnTo>
                    <a:pt x="2422" y="416"/>
                  </a:lnTo>
                  <a:lnTo>
                    <a:pt x="2447" y="419"/>
                  </a:lnTo>
                  <a:lnTo>
                    <a:pt x="2472" y="438"/>
                  </a:lnTo>
                  <a:lnTo>
                    <a:pt x="2498" y="425"/>
                  </a:lnTo>
                  <a:lnTo>
                    <a:pt x="2523" y="512"/>
                  </a:lnTo>
                  <a:lnTo>
                    <a:pt x="2549" y="539"/>
                  </a:lnTo>
                  <a:lnTo>
                    <a:pt x="2574" y="518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/>
            <p:cNvSpPr>
              <a:spLocks/>
            </p:cNvSpPr>
            <p:nvPr/>
          </p:nvSpPr>
          <p:spPr bwMode="auto">
            <a:xfrm>
              <a:off x="1520826" y="1387475"/>
              <a:ext cx="4086225" cy="1366838"/>
            </a:xfrm>
            <a:custGeom>
              <a:avLst/>
              <a:gdLst/>
              <a:ahLst/>
              <a:cxnLst>
                <a:cxn ang="0">
                  <a:pos x="25" y="481"/>
                </a:cxn>
                <a:cxn ang="0">
                  <a:pos x="76" y="244"/>
                </a:cxn>
                <a:cxn ang="0">
                  <a:pos x="127" y="71"/>
                </a:cxn>
                <a:cxn ang="0">
                  <a:pos x="180" y="278"/>
                </a:cxn>
                <a:cxn ang="0">
                  <a:pos x="231" y="512"/>
                </a:cxn>
                <a:cxn ang="0">
                  <a:pos x="281" y="629"/>
                </a:cxn>
                <a:cxn ang="0">
                  <a:pos x="334" y="780"/>
                </a:cxn>
                <a:cxn ang="0">
                  <a:pos x="385" y="682"/>
                </a:cxn>
                <a:cxn ang="0">
                  <a:pos x="436" y="531"/>
                </a:cxn>
                <a:cxn ang="0">
                  <a:pos x="489" y="303"/>
                </a:cxn>
                <a:cxn ang="0">
                  <a:pos x="540" y="74"/>
                </a:cxn>
                <a:cxn ang="0">
                  <a:pos x="591" y="0"/>
                </a:cxn>
                <a:cxn ang="0">
                  <a:pos x="644" y="59"/>
                </a:cxn>
                <a:cxn ang="0">
                  <a:pos x="695" y="266"/>
                </a:cxn>
                <a:cxn ang="0">
                  <a:pos x="745" y="623"/>
                </a:cxn>
                <a:cxn ang="0">
                  <a:pos x="798" y="737"/>
                </a:cxn>
                <a:cxn ang="0">
                  <a:pos x="849" y="472"/>
                </a:cxn>
                <a:cxn ang="0">
                  <a:pos x="900" y="105"/>
                </a:cxn>
                <a:cxn ang="0">
                  <a:pos x="953" y="151"/>
                </a:cxn>
                <a:cxn ang="0">
                  <a:pos x="1004" y="179"/>
                </a:cxn>
                <a:cxn ang="0">
                  <a:pos x="1055" y="429"/>
                </a:cxn>
                <a:cxn ang="0">
                  <a:pos x="1106" y="309"/>
                </a:cxn>
                <a:cxn ang="0">
                  <a:pos x="1159" y="315"/>
                </a:cxn>
                <a:cxn ang="0">
                  <a:pos x="1209" y="324"/>
                </a:cxn>
                <a:cxn ang="0">
                  <a:pos x="1260" y="290"/>
                </a:cxn>
                <a:cxn ang="0">
                  <a:pos x="1313" y="370"/>
                </a:cxn>
                <a:cxn ang="0">
                  <a:pos x="1364" y="463"/>
                </a:cxn>
                <a:cxn ang="0">
                  <a:pos x="1415" y="528"/>
                </a:cxn>
                <a:cxn ang="0">
                  <a:pos x="1468" y="546"/>
                </a:cxn>
                <a:cxn ang="0">
                  <a:pos x="1519" y="697"/>
                </a:cxn>
                <a:cxn ang="0">
                  <a:pos x="1570" y="435"/>
                </a:cxn>
                <a:cxn ang="0">
                  <a:pos x="1623" y="284"/>
                </a:cxn>
                <a:cxn ang="0">
                  <a:pos x="1674" y="259"/>
                </a:cxn>
                <a:cxn ang="0">
                  <a:pos x="1724" y="352"/>
                </a:cxn>
                <a:cxn ang="0">
                  <a:pos x="1777" y="574"/>
                </a:cxn>
                <a:cxn ang="0">
                  <a:pos x="1828" y="728"/>
                </a:cxn>
                <a:cxn ang="0">
                  <a:pos x="1879" y="768"/>
                </a:cxn>
                <a:cxn ang="0">
                  <a:pos x="1932" y="491"/>
                </a:cxn>
                <a:cxn ang="0">
                  <a:pos x="1983" y="355"/>
                </a:cxn>
                <a:cxn ang="0">
                  <a:pos x="2034" y="207"/>
                </a:cxn>
                <a:cxn ang="0">
                  <a:pos x="2085" y="222"/>
                </a:cxn>
                <a:cxn ang="0">
                  <a:pos x="2138" y="309"/>
                </a:cxn>
                <a:cxn ang="0">
                  <a:pos x="2188" y="262"/>
                </a:cxn>
                <a:cxn ang="0">
                  <a:pos x="2239" y="253"/>
                </a:cxn>
                <a:cxn ang="0">
                  <a:pos x="2292" y="281"/>
                </a:cxn>
                <a:cxn ang="0">
                  <a:pos x="2343" y="336"/>
                </a:cxn>
                <a:cxn ang="0">
                  <a:pos x="2394" y="336"/>
                </a:cxn>
                <a:cxn ang="0">
                  <a:pos x="2447" y="346"/>
                </a:cxn>
                <a:cxn ang="0">
                  <a:pos x="2498" y="373"/>
                </a:cxn>
                <a:cxn ang="0">
                  <a:pos x="2549" y="389"/>
                </a:cxn>
              </a:cxnLst>
              <a:rect l="0" t="0" r="r" b="b"/>
              <a:pathLst>
                <a:path w="2574" h="861">
                  <a:moveTo>
                    <a:pt x="0" y="491"/>
                  </a:moveTo>
                  <a:lnTo>
                    <a:pt x="25" y="481"/>
                  </a:lnTo>
                  <a:lnTo>
                    <a:pt x="50" y="377"/>
                  </a:lnTo>
                  <a:lnTo>
                    <a:pt x="76" y="244"/>
                  </a:lnTo>
                  <a:lnTo>
                    <a:pt x="101" y="127"/>
                  </a:lnTo>
                  <a:lnTo>
                    <a:pt x="127" y="71"/>
                  </a:lnTo>
                  <a:lnTo>
                    <a:pt x="154" y="225"/>
                  </a:lnTo>
                  <a:lnTo>
                    <a:pt x="180" y="278"/>
                  </a:lnTo>
                  <a:lnTo>
                    <a:pt x="205" y="349"/>
                  </a:lnTo>
                  <a:lnTo>
                    <a:pt x="231" y="512"/>
                  </a:lnTo>
                  <a:lnTo>
                    <a:pt x="256" y="586"/>
                  </a:lnTo>
                  <a:lnTo>
                    <a:pt x="281" y="629"/>
                  </a:lnTo>
                  <a:lnTo>
                    <a:pt x="309" y="861"/>
                  </a:lnTo>
                  <a:lnTo>
                    <a:pt x="334" y="780"/>
                  </a:lnTo>
                  <a:lnTo>
                    <a:pt x="360" y="774"/>
                  </a:lnTo>
                  <a:lnTo>
                    <a:pt x="385" y="682"/>
                  </a:lnTo>
                  <a:lnTo>
                    <a:pt x="411" y="592"/>
                  </a:lnTo>
                  <a:lnTo>
                    <a:pt x="436" y="531"/>
                  </a:lnTo>
                  <a:lnTo>
                    <a:pt x="464" y="438"/>
                  </a:lnTo>
                  <a:lnTo>
                    <a:pt x="489" y="303"/>
                  </a:lnTo>
                  <a:lnTo>
                    <a:pt x="514" y="127"/>
                  </a:lnTo>
                  <a:lnTo>
                    <a:pt x="540" y="74"/>
                  </a:lnTo>
                  <a:lnTo>
                    <a:pt x="565" y="71"/>
                  </a:lnTo>
                  <a:lnTo>
                    <a:pt x="591" y="0"/>
                  </a:lnTo>
                  <a:lnTo>
                    <a:pt x="616" y="47"/>
                  </a:lnTo>
                  <a:lnTo>
                    <a:pt x="644" y="59"/>
                  </a:lnTo>
                  <a:lnTo>
                    <a:pt x="669" y="176"/>
                  </a:lnTo>
                  <a:lnTo>
                    <a:pt x="695" y="266"/>
                  </a:lnTo>
                  <a:lnTo>
                    <a:pt x="720" y="454"/>
                  </a:lnTo>
                  <a:lnTo>
                    <a:pt x="745" y="623"/>
                  </a:lnTo>
                  <a:lnTo>
                    <a:pt x="771" y="669"/>
                  </a:lnTo>
                  <a:lnTo>
                    <a:pt x="798" y="737"/>
                  </a:lnTo>
                  <a:lnTo>
                    <a:pt x="824" y="552"/>
                  </a:lnTo>
                  <a:lnTo>
                    <a:pt x="849" y="472"/>
                  </a:lnTo>
                  <a:lnTo>
                    <a:pt x="875" y="188"/>
                  </a:lnTo>
                  <a:lnTo>
                    <a:pt x="900" y="105"/>
                  </a:lnTo>
                  <a:lnTo>
                    <a:pt x="926" y="108"/>
                  </a:lnTo>
                  <a:lnTo>
                    <a:pt x="953" y="151"/>
                  </a:lnTo>
                  <a:lnTo>
                    <a:pt x="979" y="114"/>
                  </a:lnTo>
                  <a:lnTo>
                    <a:pt x="1004" y="179"/>
                  </a:lnTo>
                  <a:lnTo>
                    <a:pt x="1029" y="306"/>
                  </a:lnTo>
                  <a:lnTo>
                    <a:pt x="1055" y="429"/>
                  </a:lnTo>
                  <a:lnTo>
                    <a:pt x="1080" y="343"/>
                  </a:lnTo>
                  <a:lnTo>
                    <a:pt x="1106" y="309"/>
                  </a:lnTo>
                  <a:lnTo>
                    <a:pt x="1133" y="253"/>
                  </a:lnTo>
                  <a:lnTo>
                    <a:pt x="1159" y="315"/>
                  </a:lnTo>
                  <a:lnTo>
                    <a:pt x="1184" y="318"/>
                  </a:lnTo>
                  <a:lnTo>
                    <a:pt x="1209" y="324"/>
                  </a:lnTo>
                  <a:lnTo>
                    <a:pt x="1235" y="299"/>
                  </a:lnTo>
                  <a:lnTo>
                    <a:pt x="1260" y="290"/>
                  </a:lnTo>
                  <a:lnTo>
                    <a:pt x="1288" y="330"/>
                  </a:lnTo>
                  <a:lnTo>
                    <a:pt x="1313" y="370"/>
                  </a:lnTo>
                  <a:lnTo>
                    <a:pt x="1339" y="525"/>
                  </a:lnTo>
                  <a:lnTo>
                    <a:pt x="1364" y="463"/>
                  </a:lnTo>
                  <a:lnTo>
                    <a:pt x="1390" y="512"/>
                  </a:lnTo>
                  <a:lnTo>
                    <a:pt x="1415" y="528"/>
                  </a:lnTo>
                  <a:lnTo>
                    <a:pt x="1443" y="592"/>
                  </a:lnTo>
                  <a:lnTo>
                    <a:pt x="1468" y="546"/>
                  </a:lnTo>
                  <a:lnTo>
                    <a:pt x="1493" y="629"/>
                  </a:lnTo>
                  <a:lnTo>
                    <a:pt x="1519" y="697"/>
                  </a:lnTo>
                  <a:lnTo>
                    <a:pt x="1544" y="654"/>
                  </a:lnTo>
                  <a:lnTo>
                    <a:pt x="1570" y="435"/>
                  </a:lnTo>
                  <a:lnTo>
                    <a:pt x="1595" y="361"/>
                  </a:lnTo>
                  <a:lnTo>
                    <a:pt x="1623" y="284"/>
                  </a:lnTo>
                  <a:lnTo>
                    <a:pt x="1648" y="253"/>
                  </a:lnTo>
                  <a:lnTo>
                    <a:pt x="1674" y="259"/>
                  </a:lnTo>
                  <a:lnTo>
                    <a:pt x="1699" y="309"/>
                  </a:lnTo>
                  <a:lnTo>
                    <a:pt x="1724" y="352"/>
                  </a:lnTo>
                  <a:lnTo>
                    <a:pt x="1750" y="426"/>
                  </a:lnTo>
                  <a:lnTo>
                    <a:pt x="1777" y="574"/>
                  </a:lnTo>
                  <a:lnTo>
                    <a:pt x="1803" y="694"/>
                  </a:lnTo>
                  <a:lnTo>
                    <a:pt x="1828" y="728"/>
                  </a:lnTo>
                  <a:lnTo>
                    <a:pt x="1854" y="747"/>
                  </a:lnTo>
                  <a:lnTo>
                    <a:pt x="1879" y="768"/>
                  </a:lnTo>
                  <a:lnTo>
                    <a:pt x="1904" y="639"/>
                  </a:lnTo>
                  <a:lnTo>
                    <a:pt x="1932" y="491"/>
                  </a:lnTo>
                  <a:lnTo>
                    <a:pt x="1957" y="383"/>
                  </a:lnTo>
                  <a:lnTo>
                    <a:pt x="1983" y="355"/>
                  </a:lnTo>
                  <a:lnTo>
                    <a:pt x="2008" y="241"/>
                  </a:lnTo>
                  <a:lnTo>
                    <a:pt x="2034" y="207"/>
                  </a:lnTo>
                  <a:lnTo>
                    <a:pt x="2059" y="213"/>
                  </a:lnTo>
                  <a:lnTo>
                    <a:pt x="2085" y="222"/>
                  </a:lnTo>
                  <a:lnTo>
                    <a:pt x="2112" y="244"/>
                  </a:lnTo>
                  <a:lnTo>
                    <a:pt x="2138" y="309"/>
                  </a:lnTo>
                  <a:lnTo>
                    <a:pt x="2163" y="266"/>
                  </a:lnTo>
                  <a:lnTo>
                    <a:pt x="2188" y="262"/>
                  </a:lnTo>
                  <a:lnTo>
                    <a:pt x="2214" y="269"/>
                  </a:lnTo>
                  <a:lnTo>
                    <a:pt x="2239" y="253"/>
                  </a:lnTo>
                  <a:lnTo>
                    <a:pt x="2267" y="309"/>
                  </a:lnTo>
                  <a:lnTo>
                    <a:pt x="2292" y="281"/>
                  </a:lnTo>
                  <a:lnTo>
                    <a:pt x="2318" y="367"/>
                  </a:lnTo>
                  <a:lnTo>
                    <a:pt x="2343" y="336"/>
                  </a:lnTo>
                  <a:lnTo>
                    <a:pt x="2369" y="352"/>
                  </a:lnTo>
                  <a:lnTo>
                    <a:pt x="2394" y="336"/>
                  </a:lnTo>
                  <a:lnTo>
                    <a:pt x="2422" y="367"/>
                  </a:lnTo>
                  <a:lnTo>
                    <a:pt x="2447" y="346"/>
                  </a:lnTo>
                  <a:lnTo>
                    <a:pt x="2472" y="343"/>
                  </a:lnTo>
                  <a:lnTo>
                    <a:pt x="2498" y="373"/>
                  </a:lnTo>
                  <a:lnTo>
                    <a:pt x="2523" y="340"/>
                  </a:lnTo>
                  <a:lnTo>
                    <a:pt x="2549" y="389"/>
                  </a:lnTo>
                  <a:lnTo>
                    <a:pt x="2574" y="389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Line 13"/>
          <p:cNvSpPr>
            <a:spLocks noChangeShapeType="1"/>
          </p:cNvSpPr>
          <p:nvPr/>
        </p:nvSpPr>
        <p:spPr bwMode="auto">
          <a:xfrm>
            <a:off x="692647" y="3871075"/>
            <a:ext cx="2946090" cy="1142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942873" y="3354853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occurrence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32758" y="2734889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occurrence 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3387724" y="2981324"/>
            <a:ext cx="123825" cy="1238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206749" y="3257550"/>
            <a:ext cx="157163" cy="104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2362200" y="22098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0800000" flipV="1">
            <a:off x="3886200" y="2133600"/>
            <a:ext cx="1295400" cy="914400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convert the motifs to a rule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127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95263" y="2066925"/>
            <a:ext cx="35266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7633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09378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213995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05740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310356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02101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6717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98462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50307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9482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599440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591185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695801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687546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79216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783907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V="1">
            <a:off x="88915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88090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212725" y="205898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 flipH="1">
            <a:off x="8802688" y="2058987"/>
            <a:ext cx="88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82550" y="20399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212725" y="197643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82550" y="195738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212725" y="189230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82550" y="187325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Line 52"/>
          <p:cNvSpPr>
            <a:spLocks noChangeShapeType="1"/>
          </p:cNvSpPr>
          <p:nvPr/>
        </p:nvSpPr>
        <p:spPr bwMode="auto">
          <a:xfrm>
            <a:off x="212725" y="180975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82550" y="179070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2550" y="17097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212725" y="1820862"/>
            <a:ext cx="273050" cy="21272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117"/>
              </a:cxn>
              <a:cxn ang="0">
                <a:pos x="8" y="9"/>
              </a:cxn>
              <a:cxn ang="0">
                <a:pos x="11" y="5"/>
              </a:cxn>
              <a:cxn ang="0">
                <a:pos x="15" y="72"/>
              </a:cxn>
              <a:cxn ang="0">
                <a:pos x="19" y="35"/>
              </a:cxn>
              <a:cxn ang="0">
                <a:pos x="23" y="36"/>
              </a:cxn>
              <a:cxn ang="0">
                <a:pos x="26" y="113"/>
              </a:cxn>
              <a:cxn ang="0">
                <a:pos x="34" y="33"/>
              </a:cxn>
              <a:cxn ang="0">
                <a:pos x="38" y="24"/>
              </a:cxn>
              <a:cxn ang="0">
                <a:pos x="41" y="48"/>
              </a:cxn>
              <a:cxn ang="0">
                <a:pos x="45" y="89"/>
              </a:cxn>
              <a:cxn ang="0">
                <a:pos x="49" y="20"/>
              </a:cxn>
              <a:cxn ang="0">
                <a:pos x="53" y="98"/>
              </a:cxn>
              <a:cxn ang="0">
                <a:pos x="56" y="69"/>
              </a:cxn>
              <a:cxn ang="0">
                <a:pos x="64" y="3"/>
              </a:cxn>
              <a:cxn ang="0">
                <a:pos x="68" y="44"/>
              </a:cxn>
              <a:cxn ang="0">
                <a:pos x="71" y="45"/>
              </a:cxn>
              <a:cxn ang="0">
                <a:pos x="75" y="81"/>
              </a:cxn>
              <a:cxn ang="0">
                <a:pos x="82" y="50"/>
              </a:cxn>
              <a:cxn ang="0">
                <a:pos x="86" y="33"/>
              </a:cxn>
              <a:cxn ang="0">
                <a:pos x="86" y="32"/>
              </a:cxn>
              <a:cxn ang="0">
                <a:pos x="90" y="27"/>
              </a:cxn>
              <a:cxn ang="0">
                <a:pos x="94" y="45"/>
              </a:cxn>
              <a:cxn ang="0">
                <a:pos x="97" y="86"/>
              </a:cxn>
              <a:cxn ang="0">
                <a:pos x="101" y="81"/>
              </a:cxn>
              <a:cxn ang="0">
                <a:pos x="105" y="72"/>
              </a:cxn>
              <a:cxn ang="0">
                <a:pos x="112" y="99"/>
              </a:cxn>
              <a:cxn ang="0">
                <a:pos x="116" y="83"/>
              </a:cxn>
              <a:cxn ang="0">
                <a:pos x="120" y="41"/>
              </a:cxn>
              <a:cxn ang="0">
                <a:pos x="124" y="48"/>
              </a:cxn>
              <a:cxn ang="0">
                <a:pos x="131" y="113"/>
              </a:cxn>
              <a:cxn ang="0">
                <a:pos x="135" y="128"/>
              </a:cxn>
              <a:cxn ang="0">
                <a:pos x="139" y="42"/>
              </a:cxn>
              <a:cxn ang="0">
                <a:pos x="142" y="60"/>
              </a:cxn>
              <a:cxn ang="0">
                <a:pos x="146" y="30"/>
              </a:cxn>
              <a:cxn ang="0">
                <a:pos x="150" y="35"/>
              </a:cxn>
              <a:cxn ang="0">
                <a:pos x="154" y="89"/>
              </a:cxn>
              <a:cxn ang="0">
                <a:pos x="157" y="53"/>
              </a:cxn>
              <a:cxn ang="0">
                <a:pos x="161" y="54"/>
              </a:cxn>
              <a:cxn ang="0">
                <a:pos x="165" y="110"/>
              </a:cxn>
              <a:cxn ang="0">
                <a:pos x="169" y="107"/>
              </a:cxn>
            </a:cxnLst>
            <a:rect l="0" t="0" r="r" b="b"/>
            <a:pathLst>
              <a:path w="172" h="134">
                <a:moveTo>
                  <a:pt x="0" y="110"/>
                </a:moveTo>
                <a:lnTo>
                  <a:pt x="0" y="114"/>
                </a:lnTo>
                <a:lnTo>
                  <a:pt x="0" y="105"/>
                </a:lnTo>
                <a:lnTo>
                  <a:pt x="0" y="111"/>
                </a:lnTo>
                <a:lnTo>
                  <a:pt x="4" y="113"/>
                </a:lnTo>
                <a:lnTo>
                  <a:pt x="4" y="117"/>
                </a:lnTo>
                <a:lnTo>
                  <a:pt x="4" y="78"/>
                </a:lnTo>
                <a:lnTo>
                  <a:pt x="8" y="72"/>
                </a:lnTo>
                <a:lnTo>
                  <a:pt x="8" y="9"/>
                </a:lnTo>
                <a:lnTo>
                  <a:pt x="8" y="11"/>
                </a:lnTo>
                <a:lnTo>
                  <a:pt x="11" y="11"/>
                </a:lnTo>
                <a:lnTo>
                  <a:pt x="11" y="5"/>
                </a:lnTo>
                <a:lnTo>
                  <a:pt x="11" y="41"/>
                </a:lnTo>
                <a:lnTo>
                  <a:pt x="15" y="53"/>
                </a:lnTo>
                <a:lnTo>
                  <a:pt x="15" y="72"/>
                </a:lnTo>
                <a:lnTo>
                  <a:pt x="19" y="75"/>
                </a:lnTo>
                <a:lnTo>
                  <a:pt x="19" y="78"/>
                </a:lnTo>
                <a:lnTo>
                  <a:pt x="19" y="35"/>
                </a:lnTo>
                <a:lnTo>
                  <a:pt x="23" y="35"/>
                </a:lnTo>
                <a:lnTo>
                  <a:pt x="23" y="56"/>
                </a:lnTo>
                <a:lnTo>
                  <a:pt x="23" y="36"/>
                </a:lnTo>
                <a:lnTo>
                  <a:pt x="26" y="26"/>
                </a:lnTo>
                <a:lnTo>
                  <a:pt x="26" y="117"/>
                </a:lnTo>
                <a:lnTo>
                  <a:pt x="26" y="113"/>
                </a:lnTo>
                <a:lnTo>
                  <a:pt x="30" y="120"/>
                </a:lnTo>
                <a:lnTo>
                  <a:pt x="30" y="60"/>
                </a:lnTo>
                <a:lnTo>
                  <a:pt x="34" y="33"/>
                </a:lnTo>
                <a:lnTo>
                  <a:pt x="34" y="9"/>
                </a:lnTo>
                <a:lnTo>
                  <a:pt x="34" y="20"/>
                </a:lnTo>
                <a:lnTo>
                  <a:pt x="38" y="24"/>
                </a:lnTo>
                <a:lnTo>
                  <a:pt x="38" y="72"/>
                </a:lnTo>
                <a:lnTo>
                  <a:pt x="41" y="66"/>
                </a:lnTo>
                <a:lnTo>
                  <a:pt x="41" y="48"/>
                </a:lnTo>
                <a:lnTo>
                  <a:pt x="41" y="68"/>
                </a:lnTo>
                <a:lnTo>
                  <a:pt x="45" y="75"/>
                </a:lnTo>
                <a:lnTo>
                  <a:pt x="45" y="89"/>
                </a:lnTo>
                <a:lnTo>
                  <a:pt x="45" y="75"/>
                </a:lnTo>
                <a:lnTo>
                  <a:pt x="49" y="54"/>
                </a:lnTo>
                <a:lnTo>
                  <a:pt x="49" y="20"/>
                </a:lnTo>
                <a:lnTo>
                  <a:pt x="49" y="23"/>
                </a:lnTo>
                <a:lnTo>
                  <a:pt x="53" y="44"/>
                </a:lnTo>
                <a:lnTo>
                  <a:pt x="53" y="98"/>
                </a:lnTo>
                <a:lnTo>
                  <a:pt x="53" y="95"/>
                </a:lnTo>
                <a:lnTo>
                  <a:pt x="56" y="83"/>
                </a:lnTo>
                <a:lnTo>
                  <a:pt x="56" y="69"/>
                </a:lnTo>
                <a:lnTo>
                  <a:pt x="60" y="62"/>
                </a:lnTo>
                <a:lnTo>
                  <a:pt x="60" y="9"/>
                </a:lnTo>
                <a:lnTo>
                  <a:pt x="64" y="3"/>
                </a:lnTo>
                <a:lnTo>
                  <a:pt x="64" y="0"/>
                </a:lnTo>
                <a:lnTo>
                  <a:pt x="64" y="50"/>
                </a:lnTo>
                <a:lnTo>
                  <a:pt x="68" y="44"/>
                </a:lnTo>
                <a:lnTo>
                  <a:pt x="68" y="104"/>
                </a:lnTo>
                <a:lnTo>
                  <a:pt x="71" y="105"/>
                </a:lnTo>
                <a:lnTo>
                  <a:pt x="71" y="45"/>
                </a:lnTo>
                <a:lnTo>
                  <a:pt x="71" y="60"/>
                </a:lnTo>
                <a:lnTo>
                  <a:pt x="75" y="60"/>
                </a:lnTo>
                <a:lnTo>
                  <a:pt x="75" y="81"/>
                </a:lnTo>
                <a:lnTo>
                  <a:pt x="79" y="75"/>
                </a:lnTo>
                <a:lnTo>
                  <a:pt x="79" y="57"/>
                </a:lnTo>
                <a:lnTo>
                  <a:pt x="82" y="50"/>
                </a:lnTo>
                <a:lnTo>
                  <a:pt x="82" y="30"/>
                </a:lnTo>
                <a:lnTo>
                  <a:pt x="82" y="32"/>
                </a:lnTo>
                <a:lnTo>
                  <a:pt x="86" y="33"/>
                </a:lnTo>
                <a:lnTo>
                  <a:pt x="86" y="39"/>
                </a:lnTo>
                <a:lnTo>
                  <a:pt x="86" y="24"/>
                </a:lnTo>
                <a:lnTo>
                  <a:pt x="86" y="32"/>
                </a:lnTo>
                <a:lnTo>
                  <a:pt x="90" y="33"/>
                </a:lnTo>
                <a:lnTo>
                  <a:pt x="90" y="41"/>
                </a:lnTo>
                <a:lnTo>
                  <a:pt x="90" y="27"/>
                </a:lnTo>
                <a:lnTo>
                  <a:pt x="90" y="29"/>
                </a:lnTo>
                <a:lnTo>
                  <a:pt x="94" y="29"/>
                </a:lnTo>
                <a:lnTo>
                  <a:pt x="94" y="45"/>
                </a:lnTo>
                <a:lnTo>
                  <a:pt x="94" y="42"/>
                </a:lnTo>
                <a:lnTo>
                  <a:pt x="97" y="44"/>
                </a:lnTo>
                <a:lnTo>
                  <a:pt x="97" y="86"/>
                </a:lnTo>
                <a:lnTo>
                  <a:pt x="101" y="89"/>
                </a:lnTo>
                <a:lnTo>
                  <a:pt x="101" y="80"/>
                </a:lnTo>
                <a:lnTo>
                  <a:pt x="101" y="81"/>
                </a:lnTo>
                <a:lnTo>
                  <a:pt x="105" y="84"/>
                </a:lnTo>
                <a:lnTo>
                  <a:pt x="105" y="86"/>
                </a:lnTo>
                <a:lnTo>
                  <a:pt x="105" y="72"/>
                </a:lnTo>
                <a:lnTo>
                  <a:pt x="109" y="86"/>
                </a:lnTo>
                <a:lnTo>
                  <a:pt x="109" y="119"/>
                </a:lnTo>
                <a:lnTo>
                  <a:pt x="112" y="99"/>
                </a:lnTo>
                <a:lnTo>
                  <a:pt x="112" y="47"/>
                </a:lnTo>
                <a:lnTo>
                  <a:pt x="116" y="51"/>
                </a:lnTo>
                <a:lnTo>
                  <a:pt x="116" y="83"/>
                </a:lnTo>
                <a:lnTo>
                  <a:pt x="116" y="74"/>
                </a:lnTo>
                <a:lnTo>
                  <a:pt x="120" y="63"/>
                </a:lnTo>
                <a:lnTo>
                  <a:pt x="120" y="41"/>
                </a:lnTo>
                <a:lnTo>
                  <a:pt x="124" y="39"/>
                </a:lnTo>
                <a:lnTo>
                  <a:pt x="124" y="36"/>
                </a:lnTo>
                <a:lnTo>
                  <a:pt x="124" y="48"/>
                </a:lnTo>
                <a:lnTo>
                  <a:pt x="127" y="53"/>
                </a:lnTo>
                <a:lnTo>
                  <a:pt x="127" y="98"/>
                </a:lnTo>
                <a:lnTo>
                  <a:pt x="131" y="113"/>
                </a:lnTo>
                <a:lnTo>
                  <a:pt x="131" y="134"/>
                </a:lnTo>
                <a:lnTo>
                  <a:pt x="131" y="123"/>
                </a:lnTo>
                <a:lnTo>
                  <a:pt x="135" y="128"/>
                </a:lnTo>
                <a:lnTo>
                  <a:pt x="135" y="47"/>
                </a:lnTo>
                <a:lnTo>
                  <a:pt x="135" y="48"/>
                </a:lnTo>
                <a:lnTo>
                  <a:pt x="139" y="42"/>
                </a:lnTo>
                <a:lnTo>
                  <a:pt x="139" y="30"/>
                </a:lnTo>
                <a:lnTo>
                  <a:pt x="139" y="57"/>
                </a:lnTo>
                <a:lnTo>
                  <a:pt x="142" y="60"/>
                </a:lnTo>
                <a:lnTo>
                  <a:pt x="142" y="65"/>
                </a:lnTo>
                <a:lnTo>
                  <a:pt x="142" y="32"/>
                </a:lnTo>
                <a:lnTo>
                  <a:pt x="146" y="30"/>
                </a:lnTo>
                <a:lnTo>
                  <a:pt x="146" y="45"/>
                </a:lnTo>
                <a:lnTo>
                  <a:pt x="146" y="39"/>
                </a:lnTo>
                <a:lnTo>
                  <a:pt x="150" y="35"/>
                </a:lnTo>
                <a:lnTo>
                  <a:pt x="150" y="80"/>
                </a:lnTo>
                <a:lnTo>
                  <a:pt x="154" y="77"/>
                </a:lnTo>
                <a:lnTo>
                  <a:pt x="154" y="89"/>
                </a:lnTo>
                <a:lnTo>
                  <a:pt x="154" y="89"/>
                </a:lnTo>
                <a:lnTo>
                  <a:pt x="157" y="74"/>
                </a:lnTo>
                <a:lnTo>
                  <a:pt x="157" y="53"/>
                </a:lnTo>
                <a:lnTo>
                  <a:pt x="161" y="51"/>
                </a:lnTo>
                <a:lnTo>
                  <a:pt x="161" y="42"/>
                </a:lnTo>
                <a:lnTo>
                  <a:pt x="161" y="54"/>
                </a:lnTo>
                <a:lnTo>
                  <a:pt x="165" y="63"/>
                </a:lnTo>
                <a:lnTo>
                  <a:pt x="165" y="111"/>
                </a:lnTo>
                <a:lnTo>
                  <a:pt x="165" y="110"/>
                </a:lnTo>
                <a:lnTo>
                  <a:pt x="169" y="95"/>
                </a:lnTo>
                <a:lnTo>
                  <a:pt x="169" y="89"/>
                </a:lnTo>
                <a:lnTo>
                  <a:pt x="169" y="107"/>
                </a:lnTo>
                <a:lnTo>
                  <a:pt x="172" y="111"/>
                </a:lnTo>
                <a:lnTo>
                  <a:pt x="172" y="6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485775" y="1854200"/>
            <a:ext cx="261938" cy="180975"/>
          </a:xfrm>
          <a:custGeom>
            <a:avLst/>
            <a:gdLst/>
            <a:ahLst/>
            <a:cxnLst>
              <a:cxn ang="0">
                <a:pos x="4" y="17"/>
              </a:cxn>
              <a:cxn ang="0">
                <a:pos x="8" y="92"/>
              </a:cxn>
              <a:cxn ang="0">
                <a:pos x="12" y="104"/>
              </a:cxn>
              <a:cxn ang="0">
                <a:pos x="15" y="26"/>
              </a:cxn>
              <a:cxn ang="0">
                <a:pos x="23" y="20"/>
              </a:cxn>
              <a:cxn ang="0">
                <a:pos x="27" y="80"/>
              </a:cxn>
              <a:cxn ang="0">
                <a:pos x="34" y="24"/>
              </a:cxn>
              <a:cxn ang="0">
                <a:pos x="38" y="32"/>
              </a:cxn>
              <a:cxn ang="0">
                <a:pos x="42" y="39"/>
              </a:cxn>
              <a:cxn ang="0">
                <a:pos x="45" y="29"/>
              </a:cxn>
              <a:cxn ang="0">
                <a:pos x="49" y="21"/>
              </a:cxn>
              <a:cxn ang="0">
                <a:pos x="53" y="35"/>
              </a:cxn>
              <a:cxn ang="0">
                <a:pos x="57" y="87"/>
              </a:cxn>
              <a:cxn ang="0">
                <a:pos x="60" y="50"/>
              </a:cxn>
              <a:cxn ang="0">
                <a:pos x="64" y="56"/>
              </a:cxn>
              <a:cxn ang="0">
                <a:pos x="68" y="50"/>
              </a:cxn>
              <a:cxn ang="0">
                <a:pos x="72" y="54"/>
              </a:cxn>
              <a:cxn ang="0">
                <a:pos x="75" y="62"/>
              </a:cxn>
              <a:cxn ang="0">
                <a:pos x="79" y="21"/>
              </a:cxn>
              <a:cxn ang="0">
                <a:pos x="83" y="45"/>
              </a:cxn>
              <a:cxn ang="0">
                <a:pos x="87" y="50"/>
              </a:cxn>
              <a:cxn ang="0">
                <a:pos x="90" y="39"/>
              </a:cxn>
              <a:cxn ang="0">
                <a:pos x="94" y="101"/>
              </a:cxn>
              <a:cxn ang="0">
                <a:pos x="98" y="54"/>
              </a:cxn>
              <a:cxn ang="0">
                <a:pos x="102" y="80"/>
              </a:cxn>
              <a:cxn ang="0">
                <a:pos x="105" y="15"/>
              </a:cxn>
              <a:cxn ang="0">
                <a:pos x="109" y="56"/>
              </a:cxn>
              <a:cxn ang="0">
                <a:pos x="117" y="80"/>
              </a:cxn>
              <a:cxn ang="0">
                <a:pos x="120" y="50"/>
              </a:cxn>
              <a:cxn ang="0">
                <a:pos x="120" y="29"/>
              </a:cxn>
              <a:cxn ang="0">
                <a:pos x="128" y="86"/>
              </a:cxn>
              <a:cxn ang="0">
                <a:pos x="128" y="81"/>
              </a:cxn>
              <a:cxn ang="0">
                <a:pos x="132" y="45"/>
              </a:cxn>
              <a:cxn ang="0">
                <a:pos x="135" y="17"/>
              </a:cxn>
              <a:cxn ang="0">
                <a:pos x="139" y="50"/>
              </a:cxn>
              <a:cxn ang="0">
                <a:pos x="143" y="35"/>
              </a:cxn>
              <a:cxn ang="0">
                <a:pos x="147" y="36"/>
              </a:cxn>
              <a:cxn ang="0">
                <a:pos x="150" y="51"/>
              </a:cxn>
              <a:cxn ang="0">
                <a:pos x="154" y="44"/>
              </a:cxn>
              <a:cxn ang="0">
                <a:pos x="154" y="42"/>
              </a:cxn>
              <a:cxn ang="0">
                <a:pos x="158" y="39"/>
              </a:cxn>
              <a:cxn ang="0">
                <a:pos x="162" y="30"/>
              </a:cxn>
            </a:cxnLst>
            <a:rect l="0" t="0" r="r" b="b"/>
            <a:pathLst>
              <a:path w="165" h="114">
                <a:moveTo>
                  <a:pt x="0" y="41"/>
                </a:moveTo>
                <a:lnTo>
                  <a:pt x="4" y="38"/>
                </a:lnTo>
                <a:lnTo>
                  <a:pt x="4" y="17"/>
                </a:lnTo>
                <a:lnTo>
                  <a:pt x="4" y="24"/>
                </a:lnTo>
                <a:lnTo>
                  <a:pt x="8" y="32"/>
                </a:lnTo>
                <a:lnTo>
                  <a:pt x="8" y="92"/>
                </a:lnTo>
                <a:lnTo>
                  <a:pt x="12" y="101"/>
                </a:lnTo>
                <a:lnTo>
                  <a:pt x="12" y="113"/>
                </a:lnTo>
                <a:lnTo>
                  <a:pt x="12" y="104"/>
                </a:lnTo>
                <a:lnTo>
                  <a:pt x="15" y="107"/>
                </a:lnTo>
                <a:lnTo>
                  <a:pt x="15" y="14"/>
                </a:lnTo>
                <a:lnTo>
                  <a:pt x="15" y="26"/>
                </a:lnTo>
                <a:lnTo>
                  <a:pt x="19" y="33"/>
                </a:lnTo>
                <a:lnTo>
                  <a:pt x="19" y="15"/>
                </a:lnTo>
                <a:lnTo>
                  <a:pt x="23" y="20"/>
                </a:lnTo>
                <a:lnTo>
                  <a:pt x="23" y="69"/>
                </a:lnTo>
                <a:lnTo>
                  <a:pt x="27" y="72"/>
                </a:lnTo>
                <a:lnTo>
                  <a:pt x="27" y="80"/>
                </a:lnTo>
                <a:lnTo>
                  <a:pt x="30" y="72"/>
                </a:lnTo>
                <a:lnTo>
                  <a:pt x="30" y="44"/>
                </a:lnTo>
                <a:lnTo>
                  <a:pt x="34" y="24"/>
                </a:lnTo>
                <a:lnTo>
                  <a:pt x="34" y="14"/>
                </a:lnTo>
                <a:lnTo>
                  <a:pt x="34" y="30"/>
                </a:lnTo>
                <a:lnTo>
                  <a:pt x="38" y="32"/>
                </a:lnTo>
                <a:lnTo>
                  <a:pt x="38" y="0"/>
                </a:lnTo>
                <a:lnTo>
                  <a:pt x="42" y="3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29"/>
                </a:lnTo>
                <a:lnTo>
                  <a:pt x="45" y="36"/>
                </a:lnTo>
                <a:lnTo>
                  <a:pt x="49" y="23"/>
                </a:lnTo>
                <a:lnTo>
                  <a:pt x="49" y="21"/>
                </a:lnTo>
                <a:lnTo>
                  <a:pt x="49" y="44"/>
                </a:lnTo>
                <a:lnTo>
                  <a:pt x="53" y="39"/>
                </a:lnTo>
                <a:lnTo>
                  <a:pt x="53" y="35"/>
                </a:lnTo>
                <a:lnTo>
                  <a:pt x="53" y="51"/>
                </a:lnTo>
                <a:lnTo>
                  <a:pt x="57" y="42"/>
                </a:lnTo>
                <a:lnTo>
                  <a:pt x="57" y="87"/>
                </a:lnTo>
                <a:lnTo>
                  <a:pt x="57" y="75"/>
                </a:lnTo>
                <a:lnTo>
                  <a:pt x="60" y="81"/>
                </a:lnTo>
                <a:lnTo>
                  <a:pt x="60" y="50"/>
                </a:lnTo>
                <a:lnTo>
                  <a:pt x="64" y="41"/>
                </a:lnTo>
                <a:lnTo>
                  <a:pt x="64" y="39"/>
                </a:lnTo>
                <a:lnTo>
                  <a:pt x="64" y="56"/>
                </a:lnTo>
                <a:lnTo>
                  <a:pt x="68" y="68"/>
                </a:lnTo>
                <a:lnTo>
                  <a:pt x="68" y="95"/>
                </a:lnTo>
                <a:lnTo>
                  <a:pt x="68" y="50"/>
                </a:lnTo>
                <a:lnTo>
                  <a:pt x="72" y="33"/>
                </a:lnTo>
                <a:lnTo>
                  <a:pt x="72" y="17"/>
                </a:lnTo>
                <a:lnTo>
                  <a:pt x="72" y="54"/>
                </a:lnTo>
                <a:lnTo>
                  <a:pt x="75" y="60"/>
                </a:lnTo>
                <a:lnTo>
                  <a:pt x="75" y="63"/>
                </a:lnTo>
                <a:lnTo>
                  <a:pt x="75" y="62"/>
                </a:lnTo>
                <a:lnTo>
                  <a:pt x="79" y="53"/>
                </a:lnTo>
                <a:lnTo>
                  <a:pt x="79" y="18"/>
                </a:lnTo>
                <a:lnTo>
                  <a:pt x="79" y="21"/>
                </a:lnTo>
                <a:lnTo>
                  <a:pt x="83" y="32"/>
                </a:lnTo>
                <a:lnTo>
                  <a:pt x="83" y="51"/>
                </a:lnTo>
                <a:lnTo>
                  <a:pt x="83" y="45"/>
                </a:lnTo>
                <a:lnTo>
                  <a:pt x="87" y="47"/>
                </a:lnTo>
                <a:lnTo>
                  <a:pt x="87" y="54"/>
                </a:lnTo>
                <a:lnTo>
                  <a:pt x="87" y="50"/>
                </a:lnTo>
                <a:lnTo>
                  <a:pt x="90" y="44"/>
                </a:lnTo>
                <a:lnTo>
                  <a:pt x="90" y="30"/>
                </a:lnTo>
                <a:lnTo>
                  <a:pt x="90" y="39"/>
                </a:lnTo>
                <a:lnTo>
                  <a:pt x="94" y="57"/>
                </a:lnTo>
                <a:lnTo>
                  <a:pt x="94" y="107"/>
                </a:lnTo>
                <a:lnTo>
                  <a:pt x="94" y="101"/>
                </a:lnTo>
                <a:lnTo>
                  <a:pt x="98" y="104"/>
                </a:lnTo>
                <a:lnTo>
                  <a:pt x="98" y="105"/>
                </a:lnTo>
                <a:lnTo>
                  <a:pt x="98" y="54"/>
                </a:lnTo>
                <a:lnTo>
                  <a:pt x="98" y="62"/>
                </a:lnTo>
                <a:lnTo>
                  <a:pt x="102" y="60"/>
                </a:lnTo>
                <a:lnTo>
                  <a:pt x="102" y="80"/>
                </a:lnTo>
                <a:lnTo>
                  <a:pt x="102" y="42"/>
                </a:lnTo>
                <a:lnTo>
                  <a:pt x="105" y="18"/>
                </a:lnTo>
                <a:lnTo>
                  <a:pt x="105" y="15"/>
                </a:lnTo>
                <a:lnTo>
                  <a:pt x="105" y="32"/>
                </a:lnTo>
                <a:lnTo>
                  <a:pt x="109" y="33"/>
                </a:lnTo>
                <a:lnTo>
                  <a:pt x="109" y="56"/>
                </a:lnTo>
                <a:lnTo>
                  <a:pt x="113" y="62"/>
                </a:lnTo>
                <a:lnTo>
                  <a:pt x="113" y="93"/>
                </a:lnTo>
                <a:lnTo>
                  <a:pt x="117" y="80"/>
                </a:lnTo>
                <a:lnTo>
                  <a:pt x="117" y="102"/>
                </a:lnTo>
                <a:lnTo>
                  <a:pt x="117" y="51"/>
                </a:lnTo>
                <a:lnTo>
                  <a:pt x="120" y="50"/>
                </a:lnTo>
                <a:lnTo>
                  <a:pt x="120" y="68"/>
                </a:lnTo>
                <a:lnTo>
                  <a:pt x="120" y="23"/>
                </a:lnTo>
                <a:lnTo>
                  <a:pt x="120" y="29"/>
                </a:lnTo>
                <a:lnTo>
                  <a:pt x="124" y="36"/>
                </a:lnTo>
                <a:lnTo>
                  <a:pt x="124" y="80"/>
                </a:lnTo>
                <a:lnTo>
                  <a:pt x="128" y="86"/>
                </a:lnTo>
                <a:lnTo>
                  <a:pt x="128" y="84"/>
                </a:lnTo>
                <a:lnTo>
                  <a:pt x="128" y="65"/>
                </a:lnTo>
                <a:lnTo>
                  <a:pt x="128" y="81"/>
                </a:lnTo>
                <a:lnTo>
                  <a:pt x="132" y="114"/>
                </a:lnTo>
                <a:lnTo>
                  <a:pt x="132" y="33"/>
                </a:lnTo>
                <a:lnTo>
                  <a:pt x="132" y="45"/>
                </a:lnTo>
                <a:lnTo>
                  <a:pt x="135" y="26"/>
                </a:lnTo>
                <a:lnTo>
                  <a:pt x="135" y="38"/>
                </a:lnTo>
                <a:lnTo>
                  <a:pt x="135" y="17"/>
                </a:lnTo>
                <a:lnTo>
                  <a:pt x="135" y="30"/>
                </a:lnTo>
                <a:lnTo>
                  <a:pt x="139" y="36"/>
                </a:lnTo>
                <a:lnTo>
                  <a:pt x="139" y="50"/>
                </a:lnTo>
                <a:lnTo>
                  <a:pt x="139" y="33"/>
                </a:lnTo>
                <a:lnTo>
                  <a:pt x="139" y="33"/>
                </a:lnTo>
                <a:lnTo>
                  <a:pt x="143" y="35"/>
                </a:lnTo>
                <a:lnTo>
                  <a:pt x="143" y="50"/>
                </a:lnTo>
                <a:lnTo>
                  <a:pt x="143" y="33"/>
                </a:lnTo>
                <a:lnTo>
                  <a:pt x="147" y="36"/>
                </a:lnTo>
                <a:lnTo>
                  <a:pt x="147" y="33"/>
                </a:lnTo>
                <a:lnTo>
                  <a:pt x="147" y="44"/>
                </a:lnTo>
                <a:lnTo>
                  <a:pt x="150" y="51"/>
                </a:lnTo>
                <a:lnTo>
                  <a:pt x="150" y="41"/>
                </a:lnTo>
                <a:lnTo>
                  <a:pt x="150" y="42"/>
                </a:lnTo>
                <a:lnTo>
                  <a:pt x="154" y="44"/>
                </a:lnTo>
                <a:lnTo>
                  <a:pt x="154" y="44"/>
                </a:lnTo>
                <a:lnTo>
                  <a:pt x="154" y="39"/>
                </a:lnTo>
                <a:lnTo>
                  <a:pt x="154" y="42"/>
                </a:lnTo>
                <a:lnTo>
                  <a:pt x="158" y="44"/>
                </a:lnTo>
                <a:lnTo>
                  <a:pt x="158" y="57"/>
                </a:lnTo>
                <a:lnTo>
                  <a:pt x="158" y="39"/>
                </a:lnTo>
                <a:lnTo>
                  <a:pt x="162" y="36"/>
                </a:lnTo>
                <a:lnTo>
                  <a:pt x="162" y="44"/>
                </a:lnTo>
                <a:lnTo>
                  <a:pt x="162" y="30"/>
                </a:lnTo>
                <a:lnTo>
                  <a:pt x="162" y="36"/>
                </a:lnTo>
                <a:lnTo>
                  <a:pt x="165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747713" y="1811337"/>
            <a:ext cx="274638" cy="200025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39"/>
              </a:cxn>
              <a:cxn ang="0">
                <a:pos x="12" y="44"/>
              </a:cxn>
              <a:cxn ang="0">
                <a:pos x="15" y="68"/>
              </a:cxn>
              <a:cxn ang="0">
                <a:pos x="19" y="72"/>
              </a:cxn>
              <a:cxn ang="0">
                <a:pos x="23" y="101"/>
              </a:cxn>
              <a:cxn ang="0">
                <a:pos x="30" y="66"/>
              </a:cxn>
              <a:cxn ang="0">
                <a:pos x="34" y="75"/>
              </a:cxn>
              <a:cxn ang="0">
                <a:pos x="42" y="47"/>
              </a:cxn>
              <a:cxn ang="0">
                <a:pos x="45" y="48"/>
              </a:cxn>
              <a:cxn ang="0">
                <a:pos x="49" y="21"/>
              </a:cxn>
              <a:cxn ang="0">
                <a:pos x="57" y="71"/>
              </a:cxn>
              <a:cxn ang="0">
                <a:pos x="60" y="93"/>
              </a:cxn>
              <a:cxn ang="0">
                <a:pos x="60" y="110"/>
              </a:cxn>
              <a:cxn ang="0">
                <a:pos x="64" y="108"/>
              </a:cxn>
              <a:cxn ang="0">
                <a:pos x="68" y="89"/>
              </a:cxn>
              <a:cxn ang="0">
                <a:pos x="72" y="56"/>
              </a:cxn>
              <a:cxn ang="0">
                <a:pos x="75" y="75"/>
              </a:cxn>
              <a:cxn ang="0">
                <a:pos x="79" y="74"/>
              </a:cxn>
              <a:cxn ang="0">
                <a:pos x="83" y="65"/>
              </a:cxn>
              <a:cxn ang="0">
                <a:pos x="86" y="86"/>
              </a:cxn>
              <a:cxn ang="0">
                <a:pos x="94" y="120"/>
              </a:cxn>
              <a:cxn ang="0">
                <a:pos x="98" y="102"/>
              </a:cxn>
              <a:cxn ang="0">
                <a:pos x="101" y="95"/>
              </a:cxn>
              <a:cxn ang="0">
                <a:pos x="105" y="92"/>
              </a:cxn>
              <a:cxn ang="0">
                <a:pos x="109" y="86"/>
              </a:cxn>
              <a:cxn ang="0">
                <a:pos x="113" y="95"/>
              </a:cxn>
              <a:cxn ang="0">
                <a:pos x="116" y="86"/>
              </a:cxn>
              <a:cxn ang="0">
                <a:pos x="120" y="92"/>
              </a:cxn>
              <a:cxn ang="0">
                <a:pos x="124" y="84"/>
              </a:cxn>
              <a:cxn ang="0">
                <a:pos x="128" y="72"/>
              </a:cxn>
              <a:cxn ang="0">
                <a:pos x="131" y="75"/>
              </a:cxn>
              <a:cxn ang="0">
                <a:pos x="135" y="122"/>
              </a:cxn>
              <a:cxn ang="0">
                <a:pos x="139" y="114"/>
              </a:cxn>
              <a:cxn ang="0">
                <a:pos x="143" y="8"/>
              </a:cxn>
              <a:cxn ang="0">
                <a:pos x="146" y="35"/>
              </a:cxn>
              <a:cxn ang="0">
                <a:pos x="150" y="5"/>
              </a:cxn>
              <a:cxn ang="0">
                <a:pos x="154" y="75"/>
              </a:cxn>
              <a:cxn ang="0">
                <a:pos x="158" y="17"/>
              </a:cxn>
              <a:cxn ang="0">
                <a:pos x="161" y="11"/>
              </a:cxn>
              <a:cxn ang="0">
                <a:pos x="165" y="0"/>
              </a:cxn>
              <a:cxn ang="0">
                <a:pos x="169" y="66"/>
              </a:cxn>
            </a:cxnLst>
            <a:rect l="0" t="0" r="r" b="b"/>
            <a:pathLst>
              <a:path w="173" h="126">
                <a:moveTo>
                  <a:pt x="0" y="72"/>
                </a:moveTo>
                <a:lnTo>
                  <a:pt x="0" y="110"/>
                </a:lnTo>
                <a:lnTo>
                  <a:pt x="4" y="110"/>
                </a:lnTo>
                <a:lnTo>
                  <a:pt x="4" y="33"/>
                </a:lnTo>
                <a:lnTo>
                  <a:pt x="8" y="32"/>
                </a:lnTo>
                <a:lnTo>
                  <a:pt x="8" y="39"/>
                </a:lnTo>
                <a:lnTo>
                  <a:pt x="12" y="33"/>
                </a:lnTo>
                <a:lnTo>
                  <a:pt x="12" y="29"/>
                </a:lnTo>
                <a:lnTo>
                  <a:pt x="12" y="44"/>
                </a:lnTo>
                <a:lnTo>
                  <a:pt x="15" y="48"/>
                </a:lnTo>
                <a:lnTo>
                  <a:pt x="15" y="75"/>
                </a:lnTo>
                <a:lnTo>
                  <a:pt x="15" y="68"/>
                </a:lnTo>
                <a:lnTo>
                  <a:pt x="19" y="75"/>
                </a:lnTo>
                <a:lnTo>
                  <a:pt x="19" y="77"/>
                </a:lnTo>
                <a:lnTo>
                  <a:pt x="19" y="72"/>
                </a:lnTo>
                <a:lnTo>
                  <a:pt x="23" y="77"/>
                </a:lnTo>
                <a:lnTo>
                  <a:pt x="23" y="105"/>
                </a:lnTo>
                <a:lnTo>
                  <a:pt x="23" y="101"/>
                </a:lnTo>
                <a:lnTo>
                  <a:pt x="27" y="99"/>
                </a:lnTo>
                <a:lnTo>
                  <a:pt x="27" y="68"/>
                </a:lnTo>
                <a:lnTo>
                  <a:pt x="30" y="66"/>
                </a:lnTo>
                <a:lnTo>
                  <a:pt x="30" y="110"/>
                </a:lnTo>
                <a:lnTo>
                  <a:pt x="34" y="125"/>
                </a:lnTo>
                <a:lnTo>
                  <a:pt x="34" y="75"/>
                </a:lnTo>
                <a:lnTo>
                  <a:pt x="38" y="83"/>
                </a:lnTo>
                <a:lnTo>
                  <a:pt x="38" y="45"/>
                </a:lnTo>
                <a:lnTo>
                  <a:pt x="42" y="47"/>
                </a:lnTo>
                <a:lnTo>
                  <a:pt x="42" y="119"/>
                </a:lnTo>
                <a:lnTo>
                  <a:pt x="45" y="122"/>
                </a:lnTo>
                <a:lnTo>
                  <a:pt x="45" y="48"/>
                </a:lnTo>
                <a:lnTo>
                  <a:pt x="49" y="39"/>
                </a:lnTo>
                <a:lnTo>
                  <a:pt x="49" y="12"/>
                </a:lnTo>
                <a:lnTo>
                  <a:pt x="49" y="21"/>
                </a:lnTo>
                <a:lnTo>
                  <a:pt x="53" y="15"/>
                </a:lnTo>
                <a:lnTo>
                  <a:pt x="53" y="72"/>
                </a:lnTo>
                <a:lnTo>
                  <a:pt x="57" y="71"/>
                </a:lnTo>
                <a:lnTo>
                  <a:pt x="57" y="93"/>
                </a:lnTo>
                <a:lnTo>
                  <a:pt x="57" y="86"/>
                </a:lnTo>
                <a:lnTo>
                  <a:pt x="60" y="93"/>
                </a:lnTo>
                <a:lnTo>
                  <a:pt x="60" y="111"/>
                </a:lnTo>
                <a:lnTo>
                  <a:pt x="60" y="84"/>
                </a:lnTo>
                <a:lnTo>
                  <a:pt x="60" y="110"/>
                </a:lnTo>
                <a:lnTo>
                  <a:pt x="64" y="113"/>
                </a:lnTo>
                <a:lnTo>
                  <a:pt x="64" y="117"/>
                </a:lnTo>
                <a:lnTo>
                  <a:pt x="64" y="108"/>
                </a:lnTo>
                <a:lnTo>
                  <a:pt x="64" y="111"/>
                </a:lnTo>
                <a:lnTo>
                  <a:pt x="68" y="108"/>
                </a:lnTo>
                <a:lnTo>
                  <a:pt x="68" y="89"/>
                </a:lnTo>
                <a:lnTo>
                  <a:pt x="68" y="102"/>
                </a:lnTo>
                <a:lnTo>
                  <a:pt x="72" y="99"/>
                </a:lnTo>
                <a:lnTo>
                  <a:pt x="72" y="56"/>
                </a:lnTo>
                <a:lnTo>
                  <a:pt x="72" y="59"/>
                </a:lnTo>
                <a:lnTo>
                  <a:pt x="75" y="57"/>
                </a:lnTo>
                <a:lnTo>
                  <a:pt x="75" y="75"/>
                </a:lnTo>
                <a:lnTo>
                  <a:pt x="75" y="62"/>
                </a:lnTo>
                <a:lnTo>
                  <a:pt x="79" y="65"/>
                </a:lnTo>
                <a:lnTo>
                  <a:pt x="79" y="74"/>
                </a:lnTo>
                <a:lnTo>
                  <a:pt x="79" y="72"/>
                </a:lnTo>
                <a:lnTo>
                  <a:pt x="83" y="71"/>
                </a:lnTo>
                <a:lnTo>
                  <a:pt x="83" y="65"/>
                </a:lnTo>
                <a:lnTo>
                  <a:pt x="83" y="72"/>
                </a:lnTo>
                <a:lnTo>
                  <a:pt x="86" y="77"/>
                </a:lnTo>
                <a:lnTo>
                  <a:pt x="86" y="86"/>
                </a:lnTo>
                <a:lnTo>
                  <a:pt x="90" y="89"/>
                </a:lnTo>
                <a:lnTo>
                  <a:pt x="90" y="126"/>
                </a:lnTo>
                <a:lnTo>
                  <a:pt x="94" y="120"/>
                </a:lnTo>
                <a:lnTo>
                  <a:pt x="94" y="110"/>
                </a:lnTo>
                <a:lnTo>
                  <a:pt x="94" y="114"/>
                </a:lnTo>
                <a:lnTo>
                  <a:pt x="98" y="102"/>
                </a:lnTo>
                <a:lnTo>
                  <a:pt x="98" y="96"/>
                </a:lnTo>
                <a:lnTo>
                  <a:pt x="98" y="96"/>
                </a:lnTo>
                <a:lnTo>
                  <a:pt x="101" y="95"/>
                </a:lnTo>
                <a:lnTo>
                  <a:pt x="101" y="101"/>
                </a:lnTo>
                <a:lnTo>
                  <a:pt x="101" y="93"/>
                </a:lnTo>
                <a:lnTo>
                  <a:pt x="105" y="92"/>
                </a:lnTo>
                <a:lnTo>
                  <a:pt x="105" y="86"/>
                </a:lnTo>
                <a:lnTo>
                  <a:pt x="109" y="92"/>
                </a:lnTo>
                <a:lnTo>
                  <a:pt x="109" y="86"/>
                </a:lnTo>
                <a:lnTo>
                  <a:pt x="109" y="86"/>
                </a:lnTo>
                <a:lnTo>
                  <a:pt x="113" y="92"/>
                </a:lnTo>
                <a:lnTo>
                  <a:pt x="113" y="95"/>
                </a:lnTo>
                <a:lnTo>
                  <a:pt x="113" y="89"/>
                </a:lnTo>
                <a:lnTo>
                  <a:pt x="116" y="96"/>
                </a:lnTo>
                <a:lnTo>
                  <a:pt x="116" y="86"/>
                </a:lnTo>
                <a:lnTo>
                  <a:pt x="116" y="89"/>
                </a:lnTo>
                <a:lnTo>
                  <a:pt x="120" y="90"/>
                </a:lnTo>
                <a:lnTo>
                  <a:pt x="120" y="92"/>
                </a:lnTo>
                <a:lnTo>
                  <a:pt x="120" y="81"/>
                </a:lnTo>
                <a:lnTo>
                  <a:pt x="120" y="87"/>
                </a:lnTo>
                <a:lnTo>
                  <a:pt x="124" y="84"/>
                </a:lnTo>
                <a:lnTo>
                  <a:pt x="124" y="86"/>
                </a:lnTo>
                <a:lnTo>
                  <a:pt x="124" y="69"/>
                </a:lnTo>
                <a:lnTo>
                  <a:pt x="128" y="72"/>
                </a:lnTo>
                <a:lnTo>
                  <a:pt x="128" y="68"/>
                </a:lnTo>
                <a:lnTo>
                  <a:pt x="128" y="78"/>
                </a:lnTo>
                <a:lnTo>
                  <a:pt x="131" y="75"/>
                </a:lnTo>
                <a:lnTo>
                  <a:pt x="131" y="108"/>
                </a:lnTo>
                <a:lnTo>
                  <a:pt x="135" y="120"/>
                </a:lnTo>
                <a:lnTo>
                  <a:pt x="135" y="122"/>
                </a:lnTo>
                <a:lnTo>
                  <a:pt x="135" y="114"/>
                </a:lnTo>
                <a:lnTo>
                  <a:pt x="135" y="116"/>
                </a:lnTo>
                <a:lnTo>
                  <a:pt x="139" y="114"/>
                </a:lnTo>
                <a:lnTo>
                  <a:pt x="139" y="32"/>
                </a:lnTo>
                <a:lnTo>
                  <a:pt x="143" y="17"/>
                </a:lnTo>
                <a:lnTo>
                  <a:pt x="143" y="8"/>
                </a:lnTo>
                <a:lnTo>
                  <a:pt x="143" y="17"/>
                </a:lnTo>
                <a:lnTo>
                  <a:pt x="146" y="26"/>
                </a:lnTo>
                <a:lnTo>
                  <a:pt x="146" y="35"/>
                </a:lnTo>
                <a:lnTo>
                  <a:pt x="146" y="15"/>
                </a:lnTo>
                <a:lnTo>
                  <a:pt x="150" y="12"/>
                </a:lnTo>
                <a:lnTo>
                  <a:pt x="150" y="5"/>
                </a:lnTo>
                <a:lnTo>
                  <a:pt x="150" y="29"/>
                </a:lnTo>
                <a:lnTo>
                  <a:pt x="154" y="35"/>
                </a:lnTo>
                <a:lnTo>
                  <a:pt x="154" y="75"/>
                </a:lnTo>
                <a:lnTo>
                  <a:pt x="158" y="68"/>
                </a:lnTo>
                <a:lnTo>
                  <a:pt x="158" y="69"/>
                </a:lnTo>
                <a:lnTo>
                  <a:pt x="158" y="17"/>
                </a:lnTo>
                <a:lnTo>
                  <a:pt x="161" y="18"/>
                </a:lnTo>
                <a:lnTo>
                  <a:pt x="161" y="8"/>
                </a:lnTo>
                <a:lnTo>
                  <a:pt x="161" y="11"/>
                </a:lnTo>
                <a:lnTo>
                  <a:pt x="165" y="6"/>
                </a:lnTo>
                <a:lnTo>
                  <a:pt x="165" y="9"/>
                </a:lnTo>
                <a:lnTo>
                  <a:pt x="165" y="0"/>
                </a:lnTo>
                <a:lnTo>
                  <a:pt x="165" y="2"/>
                </a:lnTo>
                <a:lnTo>
                  <a:pt x="169" y="8"/>
                </a:lnTo>
                <a:lnTo>
                  <a:pt x="169" y="66"/>
                </a:lnTo>
                <a:lnTo>
                  <a:pt x="173" y="44"/>
                </a:lnTo>
                <a:lnTo>
                  <a:pt x="173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1022350" y="1838325"/>
            <a:ext cx="273050" cy="173038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7" y="93"/>
              </a:cxn>
              <a:cxn ang="0">
                <a:pos x="11" y="22"/>
              </a:cxn>
              <a:cxn ang="0">
                <a:pos x="18" y="7"/>
              </a:cxn>
              <a:cxn ang="0">
                <a:pos x="22" y="12"/>
              </a:cxn>
              <a:cxn ang="0">
                <a:pos x="26" y="54"/>
              </a:cxn>
              <a:cxn ang="0">
                <a:pos x="30" y="18"/>
              </a:cxn>
              <a:cxn ang="0">
                <a:pos x="33" y="24"/>
              </a:cxn>
              <a:cxn ang="0">
                <a:pos x="37" y="94"/>
              </a:cxn>
              <a:cxn ang="0">
                <a:pos x="41" y="37"/>
              </a:cxn>
              <a:cxn ang="0">
                <a:pos x="48" y="67"/>
              </a:cxn>
              <a:cxn ang="0">
                <a:pos x="52" y="93"/>
              </a:cxn>
              <a:cxn ang="0">
                <a:pos x="56" y="63"/>
              </a:cxn>
              <a:cxn ang="0">
                <a:pos x="60" y="27"/>
              </a:cxn>
              <a:cxn ang="0">
                <a:pos x="63" y="30"/>
              </a:cxn>
              <a:cxn ang="0">
                <a:pos x="67" y="21"/>
              </a:cxn>
              <a:cxn ang="0">
                <a:pos x="71" y="78"/>
              </a:cxn>
              <a:cxn ang="0">
                <a:pos x="75" y="46"/>
              </a:cxn>
              <a:cxn ang="0">
                <a:pos x="75" y="43"/>
              </a:cxn>
              <a:cxn ang="0">
                <a:pos x="78" y="40"/>
              </a:cxn>
              <a:cxn ang="0">
                <a:pos x="82" y="31"/>
              </a:cxn>
              <a:cxn ang="0">
                <a:pos x="86" y="84"/>
              </a:cxn>
              <a:cxn ang="0">
                <a:pos x="90" y="18"/>
              </a:cxn>
              <a:cxn ang="0">
                <a:pos x="97" y="84"/>
              </a:cxn>
              <a:cxn ang="0">
                <a:pos x="101" y="19"/>
              </a:cxn>
              <a:cxn ang="0">
                <a:pos x="105" y="42"/>
              </a:cxn>
              <a:cxn ang="0">
                <a:pos x="108" y="48"/>
              </a:cxn>
              <a:cxn ang="0">
                <a:pos x="112" y="61"/>
              </a:cxn>
              <a:cxn ang="0">
                <a:pos x="116" y="70"/>
              </a:cxn>
              <a:cxn ang="0">
                <a:pos x="120" y="39"/>
              </a:cxn>
              <a:cxn ang="0">
                <a:pos x="123" y="21"/>
              </a:cxn>
              <a:cxn ang="0">
                <a:pos x="127" y="25"/>
              </a:cxn>
              <a:cxn ang="0">
                <a:pos x="135" y="99"/>
              </a:cxn>
              <a:cxn ang="0">
                <a:pos x="138" y="46"/>
              </a:cxn>
              <a:cxn ang="0">
                <a:pos x="142" y="48"/>
              </a:cxn>
              <a:cxn ang="0">
                <a:pos x="146" y="82"/>
              </a:cxn>
              <a:cxn ang="0">
                <a:pos x="150" y="66"/>
              </a:cxn>
              <a:cxn ang="0">
                <a:pos x="153" y="40"/>
              </a:cxn>
              <a:cxn ang="0">
                <a:pos x="157" y="45"/>
              </a:cxn>
              <a:cxn ang="0">
                <a:pos x="161" y="22"/>
              </a:cxn>
              <a:cxn ang="0">
                <a:pos x="165" y="30"/>
              </a:cxn>
              <a:cxn ang="0">
                <a:pos x="168" y="75"/>
              </a:cxn>
            </a:cxnLst>
            <a:rect l="0" t="0" r="r" b="b"/>
            <a:pathLst>
              <a:path w="172" h="109">
                <a:moveTo>
                  <a:pt x="0" y="6"/>
                </a:moveTo>
                <a:lnTo>
                  <a:pt x="0" y="28"/>
                </a:lnTo>
                <a:lnTo>
                  <a:pt x="3" y="42"/>
                </a:lnTo>
                <a:lnTo>
                  <a:pt x="3" y="93"/>
                </a:lnTo>
                <a:lnTo>
                  <a:pt x="7" y="88"/>
                </a:lnTo>
                <a:lnTo>
                  <a:pt x="7" y="93"/>
                </a:lnTo>
                <a:lnTo>
                  <a:pt x="7" y="55"/>
                </a:lnTo>
                <a:lnTo>
                  <a:pt x="11" y="52"/>
                </a:lnTo>
                <a:lnTo>
                  <a:pt x="11" y="22"/>
                </a:lnTo>
                <a:lnTo>
                  <a:pt x="15" y="15"/>
                </a:lnTo>
                <a:lnTo>
                  <a:pt x="15" y="0"/>
                </a:lnTo>
                <a:lnTo>
                  <a:pt x="18" y="7"/>
                </a:lnTo>
                <a:lnTo>
                  <a:pt x="18" y="25"/>
                </a:lnTo>
                <a:lnTo>
                  <a:pt x="18" y="13"/>
                </a:lnTo>
                <a:lnTo>
                  <a:pt x="22" y="12"/>
                </a:lnTo>
                <a:lnTo>
                  <a:pt x="22" y="52"/>
                </a:lnTo>
                <a:lnTo>
                  <a:pt x="26" y="60"/>
                </a:lnTo>
                <a:lnTo>
                  <a:pt x="26" y="54"/>
                </a:lnTo>
                <a:lnTo>
                  <a:pt x="30" y="43"/>
                </a:lnTo>
                <a:lnTo>
                  <a:pt x="30" y="16"/>
                </a:lnTo>
                <a:lnTo>
                  <a:pt x="30" y="18"/>
                </a:lnTo>
                <a:lnTo>
                  <a:pt x="33" y="22"/>
                </a:lnTo>
                <a:lnTo>
                  <a:pt x="33" y="15"/>
                </a:lnTo>
                <a:lnTo>
                  <a:pt x="33" y="24"/>
                </a:lnTo>
                <a:lnTo>
                  <a:pt x="37" y="25"/>
                </a:lnTo>
                <a:lnTo>
                  <a:pt x="37" y="100"/>
                </a:lnTo>
                <a:lnTo>
                  <a:pt x="37" y="94"/>
                </a:lnTo>
                <a:lnTo>
                  <a:pt x="41" y="100"/>
                </a:lnTo>
                <a:lnTo>
                  <a:pt x="41" y="102"/>
                </a:lnTo>
                <a:lnTo>
                  <a:pt x="41" y="37"/>
                </a:lnTo>
                <a:lnTo>
                  <a:pt x="45" y="18"/>
                </a:lnTo>
                <a:lnTo>
                  <a:pt x="45" y="58"/>
                </a:lnTo>
                <a:lnTo>
                  <a:pt x="48" y="67"/>
                </a:lnTo>
                <a:lnTo>
                  <a:pt x="48" y="84"/>
                </a:lnTo>
                <a:lnTo>
                  <a:pt x="52" y="85"/>
                </a:lnTo>
                <a:lnTo>
                  <a:pt x="52" y="93"/>
                </a:lnTo>
                <a:lnTo>
                  <a:pt x="52" y="55"/>
                </a:lnTo>
                <a:lnTo>
                  <a:pt x="56" y="60"/>
                </a:lnTo>
                <a:lnTo>
                  <a:pt x="56" y="63"/>
                </a:lnTo>
                <a:lnTo>
                  <a:pt x="56" y="34"/>
                </a:lnTo>
                <a:lnTo>
                  <a:pt x="56" y="36"/>
                </a:lnTo>
                <a:lnTo>
                  <a:pt x="60" y="27"/>
                </a:lnTo>
                <a:lnTo>
                  <a:pt x="60" y="25"/>
                </a:lnTo>
                <a:lnTo>
                  <a:pt x="60" y="36"/>
                </a:lnTo>
                <a:lnTo>
                  <a:pt x="63" y="30"/>
                </a:lnTo>
                <a:lnTo>
                  <a:pt x="63" y="52"/>
                </a:lnTo>
                <a:lnTo>
                  <a:pt x="63" y="21"/>
                </a:lnTo>
                <a:lnTo>
                  <a:pt x="67" y="21"/>
                </a:lnTo>
                <a:lnTo>
                  <a:pt x="67" y="9"/>
                </a:lnTo>
                <a:lnTo>
                  <a:pt x="67" y="66"/>
                </a:lnTo>
                <a:lnTo>
                  <a:pt x="71" y="78"/>
                </a:lnTo>
                <a:lnTo>
                  <a:pt x="71" y="93"/>
                </a:lnTo>
                <a:lnTo>
                  <a:pt x="71" y="58"/>
                </a:lnTo>
                <a:lnTo>
                  <a:pt x="75" y="46"/>
                </a:lnTo>
                <a:lnTo>
                  <a:pt x="75" y="57"/>
                </a:lnTo>
                <a:lnTo>
                  <a:pt x="75" y="40"/>
                </a:lnTo>
                <a:lnTo>
                  <a:pt x="75" y="43"/>
                </a:lnTo>
                <a:lnTo>
                  <a:pt x="78" y="52"/>
                </a:lnTo>
                <a:lnTo>
                  <a:pt x="78" y="37"/>
                </a:lnTo>
                <a:lnTo>
                  <a:pt x="78" y="40"/>
                </a:lnTo>
                <a:lnTo>
                  <a:pt x="82" y="39"/>
                </a:lnTo>
                <a:lnTo>
                  <a:pt x="82" y="46"/>
                </a:lnTo>
                <a:lnTo>
                  <a:pt x="82" y="31"/>
                </a:lnTo>
                <a:lnTo>
                  <a:pt x="82" y="40"/>
                </a:lnTo>
                <a:lnTo>
                  <a:pt x="86" y="57"/>
                </a:lnTo>
                <a:lnTo>
                  <a:pt x="86" y="84"/>
                </a:lnTo>
                <a:lnTo>
                  <a:pt x="86" y="67"/>
                </a:lnTo>
                <a:lnTo>
                  <a:pt x="90" y="48"/>
                </a:lnTo>
                <a:lnTo>
                  <a:pt x="90" y="18"/>
                </a:lnTo>
                <a:lnTo>
                  <a:pt x="93" y="18"/>
                </a:lnTo>
                <a:lnTo>
                  <a:pt x="93" y="100"/>
                </a:lnTo>
                <a:lnTo>
                  <a:pt x="97" y="84"/>
                </a:lnTo>
                <a:lnTo>
                  <a:pt x="97" y="6"/>
                </a:lnTo>
                <a:lnTo>
                  <a:pt x="97" y="9"/>
                </a:lnTo>
                <a:lnTo>
                  <a:pt x="101" y="19"/>
                </a:lnTo>
                <a:lnTo>
                  <a:pt x="101" y="60"/>
                </a:lnTo>
                <a:lnTo>
                  <a:pt x="101" y="39"/>
                </a:lnTo>
                <a:lnTo>
                  <a:pt x="105" y="42"/>
                </a:lnTo>
                <a:lnTo>
                  <a:pt x="105" y="36"/>
                </a:lnTo>
                <a:lnTo>
                  <a:pt x="105" y="48"/>
                </a:lnTo>
                <a:lnTo>
                  <a:pt x="108" y="48"/>
                </a:lnTo>
                <a:lnTo>
                  <a:pt x="108" y="69"/>
                </a:lnTo>
                <a:lnTo>
                  <a:pt x="108" y="66"/>
                </a:lnTo>
                <a:lnTo>
                  <a:pt x="112" y="61"/>
                </a:lnTo>
                <a:lnTo>
                  <a:pt x="112" y="24"/>
                </a:lnTo>
                <a:lnTo>
                  <a:pt x="112" y="40"/>
                </a:lnTo>
                <a:lnTo>
                  <a:pt x="116" y="70"/>
                </a:lnTo>
                <a:lnTo>
                  <a:pt x="116" y="108"/>
                </a:lnTo>
                <a:lnTo>
                  <a:pt x="120" y="106"/>
                </a:lnTo>
                <a:lnTo>
                  <a:pt x="120" y="39"/>
                </a:lnTo>
                <a:lnTo>
                  <a:pt x="120" y="43"/>
                </a:lnTo>
                <a:lnTo>
                  <a:pt x="123" y="49"/>
                </a:lnTo>
                <a:lnTo>
                  <a:pt x="123" y="21"/>
                </a:lnTo>
                <a:lnTo>
                  <a:pt x="127" y="16"/>
                </a:lnTo>
                <a:lnTo>
                  <a:pt x="127" y="9"/>
                </a:lnTo>
                <a:lnTo>
                  <a:pt x="127" y="25"/>
                </a:lnTo>
                <a:lnTo>
                  <a:pt x="131" y="22"/>
                </a:lnTo>
                <a:lnTo>
                  <a:pt x="131" y="103"/>
                </a:lnTo>
                <a:lnTo>
                  <a:pt x="135" y="99"/>
                </a:lnTo>
                <a:lnTo>
                  <a:pt x="135" y="109"/>
                </a:lnTo>
                <a:lnTo>
                  <a:pt x="135" y="49"/>
                </a:lnTo>
                <a:lnTo>
                  <a:pt x="138" y="46"/>
                </a:lnTo>
                <a:lnTo>
                  <a:pt x="138" y="28"/>
                </a:lnTo>
                <a:lnTo>
                  <a:pt x="138" y="36"/>
                </a:lnTo>
                <a:lnTo>
                  <a:pt x="142" y="48"/>
                </a:lnTo>
                <a:lnTo>
                  <a:pt x="142" y="87"/>
                </a:lnTo>
                <a:lnTo>
                  <a:pt x="146" y="81"/>
                </a:lnTo>
                <a:lnTo>
                  <a:pt x="146" y="82"/>
                </a:lnTo>
                <a:lnTo>
                  <a:pt x="146" y="67"/>
                </a:lnTo>
                <a:lnTo>
                  <a:pt x="146" y="69"/>
                </a:lnTo>
                <a:lnTo>
                  <a:pt x="150" y="66"/>
                </a:lnTo>
                <a:lnTo>
                  <a:pt x="150" y="69"/>
                </a:lnTo>
                <a:lnTo>
                  <a:pt x="150" y="54"/>
                </a:lnTo>
                <a:lnTo>
                  <a:pt x="153" y="40"/>
                </a:lnTo>
                <a:lnTo>
                  <a:pt x="153" y="9"/>
                </a:lnTo>
                <a:lnTo>
                  <a:pt x="157" y="15"/>
                </a:lnTo>
                <a:lnTo>
                  <a:pt x="157" y="45"/>
                </a:lnTo>
                <a:lnTo>
                  <a:pt x="157" y="34"/>
                </a:lnTo>
                <a:lnTo>
                  <a:pt x="161" y="36"/>
                </a:lnTo>
                <a:lnTo>
                  <a:pt x="161" y="22"/>
                </a:lnTo>
                <a:lnTo>
                  <a:pt x="161" y="42"/>
                </a:lnTo>
                <a:lnTo>
                  <a:pt x="165" y="52"/>
                </a:lnTo>
                <a:lnTo>
                  <a:pt x="165" y="30"/>
                </a:lnTo>
                <a:lnTo>
                  <a:pt x="165" y="43"/>
                </a:lnTo>
                <a:lnTo>
                  <a:pt x="168" y="45"/>
                </a:lnTo>
                <a:lnTo>
                  <a:pt x="168" y="75"/>
                </a:lnTo>
                <a:lnTo>
                  <a:pt x="172" y="55"/>
                </a:lnTo>
                <a:lnTo>
                  <a:pt x="172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1295400" y="1828800"/>
            <a:ext cx="273050" cy="192088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8" y="39"/>
              </a:cxn>
              <a:cxn ang="0">
                <a:pos x="11" y="46"/>
              </a:cxn>
              <a:cxn ang="0">
                <a:pos x="15" y="76"/>
              </a:cxn>
              <a:cxn ang="0">
                <a:pos x="19" y="45"/>
              </a:cxn>
              <a:cxn ang="0">
                <a:pos x="23" y="61"/>
              </a:cxn>
              <a:cxn ang="0">
                <a:pos x="30" y="90"/>
              </a:cxn>
              <a:cxn ang="0">
                <a:pos x="34" y="48"/>
              </a:cxn>
              <a:cxn ang="0">
                <a:pos x="38" y="24"/>
              </a:cxn>
              <a:cxn ang="0">
                <a:pos x="41" y="94"/>
              </a:cxn>
              <a:cxn ang="0">
                <a:pos x="45" y="66"/>
              </a:cxn>
              <a:cxn ang="0">
                <a:pos x="49" y="55"/>
              </a:cxn>
              <a:cxn ang="0">
                <a:pos x="53" y="99"/>
              </a:cxn>
              <a:cxn ang="0">
                <a:pos x="56" y="40"/>
              </a:cxn>
              <a:cxn ang="0">
                <a:pos x="60" y="40"/>
              </a:cxn>
              <a:cxn ang="0">
                <a:pos x="64" y="105"/>
              </a:cxn>
              <a:cxn ang="0">
                <a:pos x="67" y="109"/>
              </a:cxn>
              <a:cxn ang="0">
                <a:pos x="71" y="55"/>
              </a:cxn>
              <a:cxn ang="0">
                <a:pos x="79" y="105"/>
              </a:cxn>
              <a:cxn ang="0">
                <a:pos x="82" y="105"/>
              </a:cxn>
              <a:cxn ang="0">
                <a:pos x="86" y="96"/>
              </a:cxn>
              <a:cxn ang="0">
                <a:pos x="86" y="79"/>
              </a:cxn>
              <a:cxn ang="0">
                <a:pos x="90" y="78"/>
              </a:cxn>
              <a:cxn ang="0">
                <a:pos x="94" y="85"/>
              </a:cxn>
              <a:cxn ang="0">
                <a:pos x="97" y="105"/>
              </a:cxn>
              <a:cxn ang="0">
                <a:pos x="101" y="85"/>
              </a:cxn>
              <a:cxn ang="0">
                <a:pos x="105" y="93"/>
              </a:cxn>
              <a:cxn ang="0">
                <a:pos x="109" y="94"/>
              </a:cxn>
              <a:cxn ang="0">
                <a:pos x="112" y="114"/>
              </a:cxn>
              <a:cxn ang="0">
                <a:pos x="116" y="114"/>
              </a:cxn>
              <a:cxn ang="0">
                <a:pos x="124" y="12"/>
              </a:cxn>
              <a:cxn ang="0">
                <a:pos x="127" y="81"/>
              </a:cxn>
              <a:cxn ang="0">
                <a:pos x="131" y="27"/>
              </a:cxn>
              <a:cxn ang="0">
                <a:pos x="135" y="87"/>
              </a:cxn>
              <a:cxn ang="0">
                <a:pos x="139" y="33"/>
              </a:cxn>
              <a:cxn ang="0">
                <a:pos x="142" y="108"/>
              </a:cxn>
              <a:cxn ang="0">
                <a:pos x="146" y="114"/>
              </a:cxn>
              <a:cxn ang="0">
                <a:pos x="150" y="30"/>
              </a:cxn>
              <a:cxn ang="0">
                <a:pos x="154" y="90"/>
              </a:cxn>
              <a:cxn ang="0">
                <a:pos x="161" y="18"/>
              </a:cxn>
              <a:cxn ang="0">
                <a:pos x="165" y="60"/>
              </a:cxn>
              <a:cxn ang="0">
                <a:pos x="169" y="93"/>
              </a:cxn>
            </a:cxnLst>
            <a:rect l="0" t="0" r="r" b="b"/>
            <a:pathLst>
              <a:path w="172" h="121">
                <a:moveTo>
                  <a:pt x="0" y="33"/>
                </a:moveTo>
                <a:lnTo>
                  <a:pt x="4" y="39"/>
                </a:lnTo>
                <a:lnTo>
                  <a:pt x="4" y="40"/>
                </a:lnTo>
                <a:lnTo>
                  <a:pt x="4" y="31"/>
                </a:lnTo>
                <a:lnTo>
                  <a:pt x="4" y="34"/>
                </a:lnTo>
                <a:lnTo>
                  <a:pt x="8" y="39"/>
                </a:lnTo>
                <a:lnTo>
                  <a:pt x="8" y="61"/>
                </a:lnTo>
                <a:lnTo>
                  <a:pt x="8" y="49"/>
                </a:lnTo>
                <a:lnTo>
                  <a:pt x="11" y="46"/>
                </a:lnTo>
                <a:lnTo>
                  <a:pt x="11" y="79"/>
                </a:lnTo>
                <a:lnTo>
                  <a:pt x="15" y="88"/>
                </a:lnTo>
                <a:lnTo>
                  <a:pt x="15" y="76"/>
                </a:lnTo>
                <a:lnTo>
                  <a:pt x="15" y="82"/>
                </a:lnTo>
                <a:lnTo>
                  <a:pt x="19" y="75"/>
                </a:lnTo>
                <a:lnTo>
                  <a:pt x="19" y="45"/>
                </a:lnTo>
                <a:lnTo>
                  <a:pt x="23" y="48"/>
                </a:lnTo>
                <a:lnTo>
                  <a:pt x="23" y="36"/>
                </a:lnTo>
                <a:lnTo>
                  <a:pt x="23" y="61"/>
                </a:lnTo>
                <a:lnTo>
                  <a:pt x="26" y="66"/>
                </a:lnTo>
                <a:lnTo>
                  <a:pt x="26" y="90"/>
                </a:lnTo>
                <a:lnTo>
                  <a:pt x="30" y="90"/>
                </a:lnTo>
                <a:lnTo>
                  <a:pt x="30" y="39"/>
                </a:lnTo>
                <a:lnTo>
                  <a:pt x="30" y="48"/>
                </a:lnTo>
                <a:lnTo>
                  <a:pt x="34" y="48"/>
                </a:lnTo>
                <a:lnTo>
                  <a:pt x="34" y="52"/>
                </a:lnTo>
                <a:lnTo>
                  <a:pt x="34" y="21"/>
                </a:lnTo>
                <a:lnTo>
                  <a:pt x="38" y="24"/>
                </a:lnTo>
                <a:lnTo>
                  <a:pt x="38" y="63"/>
                </a:lnTo>
                <a:lnTo>
                  <a:pt x="41" y="75"/>
                </a:lnTo>
                <a:lnTo>
                  <a:pt x="41" y="94"/>
                </a:lnTo>
                <a:lnTo>
                  <a:pt x="41" y="93"/>
                </a:lnTo>
                <a:lnTo>
                  <a:pt x="45" y="58"/>
                </a:lnTo>
                <a:lnTo>
                  <a:pt x="45" y="66"/>
                </a:lnTo>
                <a:lnTo>
                  <a:pt x="45" y="51"/>
                </a:lnTo>
                <a:lnTo>
                  <a:pt x="49" y="30"/>
                </a:lnTo>
                <a:lnTo>
                  <a:pt x="49" y="55"/>
                </a:lnTo>
                <a:lnTo>
                  <a:pt x="49" y="52"/>
                </a:lnTo>
                <a:lnTo>
                  <a:pt x="53" y="58"/>
                </a:lnTo>
                <a:lnTo>
                  <a:pt x="53" y="99"/>
                </a:lnTo>
                <a:lnTo>
                  <a:pt x="53" y="75"/>
                </a:lnTo>
                <a:lnTo>
                  <a:pt x="56" y="66"/>
                </a:lnTo>
                <a:lnTo>
                  <a:pt x="56" y="40"/>
                </a:lnTo>
                <a:lnTo>
                  <a:pt x="60" y="37"/>
                </a:lnTo>
                <a:lnTo>
                  <a:pt x="60" y="33"/>
                </a:lnTo>
                <a:lnTo>
                  <a:pt x="60" y="40"/>
                </a:lnTo>
                <a:lnTo>
                  <a:pt x="64" y="40"/>
                </a:lnTo>
                <a:lnTo>
                  <a:pt x="64" y="37"/>
                </a:lnTo>
                <a:lnTo>
                  <a:pt x="64" y="105"/>
                </a:lnTo>
                <a:lnTo>
                  <a:pt x="67" y="93"/>
                </a:lnTo>
                <a:lnTo>
                  <a:pt x="67" y="121"/>
                </a:lnTo>
                <a:lnTo>
                  <a:pt x="67" y="109"/>
                </a:lnTo>
                <a:lnTo>
                  <a:pt x="71" y="63"/>
                </a:lnTo>
                <a:lnTo>
                  <a:pt x="71" y="31"/>
                </a:lnTo>
                <a:lnTo>
                  <a:pt x="71" y="55"/>
                </a:lnTo>
                <a:lnTo>
                  <a:pt x="75" y="64"/>
                </a:lnTo>
                <a:lnTo>
                  <a:pt x="75" y="97"/>
                </a:lnTo>
                <a:lnTo>
                  <a:pt x="79" y="105"/>
                </a:lnTo>
                <a:lnTo>
                  <a:pt x="79" y="106"/>
                </a:lnTo>
                <a:lnTo>
                  <a:pt x="79" y="100"/>
                </a:lnTo>
                <a:lnTo>
                  <a:pt x="82" y="105"/>
                </a:lnTo>
                <a:lnTo>
                  <a:pt x="82" y="94"/>
                </a:lnTo>
                <a:lnTo>
                  <a:pt x="82" y="115"/>
                </a:lnTo>
                <a:lnTo>
                  <a:pt x="86" y="96"/>
                </a:lnTo>
                <a:lnTo>
                  <a:pt x="86" y="105"/>
                </a:lnTo>
                <a:lnTo>
                  <a:pt x="86" y="79"/>
                </a:lnTo>
                <a:lnTo>
                  <a:pt x="86" y="79"/>
                </a:lnTo>
                <a:lnTo>
                  <a:pt x="90" y="85"/>
                </a:lnTo>
                <a:lnTo>
                  <a:pt x="90" y="85"/>
                </a:lnTo>
                <a:lnTo>
                  <a:pt x="90" y="78"/>
                </a:lnTo>
                <a:lnTo>
                  <a:pt x="94" y="82"/>
                </a:lnTo>
                <a:lnTo>
                  <a:pt x="94" y="76"/>
                </a:lnTo>
                <a:lnTo>
                  <a:pt x="94" y="85"/>
                </a:lnTo>
                <a:lnTo>
                  <a:pt x="97" y="97"/>
                </a:lnTo>
                <a:lnTo>
                  <a:pt x="97" y="81"/>
                </a:lnTo>
                <a:lnTo>
                  <a:pt x="97" y="105"/>
                </a:lnTo>
                <a:lnTo>
                  <a:pt x="101" y="96"/>
                </a:lnTo>
                <a:lnTo>
                  <a:pt x="101" y="97"/>
                </a:lnTo>
                <a:lnTo>
                  <a:pt x="101" y="85"/>
                </a:lnTo>
                <a:lnTo>
                  <a:pt x="101" y="96"/>
                </a:lnTo>
                <a:lnTo>
                  <a:pt x="105" y="91"/>
                </a:lnTo>
                <a:lnTo>
                  <a:pt x="105" y="93"/>
                </a:lnTo>
                <a:lnTo>
                  <a:pt x="105" y="84"/>
                </a:lnTo>
                <a:lnTo>
                  <a:pt x="109" y="90"/>
                </a:lnTo>
                <a:lnTo>
                  <a:pt x="109" y="94"/>
                </a:lnTo>
                <a:lnTo>
                  <a:pt x="109" y="85"/>
                </a:lnTo>
                <a:lnTo>
                  <a:pt x="112" y="94"/>
                </a:lnTo>
                <a:lnTo>
                  <a:pt x="112" y="114"/>
                </a:lnTo>
                <a:lnTo>
                  <a:pt x="116" y="120"/>
                </a:lnTo>
                <a:lnTo>
                  <a:pt x="116" y="120"/>
                </a:lnTo>
                <a:lnTo>
                  <a:pt x="116" y="114"/>
                </a:lnTo>
                <a:lnTo>
                  <a:pt x="120" y="85"/>
                </a:lnTo>
                <a:lnTo>
                  <a:pt x="120" y="18"/>
                </a:lnTo>
                <a:lnTo>
                  <a:pt x="124" y="12"/>
                </a:lnTo>
                <a:lnTo>
                  <a:pt x="124" y="0"/>
                </a:lnTo>
                <a:lnTo>
                  <a:pt x="124" y="40"/>
                </a:lnTo>
                <a:lnTo>
                  <a:pt x="127" y="81"/>
                </a:lnTo>
                <a:lnTo>
                  <a:pt x="127" y="85"/>
                </a:lnTo>
                <a:lnTo>
                  <a:pt x="131" y="87"/>
                </a:lnTo>
                <a:lnTo>
                  <a:pt x="131" y="27"/>
                </a:lnTo>
                <a:lnTo>
                  <a:pt x="131" y="45"/>
                </a:lnTo>
                <a:lnTo>
                  <a:pt x="135" y="60"/>
                </a:lnTo>
                <a:lnTo>
                  <a:pt x="135" y="87"/>
                </a:lnTo>
                <a:lnTo>
                  <a:pt x="135" y="75"/>
                </a:lnTo>
                <a:lnTo>
                  <a:pt x="139" y="75"/>
                </a:lnTo>
                <a:lnTo>
                  <a:pt x="139" y="33"/>
                </a:lnTo>
                <a:lnTo>
                  <a:pt x="139" y="39"/>
                </a:lnTo>
                <a:lnTo>
                  <a:pt x="142" y="46"/>
                </a:lnTo>
                <a:lnTo>
                  <a:pt x="142" y="108"/>
                </a:lnTo>
                <a:lnTo>
                  <a:pt x="142" y="103"/>
                </a:lnTo>
                <a:lnTo>
                  <a:pt x="146" y="109"/>
                </a:lnTo>
                <a:lnTo>
                  <a:pt x="146" y="114"/>
                </a:lnTo>
                <a:lnTo>
                  <a:pt x="146" y="69"/>
                </a:lnTo>
                <a:lnTo>
                  <a:pt x="150" y="49"/>
                </a:lnTo>
                <a:lnTo>
                  <a:pt x="150" y="30"/>
                </a:lnTo>
                <a:lnTo>
                  <a:pt x="150" y="39"/>
                </a:lnTo>
                <a:lnTo>
                  <a:pt x="154" y="46"/>
                </a:lnTo>
                <a:lnTo>
                  <a:pt x="154" y="90"/>
                </a:lnTo>
                <a:lnTo>
                  <a:pt x="157" y="97"/>
                </a:lnTo>
                <a:lnTo>
                  <a:pt x="157" y="30"/>
                </a:lnTo>
                <a:lnTo>
                  <a:pt x="161" y="18"/>
                </a:lnTo>
                <a:lnTo>
                  <a:pt x="161" y="49"/>
                </a:lnTo>
                <a:lnTo>
                  <a:pt x="165" y="58"/>
                </a:lnTo>
                <a:lnTo>
                  <a:pt x="165" y="60"/>
                </a:lnTo>
                <a:lnTo>
                  <a:pt x="165" y="49"/>
                </a:lnTo>
                <a:lnTo>
                  <a:pt x="169" y="52"/>
                </a:lnTo>
                <a:lnTo>
                  <a:pt x="169" y="93"/>
                </a:lnTo>
                <a:lnTo>
                  <a:pt x="172" y="91"/>
                </a:lnTo>
                <a:lnTo>
                  <a:pt x="172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1568450" y="1825625"/>
            <a:ext cx="280988" cy="209550"/>
          </a:xfrm>
          <a:custGeom>
            <a:avLst/>
            <a:gdLst/>
            <a:ahLst/>
            <a:cxnLst>
              <a:cxn ang="0">
                <a:pos x="4" y="47"/>
              </a:cxn>
              <a:cxn ang="0">
                <a:pos x="8" y="89"/>
              </a:cxn>
              <a:cxn ang="0">
                <a:pos x="12" y="47"/>
              </a:cxn>
              <a:cxn ang="0">
                <a:pos x="15" y="56"/>
              </a:cxn>
              <a:cxn ang="0">
                <a:pos x="19" y="72"/>
              </a:cxn>
              <a:cxn ang="0">
                <a:pos x="23" y="71"/>
              </a:cxn>
              <a:cxn ang="0">
                <a:pos x="27" y="84"/>
              </a:cxn>
              <a:cxn ang="0">
                <a:pos x="30" y="81"/>
              </a:cxn>
              <a:cxn ang="0">
                <a:pos x="34" y="78"/>
              </a:cxn>
              <a:cxn ang="0">
                <a:pos x="38" y="122"/>
              </a:cxn>
              <a:cxn ang="0">
                <a:pos x="45" y="128"/>
              </a:cxn>
              <a:cxn ang="0">
                <a:pos x="49" y="116"/>
              </a:cxn>
              <a:cxn ang="0">
                <a:pos x="53" y="107"/>
              </a:cxn>
              <a:cxn ang="0">
                <a:pos x="57" y="108"/>
              </a:cxn>
              <a:cxn ang="0">
                <a:pos x="60" y="86"/>
              </a:cxn>
              <a:cxn ang="0">
                <a:pos x="64" y="84"/>
              </a:cxn>
              <a:cxn ang="0">
                <a:pos x="68" y="122"/>
              </a:cxn>
              <a:cxn ang="0">
                <a:pos x="75" y="56"/>
              </a:cxn>
              <a:cxn ang="0">
                <a:pos x="79" y="21"/>
              </a:cxn>
              <a:cxn ang="0">
                <a:pos x="83" y="24"/>
              </a:cxn>
              <a:cxn ang="0">
                <a:pos x="87" y="39"/>
              </a:cxn>
              <a:cxn ang="0">
                <a:pos x="90" y="23"/>
              </a:cxn>
              <a:cxn ang="0">
                <a:pos x="94" y="69"/>
              </a:cxn>
              <a:cxn ang="0">
                <a:pos x="94" y="71"/>
              </a:cxn>
              <a:cxn ang="0">
                <a:pos x="102" y="26"/>
              </a:cxn>
              <a:cxn ang="0">
                <a:pos x="105" y="47"/>
              </a:cxn>
              <a:cxn ang="0">
                <a:pos x="109" y="75"/>
              </a:cxn>
              <a:cxn ang="0">
                <a:pos x="113" y="56"/>
              </a:cxn>
              <a:cxn ang="0">
                <a:pos x="117" y="50"/>
              </a:cxn>
              <a:cxn ang="0">
                <a:pos x="124" y="39"/>
              </a:cxn>
              <a:cxn ang="0">
                <a:pos x="128" y="80"/>
              </a:cxn>
              <a:cxn ang="0">
                <a:pos x="132" y="27"/>
              </a:cxn>
              <a:cxn ang="0">
                <a:pos x="135" y="59"/>
              </a:cxn>
              <a:cxn ang="0">
                <a:pos x="139" y="57"/>
              </a:cxn>
              <a:cxn ang="0">
                <a:pos x="143" y="57"/>
              </a:cxn>
              <a:cxn ang="0">
                <a:pos x="147" y="116"/>
              </a:cxn>
              <a:cxn ang="0">
                <a:pos x="150" y="83"/>
              </a:cxn>
              <a:cxn ang="0">
                <a:pos x="158" y="18"/>
              </a:cxn>
              <a:cxn ang="0">
                <a:pos x="162" y="95"/>
              </a:cxn>
              <a:cxn ang="0">
                <a:pos x="165" y="26"/>
              </a:cxn>
              <a:cxn ang="0">
                <a:pos x="169" y="75"/>
              </a:cxn>
              <a:cxn ang="0">
                <a:pos x="173" y="26"/>
              </a:cxn>
            </a:cxnLst>
            <a:rect l="0" t="0" r="r" b="b"/>
            <a:pathLst>
              <a:path w="177" h="132">
                <a:moveTo>
                  <a:pt x="0" y="98"/>
                </a:moveTo>
                <a:lnTo>
                  <a:pt x="0" y="59"/>
                </a:lnTo>
                <a:lnTo>
                  <a:pt x="4" y="47"/>
                </a:lnTo>
                <a:lnTo>
                  <a:pt x="4" y="44"/>
                </a:lnTo>
                <a:lnTo>
                  <a:pt x="4" y="71"/>
                </a:lnTo>
                <a:lnTo>
                  <a:pt x="8" y="89"/>
                </a:lnTo>
                <a:lnTo>
                  <a:pt x="8" y="119"/>
                </a:lnTo>
                <a:lnTo>
                  <a:pt x="12" y="111"/>
                </a:lnTo>
                <a:lnTo>
                  <a:pt x="12" y="47"/>
                </a:lnTo>
                <a:lnTo>
                  <a:pt x="12" y="57"/>
                </a:lnTo>
                <a:lnTo>
                  <a:pt x="15" y="59"/>
                </a:lnTo>
                <a:lnTo>
                  <a:pt x="15" y="56"/>
                </a:lnTo>
                <a:lnTo>
                  <a:pt x="15" y="74"/>
                </a:lnTo>
                <a:lnTo>
                  <a:pt x="19" y="66"/>
                </a:lnTo>
                <a:lnTo>
                  <a:pt x="19" y="72"/>
                </a:lnTo>
                <a:lnTo>
                  <a:pt x="19" y="59"/>
                </a:lnTo>
                <a:lnTo>
                  <a:pt x="19" y="65"/>
                </a:lnTo>
                <a:lnTo>
                  <a:pt x="23" y="71"/>
                </a:lnTo>
                <a:lnTo>
                  <a:pt x="23" y="69"/>
                </a:lnTo>
                <a:lnTo>
                  <a:pt x="23" y="80"/>
                </a:lnTo>
                <a:lnTo>
                  <a:pt x="27" y="84"/>
                </a:lnTo>
                <a:lnTo>
                  <a:pt x="27" y="87"/>
                </a:lnTo>
                <a:lnTo>
                  <a:pt x="27" y="75"/>
                </a:lnTo>
                <a:lnTo>
                  <a:pt x="30" y="81"/>
                </a:lnTo>
                <a:lnTo>
                  <a:pt x="30" y="92"/>
                </a:lnTo>
                <a:lnTo>
                  <a:pt x="30" y="80"/>
                </a:lnTo>
                <a:lnTo>
                  <a:pt x="34" y="78"/>
                </a:lnTo>
                <a:lnTo>
                  <a:pt x="34" y="99"/>
                </a:lnTo>
                <a:lnTo>
                  <a:pt x="38" y="108"/>
                </a:lnTo>
                <a:lnTo>
                  <a:pt x="38" y="122"/>
                </a:lnTo>
                <a:lnTo>
                  <a:pt x="42" y="117"/>
                </a:lnTo>
                <a:lnTo>
                  <a:pt x="42" y="132"/>
                </a:lnTo>
                <a:lnTo>
                  <a:pt x="45" y="128"/>
                </a:lnTo>
                <a:lnTo>
                  <a:pt x="45" y="131"/>
                </a:lnTo>
                <a:lnTo>
                  <a:pt x="45" y="119"/>
                </a:lnTo>
                <a:lnTo>
                  <a:pt x="49" y="116"/>
                </a:lnTo>
                <a:lnTo>
                  <a:pt x="49" y="93"/>
                </a:lnTo>
                <a:lnTo>
                  <a:pt x="53" y="101"/>
                </a:lnTo>
                <a:lnTo>
                  <a:pt x="53" y="107"/>
                </a:lnTo>
                <a:lnTo>
                  <a:pt x="53" y="99"/>
                </a:lnTo>
                <a:lnTo>
                  <a:pt x="57" y="101"/>
                </a:lnTo>
                <a:lnTo>
                  <a:pt x="57" y="108"/>
                </a:lnTo>
                <a:lnTo>
                  <a:pt x="57" y="87"/>
                </a:lnTo>
                <a:lnTo>
                  <a:pt x="60" y="95"/>
                </a:lnTo>
                <a:lnTo>
                  <a:pt x="60" y="86"/>
                </a:lnTo>
                <a:lnTo>
                  <a:pt x="64" y="89"/>
                </a:lnTo>
                <a:lnTo>
                  <a:pt x="64" y="92"/>
                </a:lnTo>
                <a:lnTo>
                  <a:pt x="64" y="84"/>
                </a:lnTo>
                <a:lnTo>
                  <a:pt x="64" y="90"/>
                </a:lnTo>
                <a:lnTo>
                  <a:pt x="68" y="96"/>
                </a:lnTo>
                <a:lnTo>
                  <a:pt x="68" y="122"/>
                </a:lnTo>
                <a:lnTo>
                  <a:pt x="72" y="116"/>
                </a:lnTo>
                <a:lnTo>
                  <a:pt x="72" y="104"/>
                </a:lnTo>
                <a:lnTo>
                  <a:pt x="75" y="56"/>
                </a:lnTo>
                <a:lnTo>
                  <a:pt x="75" y="63"/>
                </a:lnTo>
                <a:lnTo>
                  <a:pt x="75" y="39"/>
                </a:lnTo>
                <a:lnTo>
                  <a:pt x="79" y="21"/>
                </a:lnTo>
                <a:lnTo>
                  <a:pt x="79" y="54"/>
                </a:lnTo>
                <a:lnTo>
                  <a:pt x="83" y="48"/>
                </a:lnTo>
                <a:lnTo>
                  <a:pt x="83" y="24"/>
                </a:lnTo>
                <a:lnTo>
                  <a:pt x="83" y="30"/>
                </a:lnTo>
                <a:lnTo>
                  <a:pt x="87" y="12"/>
                </a:lnTo>
                <a:lnTo>
                  <a:pt x="87" y="39"/>
                </a:lnTo>
                <a:lnTo>
                  <a:pt x="87" y="12"/>
                </a:lnTo>
                <a:lnTo>
                  <a:pt x="87" y="17"/>
                </a:lnTo>
                <a:lnTo>
                  <a:pt x="90" y="23"/>
                </a:lnTo>
                <a:lnTo>
                  <a:pt x="90" y="8"/>
                </a:lnTo>
                <a:lnTo>
                  <a:pt x="90" y="57"/>
                </a:lnTo>
                <a:lnTo>
                  <a:pt x="94" y="69"/>
                </a:lnTo>
                <a:lnTo>
                  <a:pt x="94" y="75"/>
                </a:lnTo>
                <a:lnTo>
                  <a:pt x="94" y="63"/>
                </a:lnTo>
                <a:lnTo>
                  <a:pt x="94" y="71"/>
                </a:lnTo>
                <a:lnTo>
                  <a:pt x="98" y="81"/>
                </a:lnTo>
                <a:lnTo>
                  <a:pt x="98" y="32"/>
                </a:lnTo>
                <a:lnTo>
                  <a:pt x="102" y="26"/>
                </a:lnTo>
                <a:lnTo>
                  <a:pt x="102" y="54"/>
                </a:lnTo>
                <a:lnTo>
                  <a:pt x="102" y="51"/>
                </a:lnTo>
                <a:lnTo>
                  <a:pt x="105" y="47"/>
                </a:lnTo>
                <a:lnTo>
                  <a:pt x="105" y="30"/>
                </a:lnTo>
                <a:lnTo>
                  <a:pt x="109" y="24"/>
                </a:lnTo>
                <a:lnTo>
                  <a:pt x="109" y="75"/>
                </a:lnTo>
                <a:lnTo>
                  <a:pt x="113" y="78"/>
                </a:lnTo>
                <a:lnTo>
                  <a:pt x="113" y="47"/>
                </a:lnTo>
                <a:lnTo>
                  <a:pt x="113" y="56"/>
                </a:lnTo>
                <a:lnTo>
                  <a:pt x="117" y="63"/>
                </a:lnTo>
                <a:lnTo>
                  <a:pt x="117" y="39"/>
                </a:lnTo>
                <a:lnTo>
                  <a:pt x="117" y="50"/>
                </a:lnTo>
                <a:lnTo>
                  <a:pt x="120" y="51"/>
                </a:lnTo>
                <a:lnTo>
                  <a:pt x="120" y="30"/>
                </a:lnTo>
                <a:lnTo>
                  <a:pt x="124" y="39"/>
                </a:lnTo>
                <a:lnTo>
                  <a:pt x="124" y="48"/>
                </a:lnTo>
                <a:lnTo>
                  <a:pt x="128" y="51"/>
                </a:lnTo>
                <a:lnTo>
                  <a:pt x="128" y="80"/>
                </a:lnTo>
                <a:lnTo>
                  <a:pt x="128" y="75"/>
                </a:lnTo>
                <a:lnTo>
                  <a:pt x="132" y="71"/>
                </a:lnTo>
                <a:lnTo>
                  <a:pt x="132" y="27"/>
                </a:lnTo>
                <a:lnTo>
                  <a:pt x="135" y="24"/>
                </a:lnTo>
                <a:lnTo>
                  <a:pt x="135" y="21"/>
                </a:lnTo>
                <a:lnTo>
                  <a:pt x="135" y="59"/>
                </a:lnTo>
                <a:lnTo>
                  <a:pt x="139" y="77"/>
                </a:lnTo>
                <a:lnTo>
                  <a:pt x="139" y="81"/>
                </a:lnTo>
                <a:lnTo>
                  <a:pt x="139" y="57"/>
                </a:lnTo>
                <a:lnTo>
                  <a:pt x="139" y="62"/>
                </a:lnTo>
                <a:lnTo>
                  <a:pt x="143" y="74"/>
                </a:lnTo>
                <a:lnTo>
                  <a:pt x="143" y="57"/>
                </a:lnTo>
                <a:lnTo>
                  <a:pt x="143" y="69"/>
                </a:lnTo>
                <a:lnTo>
                  <a:pt x="147" y="95"/>
                </a:lnTo>
                <a:lnTo>
                  <a:pt x="147" y="116"/>
                </a:lnTo>
                <a:lnTo>
                  <a:pt x="150" y="114"/>
                </a:lnTo>
                <a:lnTo>
                  <a:pt x="150" y="119"/>
                </a:lnTo>
                <a:lnTo>
                  <a:pt x="150" y="83"/>
                </a:lnTo>
                <a:lnTo>
                  <a:pt x="154" y="51"/>
                </a:lnTo>
                <a:lnTo>
                  <a:pt x="154" y="38"/>
                </a:lnTo>
                <a:lnTo>
                  <a:pt x="158" y="18"/>
                </a:lnTo>
                <a:lnTo>
                  <a:pt x="158" y="0"/>
                </a:lnTo>
                <a:lnTo>
                  <a:pt x="162" y="17"/>
                </a:lnTo>
                <a:lnTo>
                  <a:pt x="162" y="95"/>
                </a:lnTo>
                <a:lnTo>
                  <a:pt x="162" y="95"/>
                </a:lnTo>
                <a:lnTo>
                  <a:pt x="165" y="93"/>
                </a:lnTo>
                <a:lnTo>
                  <a:pt x="165" y="26"/>
                </a:lnTo>
                <a:lnTo>
                  <a:pt x="165" y="36"/>
                </a:lnTo>
                <a:lnTo>
                  <a:pt x="169" y="50"/>
                </a:lnTo>
                <a:lnTo>
                  <a:pt x="169" y="75"/>
                </a:lnTo>
                <a:lnTo>
                  <a:pt x="169" y="62"/>
                </a:lnTo>
                <a:lnTo>
                  <a:pt x="173" y="47"/>
                </a:lnTo>
                <a:lnTo>
                  <a:pt x="173" y="26"/>
                </a:lnTo>
                <a:lnTo>
                  <a:pt x="173" y="59"/>
                </a:lnTo>
                <a:lnTo>
                  <a:pt x="177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1849438" y="1852612"/>
            <a:ext cx="260350" cy="17621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7" y="9"/>
              </a:cxn>
              <a:cxn ang="0">
                <a:pos x="11" y="31"/>
              </a:cxn>
              <a:cxn ang="0">
                <a:pos x="15" y="22"/>
              </a:cxn>
              <a:cxn ang="0">
                <a:pos x="18" y="36"/>
              </a:cxn>
              <a:cxn ang="0">
                <a:pos x="18" y="37"/>
              </a:cxn>
              <a:cxn ang="0">
                <a:pos x="22" y="43"/>
              </a:cxn>
              <a:cxn ang="0">
                <a:pos x="26" y="55"/>
              </a:cxn>
              <a:cxn ang="0">
                <a:pos x="30" y="82"/>
              </a:cxn>
              <a:cxn ang="0">
                <a:pos x="33" y="82"/>
              </a:cxn>
              <a:cxn ang="0">
                <a:pos x="37" y="46"/>
              </a:cxn>
              <a:cxn ang="0">
                <a:pos x="41" y="30"/>
              </a:cxn>
              <a:cxn ang="0">
                <a:pos x="44" y="37"/>
              </a:cxn>
              <a:cxn ang="0">
                <a:pos x="48" y="43"/>
              </a:cxn>
              <a:cxn ang="0">
                <a:pos x="52" y="46"/>
              </a:cxn>
              <a:cxn ang="0">
                <a:pos x="56" y="66"/>
              </a:cxn>
              <a:cxn ang="0">
                <a:pos x="59" y="102"/>
              </a:cxn>
              <a:cxn ang="0">
                <a:pos x="67" y="72"/>
              </a:cxn>
              <a:cxn ang="0">
                <a:pos x="71" y="87"/>
              </a:cxn>
              <a:cxn ang="0">
                <a:pos x="74" y="82"/>
              </a:cxn>
              <a:cxn ang="0">
                <a:pos x="74" y="81"/>
              </a:cxn>
              <a:cxn ang="0">
                <a:pos x="82" y="109"/>
              </a:cxn>
              <a:cxn ang="0">
                <a:pos x="86" y="43"/>
              </a:cxn>
              <a:cxn ang="0">
                <a:pos x="89" y="54"/>
              </a:cxn>
              <a:cxn ang="0">
                <a:pos x="97" y="31"/>
              </a:cxn>
              <a:cxn ang="0">
                <a:pos x="101" y="84"/>
              </a:cxn>
              <a:cxn ang="0">
                <a:pos x="104" y="31"/>
              </a:cxn>
              <a:cxn ang="0">
                <a:pos x="108" y="52"/>
              </a:cxn>
              <a:cxn ang="0">
                <a:pos x="112" y="37"/>
              </a:cxn>
              <a:cxn ang="0">
                <a:pos x="112" y="31"/>
              </a:cxn>
              <a:cxn ang="0">
                <a:pos x="116" y="19"/>
              </a:cxn>
              <a:cxn ang="0">
                <a:pos x="119" y="30"/>
              </a:cxn>
              <a:cxn ang="0">
                <a:pos x="123" y="85"/>
              </a:cxn>
              <a:cxn ang="0">
                <a:pos x="127" y="96"/>
              </a:cxn>
              <a:cxn ang="0">
                <a:pos x="131" y="67"/>
              </a:cxn>
              <a:cxn ang="0">
                <a:pos x="134" y="30"/>
              </a:cxn>
              <a:cxn ang="0">
                <a:pos x="142" y="73"/>
              </a:cxn>
              <a:cxn ang="0">
                <a:pos x="146" y="61"/>
              </a:cxn>
              <a:cxn ang="0">
                <a:pos x="149" y="33"/>
              </a:cxn>
              <a:cxn ang="0">
                <a:pos x="153" y="51"/>
              </a:cxn>
              <a:cxn ang="0">
                <a:pos x="157" y="46"/>
              </a:cxn>
              <a:cxn ang="0">
                <a:pos x="161" y="58"/>
              </a:cxn>
            </a:cxnLst>
            <a:rect l="0" t="0" r="r" b="b"/>
            <a:pathLst>
              <a:path w="164" h="111">
                <a:moveTo>
                  <a:pt x="0" y="61"/>
                </a:moveTo>
                <a:lnTo>
                  <a:pt x="0" y="102"/>
                </a:lnTo>
                <a:lnTo>
                  <a:pt x="0" y="93"/>
                </a:lnTo>
                <a:lnTo>
                  <a:pt x="3" y="81"/>
                </a:lnTo>
                <a:lnTo>
                  <a:pt x="3" y="15"/>
                </a:lnTo>
                <a:lnTo>
                  <a:pt x="7" y="9"/>
                </a:lnTo>
                <a:lnTo>
                  <a:pt x="7" y="0"/>
                </a:lnTo>
                <a:lnTo>
                  <a:pt x="7" y="21"/>
                </a:lnTo>
                <a:lnTo>
                  <a:pt x="11" y="31"/>
                </a:lnTo>
                <a:lnTo>
                  <a:pt x="11" y="88"/>
                </a:lnTo>
                <a:lnTo>
                  <a:pt x="11" y="57"/>
                </a:lnTo>
                <a:lnTo>
                  <a:pt x="15" y="22"/>
                </a:lnTo>
                <a:lnTo>
                  <a:pt x="15" y="13"/>
                </a:lnTo>
                <a:lnTo>
                  <a:pt x="15" y="21"/>
                </a:lnTo>
                <a:lnTo>
                  <a:pt x="18" y="36"/>
                </a:lnTo>
                <a:lnTo>
                  <a:pt x="18" y="51"/>
                </a:lnTo>
                <a:lnTo>
                  <a:pt x="18" y="30"/>
                </a:lnTo>
                <a:lnTo>
                  <a:pt x="18" y="37"/>
                </a:lnTo>
                <a:lnTo>
                  <a:pt x="22" y="39"/>
                </a:lnTo>
                <a:lnTo>
                  <a:pt x="22" y="34"/>
                </a:lnTo>
                <a:lnTo>
                  <a:pt x="22" y="43"/>
                </a:lnTo>
                <a:lnTo>
                  <a:pt x="26" y="63"/>
                </a:lnTo>
                <a:lnTo>
                  <a:pt x="26" y="70"/>
                </a:lnTo>
                <a:lnTo>
                  <a:pt x="26" y="55"/>
                </a:lnTo>
                <a:lnTo>
                  <a:pt x="26" y="64"/>
                </a:lnTo>
                <a:lnTo>
                  <a:pt x="30" y="75"/>
                </a:lnTo>
                <a:lnTo>
                  <a:pt x="30" y="82"/>
                </a:lnTo>
                <a:lnTo>
                  <a:pt x="30" y="34"/>
                </a:lnTo>
                <a:lnTo>
                  <a:pt x="33" y="30"/>
                </a:lnTo>
                <a:lnTo>
                  <a:pt x="33" y="82"/>
                </a:lnTo>
                <a:lnTo>
                  <a:pt x="37" y="87"/>
                </a:lnTo>
                <a:lnTo>
                  <a:pt x="37" y="91"/>
                </a:lnTo>
                <a:lnTo>
                  <a:pt x="37" y="46"/>
                </a:lnTo>
                <a:lnTo>
                  <a:pt x="41" y="42"/>
                </a:lnTo>
                <a:lnTo>
                  <a:pt x="41" y="25"/>
                </a:lnTo>
                <a:lnTo>
                  <a:pt x="41" y="30"/>
                </a:lnTo>
                <a:lnTo>
                  <a:pt x="44" y="37"/>
                </a:lnTo>
                <a:lnTo>
                  <a:pt x="44" y="30"/>
                </a:lnTo>
                <a:lnTo>
                  <a:pt x="44" y="37"/>
                </a:lnTo>
                <a:lnTo>
                  <a:pt x="48" y="33"/>
                </a:lnTo>
                <a:lnTo>
                  <a:pt x="48" y="43"/>
                </a:lnTo>
                <a:lnTo>
                  <a:pt x="48" y="43"/>
                </a:lnTo>
                <a:lnTo>
                  <a:pt x="52" y="42"/>
                </a:lnTo>
                <a:lnTo>
                  <a:pt x="52" y="40"/>
                </a:lnTo>
                <a:lnTo>
                  <a:pt x="52" y="46"/>
                </a:lnTo>
                <a:lnTo>
                  <a:pt x="56" y="40"/>
                </a:lnTo>
                <a:lnTo>
                  <a:pt x="56" y="36"/>
                </a:lnTo>
                <a:lnTo>
                  <a:pt x="56" y="66"/>
                </a:lnTo>
                <a:lnTo>
                  <a:pt x="59" y="67"/>
                </a:lnTo>
                <a:lnTo>
                  <a:pt x="59" y="105"/>
                </a:lnTo>
                <a:lnTo>
                  <a:pt x="59" y="102"/>
                </a:lnTo>
                <a:lnTo>
                  <a:pt x="63" y="93"/>
                </a:lnTo>
                <a:lnTo>
                  <a:pt x="63" y="73"/>
                </a:lnTo>
                <a:lnTo>
                  <a:pt x="67" y="72"/>
                </a:lnTo>
                <a:lnTo>
                  <a:pt x="67" y="82"/>
                </a:lnTo>
                <a:lnTo>
                  <a:pt x="67" y="79"/>
                </a:lnTo>
                <a:lnTo>
                  <a:pt x="71" y="87"/>
                </a:lnTo>
                <a:lnTo>
                  <a:pt x="71" y="78"/>
                </a:lnTo>
                <a:lnTo>
                  <a:pt x="71" y="82"/>
                </a:lnTo>
                <a:lnTo>
                  <a:pt x="74" y="82"/>
                </a:lnTo>
                <a:lnTo>
                  <a:pt x="74" y="93"/>
                </a:lnTo>
                <a:lnTo>
                  <a:pt x="74" y="78"/>
                </a:lnTo>
                <a:lnTo>
                  <a:pt x="74" y="81"/>
                </a:lnTo>
                <a:lnTo>
                  <a:pt x="78" y="76"/>
                </a:lnTo>
                <a:lnTo>
                  <a:pt x="78" y="111"/>
                </a:lnTo>
                <a:lnTo>
                  <a:pt x="82" y="109"/>
                </a:lnTo>
                <a:lnTo>
                  <a:pt x="82" y="1"/>
                </a:lnTo>
                <a:lnTo>
                  <a:pt x="86" y="12"/>
                </a:lnTo>
                <a:lnTo>
                  <a:pt x="86" y="43"/>
                </a:lnTo>
                <a:lnTo>
                  <a:pt x="89" y="58"/>
                </a:lnTo>
                <a:lnTo>
                  <a:pt x="89" y="66"/>
                </a:lnTo>
                <a:lnTo>
                  <a:pt x="89" y="54"/>
                </a:lnTo>
                <a:lnTo>
                  <a:pt x="93" y="49"/>
                </a:lnTo>
                <a:lnTo>
                  <a:pt x="93" y="22"/>
                </a:lnTo>
                <a:lnTo>
                  <a:pt x="97" y="31"/>
                </a:lnTo>
                <a:lnTo>
                  <a:pt x="97" y="79"/>
                </a:lnTo>
                <a:lnTo>
                  <a:pt x="101" y="82"/>
                </a:lnTo>
                <a:lnTo>
                  <a:pt x="101" y="84"/>
                </a:lnTo>
                <a:lnTo>
                  <a:pt x="101" y="54"/>
                </a:lnTo>
                <a:lnTo>
                  <a:pt x="104" y="48"/>
                </a:lnTo>
                <a:lnTo>
                  <a:pt x="104" y="31"/>
                </a:lnTo>
                <a:lnTo>
                  <a:pt x="104" y="42"/>
                </a:lnTo>
                <a:lnTo>
                  <a:pt x="108" y="51"/>
                </a:lnTo>
                <a:lnTo>
                  <a:pt x="108" y="52"/>
                </a:lnTo>
                <a:lnTo>
                  <a:pt x="108" y="42"/>
                </a:lnTo>
                <a:lnTo>
                  <a:pt x="108" y="49"/>
                </a:lnTo>
                <a:lnTo>
                  <a:pt x="112" y="37"/>
                </a:lnTo>
                <a:lnTo>
                  <a:pt x="112" y="39"/>
                </a:lnTo>
                <a:lnTo>
                  <a:pt x="112" y="27"/>
                </a:lnTo>
                <a:lnTo>
                  <a:pt x="112" y="31"/>
                </a:lnTo>
                <a:lnTo>
                  <a:pt x="116" y="24"/>
                </a:lnTo>
                <a:lnTo>
                  <a:pt x="116" y="31"/>
                </a:lnTo>
                <a:lnTo>
                  <a:pt x="116" y="19"/>
                </a:lnTo>
                <a:lnTo>
                  <a:pt x="116" y="28"/>
                </a:lnTo>
                <a:lnTo>
                  <a:pt x="119" y="31"/>
                </a:lnTo>
                <a:lnTo>
                  <a:pt x="119" y="30"/>
                </a:lnTo>
                <a:lnTo>
                  <a:pt x="119" y="49"/>
                </a:lnTo>
                <a:lnTo>
                  <a:pt x="123" y="51"/>
                </a:lnTo>
                <a:lnTo>
                  <a:pt x="123" y="85"/>
                </a:lnTo>
                <a:lnTo>
                  <a:pt x="127" y="91"/>
                </a:lnTo>
                <a:lnTo>
                  <a:pt x="127" y="85"/>
                </a:lnTo>
                <a:lnTo>
                  <a:pt x="127" y="96"/>
                </a:lnTo>
                <a:lnTo>
                  <a:pt x="131" y="100"/>
                </a:lnTo>
                <a:lnTo>
                  <a:pt x="131" y="105"/>
                </a:lnTo>
                <a:lnTo>
                  <a:pt x="131" y="67"/>
                </a:lnTo>
                <a:lnTo>
                  <a:pt x="134" y="46"/>
                </a:lnTo>
                <a:lnTo>
                  <a:pt x="134" y="24"/>
                </a:lnTo>
                <a:lnTo>
                  <a:pt x="134" y="30"/>
                </a:lnTo>
                <a:lnTo>
                  <a:pt x="138" y="39"/>
                </a:lnTo>
                <a:lnTo>
                  <a:pt x="138" y="70"/>
                </a:lnTo>
                <a:lnTo>
                  <a:pt x="142" y="73"/>
                </a:lnTo>
                <a:lnTo>
                  <a:pt x="142" y="67"/>
                </a:lnTo>
                <a:lnTo>
                  <a:pt x="142" y="70"/>
                </a:lnTo>
                <a:lnTo>
                  <a:pt x="146" y="61"/>
                </a:lnTo>
                <a:lnTo>
                  <a:pt x="146" y="15"/>
                </a:lnTo>
                <a:lnTo>
                  <a:pt x="146" y="25"/>
                </a:lnTo>
                <a:lnTo>
                  <a:pt x="149" y="33"/>
                </a:lnTo>
                <a:lnTo>
                  <a:pt x="149" y="67"/>
                </a:lnTo>
                <a:lnTo>
                  <a:pt x="149" y="60"/>
                </a:lnTo>
                <a:lnTo>
                  <a:pt x="153" y="51"/>
                </a:lnTo>
                <a:lnTo>
                  <a:pt x="153" y="63"/>
                </a:lnTo>
                <a:lnTo>
                  <a:pt x="153" y="40"/>
                </a:lnTo>
                <a:lnTo>
                  <a:pt x="157" y="46"/>
                </a:lnTo>
                <a:lnTo>
                  <a:pt x="157" y="79"/>
                </a:lnTo>
                <a:lnTo>
                  <a:pt x="161" y="78"/>
                </a:lnTo>
                <a:lnTo>
                  <a:pt x="161" y="58"/>
                </a:lnTo>
                <a:lnTo>
                  <a:pt x="164" y="69"/>
                </a:lnTo>
                <a:lnTo>
                  <a:pt x="164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2109788" y="1843087"/>
            <a:ext cx="268288" cy="190500"/>
          </a:xfrm>
          <a:custGeom>
            <a:avLst/>
            <a:gdLst/>
            <a:ahLst/>
            <a:cxnLst>
              <a:cxn ang="0">
                <a:pos x="4" y="67"/>
              </a:cxn>
              <a:cxn ang="0">
                <a:pos x="8" y="42"/>
              </a:cxn>
              <a:cxn ang="0">
                <a:pos x="12" y="39"/>
              </a:cxn>
              <a:cxn ang="0">
                <a:pos x="19" y="64"/>
              </a:cxn>
              <a:cxn ang="0">
                <a:pos x="23" y="118"/>
              </a:cxn>
              <a:cxn ang="0">
                <a:pos x="27" y="120"/>
              </a:cxn>
              <a:cxn ang="0">
                <a:pos x="30" y="109"/>
              </a:cxn>
              <a:cxn ang="0">
                <a:pos x="34" y="91"/>
              </a:cxn>
              <a:cxn ang="0">
                <a:pos x="38" y="72"/>
              </a:cxn>
              <a:cxn ang="0">
                <a:pos x="42" y="66"/>
              </a:cxn>
              <a:cxn ang="0">
                <a:pos x="45" y="67"/>
              </a:cxn>
              <a:cxn ang="0">
                <a:pos x="49" y="49"/>
              </a:cxn>
              <a:cxn ang="0">
                <a:pos x="53" y="63"/>
              </a:cxn>
              <a:cxn ang="0">
                <a:pos x="60" y="79"/>
              </a:cxn>
              <a:cxn ang="0">
                <a:pos x="60" y="82"/>
              </a:cxn>
              <a:cxn ang="0">
                <a:pos x="64" y="78"/>
              </a:cxn>
              <a:cxn ang="0">
                <a:pos x="68" y="117"/>
              </a:cxn>
              <a:cxn ang="0">
                <a:pos x="72" y="36"/>
              </a:cxn>
              <a:cxn ang="0">
                <a:pos x="75" y="27"/>
              </a:cxn>
              <a:cxn ang="0">
                <a:pos x="79" y="22"/>
              </a:cxn>
              <a:cxn ang="0">
                <a:pos x="83" y="31"/>
              </a:cxn>
              <a:cxn ang="0">
                <a:pos x="87" y="31"/>
              </a:cxn>
              <a:cxn ang="0">
                <a:pos x="90" y="63"/>
              </a:cxn>
              <a:cxn ang="0">
                <a:pos x="94" y="49"/>
              </a:cxn>
              <a:cxn ang="0">
                <a:pos x="94" y="42"/>
              </a:cxn>
              <a:cxn ang="0">
                <a:pos x="102" y="25"/>
              </a:cxn>
              <a:cxn ang="0">
                <a:pos x="105" y="88"/>
              </a:cxn>
              <a:cxn ang="0">
                <a:pos x="109" y="37"/>
              </a:cxn>
              <a:cxn ang="0">
                <a:pos x="113" y="57"/>
              </a:cxn>
              <a:cxn ang="0">
                <a:pos x="120" y="57"/>
              </a:cxn>
              <a:cxn ang="0">
                <a:pos x="124" y="90"/>
              </a:cxn>
              <a:cxn ang="0">
                <a:pos x="128" y="24"/>
              </a:cxn>
              <a:cxn ang="0">
                <a:pos x="132" y="33"/>
              </a:cxn>
              <a:cxn ang="0">
                <a:pos x="135" y="27"/>
              </a:cxn>
              <a:cxn ang="0">
                <a:pos x="139" y="0"/>
              </a:cxn>
              <a:cxn ang="0">
                <a:pos x="143" y="46"/>
              </a:cxn>
              <a:cxn ang="0">
                <a:pos x="147" y="61"/>
              </a:cxn>
              <a:cxn ang="0">
                <a:pos x="150" y="58"/>
              </a:cxn>
              <a:cxn ang="0">
                <a:pos x="154" y="7"/>
              </a:cxn>
              <a:cxn ang="0">
                <a:pos x="162" y="70"/>
              </a:cxn>
              <a:cxn ang="0">
                <a:pos x="165" y="72"/>
              </a:cxn>
              <a:cxn ang="0">
                <a:pos x="169" y="21"/>
              </a:cxn>
            </a:cxnLst>
            <a:rect l="0" t="0" r="r" b="b"/>
            <a:pathLst>
              <a:path w="169" h="120">
                <a:moveTo>
                  <a:pt x="0" y="70"/>
                </a:moveTo>
                <a:lnTo>
                  <a:pt x="4" y="63"/>
                </a:lnTo>
                <a:lnTo>
                  <a:pt x="4" y="67"/>
                </a:lnTo>
                <a:lnTo>
                  <a:pt x="4" y="52"/>
                </a:lnTo>
                <a:lnTo>
                  <a:pt x="8" y="49"/>
                </a:lnTo>
                <a:lnTo>
                  <a:pt x="8" y="42"/>
                </a:lnTo>
                <a:lnTo>
                  <a:pt x="8" y="54"/>
                </a:lnTo>
                <a:lnTo>
                  <a:pt x="12" y="54"/>
                </a:lnTo>
                <a:lnTo>
                  <a:pt x="12" y="39"/>
                </a:lnTo>
                <a:lnTo>
                  <a:pt x="15" y="40"/>
                </a:lnTo>
                <a:lnTo>
                  <a:pt x="15" y="64"/>
                </a:lnTo>
                <a:lnTo>
                  <a:pt x="19" y="64"/>
                </a:lnTo>
                <a:lnTo>
                  <a:pt x="19" y="114"/>
                </a:lnTo>
                <a:lnTo>
                  <a:pt x="23" y="115"/>
                </a:lnTo>
                <a:lnTo>
                  <a:pt x="23" y="118"/>
                </a:lnTo>
                <a:lnTo>
                  <a:pt x="23" y="108"/>
                </a:lnTo>
                <a:lnTo>
                  <a:pt x="27" y="111"/>
                </a:lnTo>
                <a:lnTo>
                  <a:pt x="27" y="120"/>
                </a:lnTo>
                <a:lnTo>
                  <a:pt x="27" y="109"/>
                </a:lnTo>
                <a:lnTo>
                  <a:pt x="30" y="108"/>
                </a:lnTo>
                <a:lnTo>
                  <a:pt x="30" y="109"/>
                </a:lnTo>
                <a:lnTo>
                  <a:pt x="30" y="105"/>
                </a:lnTo>
                <a:lnTo>
                  <a:pt x="34" y="102"/>
                </a:lnTo>
                <a:lnTo>
                  <a:pt x="34" y="91"/>
                </a:lnTo>
                <a:lnTo>
                  <a:pt x="38" y="84"/>
                </a:lnTo>
                <a:lnTo>
                  <a:pt x="38" y="88"/>
                </a:lnTo>
                <a:lnTo>
                  <a:pt x="38" y="72"/>
                </a:lnTo>
                <a:lnTo>
                  <a:pt x="42" y="69"/>
                </a:lnTo>
                <a:lnTo>
                  <a:pt x="42" y="72"/>
                </a:lnTo>
                <a:lnTo>
                  <a:pt x="42" y="66"/>
                </a:lnTo>
                <a:lnTo>
                  <a:pt x="42" y="66"/>
                </a:lnTo>
                <a:lnTo>
                  <a:pt x="45" y="60"/>
                </a:lnTo>
                <a:lnTo>
                  <a:pt x="45" y="67"/>
                </a:lnTo>
                <a:lnTo>
                  <a:pt x="45" y="66"/>
                </a:lnTo>
                <a:lnTo>
                  <a:pt x="49" y="58"/>
                </a:lnTo>
                <a:lnTo>
                  <a:pt x="49" y="49"/>
                </a:lnTo>
                <a:lnTo>
                  <a:pt x="49" y="52"/>
                </a:lnTo>
                <a:lnTo>
                  <a:pt x="53" y="48"/>
                </a:lnTo>
                <a:lnTo>
                  <a:pt x="53" y="63"/>
                </a:lnTo>
                <a:lnTo>
                  <a:pt x="57" y="58"/>
                </a:lnTo>
                <a:lnTo>
                  <a:pt x="57" y="76"/>
                </a:lnTo>
                <a:lnTo>
                  <a:pt x="60" y="79"/>
                </a:lnTo>
                <a:lnTo>
                  <a:pt x="60" y="85"/>
                </a:lnTo>
                <a:lnTo>
                  <a:pt x="60" y="70"/>
                </a:lnTo>
                <a:lnTo>
                  <a:pt x="60" y="82"/>
                </a:lnTo>
                <a:lnTo>
                  <a:pt x="64" y="81"/>
                </a:lnTo>
                <a:lnTo>
                  <a:pt x="64" y="93"/>
                </a:lnTo>
                <a:lnTo>
                  <a:pt x="64" y="78"/>
                </a:lnTo>
                <a:lnTo>
                  <a:pt x="64" y="87"/>
                </a:lnTo>
                <a:lnTo>
                  <a:pt x="68" y="93"/>
                </a:lnTo>
                <a:lnTo>
                  <a:pt x="68" y="117"/>
                </a:lnTo>
                <a:lnTo>
                  <a:pt x="68" y="111"/>
                </a:lnTo>
                <a:lnTo>
                  <a:pt x="72" y="112"/>
                </a:lnTo>
                <a:lnTo>
                  <a:pt x="72" y="36"/>
                </a:lnTo>
                <a:lnTo>
                  <a:pt x="72" y="43"/>
                </a:lnTo>
                <a:lnTo>
                  <a:pt x="75" y="39"/>
                </a:lnTo>
                <a:lnTo>
                  <a:pt x="75" y="27"/>
                </a:lnTo>
                <a:lnTo>
                  <a:pt x="75" y="28"/>
                </a:lnTo>
                <a:lnTo>
                  <a:pt x="79" y="30"/>
                </a:lnTo>
                <a:lnTo>
                  <a:pt x="79" y="22"/>
                </a:lnTo>
                <a:lnTo>
                  <a:pt x="79" y="24"/>
                </a:lnTo>
                <a:lnTo>
                  <a:pt x="83" y="31"/>
                </a:lnTo>
                <a:lnTo>
                  <a:pt x="83" y="31"/>
                </a:lnTo>
                <a:lnTo>
                  <a:pt x="83" y="22"/>
                </a:lnTo>
                <a:lnTo>
                  <a:pt x="83" y="27"/>
                </a:lnTo>
                <a:lnTo>
                  <a:pt x="87" y="31"/>
                </a:lnTo>
                <a:lnTo>
                  <a:pt x="87" y="24"/>
                </a:lnTo>
                <a:lnTo>
                  <a:pt x="87" y="49"/>
                </a:lnTo>
                <a:lnTo>
                  <a:pt x="90" y="63"/>
                </a:lnTo>
                <a:lnTo>
                  <a:pt x="90" y="112"/>
                </a:lnTo>
                <a:lnTo>
                  <a:pt x="90" y="99"/>
                </a:lnTo>
                <a:lnTo>
                  <a:pt x="94" y="49"/>
                </a:lnTo>
                <a:lnTo>
                  <a:pt x="94" y="52"/>
                </a:lnTo>
                <a:lnTo>
                  <a:pt x="94" y="31"/>
                </a:lnTo>
                <a:lnTo>
                  <a:pt x="94" y="42"/>
                </a:lnTo>
                <a:lnTo>
                  <a:pt x="98" y="51"/>
                </a:lnTo>
                <a:lnTo>
                  <a:pt x="98" y="22"/>
                </a:lnTo>
                <a:lnTo>
                  <a:pt x="102" y="25"/>
                </a:lnTo>
                <a:lnTo>
                  <a:pt x="102" y="10"/>
                </a:lnTo>
                <a:lnTo>
                  <a:pt x="105" y="16"/>
                </a:lnTo>
                <a:lnTo>
                  <a:pt x="105" y="88"/>
                </a:lnTo>
                <a:lnTo>
                  <a:pt x="109" y="87"/>
                </a:lnTo>
                <a:lnTo>
                  <a:pt x="109" y="31"/>
                </a:lnTo>
                <a:lnTo>
                  <a:pt x="109" y="37"/>
                </a:lnTo>
                <a:lnTo>
                  <a:pt x="113" y="54"/>
                </a:lnTo>
                <a:lnTo>
                  <a:pt x="113" y="42"/>
                </a:lnTo>
                <a:lnTo>
                  <a:pt x="113" y="57"/>
                </a:lnTo>
                <a:lnTo>
                  <a:pt x="117" y="63"/>
                </a:lnTo>
                <a:lnTo>
                  <a:pt x="117" y="70"/>
                </a:lnTo>
                <a:lnTo>
                  <a:pt x="120" y="57"/>
                </a:lnTo>
                <a:lnTo>
                  <a:pt x="120" y="105"/>
                </a:lnTo>
                <a:lnTo>
                  <a:pt x="120" y="96"/>
                </a:lnTo>
                <a:lnTo>
                  <a:pt x="124" y="90"/>
                </a:lnTo>
                <a:lnTo>
                  <a:pt x="124" y="31"/>
                </a:lnTo>
                <a:lnTo>
                  <a:pt x="124" y="37"/>
                </a:lnTo>
                <a:lnTo>
                  <a:pt x="128" y="24"/>
                </a:lnTo>
                <a:lnTo>
                  <a:pt x="128" y="10"/>
                </a:lnTo>
                <a:lnTo>
                  <a:pt x="128" y="34"/>
                </a:lnTo>
                <a:lnTo>
                  <a:pt x="132" y="33"/>
                </a:lnTo>
                <a:lnTo>
                  <a:pt x="132" y="34"/>
                </a:lnTo>
                <a:lnTo>
                  <a:pt x="132" y="21"/>
                </a:lnTo>
                <a:lnTo>
                  <a:pt x="135" y="27"/>
                </a:lnTo>
                <a:lnTo>
                  <a:pt x="135" y="0"/>
                </a:lnTo>
                <a:lnTo>
                  <a:pt x="139" y="3"/>
                </a:lnTo>
                <a:lnTo>
                  <a:pt x="139" y="0"/>
                </a:lnTo>
                <a:lnTo>
                  <a:pt x="139" y="25"/>
                </a:lnTo>
                <a:lnTo>
                  <a:pt x="143" y="36"/>
                </a:lnTo>
                <a:lnTo>
                  <a:pt x="143" y="46"/>
                </a:lnTo>
                <a:lnTo>
                  <a:pt x="143" y="27"/>
                </a:lnTo>
                <a:lnTo>
                  <a:pt x="147" y="18"/>
                </a:lnTo>
                <a:lnTo>
                  <a:pt x="147" y="61"/>
                </a:lnTo>
                <a:lnTo>
                  <a:pt x="150" y="49"/>
                </a:lnTo>
                <a:lnTo>
                  <a:pt x="150" y="61"/>
                </a:lnTo>
                <a:lnTo>
                  <a:pt x="150" y="58"/>
                </a:lnTo>
                <a:lnTo>
                  <a:pt x="154" y="45"/>
                </a:lnTo>
                <a:lnTo>
                  <a:pt x="154" y="3"/>
                </a:lnTo>
                <a:lnTo>
                  <a:pt x="154" y="7"/>
                </a:lnTo>
                <a:lnTo>
                  <a:pt x="158" y="12"/>
                </a:lnTo>
                <a:lnTo>
                  <a:pt x="158" y="69"/>
                </a:lnTo>
                <a:lnTo>
                  <a:pt x="162" y="70"/>
                </a:lnTo>
                <a:lnTo>
                  <a:pt x="162" y="61"/>
                </a:lnTo>
                <a:lnTo>
                  <a:pt x="162" y="66"/>
                </a:lnTo>
                <a:lnTo>
                  <a:pt x="165" y="72"/>
                </a:lnTo>
                <a:lnTo>
                  <a:pt x="165" y="84"/>
                </a:lnTo>
                <a:lnTo>
                  <a:pt x="165" y="16"/>
                </a:lnTo>
                <a:lnTo>
                  <a:pt x="169" y="21"/>
                </a:lnTo>
                <a:lnTo>
                  <a:pt x="169" y="30"/>
                </a:lnTo>
                <a:lnTo>
                  <a:pt x="169" y="1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2378075" y="1828800"/>
            <a:ext cx="268288" cy="201613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8" y="36"/>
              </a:cxn>
              <a:cxn ang="0">
                <a:pos x="8" y="106"/>
              </a:cxn>
              <a:cxn ang="0">
                <a:pos x="11" y="69"/>
              </a:cxn>
              <a:cxn ang="0">
                <a:pos x="15" y="45"/>
              </a:cxn>
              <a:cxn ang="0">
                <a:pos x="19" y="43"/>
              </a:cxn>
              <a:cxn ang="0">
                <a:pos x="26" y="25"/>
              </a:cxn>
              <a:cxn ang="0">
                <a:pos x="30" y="46"/>
              </a:cxn>
              <a:cxn ang="0">
                <a:pos x="34" y="84"/>
              </a:cxn>
              <a:cxn ang="0">
                <a:pos x="38" y="79"/>
              </a:cxn>
              <a:cxn ang="0">
                <a:pos x="41" y="36"/>
              </a:cxn>
              <a:cxn ang="0">
                <a:pos x="45" y="126"/>
              </a:cxn>
              <a:cxn ang="0">
                <a:pos x="49" y="52"/>
              </a:cxn>
              <a:cxn ang="0">
                <a:pos x="52" y="15"/>
              </a:cxn>
              <a:cxn ang="0">
                <a:pos x="56" y="117"/>
              </a:cxn>
              <a:cxn ang="0">
                <a:pos x="60" y="96"/>
              </a:cxn>
              <a:cxn ang="0">
                <a:pos x="64" y="117"/>
              </a:cxn>
              <a:cxn ang="0">
                <a:pos x="67" y="49"/>
              </a:cxn>
              <a:cxn ang="0">
                <a:pos x="71" y="33"/>
              </a:cxn>
              <a:cxn ang="0">
                <a:pos x="75" y="21"/>
              </a:cxn>
              <a:cxn ang="0">
                <a:pos x="79" y="49"/>
              </a:cxn>
              <a:cxn ang="0">
                <a:pos x="82" y="21"/>
              </a:cxn>
              <a:cxn ang="0">
                <a:pos x="90" y="45"/>
              </a:cxn>
              <a:cxn ang="0">
                <a:pos x="94" y="97"/>
              </a:cxn>
              <a:cxn ang="0">
                <a:pos x="97" y="22"/>
              </a:cxn>
              <a:cxn ang="0">
                <a:pos x="101" y="37"/>
              </a:cxn>
              <a:cxn ang="0">
                <a:pos x="105" y="21"/>
              </a:cxn>
              <a:cxn ang="0">
                <a:pos x="109" y="37"/>
              </a:cxn>
              <a:cxn ang="0">
                <a:pos x="112" y="87"/>
              </a:cxn>
              <a:cxn ang="0">
                <a:pos x="116" y="40"/>
              </a:cxn>
              <a:cxn ang="0">
                <a:pos x="120" y="121"/>
              </a:cxn>
              <a:cxn ang="0">
                <a:pos x="127" y="21"/>
              </a:cxn>
              <a:cxn ang="0">
                <a:pos x="131" y="30"/>
              </a:cxn>
              <a:cxn ang="0">
                <a:pos x="135" y="13"/>
              </a:cxn>
              <a:cxn ang="0">
                <a:pos x="139" y="28"/>
              </a:cxn>
              <a:cxn ang="0">
                <a:pos x="142" y="84"/>
              </a:cxn>
              <a:cxn ang="0">
                <a:pos x="146" y="61"/>
              </a:cxn>
              <a:cxn ang="0">
                <a:pos x="150" y="6"/>
              </a:cxn>
              <a:cxn ang="0">
                <a:pos x="154" y="103"/>
              </a:cxn>
              <a:cxn ang="0">
                <a:pos x="157" y="39"/>
              </a:cxn>
              <a:cxn ang="0">
                <a:pos x="165" y="7"/>
              </a:cxn>
              <a:cxn ang="0">
                <a:pos x="169" y="15"/>
              </a:cxn>
            </a:cxnLst>
            <a:rect l="0" t="0" r="r" b="b"/>
            <a:pathLst>
              <a:path w="169" h="127">
                <a:moveTo>
                  <a:pt x="0" y="28"/>
                </a:moveTo>
                <a:lnTo>
                  <a:pt x="0" y="31"/>
                </a:lnTo>
                <a:lnTo>
                  <a:pt x="4" y="28"/>
                </a:lnTo>
                <a:lnTo>
                  <a:pt x="4" y="42"/>
                </a:lnTo>
                <a:lnTo>
                  <a:pt x="4" y="40"/>
                </a:lnTo>
                <a:lnTo>
                  <a:pt x="8" y="36"/>
                </a:lnTo>
                <a:lnTo>
                  <a:pt x="8" y="109"/>
                </a:lnTo>
                <a:lnTo>
                  <a:pt x="8" y="31"/>
                </a:lnTo>
                <a:lnTo>
                  <a:pt x="8" y="106"/>
                </a:lnTo>
                <a:lnTo>
                  <a:pt x="11" y="93"/>
                </a:lnTo>
                <a:lnTo>
                  <a:pt x="11" y="67"/>
                </a:lnTo>
                <a:lnTo>
                  <a:pt x="11" y="69"/>
                </a:lnTo>
                <a:lnTo>
                  <a:pt x="15" y="75"/>
                </a:lnTo>
                <a:lnTo>
                  <a:pt x="15" y="87"/>
                </a:lnTo>
                <a:lnTo>
                  <a:pt x="15" y="45"/>
                </a:lnTo>
                <a:lnTo>
                  <a:pt x="19" y="49"/>
                </a:lnTo>
                <a:lnTo>
                  <a:pt x="19" y="60"/>
                </a:lnTo>
                <a:lnTo>
                  <a:pt x="19" y="43"/>
                </a:lnTo>
                <a:lnTo>
                  <a:pt x="23" y="42"/>
                </a:lnTo>
                <a:lnTo>
                  <a:pt x="23" y="25"/>
                </a:lnTo>
                <a:lnTo>
                  <a:pt x="26" y="25"/>
                </a:lnTo>
                <a:lnTo>
                  <a:pt x="26" y="21"/>
                </a:lnTo>
                <a:lnTo>
                  <a:pt x="26" y="40"/>
                </a:lnTo>
                <a:lnTo>
                  <a:pt x="30" y="46"/>
                </a:lnTo>
                <a:lnTo>
                  <a:pt x="30" y="67"/>
                </a:lnTo>
                <a:lnTo>
                  <a:pt x="34" y="78"/>
                </a:lnTo>
                <a:lnTo>
                  <a:pt x="34" y="84"/>
                </a:lnTo>
                <a:lnTo>
                  <a:pt x="34" y="75"/>
                </a:lnTo>
                <a:lnTo>
                  <a:pt x="34" y="75"/>
                </a:lnTo>
                <a:lnTo>
                  <a:pt x="38" y="79"/>
                </a:lnTo>
                <a:lnTo>
                  <a:pt x="38" y="34"/>
                </a:lnTo>
                <a:lnTo>
                  <a:pt x="38" y="40"/>
                </a:lnTo>
                <a:lnTo>
                  <a:pt x="41" y="36"/>
                </a:lnTo>
                <a:lnTo>
                  <a:pt x="41" y="102"/>
                </a:lnTo>
                <a:lnTo>
                  <a:pt x="45" y="111"/>
                </a:lnTo>
                <a:lnTo>
                  <a:pt x="45" y="126"/>
                </a:lnTo>
                <a:lnTo>
                  <a:pt x="45" y="100"/>
                </a:lnTo>
                <a:lnTo>
                  <a:pt x="49" y="79"/>
                </a:lnTo>
                <a:lnTo>
                  <a:pt x="49" y="52"/>
                </a:lnTo>
                <a:lnTo>
                  <a:pt x="49" y="57"/>
                </a:lnTo>
                <a:lnTo>
                  <a:pt x="52" y="36"/>
                </a:lnTo>
                <a:lnTo>
                  <a:pt x="52" y="15"/>
                </a:lnTo>
                <a:lnTo>
                  <a:pt x="52" y="30"/>
                </a:lnTo>
                <a:lnTo>
                  <a:pt x="56" y="30"/>
                </a:lnTo>
                <a:lnTo>
                  <a:pt x="56" y="117"/>
                </a:lnTo>
                <a:lnTo>
                  <a:pt x="60" y="112"/>
                </a:lnTo>
                <a:lnTo>
                  <a:pt x="60" y="121"/>
                </a:lnTo>
                <a:lnTo>
                  <a:pt x="60" y="96"/>
                </a:lnTo>
                <a:lnTo>
                  <a:pt x="64" y="48"/>
                </a:lnTo>
                <a:lnTo>
                  <a:pt x="64" y="127"/>
                </a:lnTo>
                <a:lnTo>
                  <a:pt x="64" y="117"/>
                </a:lnTo>
                <a:lnTo>
                  <a:pt x="67" y="114"/>
                </a:lnTo>
                <a:lnTo>
                  <a:pt x="67" y="46"/>
                </a:lnTo>
                <a:lnTo>
                  <a:pt x="67" y="49"/>
                </a:lnTo>
                <a:lnTo>
                  <a:pt x="71" y="39"/>
                </a:lnTo>
                <a:lnTo>
                  <a:pt x="71" y="45"/>
                </a:lnTo>
                <a:lnTo>
                  <a:pt x="71" y="33"/>
                </a:lnTo>
                <a:lnTo>
                  <a:pt x="71" y="40"/>
                </a:lnTo>
                <a:lnTo>
                  <a:pt x="75" y="36"/>
                </a:lnTo>
                <a:lnTo>
                  <a:pt x="75" y="21"/>
                </a:lnTo>
                <a:lnTo>
                  <a:pt x="79" y="27"/>
                </a:lnTo>
                <a:lnTo>
                  <a:pt x="79" y="19"/>
                </a:lnTo>
                <a:lnTo>
                  <a:pt x="79" y="49"/>
                </a:lnTo>
                <a:lnTo>
                  <a:pt x="82" y="54"/>
                </a:lnTo>
                <a:lnTo>
                  <a:pt x="82" y="10"/>
                </a:lnTo>
                <a:lnTo>
                  <a:pt x="82" y="21"/>
                </a:lnTo>
                <a:lnTo>
                  <a:pt x="86" y="12"/>
                </a:lnTo>
                <a:lnTo>
                  <a:pt x="86" y="51"/>
                </a:lnTo>
                <a:lnTo>
                  <a:pt x="90" y="45"/>
                </a:lnTo>
                <a:lnTo>
                  <a:pt x="90" y="55"/>
                </a:lnTo>
                <a:lnTo>
                  <a:pt x="94" y="63"/>
                </a:lnTo>
                <a:lnTo>
                  <a:pt x="94" y="97"/>
                </a:lnTo>
                <a:lnTo>
                  <a:pt x="94" y="58"/>
                </a:lnTo>
                <a:lnTo>
                  <a:pt x="94" y="63"/>
                </a:lnTo>
                <a:lnTo>
                  <a:pt x="97" y="22"/>
                </a:lnTo>
                <a:lnTo>
                  <a:pt x="97" y="19"/>
                </a:lnTo>
                <a:lnTo>
                  <a:pt x="97" y="28"/>
                </a:lnTo>
                <a:lnTo>
                  <a:pt x="101" y="37"/>
                </a:lnTo>
                <a:lnTo>
                  <a:pt x="101" y="16"/>
                </a:lnTo>
                <a:lnTo>
                  <a:pt x="101" y="19"/>
                </a:lnTo>
                <a:lnTo>
                  <a:pt x="105" y="21"/>
                </a:lnTo>
                <a:lnTo>
                  <a:pt x="105" y="34"/>
                </a:lnTo>
                <a:lnTo>
                  <a:pt x="105" y="22"/>
                </a:lnTo>
                <a:lnTo>
                  <a:pt x="109" y="37"/>
                </a:lnTo>
                <a:lnTo>
                  <a:pt x="109" y="67"/>
                </a:lnTo>
                <a:lnTo>
                  <a:pt x="112" y="76"/>
                </a:lnTo>
                <a:lnTo>
                  <a:pt x="112" y="87"/>
                </a:lnTo>
                <a:lnTo>
                  <a:pt x="112" y="52"/>
                </a:lnTo>
                <a:lnTo>
                  <a:pt x="116" y="45"/>
                </a:lnTo>
                <a:lnTo>
                  <a:pt x="116" y="40"/>
                </a:lnTo>
                <a:lnTo>
                  <a:pt x="116" y="48"/>
                </a:lnTo>
                <a:lnTo>
                  <a:pt x="120" y="46"/>
                </a:lnTo>
                <a:lnTo>
                  <a:pt x="120" y="121"/>
                </a:lnTo>
                <a:lnTo>
                  <a:pt x="124" y="124"/>
                </a:lnTo>
                <a:lnTo>
                  <a:pt x="124" y="39"/>
                </a:lnTo>
                <a:lnTo>
                  <a:pt x="127" y="21"/>
                </a:lnTo>
                <a:lnTo>
                  <a:pt x="127" y="34"/>
                </a:lnTo>
                <a:lnTo>
                  <a:pt x="127" y="15"/>
                </a:lnTo>
                <a:lnTo>
                  <a:pt x="131" y="30"/>
                </a:lnTo>
                <a:lnTo>
                  <a:pt x="131" y="22"/>
                </a:lnTo>
                <a:lnTo>
                  <a:pt x="131" y="46"/>
                </a:lnTo>
                <a:lnTo>
                  <a:pt x="135" y="13"/>
                </a:lnTo>
                <a:lnTo>
                  <a:pt x="135" y="0"/>
                </a:lnTo>
                <a:lnTo>
                  <a:pt x="135" y="15"/>
                </a:lnTo>
                <a:lnTo>
                  <a:pt x="139" y="28"/>
                </a:lnTo>
                <a:lnTo>
                  <a:pt x="139" y="91"/>
                </a:lnTo>
                <a:lnTo>
                  <a:pt x="139" y="90"/>
                </a:lnTo>
                <a:lnTo>
                  <a:pt x="142" y="84"/>
                </a:lnTo>
                <a:lnTo>
                  <a:pt x="142" y="99"/>
                </a:lnTo>
                <a:lnTo>
                  <a:pt x="142" y="73"/>
                </a:lnTo>
                <a:lnTo>
                  <a:pt x="146" y="61"/>
                </a:lnTo>
                <a:lnTo>
                  <a:pt x="146" y="22"/>
                </a:lnTo>
                <a:lnTo>
                  <a:pt x="150" y="24"/>
                </a:lnTo>
                <a:lnTo>
                  <a:pt x="150" y="6"/>
                </a:lnTo>
                <a:lnTo>
                  <a:pt x="150" y="42"/>
                </a:lnTo>
                <a:lnTo>
                  <a:pt x="154" y="73"/>
                </a:lnTo>
                <a:lnTo>
                  <a:pt x="154" y="103"/>
                </a:lnTo>
                <a:lnTo>
                  <a:pt x="157" y="100"/>
                </a:lnTo>
                <a:lnTo>
                  <a:pt x="157" y="114"/>
                </a:lnTo>
                <a:lnTo>
                  <a:pt x="157" y="39"/>
                </a:lnTo>
                <a:lnTo>
                  <a:pt x="161" y="43"/>
                </a:lnTo>
                <a:lnTo>
                  <a:pt x="161" y="0"/>
                </a:lnTo>
                <a:lnTo>
                  <a:pt x="165" y="7"/>
                </a:lnTo>
                <a:lnTo>
                  <a:pt x="165" y="9"/>
                </a:lnTo>
                <a:lnTo>
                  <a:pt x="165" y="7"/>
                </a:lnTo>
                <a:lnTo>
                  <a:pt x="169" y="15"/>
                </a:lnTo>
                <a:lnTo>
                  <a:pt x="169" y="19"/>
                </a:lnTo>
                <a:lnTo>
                  <a:pt x="169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2646363" y="1847850"/>
            <a:ext cx="261938" cy="171450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7" y="40"/>
              </a:cxn>
              <a:cxn ang="0">
                <a:pos x="15" y="36"/>
              </a:cxn>
              <a:cxn ang="0">
                <a:pos x="18" y="1"/>
              </a:cxn>
              <a:cxn ang="0">
                <a:pos x="22" y="51"/>
              </a:cxn>
              <a:cxn ang="0">
                <a:pos x="26" y="73"/>
              </a:cxn>
              <a:cxn ang="0">
                <a:pos x="30" y="15"/>
              </a:cxn>
              <a:cxn ang="0">
                <a:pos x="33" y="31"/>
              </a:cxn>
              <a:cxn ang="0">
                <a:pos x="41" y="49"/>
              </a:cxn>
              <a:cxn ang="0">
                <a:pos x="45" y="24"/>
              </a:cxn>
              <a:cxn ang="0">
                <a:pos x="45" y="12"/>
              </a:cxn>
              <a:cxn ang="0">
                <a:pos x="48" y="45"/>
              </a:cxn>
              <a:cxn ang="0">
                <a:pos x="52" y="39"/>
              </a:cxn>
              <a:cxn ang="0">
                <a:pos x="56" y="78"/>
              </a:cxn>
              <a:cxn ang="0">
                <a:pos x="60" y="43"/>
              </a:cxn>
              <a:cxn ang="0">
                <a:pos x="67" y="82"/>
              </a:cxn>
              <a:cxn ang="0">
                <a:pos x="71" y="34"/>
              </a:cxn>
              <a:cxn ang="0">
                <a:pos x="75" y="22"/>
              </a:cxn>
              <a:cxn ang="0">
                <a:pos x="78" y="78"/>
              </a:cxn>
              <a:cxn ang="0">
                <a:pos x="82" y="45"/>
              </a:cxn>
              <a:cxn ang="0">
                <a:pos x="86" y="27"/>
              </a:cxn>
              <a:cxn ang="0">
                <a:pos x="90" y="84"/>
              </a:cxn>
              <a:cxn ang="0">
                <a:pos x="93" y="100"/>
              </a:cxn>
              <a:cxn ang="0">
                <a:pos x="97" y="79"/>
              </a:cxn>
              <a:cxn ang="0">
                <a:pos x="101" y="49"/>
              </a:cxn>
              <a:cxn ang="0">
                <a:pos x="105" y="48"/>
              </a:cxn>
              <a:cxn ang="0">
                <a:pos x="108" y="81"/>
              </a:cxn>
              <a:cxn ang="0">
                <a:pos x="112" y="78"/>
              </a:cxn>
              <a:cxn ang="0">
                <a:pos x="116" y="64"/>
              </a:cxn>
              <a:cxn ang="0">
                <a:pos x="120" y="69"/>
              </a:cxn>
              <a:cxn ang="0">
                <a:pos x="123" y="37"/>
              </a:cxn>
              <a:cxn ang="0">
                <a:pos x="127" y="48"/>
              </a:cxn>
              <a:cxn ang="0">
                <a:pos x="131" y="63"/>
              </a:cxn>
              <a:cxn ang="0">
                <a:pos x="135" y="46"/>
              </a:cxn>
              <a:cxn ang="0">
                <a:pos x="138" y="40"/>
              </a:cxn>
              <a:cxn ang="0">
                <a:pos x="142" y="52"/>
              </a:cxn>
              <a:cxn ang="0">
                <a:pos x="142" y="48"/>
              </a:cxn>
              <a:cxn ang="0">
                <a:pos x="150" y="100"/>
              </a:cxn>
              <a:cxn ang="0">
                <a:pos x="150" y="93"/>
              </a:cxn>
              <a:cxn ang="0">
                <a:pos x="157" y="75"/>
              </a:cxn>
              <a:cxn ang="0">
                <a:pos x="161" y="76"/>
              </a:cxn>
              <a:cxn ang="0">
                <a:pos x="165" y="63"/>
              </a:cxn>
            </a:cxnLst>
            <a:rect l="0" t="0" r="r" b="b"/>
            <a:pathLst>
              <a:path w="165" h="108">
                <a:moveTo>
                  <a:pt x="0" y="1"/>
                </a:moveTo>
                <a:lnTo>
                  <a:pt x="3" y="6"/>
                </a:lnTo>
                <a:lnTo>
                  <a:pt x="3" y="21"/>
                </a:lnTo>
                <a:lnTo>
                  <a:pt x="7" y="25"/>
                </a:lnTo>
                <a:lnTo>
                  <a:pt x="7" y="19"/>
                </a:lnTo>
                <a:lnTo>
                  <a:pt x="7" y="40"/>
                </a:lnTo>
                <a:lnTo>
                  <a:pt x="11" y="52"/>
                </a:lnTo>
                <a:lnTo>
                  <a:pt x="11" y="40"/>
                </a:lnTo>
                <a:lnTo>
                  <a:pt x="15" y="36"/>
                </a:lnTo>
                <a:lnTo>
                  <a:pt x="15" y="6"/>
                </a:lnTo>
                <a:lnTo>
                  <a:pt x="18" y="3"/>
                </a:lnTo>
                <a:lnTo>
                  <a:pt x="18" y="1"/>
                </a:lnTo>
                <a:lnTo>
                  <a:pt x="18" y="19"/>
                </a:lnTo>
                <a:lnTo>
                  <a:pt x="22" y="18"/>
                </a:lnTo>
                <a:lnTo>
                  <a:pt x="22" y="51"/>
                </a:lnTo>
                <a:lnTo>
                  <a:pt x="22" y="49"/>
                </a:lnTo>
                <a:lnTo>
                  <a:pt x="26" y="52"/>
                </a:lnTo>
                <a:lnTo>
                  <a:pt x="26" y="73"/>
                </a:lnTo>
                <a:lnTo>
                  <a:pt x="30" y="87"/>
                </a:lnTo>
                <a:lnTo>
                  <a:pt x="30" y="12"/>
                </a:lnTo>
                <a:lnTo>
                  <a:pt x="30" y="15"/>
                </a:lnTo>
                <a:lnTo>
                  <a:pt x="33" y="18"/>
                </a:lnTo>
                <a:lnTo>
                  <a:pt x="33" y="7"/>
                </a:lnTo>
                <a:lnTo>
                  <a:pt x="33" y="31"/>
                </a:lnTo>
                <a:lnTo>
                  <a:pt x="37" y="33"/>
                </a:lnTo>
                <a:lnTo>
                  <a:pt x="37" y="43"/>
                </a:lnTo>
                <a:lnTo>
                  <a:pt x="41" y="49"/>
                </a:lnTo>
                <a:lnTo>
                  <a:pt x="41" y="54"/>
                </a:lnTo>
                <a:lnTo>
                  <a:pt x="41" y="36"/>
                </a:lnTo>
                <a:lnTo>
                  <a:pt x="45" y="24"/>
                </a:lnTo>
                <a:lnTo>
                  <a:pt x="45" y="27"/>
                </a:lnTo>
                <a:lnTo>
                  <a:pt x="45" y="4"/>
                </a:lnTo>
                <a:lnTo>
                  <a:pt x="45" y="12"/>
                </a:lnTo>
                <a:lnTo>
                  <a:pt x="48" y="7"/>
                </a:lnTo>
                <a:lnTo>
                  <a:pt x="48" y="0"/>
                </a:lnTo>
                <a:lnTo>
                  <a:pt x="48" y="45"/>
                </a:lnTo>
                <a:lnTo>
                  <a:pt x="52" y="63"/>
                </a:lnTo>
                <a:lnTo>
                  <a:pt x="52" y="37"/>
                </a:lnTo>
                <a:lnTo>
                  <a:pt x="52" y="39"/>
                </a:lnTo>
                <a:lnTo>
                  <a:pt x="56" y="27"/>
                </a:lnTo>
                <a:lnTo>
                  <a:pt x="56" y="27"/>
                </a:lnTo>
                <a:lnTo>
                  <a:pt x="56" y="78"/>
                </a:lnTo>
                <a:lnTo>
                  <a:pt x="60" y="87"/>
                </a:lnTo>
                <a:lnTo>
                  <a:pt x="60" y="94"/>
                </a:lnTo>
                <a:lnTo>
                  <a:pt x="60" y="43"/>
                </a:lnTo>
                <a:lnTo>
                  <a:pt x="63" y="21"/>
                </a:lnTo>
                <a:lnTo>
                  <a:pt x="63" y="72"/>
                </a:lnTo>
                <a:lnTo>
                  <a:pt x="67" y="82"/>
                </a:lnTo>
                <a:lnTo>
                  <a:pt x="67" y="12"/>
                </a:lnTo>
                <a:lnTo>
                  <a:pt x="67" y="43"/>
                </a:lnTo>
                <a:lnTo>
                  <a:pt x="71" y="34"/>
                </a:lnTo>
                <a:lnTo>
                  <a:pt x="71" y="6"/>
                </a:lnTo>
                <a:lnTo>
                  <a:pt x="71" y="27"/>
                </a:lnTo>
                <a:lnTo>
                  <a:pt x="75" y="22"/>
                </a:lnTo>
                <a:lnTo>
                  <a:pt x="75" y="58"/>
                </a:lnTo>
                <a:lnTo>
                  <a:pt x="78" y="63"/>
                </a:lnTo>
                <a:lnTo>
                  <a:pt x="78" y="78"/>
                </a:lnTo>
                <a:lnTo>
                  <a:pt x="78" y="63"/>
                </a:lnTo>
                <a:lnTo>
                  <a:pt x="82" y="64"/>
                </a:lnTo>
                <a:lnTo>
                  <a:pt x="82" y="45"/>
                </a:lnTo>
                <a:lnTo>
                  <a:pt x="82" y="49"/>
                </a:lnTo>
                <a:lnTo>
                  <a:pt x="86" y="45"/>
                </a:lnTo>
                <a:lnTo>
                  <a:pt x="86" y="27"/>
                </a:lnTo>
                <a:lnTo>
                  <a:pt x="86" y="46"/>
                </a:lnTo>
                <a:lnTo>
                  <a:pt x="90" y="70"/>
                </a:lnTo>
                <a:lnTo>
                  <a:pt x="90" y="84"/>
                </a:lnTo>
                <a:lnTo>
                  <a:pt x="90" y="45"/>
                </a:lnTo>
                <a:lnTo>
                  <a:pt x="93" y="40"/>
                </a:lnTo>
                <a:lnTo>
                  <a:pt x="93" y="100"/>
                </a:lnTo>
                <a:lnTo>
                  <a:pt x="93" y="99"/>
                </a:lnTo>
                <a:lnTo>
                  <a:pt x="97" y="106"/>
                </a:lnTo>
                <a:lnTo>
                  <a:pt x="97" y="79"/>
                </a:lnTo>
                <a:lnTo>
                  <a:pt x="97" y="84"/>
                </a:lnTo>
                <a:lnTo>
                  <a:pt x="101" y="70"/>
                </a:lnTo>
                <a:lnTo>
                  <a:pt x="101" y="49"/>
                </a:lnTo>
                <a:lnTo>
                  <a:pt x="101" y="58"/>
                </a:lnTo>
                <a:lnTo>
                  <a:pt x="105" y="36"/>
                </a:lnTo>
                <a:lnTo>
                  <a:pt x="105" y="48"/>
                </a:lnTo>
                <a:lnTo>
                  <a:pt x="105" y="45"/>
                </a:lnTo>
                <a:lnTo>
                  <a:pt x="108" y="49"/>
                </a:lnTo>
                <a:lnTo>
                  <a:pt x="108" y="81"/>
                </a:lnTo>
                <a:lnTo>
                  <a:pt x="108" y="70"/>
                </a:lnTo>
                <a:lnTo>
                  <a:pt x="112" y="75"/>
                </a:lnTo>
                <a:lnTo>
                  <a:pt x="112" y="78"/>
                </a:lnTo>
                <a:lnTo>
                  <a:pt x="112" y="60"/>
                </a:lnTo>
                <a:lnTo>
                  <a:pt x="116" y="55"/>
                </a:lnTo>
                <a:lnTo>
                  <a:pt x="116" y="64"/>
                </a:lnTo>
                <a:lnTo>
                  <a:pt x="116" y="43"/>
                </a:lnTo>
                <a:lnTo>
                  <a:pt x="116" y="63"/>
                </a:lnTo>
                <a:lnTo>
                  <a:pt x="120" y="69"/>
                </a:lnTo>
                <a:lnTo>
                  <a:pt x="120" y="42"/>
                </a:lnTo>
                <a:lnTo>
                  <a:pt x="123" y="39"/>
                </a:lnTo>
                <a:lnTo>
                  <a:pt x="123" y="37"/>
                </a:lnTo>
                <a:lnTo>
                  <a:pt x="123" y="58"/>
                </a:lnTo>
                <a:lnTo>
                  <a:pt x="127" y="60"/>
                </a:lnTo>
                <a:lnTo>
                  <a:pt x="127" y="48"/>
                </a:lnTo>
                <a:lnTo>
                  <a:pt x="127" y="52"/>
                </a:lnTo>
                <a:lnTo>
                  <a:pt x="131" y="52"/>
                </a:lnTo>
                <a:lnTo>
                  <a:pt x="131" y="63"/>
                </a:lnTo>
                <a:lnTo>
                  <a:pt x="131" y="46"/>
                </a:lnTo>
                <a:lnTo>
                  <a:pt x="135" y="43"/>
                </a:lnTo>
                <a:lnTo>
                  <a:pt x="135" y="46"/>
                </a:lnTo>
                <a:lnTo>
                  <a:pt x="135" y="40"/>
                </a:lnTo>
                <a:lnTo>
                  <a:pt x="135" y="40"/>
                </a:lnTo>
                <a:lnTo>
                  <a:pt x="138" y="40"/>
                </a:lnTo>
                <a:lnTo>
                  <a:pt x="138" y="36"/>
                </a:lnTo>
                <a:lnTo>
                  <a:pt x="138" y="55"/>
                </a:lnTo>
                <a:lnTo>
                  <a:pt x="142" y="52"/>
                </a:lnTo>
                <a:lnTo>
                  <a:pt x="142" y="60"/>
                </a:lnTo>
                <a:lnTo>
                  <a:pt x="142" y="46"/>
                </a:lnTo>
                <a:lnTo>
                  <a:pt x="142" y="48"/>
                </a:lnTo>
                <a:lnTo>
                  <a:pt x="146" y="61"/>
                </a:lnTo>
                <a:lnTo>
                  <a:pt x="146" y="97"/>
                </a:lnTo>
                <a:lnTo>
                  <a:pt x="150" y="100"/>
                </a:lnTo>
                <a:lnTo>
                  <a:pt x="150" y="108"/>
                </a:lnTo>
                <a:lnTo>
                  <a:pt x="150" y="84"/>
                </a:lnTo>
                <a:lnTo>
                  <a:pt x="150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75"/>
                </a:lnTo>
                <a:lnTo>
                  <a:pt x="157" y="85"/>
                </a:lnTo>
                <a:lnTo>
                  <a:pt x="157" y="66"/>
                </a:lnTo>
                <a:lnTo>
                  <a:pt x="161" y="76"/>
                </a:lnTo>
                <a:lnTo>
                  <a:pt x="161" y="58"/>
                </a:lnTo>
                <a:lnTo>
                  <a:pt x="161" y="61"/>
                </a:lnTo>
                <a:lnTo>
                  <a:pt x="165" y="63"/>
                </a:lnTo>
                <a:lnTo>
                  <a:pt x="165" y="58"/>
                </a:lnTo>
                <a:lnTo>
                  <a:pt x="165" y="6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2908300" y="1816100"/>
            <a:ext cx="273050" cy="185738"/>
          </a:xfrm>
          <a:custGeom>
            <a:avLst/>
            <a:gdLst/>
            <a:ahLst/>
            <a:cxnLst>
              <a:cxn ang="0">
                <a:pos x="3" y="75"/>
              </a:cxn>
              <a:cxn ang="0">
                <a:pos x="7" y="81"/>
              </a:cxn>
              <a:cxn ang="0">
                <a:pos x="11" y="86"/>
              </a:cxn>
              <a:cxn ang="0">
                <a:pos x="15" y="92"/>
              </a:cxn>
              <a:cxn ang="0">
                <a:pos x="22" y="110"/>
              </a:cxn>
              <a:cxn ang="0">
                <a:pos x="26" y="69"/>
              </a:cxn>
              <a:cxn ang="0">
                <a:pos x="30" y="65"/>
              </a:cxn>
              <a:cxn ang="0">
                <a:pos x="33" y="50"/>
              </a:cxn>
              <a:cxn ang="0">
                <a:pos x="37" y="23"/>
              </a:cxn>
              <a:cxn ang="0">
                <a:pos x="41" y="38"/>
              </a:cxn>
              <a:cxn ang="0">
                <a:pos x="44" y="27"/>
              </a:cxn>
              <a:cxn ang="0">
                <a:pos x="52" y="47"/>
              </a:cxn>
              <a:cxn ang="0">
                <a:pos x="56" y="69"/>
              </a:cxn>
              <a:cxn ang="0">
                <a:pos x="59" y="9"/>
              </a:cxn>
              <a:cxn ang="0">
                <a:pos x="63" y="12"/>
              </a:cxn>
              <a:cxn ang="0">
                <a:pos x="67" y="87"/>
              </a:cxn>
              <a:cxn ang="0">
                <a:pos x="71" y="42"/>
              </a:cxn>
              <a:cxn ang="0">
                <a:pos x="74" y="44"/>
              </a:cxn>
              <a:cxn ang="0">
                <a:pos x="78" y="32"/>
              </a:cxn>
              <a:cxn ang="0">
                <a:pos x="82" y="60"/>
              </a:cxn>
              <a:cxn ang="0">
                <a:pos x="86" y="75"/>
              </a:cxn>
              <a:cxn ang="0">
                <a:pos x="89" y="51"/>
              </a:cxn>
              <a:cxn ang="0">
                <a:pos x="93" y="87"/>
              </a:cxn>
              <a:cxn ang="0">
                <a:pos x="97" y="83"/>
              </a:cxn>
              <a:cxn ang="0">
                <a:pos x="104" y="41"/>
              </a:cxn>
              <a:cxn ang="0">
                <a:pos x="108" y="33"/>
              </a:cxn>
              <a:cxn ang="0">
                <a:pos x="108" y="35"/>
              </a:cxn>
              <a:cxn ang="0">
                <a:pos x="116" y="57"/>
              </a:cxn>
              <a:cxn ang="0">
                <a:pos x="119" y="72"/>
              </a:cxn>
              <a:cxn ang="0">
                <a:pos x="123" y="65"/>
              </a:cxn>
              <a:cxn ang="0">
                <a:pos x="127" y="89"/>
              </a:cxn>
              <a:cxn ang="0">
                <a:pos x="131" y="90"/>
              </a:cxn>
              <a:cxn ang="0">
                <a:pos x="134" y="68"/>
              </a:cxn>
              <a:cxn ang="0">
                <a:pos x="138" y="62"/>
              </a:cxn>
              <a:cxn ang="0">
                <a:pos x="138" y="80"/>
              </a:cxn>
              <a:cxn ang="0">
                <a:pos x="142" y="111"/>
              </a:cxn>
              <a:cxn ang="0">
                <a:pos x="149" y="56"/>
              </a:cxn>
              <a:cxn ang="0">
                <a:pos x="153" y="57"/>
              </a:cxn>
              <a:cxn ang="0">
                <a:pos x="157" y="60"/>
              </a:cxn>
              <a:cxn ang="0">
                <a:pos x="161" y="51"/>
              </a:cxn>
              <a:cxn ang="0">
                <a:pos x="164" y="63"/>
              </a:cxn>
              <a:cxn ang="0">
                <a:pos x="168" y="66"/>
              </a:cxn>
            </a:cxnLst>
            <a:rect l="0" t="0" r="r" b="b"/>
            <a:pathLst>
              <a:path w="172" h="117">
                <a:moveTo>
                  <a:pt x="0" y="86"/>
                </a:moveTo>
                <a:lnTo>
                  <a:pt x="3" y="83"/>
                </a:lnTo>
                <a:lnTo>
                  <a:pt x="3" y="75"/>
                </a:lnTo>
                <a:lnTo>
                  <a:pt x="3" y="77"/>
                </a:lnTo>
                <a:lnTo>
                  <a:pt x="7" y="72"/>
                </a:lnTo>
                <a:lnTo>
                  <a:pt x="7" y="81"/>
                </a:lnTo>
                <a:lnTo>
                  <a:pt x="7" y="77"/>
                </a:lnTo>
                <a:lnTo>
                  <a:pt x="11" y="75"/>
                </a:lnTo>
                <a:lnTo>
                  <a:pt x="11" y="86"/>
                </a:lnTo>
                <a:lnTo>
                  <a:pt x="11" y="84"/>
                </a:lnTo>
                <a:lnTo>
                  <a:pt x="15" y="78"/>
                </a:lnTo>
                <a:lnTo>
                  <a:pt x="15" y="92"/>
                </a:lnTo>
                <a:lnTo>
                  <a:pt x="18" y="86"/>
                </a:lnTo>
                <a:lnTo>
                  <a:pt x="18" y="105"/>
                </a:lnTo>
                <a:lnTo>
                  <a:pt x="22" y="110"/>
                </a:lnTo>
                <a:lnTo>
                  <a:pt x="22" y="117"/>
                </a:lnTo>
                <a:lnTo>
                  <a:pt x="22" y="80"/>
                </a:lnTo>
                <a:lnTo>
                  <a:pt x="26" y="69"/>
                </a:lnTo>
                <a:lnTo>
                  <a:pt x="26" y="27"/>
                </a:lnTo>
                <a:lnTo>
                  <a:pt x="30" y="21"/>
                </a:lnTo>
                <a:lnTo>
                  <a:pt x="30" y="65"/>
                </a:lnTo>
                <a:lnTo>
                  <a:pt x="33" y="74"/>
                </a:lnTo>
                <a:lnTo>
                  <a:pt x="33" y="83"/>
                </a:lnTo>
                <a:lnTo>
                  <a:pt x="33" y="50"/>
                </a:lnTo>
                <a:lnTo>
                  <a:pt x="37" y="48"/>
                </a:lnTo>
                <a:lnTo>
                  <a:pt x="37" y="21"/>
                </a:lnTo>
                <a:lnTo>
                  <a:pt x="37" y="23"/>
                </a:lnTo>
                <a:lnTo>
                  <a:pt x="41" y="17"/>
                </a:lnTo>
                <a:lnTo>
                  <a:pt x="41" y="15"/>
                </a:lnTo>
                <a:lnTo>
                  <a:pt x="41" y="38"/>
                </a:lnTo>
                <a:lnTo>
                  <a:pt x="44" y="42"/>
                </a:lnTo>
                <a:lnTo>
                  <a:pt x="44" y="50"/>
                </a:lnTo>
                <a:lnTo>
                  <a:pt x="44" y="27"/>
                </a:lnTo>
                <a:lnTo>
                  <a:pt x="48" y="24"/>
                </a:lnTo>
                <a:lnTo>
                  <a:pt x="48" y="45"/>
                </a:lnTo>
                <a:lnTo>
                  <a:pt x="52" y="47"/>
                </a:lnTo>
                <a:lnTo>
                  <a:pt x="52" y="33"/>
                </a:lnTo>
                <a:lnTo>
                  <a:pt x="52" y="57"/>
                </a:lnTo>
                <a:lnTo>
                  <a:pt x="56" y="69"/>
                </a:lnTo>
                <a:lnTo>
                  <a:pt x="56" y="35"/>
                </a:lnTo>
                <a:lnTo>
                  <a:pt x="56" y="44"/>
                </a:lnTo>
                <a:lnTo>
                  <a:pt x="59" y="9"/>
                </a:lnTo>
                <a:lnTo>
                  <a:pt x="59" y="0"/>
                </a:lnTo>
                <a:lnTo>
                  <a:pt x="59" y="5"/>
                </a:lnTo>
                <a:lnTo>
                  <a:pt x="63" y="12"/>
                </a:lnTo>
                <a:lnTo>
                  <a:pt x="63" y="36"/>
                </a:lnTo>
                <a:lnTo>
                  <a:pt x="67" y="44"/>
                </a:lnTo>
                <a:lnTo>
                  <a:pt x="67" y="87"/>
                </a:lnTo>
                <a:lnTo>
                  <a:pt x="67" y="81"/>
                </a:lnTo>
                <a:lnTo>
                  <a:pt x="71" y="78"/>
                </a:lnTo>
                <a:lnTo>
                  <a:pt x="71" y="42"/>
                </a:lnTo>
                <a:lnTo>
                  <a:pt x="74" y="36"/>
                </a:lnTo>
                <a:lnTo>
                  <a:pt x="74" y="47"/>
                </a:lnTo>
                <a:lnTo>
                  <a:pt x="74" y="44"/>
                </a:lnTo>
                <a:lnTo>
                  <a:pt x="78" y="27"/>
                </a:lnTo>
                <a:lnTo>
                  <a:pt x="78" y="14"/>
                </a:lnTo>
                <a:lnTo>
                  <a:pt x="78" y="32"/>
                </a:lnTo>
                <a:lnTo>
                  <a:pt x="82" y="33"/>
                </a:lnTo>
                <a:lnTo>
                  <a:pt x="82" y="78"/>
                </a:lnTo>
                <a:lnTo>
                  <a:pt x="82" y="60"/>
                </a:lnTo>
                <a:lnTo>
                  <a:pt x="86" y="59"/>
                </a:lnTo>
                <a:lnTo>
                  <a:pt x="86" y="51"/>
                </a:lnTo>
                <a:lnTo>
                  <a:pt x="86" y="75"/>
                </a:lnTo>
                <a:lnTo>
                  <a:pt x="89" y="93"/>
                </a:lnTo>
                <a:lnTo>
                  <a:pt x="89" y="104"/>
                </a:lnTo>
                <a:lnTo>
                  <a:pt x="89" y="51"/>
                </a:lnTo>
                <a:lnTo>
                  <a:pt x="93" y="30"/>
                </a:lnTo>
                <a:lnTo>
                  <a:pt x="93" y="30"/>
                </a:lnTo>
                <a:lnTo>
                  <a:pt x="93" y="87"/>
                </a:lnTo>
                <a:lnTo>
                  <a:pt x="97" y="84"/>
                </a:lnTo>
                <a:lnTo>
                  <a:pt x="97" y="92"/>
                </a:lnTo>
                <a:lnTo>
                  <a:pt x="97" y="83"/>
                </a:lnTo>
                <a:lnTo>
                  <a:pt x="101" y="78"/>
                </a:lnTo>
                <a:lnTo>
                  <a:pt x="101" y="38"/>
                </a:lnTo>
                <a:lnTo>
                  <a:pt x="104" y="41"/>
                </a:lnTo>
                <a:lnTo>
                  <a:pt x="104" y="32"/>
                </a:lnTo>
                <a:lnTo>
                  <a:pt x="104" y="36"/>
                </a:lnTo>
                <a:lnTo>
                  <a:pt x="108" y="33"/>
                </a:lnTo>
                <a:lnTo>
                  <a:pt x="108" y="36"/>
                </a:lnTo>
                <a:lnTo>
                  <a:pt x="108" y="26"/>
                </a:lnTo>
                <a:lnTo>
                  <a:pt x="108" y="35"/>
                </a:lnTo>
                <a:lnTo>
                  <a:pt x="112" y="30"/>
                </a:lnTo>
                <a:lnTo>
                  <a:pt x="112" y="51"/>
                </a:lnTo>
                <a:lnTo>
                  <a:pt x="116" y="57"/>
                </a:lnTo>
                <a:lnTo>
                  <a:pt x="116" y="35"/>
                </a:lnTo>
                <a:lnTo>
                  <a:pt x="119" y="44"/>
                </a:lnTo>
                <a:lnTo>
                  <a:pt x="119" y="72"/>
                </a:lnTo>
                <a:lnTo>
                  <a:pt x="119" y="66"/>
                </a:lnTo>
                <a:lnTo>
                  <a:pt x="123" y="72"/>
                </a:lnTo>
                <a:lnTo>
                  <a:pt x="123" y="65"/>
                </a:lnTo>
                <a:lnTo>
                  <a:pt x="123" y="81"/>
                </a:lnTo>
                <a:lnTo>
                  <a:pt x="127" y="83"/>
                </a:lnTo>
                <a:lnTo>
                  <a:pt x="127" y="89"/>
                </a:lnTo>
                <a:lnTo>
                  <a:pt x="127" y="80"/>
                </a:lnTo>
                <a:lnTo>
                  <a:pt x="127" y="89"/>
                </a:lnTo>
                <a:lnTo>
                  <a:pt x="131" y="90"/>
                </a:lnTo>
                <a:lnTo>
                  <a:pt x="131" y="62"/>
                </a:lnTo>
                <a:lnTo>
                  <a:pt x="134" y="65"/>
                </a:lnTo>
                <a:lnTo>
                  <a:pt x="134" y="68"/>
                </a:lnTo>
                <a:lnTo>
                  <a:pt x="134" y="60"/>
                </a:lnTo>
                <a:lnTo>
                  <a:pt x="134" y="63"/>
                </a:lnTo>
                <a:lnTo>
                  <a:pt x="138" y="62"/>
                </a:lnTo>
                <a:lnTo>
                  <a:pt x="138" y="81"/>
                </a:lnTo>
                <a:lnTo>
                  <a:pt x="138" y="59"/>
                </a:lnTo>
                <a:lnTo>
                  <a:pt x="138" y="80"/>
                </a:lnTo>
                <a:lnTo>
                  <a:pt x="142" y="95"/>
                </a:lnTo>
                <a:lnTo>
                  <a:pt x="142" y="116"/>
                </a:lnTo>
                <a:lnTo>
                  <a:pt x="142" y="111"/>
                </a:lnTo>
                <a:lnTo>
                  <a:pt x="146" y="98"/>
                </a:lnTo>
                <a:lnTo>
                  <a:pt x="146" y="62"/>
                </a:lnTo>
                <a:lnTo>
                  <a:pt x="149" y="56"/>
                </a:lnTo>
                <a:lnTo>
                  <a:pt x="149" y="20"/>
                </a:lnTo>
                <a:lnTo>
                  <a:pt x="153" y="27"/>
                </a:lnTo>
                <a:lnTo>
                  <a:pt x="153" y="57"/>
                </a:lnTo>
                <a:lnTo>
                  <a:pt x="153" y="51"/>
                </a:lnTo>
                <a:lnTo>
                  <a:pt x="157" y="57"/>
                </a:lnTo>
                <a:lnTo>
                  <a:pt x="157" y="60"/>
                </a:lnTo>
                <a:lnTo>
                  <a:pt x="157" y="50"/>
                </a:lnTo>
                <a:lnTo>
                  <a:pt x="157" y="56"/>
                </a:lnTo>
                <a:lnTo>
                  <a:pt x="161" y="51"/>
                </a:lnTo>
                <a:lnTo>
                  <a:pt x="161" y="77"/>
                </a:lnTo>
                <a:lnTo>
                  <a:pt x="161" y="69"/>
                </a:lnTo>
                <a:lnTo>
                  <a:pt x="164" y="63"/>
                </a:lnTo>
                <a:lnTo>
                  <a:pt x="164" y="54"/>
                </a:lnTo>
                <a:lnTo>
                  <a:pt x="168" y="54"/>
                </a:lnTo>
                <a:lnTo>
                  <a:pt x="168" y="66"/>
                </a:lnTo>
                <a:lnTo>
                  <a:pt x="172" y="69"/>
                </a:lnTo>
                <a:lnTo>
                  <a:pt x="172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181350" y="1830387"/>
            <a:ext cx="273050" cy="179388"/>
          </a:xfrm>
          <a:custGeom>
            <a:avLst/>
            <a:gdLst/>
            <a:ahLst/>
            <a:cxnLst>
              <a:cxn ang="0">
                <a:pos x="4" y="71"/>
              </a:cxn>
              <a:cxn ang="0">
                <a:pos x="7" y="45"/>
              </a:cxn>
              <a:cxn ang="0">
                <a:pos x="11" y="12"/>
              </a:cxn>
              <a:cxn ang="0">
                <a:pos x="19" y="62"/>
              </a:cxn>
              <a:cxn ang="0">
                <a:pos x="22" y="14"/>
              </a:cxn>
              <a:cxn ang="0">
                <a:pos x="26" y="56"/>
              </a:cxn>
              <a:cxn ang="0">
                <a:pos x="30" y="20"/>
              </a:cxn>
              <a:cxn ang="0">
                <a:pos x="34" y="68"/>
              </a:cxn>
              <a:cxn ang="0">
                <a:pos x="37" y="18"/>
              </a:cxn>
              <a:cxn ang="0">
                <a:pos x="41" y="101"/>
              </a:cxn>
              <a:cxn ang="0">
                <a:pos x="49" y="57"/>
              </a:cxn>
              <a:cxn ang="0">
                <a:pos x="52" y="113"/>
              </a:cxn>
              <a:cxn ang="0">
                <a:pos x="56" y="26"/>
              </a:cxn>
              <a:cxn ang="0">
                <a:pos x="60" y="9"/>
              </a:cxn>
              <a:cxn ang="0">
                <a:pos x="64" y="8"/>
              </a:cxn>
              <a:cxn ang="0">
                <a:pos x="67" y="32"/>
              </a:cxn>
              <a:cxn ang="0">
                <a:pos x="71" y="39"/>
              </a:cxn>
              <a:cxn ang="0">
                <a:pos x="75" y="77"/>
              </a:cxn>
              <a:cxn ang="0">
                <a:pos x="79" y="80"/>
              </a:cxn>
              <a:cxn ang="0">
                <a:pos x="82" y="23"/>
              </a:cxn>
              <a:cxn ang="0">
                <a:pos x="90" y="68"/>
              </a:cxn>
              <a:cxn ang="0">
                <a:pos x="94" y="51"/>
              </a:cxn>
              <a:cxn ang="0">
                <a:pos x="97" y="14"/>
              </a:cxn>
              <a:cxn ang="0">
                <a:pos x="101" y="102"/>
              </a:cxn>
              <a:cxn ang="0">
                <a:pos x="105" y="42"/>
              </a:cxn>
              <a:cxn ang="0">
                <a:pos x="109" y="48"/>
              </a:cxn>
              <a:cxn ang="0">
                <a:pos x="116" y="105"/>
              </a:cxn>
              <a:cxn ang="0">
                <a:pos x="120" y="27"/>
              </a:cxn>
              <a:cxn ang="0">
                <a:pos x="124" y="30"/>
              </a:cxn>
              <a:cxn ang="0">
                <a:pos x="127" y="35"/>
              </a:cxn>
              <a:cxn ang="0">
                <a:pos x="131" y="44"/>
              </a:cxn>
              <a:cxn ang="0">
                <a:pos x="135" y="38"/>
              </a:cxn>
              <a:cxn ang="0">
                <a:pos x="139" y="57"/>
              </a:cxn>
              <a:cxn ang="0">
                <a:pos x="142" y="36"/>
              </a:cxn>
              <a:cxn ang="0">
                <a:pos x="146" y="39"/>
              </a:cxn>
              <a:cxn ang="0">
                <a:pos x="150" y="50"/>
              </a:cxn>
              <a:cxn ang="0">
                <a:pos x="154" y="69"/>
              </a:cxn>
              <a:cxn ang="0">
                <a:pos x="157" y="45"/>
              </a:cxn>
              <a:cxn ang="0">
                <a:pos x="161" y="33"/>
              </a:cxn>
              <a:cxn ang="0">
                <a:pos x="165" y="35"/>
              </a:cxn>
              <a:cxn ang="0">
                <a:pos x="169" y="74"/>
              </a:cxn>
              <a:cxn ang="0">
                <a:pos x="172" y="60"/>
              </a:cxn>
            </a:cxnLst>
            <a:rect l="0" t="0" r="r" b="b"/>
            <a:pathLst>
              <a:path w="172" h="113">
                <a:moveTo>
                  <a:pt x="0" y="69"/>
                </a:moveTo>
                <a:lnTo>
                  <a:pt x="4" y="72"/>
                </a:lnTo>
                <a:lnTo>
                  <a:pt x="4" y="71"/>
                </a:lnTo>
                <a:lnTo>
                  <a:pt x="4" y="80"/>
                </a:lnTo>
                <a:lnTo>
                  <a:pt x="7" y="75"/>
                </a:lnTo>
                <a:lnTo>
                  <a:pt x="7" y="45"/>
                </a:lnTo>
                <a:lnTo>
                  <a:pt x="11" y="36"/>
                </a:lnTo>
                <a:lnTo>
                  <a:pt x="11" y="12"/>
                </a:lnTo>
                <a:lnTo>
                  <a:pt x="11" y="12"/>
                </a:lnTo>
                <a:lnTo>
                  <a:pt x="15" y="17"/>
                </a:lnTo>
                <a:lnTo>
                  <a:pt x="15" y="54"/>
                </a:lnTo>
                <a:lnTo>
                  <a:pt x="19" y="62"/>
                </a:lnTo>
                <a:lnTo>
                  <a:pt x="19" y="65"/>
                </a:lnTo>
                <a:lnTo>
                  <a:pt x="19" y="23"/>
                </a:lnTo>
                <a:lnTo>
                  <a:pt x="22" y="14"/>
                </a:lnTo>
                <a:lnTo>
                  <a:pt x="22" y="99"/>
                </a:lnTo>
                <a:lnTo>
                  <a:pt x="26" y="104"/>
                </a:lnTo>
                <a:lnTo>
                  <a:pt x="26" y="56"/>
                </a:lnTo>
                <a:lnTo>
                  <a:pt x="26" y="57"/>
                </a:lnTo>
                <a:lnTo>
                  <a:pt x="30" y="35"/>
                </a:lnTo>
                <a:lnTo>
                  <a:pt x="30" y="20"/>
                </a:lnTo>
                <a:lnTo>
                  <a:pt x="30" y="36"/>
                </a:lnTo>
                <a:lnTo>
                  <a:pt x="34" y="38"/>
                </a:lnTo>
                <a:lnTo>
                  <a:pt x="34" y="68"/>
                </a:lnTo>
                <a:lnTo>
                  <a:pt x="34" y="23"/>
                </a:lnTo>
                <a:lnTo>
                  <a:pt x="37" y="26"/>
                </a:lnTo>
                <a:lnTo>
                  <a:pt x="37" y="18"/>
                </a:lnTo>
                <a:lnTo>
                  <a:pt x="37" y="51"/>
                </a:lnTo>
                <a:lnTo>
                  <a:pt x="41" y="62"/>
                </a:lnTo>
                <a:lnTo>
                  <a:pt x="41" y="101"/>
                </a:lnTo>
                <a:lnTo>
                  <a:pt x="45" y="111"/>
                </a:lnTo>
                <a:lnTo>
                  <a:pt x="45" y="36"/>
                </a:lnTo>
                <a:lnTo>
                  <a:pt x="49" y="57"/>
                </a:lnTo>
                <a:lnTo>
                  <a:pt x="49" y="86"/>
                </a:lnTo>
                <a:lnTo>
                  <a:pt x="52" y="92"/>
                </a:lnTo>
                <a:lnTo>
                  <a:pt x="52" y="113"/>
                </a:lnTo>
                <a:lnTo>
                  <a:pt x="52" y="107"/>
                </a:lnTo>
                <a:lnTo>
                  <a:pt x="56" y="104"/>
                </a:lnTo>
                <a:lnTo>
                  <a:pt x="56" y="26"/>
                </a:lnTo>
                <a:lnTo>
                  <a:pt x="60" y="17"/>
                </a:lnTo>
                <a:lnTo>
                  <a:pt x="60" y="2"/>
                </a:lnTo>
                <a:lnTo>
                  <a:pt x="60" y="9"/>
                </a:lnTo>
                <a:lnTo>
                  <a:pt x="64" y="12"/>
                </a:lnTo>
                <a:lnTo>
                  <a:pt x="64" y="0"/>
                </a:lnTo>
                <a:lnTo>
                  <a:pt x="64" y="8"/>
                </a:lnTo>
                <a:lnTo>
                  <a:pt x="67" y="15"/>
                </a:lnTo>
                <a:lnTo>
                  <a:pt x="67" y="33"/>
                </a:lnTo>
                <a:lnTo>
                  <a:pt x="67" y="32"/>
                </a:lnTo>
                <a:lnTo>
                  <a:pt x="71" y="39"/>
                </a:lnTo>
                <a:lnTo>
                  <a:pt x="71" y="53"/>
                </a:lnTo>
                <a:lnTo>
                  <a:pt x="71" y="39"/>
                </a:lnTo>
                <a:lnTo>
                  <a:pt x="71" y="47"/>
                </a:lnTo>
                <a:lnTo>
                  <a:pt x="75" y="57"/>
                </a:lnTo>
                <a:lnTo>
                  <a:pt x="75" y="77"/>
                </a:lnTo>
                <a:lnTo>
                  <a:pt x="75" y="72"/>
                </a:lnTo>
                <a:lnTo>
                  <a:pt x="79" y="69"/>
                </a:lnTo>
                <a:lnTo>
                  <a:pt x="79" y="80"/>
                </a:lnTo>
                <a:lnTo>
                  <a:pt x="79" y="68"/>
                </a:lnTo>
                <a:lnTo>
                  <a:pt x="82" y="68"/>
                </a:lnTo>
                <a:lnTo>
                  <a:pt x="82" y="23"/>
                </a:lnTo>
                <a:lnTo>
                  <a:pt x="86" y="27"/>
                </a:lnTo>
                <a:lnTo>
                  <a:pt x="86" y="72"/>
                </a:lnTo>
                <a:lnTo>
                  <a:pt x="90" y="68"/>
                </a:lnTo>
                <a:lnTo>
                  <a:pt x="90" y="56"/>
                </a:lnTo>
                <a:lnTo>
                  <a:pt x="90" y="59"/>
                </a:lnTo>
                <a:lnTo>
                  <a:pt x="94" y="51"/>
                </a:lnTo>
                <a:lnTo>
                  <a:pt x="94" y="6"/>
                </a:lnTo>
                <a:lnTo>
                  <a:pt x="94" y="12"/>
                </a:lnTo>
                <a:lnTo>
                  <a:pt x="97" y="14"/>
                </a:lnTo>
                <a:lnTo>
                  <a:pt x="97" y="39"/>
                </a:lnTo>
                <a:lnTo>
                  <a:pt x="101" y="59"/>
                </a:lnTo>
                <a:lnTo>
                  <a:pt x="101" y="102"/>
                </a:lnTo>
                <a:lnTo>
                  <a:pt x="105" y="105"/>
                </a:lnTo>
                <a:lnTo>
                  <a:pt x="105" y="108"/>
                </a:lnTo>
                <a:lnTo>
                  <a:pt x="105" y="42"/>
                </a:lnTo>
                <a:lnTo>
                  <a:pt x="109" y="35"/>
                </a:lnTo>
                <a:lnTo>
                  <a:pt x="109" y="35"/>
                </a:lnTo>
                <a:lnTo>
                  <a:pt x="109" y="48"/>
                </a:lnTo>
                <a:lnTo>
                  <a:pt x="112" y="66"/>
                </a:lnTo>
                <a:lnTo>
                  <a:pt x="112" y="104"/>
                </a:lnTo>
                <a:lnTo>
                  <a:pt x="116" y="105"/>
                </a:lnTo>
                <a:lnTo>
                  <a:pt x="116" y="18"/>
                </a:lnTo>
                <a:lnTo>
                  <a:pt x="116" y="30"/>
                </a:lnTo>
                <a:lnTo>
                  <a:pt x="120" y="27"/>
                </a:lnTo>
                <a:lnTo>
                  <a:pt x="120" y="36"/>
                </a:lnTo>
                <a:lnTo>
                  <a:pt x="120" y="33"/>
                </a:lnTo>
                <a:lnTo>
                  <a:pt x="124" y="30"/>
                </a:lnTo>
                <a:lnTo>
                  <a:pt x="124" y="33"/>
                </a:lnTo>
                <a:lnTo>
                  <a:pt x="124" y="23"/>
                </a:lnTo>
                <a:lnTo>
                  <a:pt x="127" y="35"/>
                </a:lnTo>
                <a:lnTo>
                  <a:pt x="127" y="26"/>
                </a:lnTo>
                <a:lnTo>
                  <a:pt x="127" y="35"/>
                </a:lnTo>
                <a:lnTo>
                  <a:pt x="131" y="44"/>
                </a:lnTo>
                <a:lnTo>
                  <a:pt x="131" y="65"/>
                </a:lnTo>
                <a:lnTo>
                  <a:pt x="131" y="27"/>
                </a:lnTo>
                <a:lnTo>
                  <a:pt x="135" y="38"/>
                </a:lnTo>
                <a:lnTo>
                  <a:pt x="135" y="36"/>
                </a:lnTo>
                <a:lnTo>
                  <a:pt x="135" y="45"/>
                </a:lnTo>
                <a:lnTo>
                  <a:pt x="139" y="57"/>
                </a:lnTo>
                <a:lnTo>
                  <a:pt x="139" y="30"/>
                </a:lnTo>
                <a:lnTo>
                  <a:pt x="142" y="35"/>
                </a:lnTo>
                <a:lnTo>
                  <a:pt x="142" y="36"/>
                </a:lnTo>
                <a:lnTo>
                  <a:pt x="142" y="20"/>
                </a:lnTo>
                <a:lnTo>
                  <a:pt x="146" y="21"/>
                </a:lnTo>
                <a:lnTo>
                  <a:pt x="146" y="39"/>
                </a:lnTo>
                <a:lnTo>
                  <a:pt x="150" y="54"/>
                </a:lnTo>
                <a:lnTo>
                  <a:pt x="150" y="36"/>
                </a:lnTo>
                <a:lnTo>
                  <a:pt x="150" y="50"/>
                </a:lnTo>
                <a:lnTo>
                  <a:pt x="154" y="54"/>
                </a:lnTo>
                <a:lnTo>
                  <a:pt x="154" y="71"/>
                </a:lnTo>
                <a:lnTo>
                  <a:pt x="154" y="69"/>
                </a:lnTo>
                <a:lnTo>
                  <a:pt x="157" y="65"/>
                </a:lnTo>
                <a:lnTo>
                  <a:pt x="157" y="33"/>
                </a:lnTo>
                <a:lnTo>
                  <a:pt x="157" y="45"/>
                </a:lnTo>
                <a:lnTo>
                  <a:pt x="161" y="42"/>
                </a:lnTo>
                <a:lnTo>
                  <a:pt x="161" y="47"/>
                </a:lnTo>
                <a:lnTo>
                  <a:pt x="161" y="33"/>
                </a:lnTo>
                <a:lnTo>
                  <a:pt x="161" y="35"/>
                </a:lnTo>
                <a:lnTo>
                  <a:pt x="165" y="47"/>
                </a:lnTo>
                <a:lnTo>
                  <a:pt x="165" y="35"/>
                </a:lnTo>
                <a:lnTo>
                  <a:pt x="165" y="53"/>
                </a:lnTo>
                <a:lnTo>
                  <a:pt x="169" y="65"/>
                </a:lnTo>
                <a:lnTo>
                  <a:pt x="169" y="74"/>
                </a:lnTo>
                <a:lnTo>
                  <a:pt x="169" y="50"/>
                </a:lnTo>
                <a:lnTo>
                  <a:pt x="169" y="53"/>
                </a:lnTo>
                <a:lnTo>
                  <a:pt x="172" y="60"/>
                </a:lnTo>
                <a:lnTo>
                  <a:pt x="172" y="77"/>
                </a:lnTo>
                <a:lnTo>
                  <a:pt x="172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3454400" y="1816100"/>
            <a:ext cx="268288" cy="228600"/>
          </a:xfrm>
          <a:custGeom>
            <a:avLst/>
            <a:gdLst/>
            <a:ahLst/>
            <a:cxnLst>
              <a:cxn ang="0">
                <a:pos x="4" y="36"/>
              </a:cxn>
              <a:cxn ang="0">
                <a:pos x="8" y="36"/>
              </a:cxn>
              <a:cxn ang="0">
                <a:pos x="12" y="51"/>
              </a:cxn>
              <a:cxn ang="0">
                <a:pos x="15" y="32"/>
              </a:cxn>
              <a:cxn ang="0">
                <a:pos x="19" y="32"/>
              </a:cxn>
              <a:cxn ang="0">
                <a:pos x="23" y="48"/>
              </a:cxn>
              <a:cxn ang="0">
                <a:pos x="26" y="30"/>
              </a:cxn>
              <a:cxn ang="0">
                <a:pos x="30" y="56"/>
              </a:cxn>
              <a:cxn ang="0">
                <a:pos x="34" y="83"/>
              </a:cxn>
              <a:cxn ang="0">
                <a:pos x="38" y="123"/>
              </a:cxn>
              <a:cxn ang="0">
                <a:pos x="41" y="108"/>
              </a:cxn>
              <a:cxn ang="0">
                <a:pos x="45" y="86"/>
              </a:cxn>
              <a:cxn ang="0">
                <a:pos x="49" y="75"/>
              </a:cxn>
              <a:cxn ang="0">
                <a:pos x="53" y="83"/>
              </a:cxn>
              <a:cxn ang="0">
                <a:pos x="56" y="96"/>
              </a:cxn>
              <a:cxn ang="0">
                <a:pos x="60" y="92"/>
              </a:cxn>
              <a:cxn ang="0">
                <a:pos x="64" y="114"/>
              </a:cxn>
              <a:cxn ang="0">
                <a:pos x="68" y="134"/>
              </a:cxn>
              <a:cxn ang="0">
                <a:pos x="75" y="144"/>
              </a:cxn>
              <a:cxn ang="0">
                <a:pos x="79" y="131"/>
              </a:cxn>
              <a:cxn ang="0">
                <a:pos x="83" y="35"/>
              </a:cxn>
              <a:cxn ang="0">
                <a:pos x="86" y="24"/>
              </a:cxn>
              <a:cxn ang="0">
                <a:pos x="90" y="20"/>
              </a:cxn>
              <a:cxn ang="0">
                <a:pos x="94" y="18"/>
              </a:cxn>
              <a:cxn ang="0">
                <a:pos x="101" y="9"/>
              </a:cxn>
              <a:cxn ang="0">
                <a:pos x="105" y="23"/>
              </a:cxn>
              <a:cxn ang="0">
                <a:pos x="109" y="75"/>
              </a:cxn>
              <a:cxn ang="0">
                <a:pos x="113" y="59"/>
              </a:cxn>
              <a:cxn ang="0">
                <a:pos x="116" y="51"/>
              </a:cxn>
              <a:cxn ang="0">
                <a:pos x="120" y="24"/>
              </a:cxn>
              <a:cxn ang="0">
                <a:pos x="124" y="44"/>
              </a:cxn>
              <a:cxn ang="0">
                <a:pos x="128" y="17"/>
              </a:cxn>
              <a:cxn ang="0">
                <a:pos x="131" y="27"/>
              </a:cxn>
              <a:cxn ang="0">
                <a:pos x="135" y="53"/>
              </a:cxn>
              <a:cxn ang="0">
                <a:pos x="139" y="45"/>
              </a:cxn>
              <a:cxn ang="0">
                <a:pos x="146" y="101"/>
              </a:cxn>
              <a:cxn ang="0">
                <a:pos x="150" y="12"/>
              </a:cxn>
              <a:cxn ang="0">
                <a:pos x="154" y="77"/>
              </a:cxn>
              <a:cxn ang="0">
                <a:pos x="158" y="60"/>
              </a:cxn>
              <a:cxn ang="0">
                <a:pos x="161" y="60"/>
              </a:cxn>
              <a:cxn ang="0">
                <a:pos x="165" y="74"/>
              </a:cxn>
              <a:cxn ang="0">
                <a:pos x="169" y="72"/>
              </a:cxn>
            </a:cxnLst>
            <a:rect l="0" t="0" r="r" b="b"/>
            <a:pathLst>
              <a:path w="169" h="144">
                <a:moveTo>
                  <a:pt x="0" y="60"/>
                </a:moveTo>
                <a:lnTo>
                  <a:pt x="4" y="57"/>
                </a:lnTo>
                <a:lnTo>
                  <a:pt x="4" y="36"/>
                </a:lnTo>
                <a:lnTo>
                  <a:pt x="4" y="38"/>
                </a:lnTo>
                <a:lnTo>
                  <a:pt x="8" y="41"/>
                </a:lnTo>
                <a:lnTo>
                  <a:pt x="8" y="36"/>
                </a:lnTo>
                <a:lnTo>
                  <a:pt x="8" y="45"/>
                </a:lnTo>
                <a:lnTo>
                  <a:pt x="12" y="48"/>
                </a:lnTo>
                <a:lnTo>
                  <a:pt x="12" y="51"/>
                </a:lnTo>
                <a:lnTo>
                  <a:pt x="12" y="26"/>
                </a:lnTo>
                <a:lnTo>
                  <a:pt x="12" y="30"/>
                </a:lnTo>
                <a:lnTo>
                  <a:pt x="15" y="32"/>
                </a:lnTo>
                <a:lnTo>
                  <a:pt x="15" y="35"/>
                </a:lnTo>
                <a:lnTo>
                  <a:pt x="15" y="30"/>
                </a:lnTo>
                <a:lnTo>
                  <a:pt x="19" y="32"/>
                </a:lnTo>
                <a:lnTo>
                  <a:pt x="19" y="32"/>
                </a:lnTo>
                <a:lnTo>
                  <a:pt x="19" y="51"/>
                </a:lnTo>
                <a:lnTo>
                  <a:pt x="23" y="48"/>
                </a:lnTo>
                <a:lnTo>
                  <a:pt x="23" y="50"/>
                </a:lnTo>
                <a:lnTo>
                  <a:pt x="23" y="30"/>
                </a:lnTo>
                <a:lnTo>
                  <a:pt x="26" y="30"/>
                </a:lnTo>
                <a:lnTo>
                  <a:pt x="26" y="66"/>
                </a:lnTo>
                <a:lnTo>
                  <a:pt x="26" y="59"/>
                </a:lnTo>
                <a:lnTo>
                  <a:pt x="30" y="56"/>
                </a:lnTo>
                <a:lnTo>
                  <a:pt x="30" y="78"/>
                </a:lnTo>
                <a:lnTo>
                  <a:pt x="30" y="74"/>
                </a:lnTo>
                <a:lnTo>
                  <a:pt x="34" y="83"/>
                </a:lnTo>
                <a:lnTo>
                  <a:pt x="34" y="117"/>
                </a:lnTo>
                <a:lnTo>
                  <a:pt x="38" y="120"/>
                </a:lnTo>
                <a:lnTo>
                  <a:pt x="38" y="123"/>
                </a:lnTo>
                <a:lnTo>
                  <a:pt x="38" y="120"/>
                </a:lnTo>
                <a:lnTo>
                  <a:pt x="38" y="122"/>
                </a:lnTo>
                <a:lnTo>
                  <a:pt x="41" y="108"/>
                </a:lnTo>
                <a:lnTo>
                  <a:pt x="41" y="83"/>
                </a:lnTo>
                <a:lnTo>
                  <a:pt x="41" y="87"/>
                </a:lnTo>
                <a:lnTo>
                  <a:pt x="45" y="86"/>
                </a:lnTo>
                <a:lnTo>
                  <a:pt x="45" y="72"/>
                </a:lnTo>
                <a:lnTo>
                  <a:pt x="49" y="80"/>
                </a:lnTo>
                <a:lnTo>
                  <a:pt x="49" y="75"/>
                </a:lnTo>
                <a:lnTo>
                  <a:pt x="49" y="86"/>
                </a:lnTo>
                <a:lnTo>
                  <a:pt x="53" y="74"/>
                </a:lnTo>
                <a:lnTo>
                  <a:pt x="53" y="83"/>
                </a:lnTo>
                <a:lnTo>
                  <a:pt x="53" y="75"/>
                </a:lnTo>
                <a:lnTo>
                  <a:pt x="56" y="86"/>
                </a:lnTo>
                <a:lnTo>
                  <a:pt x="56" y="96"/>
                </a:lnTo>
                <a:lnTo>
                  <a:pt x="60" y="92"/>
                </a:lnTo>
                <a:lnTo>
                  <a:pt x="60" y="99"/>
                </a:lnTo>
                <a:lnTo>
                  <a:pt x="60" y="92"/>
                </a:lnTo>
                <a:lnTo>
                  <a:pt x="64" y="98"/>
                </a:lnTo>
                <a:lnTo>
                  <a:pt x="64" y="95"/>
                </a:lnTo>
                <a:lnTo>
                  <a:pt x="64" y="114"/>
                </a:lnTo>
                <a:lnTo>
                  <a:pt x="68" y="116"/>
                </a:lnTo>
                <a:lnTo>
                  <a:pt x="68" y="138"/>
                </a:lnTo>
                <a:lnTo>
                  <a:pt x="68" y="134"/>
                </a:lnTo>
                <a:lnTo>
                  <a:pt x="71" y="132"/>
                </a:lnTo>
                <a:lnTo>
                  <a:pt x="71" y="140"/>
                </a:lnTo>
                <a:lnTo>
                  <a:pt x="75" y="144"/>
                </a:lnTo>
                <a:lnTo>
                  <a:pt x="75" y="102"/>
                </a:lnTo>
                <a:lnTo>
                  <a:pt x="79" y="125"/>
                </a:lnTo>
                <a:lnTo>
                  <a:pt x="79" y="131"/>
                </a:lnTo>
                <a:lnTo>
                  <a:pt x="79" y="65"/>
                </a:lnTo>
                <a:lnTo>
                  <a:pt x="83" y="54"/>
                </a:lnTo>
                <a:lnTo>
                  <a:pt x="83" y="35"/>
                </a:lnTo>
                <a:lnTo>
                  <a:pt x="86" y="35"/>
                </a:lnTo>
                <a:lnTo>
                  <a:pt x="86" y="57"/>
                </a:lnTo>
                <a:lnTo>
                  <a:pt x="86" y="24"/>
                </a:lnTo>
                <a:lnTo>
                  <a:pt x="90" y="14"/>
                </a:lnTo>
                <a:lnTo>
                  <a:pt x="90" y="12"/>
                </a:lnTo>
                <a:lnTo>
                  <a:pt x="90" y="20"/>
                </a:lnTo>
                <a:lnTo>
                  <a:pt x="94" y="15"/>
                </a:lnTo>
                <a:lnTo>
                  <a:pt x="94" y="27"/>
                </a:lnTo>
                <a:lnTo>
                  <a:pt x="94" y="18"/>
                </a:lnTo>
                <a:lnTo>
                  <a:pt x="98" y="14"/>
                </a:lnTo>
                <a:lnTo>
                  <a:pt x="98" y="0"/>
                </a:lnTo>
                <a:lnTo>
                  <a:pt x="101" y="9"/>
                </a:lnTo>
                <a:lnTo>
                  <a:pt x="101" y="3"/>
                </a:lnTo>
                <a:lnTo>
                  <a:pt x="101" y="24"/>
                </a:lnTo>
                <a:lnTo>
                  <a:pt x="105" y="23"/>
                </a:lnTo>
                <a:lnTo>
                  <a:pt x="105" y="65"/>
                </a:lnTo>
                <a:lnTo>
                  <a:pt x="109" y="62"/>
                </a:lnTo>
                <a:lnTo>
                  <a:pt x="109" y="75"/>
                </a:lnTo>
                <a:lnTo>
                  <a:pt x="109" y="60"/>
                </a:lnTo>
                <a:lnTo>
                  <a:pt x="113" y="50"/>
                </a:lnTo>
                <a:lnTo>
                  <a:pt x="113" y="59"/>
                </a:lnTo>
                <a:lnTo>
                  <a:pt x="113" y="20"/>
                </a:lnTo>
                <a:lnTo>
                  <a:pt x="113" y="23"/>
                </a:lnTo>
                <a:lnTo>
                  <a:pt x="116" y="51"/>
                </a:lnTo>
                <a:lnTo>
                  <a:pt x="116" y="89"/>
                </a:lnTo>
                <a:lnTo>
                  <a:pt x="116" y="54"/>
                </a:lnTo>
                <a:lnTo>
                  <a:pt x="120" y="24"/>
                </a:lnTo>
                <a:lnTo>
                  <a:pt x="120" y="11"/>
                </a:lnTo>
                <a:lnTo>
                  <a:pt x="120" y="27"/>
                </a:lnTo>
                <a:lnTo>
                  <a:pt x="124" y="44"/>
                </a:lnTo>
                <a:lnTo>
                  <a:pt x="124" y="69"/>
                </a:lnTo>
                <a:lnTo>
                  <a:pt x="128" y="63"/>
                </a:lnTo>
                <a:lnTo>
                  <a:pt x="128" y="17"/>
                </a:lnTo>
                <a:lnTo>
                  <a:pt x="128" y="27"/>
                </a:lnTo>
                <a:lnTo>
                  <a:pt x="131" y="14"/>
                </a:lnTo>
                <a:lnTo>
                  <a:pt x="131" y="27"/>
                </a:lnTo>
                <a:lnTo>
                  <a:pt x="131" y="24"/>
                </a:lnTo>
                <a:lnTo>
                  <a:pt x="135" y="26"/>
                </a:lnTo>
                <a:lnTo>
                  <a:pt x="135" y="53"/>
                </a:lnTo>
                <a:lnTo>
                  <a:pt x="135" y="39"/>
                </a:lnTo>
                <a:lnTo>
                  <a:pt x="139" y="27"/>
                </a:lnTo>
                <a:lnTo>
                  <a:pt x="139" y="45"/>
                </a:lnTo>
                <a:lnTo>
                  <a:pt x="143" y="42"/>
                </a:lnTo>
                <a:lnTo>
                  <a:pt x="143" y="105"/>
                </a:lnTo>
                <a:lnTo>
                  <a:pt x="146" y="101"/>
                </a:lnTo>
                <a:lnTo>
                  <a:pt x="146" y="41"/>
                </a:lnTo>
                <a:lnTo>
                  <a:pt x="150" y="27"/>
                </a:lnTo>
                <a:lnTo>
                  <a:pt x="150" y="12"/>
                </a:lnTo>
                <a:lnTo>
                  <a:pt x="150" y="27"/>
                </a:lnTo>
                <a:lnTo>
                  <a:pt x="154" y="30"/>
                </a:lnTo>
                <a:lnTo>
                  <a:pt x="154" y="77"/>
                </a:lnTo>
                <a:lnTo>
                  <a:pt x="154" y="75"/>
                </a:lnTo>
                <a:lnTo>
                  <a:pt x="158" y="80"/>
                </a:lnTo>
                <a:lnTo>
                  <a:pt x="158" y="60"/>
                </a:lnTo>
                <a:lnTo>
                  <a:pt x="158" y="72"/>
                </a:lnTo>
                <a:lnTo>
                  <a:pt x="161" y="68"/>
                </a:lnTo>
                <a:lnTo>
                  <a:pt x="161" y="60"/>
                </a:lnTo>
                <a:lnTo>
                  <a:pt x="161" y="72"/>
                </a:lnTo>
                <a:lnTo>
                  <a:pt x="165" y="69"/>
                </a:lnTo>
                <a:lnTo>
                  <a:pt x="165" y="74"/>
                </a:lnTo>
                <a:lnTo>
                  <a:pt x="165" y="62"/>
                </a:lnTo>
                <a:lnTo>
                  <a:pt x="169" y="69"/>
                </a:lnTo>
                <a:lnTo>
                  <a:pt x="169" y="72"/>
                </a:lnTo>
                <a:lnTo>
                  <a:pt x="169" y="60"/>
                </a:lnTo>
                <a:lnTo>
                  <a:pt x="169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3722688" y="1797050"/>
            <a:ext cx="261938" cy="238125"/>
          </a:xfrm>
          <a:custGeom>
            <a:avLst/>
            <a:gdLst/>
            <a:ahLst/>
            <a:cxnLst>
              <a:cxn ang="0">
                <a:pos x="4" y="77"/>
              </a:cxn>
              <a:cxn ang="0">
                <a:pos x="7" y="96"/>
              </a:cxn>
              <a:cxn ang="0">
                <a:pos x="11" y="123"/>
              </a:cxn>
              <a:cxn ang="0">
                <a:pos x="19" y="150"/>
              </a:cxn>
              <a:cxn ang="0">
                <a:pos x="22" y="135"/>
              </a:cxn>
              <a:cxn ang="0">
                <a:pos x="22" y="140"/>
              </a:cxn>
              <a:cxn ang="0">
                <a:pos x="26" y="95"/>
              </a:cxn>
              <a:cxn ang="0">
                <a:pos x="30" y="86"/>
              </a:cxn>
              <a:cxn ang="0">
                <a:pos x="34" y="86"/>
              </a:cxn>
              <a:cxn ang="0">
                <a:pos x="41" y="93"/>
              </a:cxn>
              <a:cxn ang="0">
                <a:pos x="45" y="138"/>
              </a:cxn>
              <a:cxn ang="0">
                <a:pos x="45" y="144"/>
              </a:cxn>
              <a:cxn ang="0">
                <a:pos x="52" y="32"/>
              </a:cxn>
              <a:cxn ang="0">
                <a:pos x="52" y="80"/>
              </a:cxn>
              <a:cxn ang="0">
                <a:pos x="56" y="30"/>
              </a:cxn>
              <a:cxn ang="0">
                <a:pos x="60" y="35"/>
              </a:cxn>
              <a:cxn ang="0">
                <a:pos x="64" y="20"/>
              </a:cxn>
              <a:cxn ang="0">
                <a:pos x="71" y="6"/>
              </a:cxn>
              <a:cxn ang="0">
                <a:pos x="75" y="9"/>
              </a:cxn>
              <a:cxn ang="0">
                <a:pos x="75" y="14"/>
              </a:cxn>
              <a:cxn ang="0">
                <a:pos x="79" y="3"/>
              </a:cxn>
              <a:cxn ang="0">
                <a:pos x="82" y="6"/>
              </a:cxn>
              <a:cxn ang="0">
                <a:pos x="86" y="15"/>
              </a:cxn>
              <a:cxn ang="0">
                <a:pos x="90" y="65"/>
              </a:cxn>
              <a:cxn ang="0">
                <a:pos x="94" y="38"/>
              </a:cxn>
              <a:cxn ang="0">
                <a:pos x="97" y="29"/>
              </a:cxn>
              <a:cxn ang="0">
                <a:pos x="101" y="14"/>
              </a:cxn>
              <a:cxn ang="0">
                <a:pos x="105" y="32"/>
              </a:cxn>
              <a:cxn ang="0">
                <a:pos x="112" y="78"/>
              </a:cxn>
              <a:cxn ang="0">
                <a:pos x="116" y="44"/>
              </a:cxn>
              <a:cxn ang="0">
                <a:pos x="120" y="33"/>
              </a:cxn>
              <a:cxn ang="0">
                <a:pos x="124" y="68"/>
              </a:cxn>
              <a:cxn ang="0">
                <a:pos x="127" y="119"/>
              </a:cxn>
              <a:cxn ang="0">
                <a:pos x="131" y="96"/>
              </a:cxn>
              <a:cxn ang="0">
                <a:pos x="135" y="9"/>
              </a:cxn>
              <a:cxn ang="0">
                <a:pos x="139" y="14"/>
              </a:cxn>
              <a:cxn ang="0">
                <a:pos x="142" y="62"/>
              </a:cxn>
              <a:cxn ang="0">
                <a:pos x="146" y="102"/>
              </a:cxn>
              <a:cxn ang="0">
                <a:pos x="154" y="71"/>
              </a:cxn>
              <a:cxn ang="0">
                <a:pos x="157" y="83"/>
              </a:cxn>
              <a:cxn ang="0">
                <a:pos x="157" y="86"/>
              </a:cxn>
              <a:cxn ang="0">
                <a:pos x="165" y="56"/>
              </a:cxn>
            </a:cxnLst>
            <a:rect l="0" t="0" r="r" b="b"/>
            <a:pathLst>
              <a:path w="165" h="150">
                <a:moveTo>
                  <a:pt x="0" y="75"/>
                </a:moveTo>
                <a:lnTo>
                  <a:pt x="4" y="69"/>
                </a:lnTo>
                <a:lnTo>
                  <a:pt x="4" y="77"/>
                </a:lnTo>
                <a:lnTo>
                  <a:pt x="4" y="75"/>
                </a:lnTo>
                <a:lnTo>
                  <a:pt x="7" y="72"/>
                </a:lnTo>
                <a:lnTo>
                  <a:pt x="7" y="96"/>
                </a:lnTo>
                <a:lnTo>
                  <a:pt x="11" y="102"/>
                </a:lnTo>
                <a:lnTo>
                  <a:pt x="11" y="95"/>
                </a:lnTo>
                <a:lnTo>
                  <a:pt x="11" y="123"/>
                </a:lnTo>
                <a:lnTo>
                  <a:pt x="15" y="123"/>
                </a:lnTo>
                <a:lnTo>
                  <a:pt x="15" y="144"/>
                </a:lnTo>
                <a:lnTo>
                  <a:pt x="19" y="150"/>
                </a:lnTo>
                <a:lnTo>
                  <a:pt x="19" y="110"/>
                </a:lnTo>
                <a:lnTo>
                  <a:pt x="19" y="143"/>
                </a:lnTo>
                <a:lnTo>
                  <a:pt x="22" y="135"/>
                </a:lnTo>
                <a:lnTo>
                  <a:pt x="22" y="141"/>
                </a:lnTo>
                <a:lnTo>
                  <a:pt x="22" y="116"/>
                </a:lnTo>
                <a:lnTo>
                  <a:pt x="22" y="140"/>
                </a:lnTo>
                <a:lnTo>
                  <a:pt x="26" y="143"/>
                </a:lnTo>
                <a:lnTo>
                  <a:pt x="26" y="147"/>
                </a:lnTo>
                <a:lnTo>
                  <a:pt x="26" y="95"/>
                </a:lnTo>
                <a:lnTo>
                  <a:pt x="30" y="102"/>
                </a:lnTo>
                <a:lnTo>
                  <a:pt x="30" y="83"/>
                </a:lnTo>
                <a:lnTo>
                  <a:pt x="30" y="86"/>
                </a:lnTo>
                <a:lnTo>
                  <a:pt x="34" y="87"/>
                </a:lnTo>
                <a:lnTo>
                  <a:pt x="34" y="96"/>
                </a:lnTo>
                <a:lnTo>
                  <a:pt x="34" y="86"/>
                </a:lnTo>
                <a:lnTo>
                  <a:pt x="37" y="81"/>
                </a:lnTo>
                <a:lnTo>
                  <a:pt x="37" y="98"/>
                </a:lnTo>
                <a:lnTo>
                  <a:pt x="41" y="93"/>
                </a:lnTo>
                <a:lnTo>
                  <a:pt x="41" y="86"/>
                </a:lnTo>
                <a:lnTo>
                  <a:pt x="41" y="114"/>
                </a:lnTo>
                <a:lnTo>
                  <a:pt x="45" y="138"/>
                </a:lnTo>
                <a:lnTo>
                  <a:pt x="45" y="146"/>
                </a:lnTo>
                <a:lnTo>
                  <a:pt x="45" y="137"/>
                </a:lnTo>
                <a:lnTo>
                  <a:pt x="45" y="144"/>
                </a:lnTo>
                <a:lnTo>
                  <a:pt x="49" y="146"/>
                </a:lnTo>
                <a:lnTo>
                  <a:pt x="49" y="29"/>
                </a:lnTo>
                <a:lnTo>
                  <a:pt x="52" y="32"/>
                </a:lnTo>
                <a:lnTo>
                  <a:pt x="52" y="80"/>
                </a:lnTo>
                <a:lnTo>
                  <a:pt x="52" y="23"/>
                </a:lnTo>
                <a:lnTo>
                  <a:pt x="52" y="80"/>
                </a:lnTo>
                <a:lnTo>
                  <a:pt x="56" y="57"/>
                </a:lnTo>
                <a:lnTo>
                  <a:pt x="56" y="27"/>
                </a:lnTo>
                <a:lnTo>
                  <a:pt x="56" y="30"/>
                </a:lnTo>
                <a:lnTo>
                  <a:pt x="60" y="36"/>
                </a:lnTo>
                <a:lnTo>
                  <a:pt x="60" y="69"/>
                </a:lnTo>
                <a:lnTo>
                  <a:pt x="60" y="35"/>
                </a:lnTo>
                <a:lnTo>
                  <a:pt x="60" y="66"/>
                </a:lnTo>
                <a:lnTo>
                  <a:pt x="64" y="57"/>
                </a:lnTo>
                <a:lnTo>
                  <a:pt x="64" y="20"/>
                </a:lnTo>
                <a:lnTo>
                  <a:pt x="67" y="26"/>
                </a:lnTo>
                <a:lnTo>
                  <a:pt x="67" y="11"/>
                </a:lnTo>
                <a:lnTo>
                  <a:pt x="71" y="6"/>
                </a:lnTo>
                <a:lnTo>
                  <a:pt x="71" y="17"/>
                </a:lnTo>
                <a:lnTo>
                  <a:pt x="71" y="9"/>
                </a:lnTo>
                <a:lnTo>
                  <a:pt x="75" y="9"/>
                </a:lnTo>
                <a:lnTo>
                  <a:pt x="75" y="15"/>
                </a:lnTo>
                <a:lnTo>
                  <a:pt x="75" y="0"/>
                </a:lnTo>
                <a:lnTo>
                  <a:pt x="75" y="14"/>
                </a:lnTo>
                <a:lnTo>
                  <a:pt x="79" y="14"/>
                </a:lnTo>
                <a:lnTo>
                  <a:pt x="79" y="17"/>
                </a:lnTo>
                <a:lnTo>
                  <a:pt x="79" y="3"/>
                </a:lnTo>
                <a:lnTo>
                  <a:pt x="79" y="12"/>
                </a:lnTo>
                <a:lnTo>
                  <a:pt x="82" y="8"/>
                </a:lnTo>
                <a:lnTo>
                  <a:pt x="82" y="6"/>
                </a:lnTo>
                <a:lnTo>
                  <a:pt x="82" y="24"/>
                </a:lnTo>
                <a:lnTo>
                  <a:pt x="86" y="17"/>
                </a:lnTo>
                <a:lnTo>
                  <a:pt x="86" y="15"/>
                </a:lnTo>
                <a:lnTo>
                  <a:pt x="86" y="26"/>
                </a:lnTo>
                <a:lnTo>
                  <a:pt x="90" y="17"/>
                </a:lnTo>
                <a:lnTo>
                  <a:pt x="90" y="65"/>
                </a:lnTo>
                <a:lnTo>
                  <a:pt x="94" y="60"/>
                </a:lnTo>
                <a:lnTo>
                  <a:pt x="94" y="71"/>
                </a:lnTo>
                <a:lnTo>
                  <a:pt x="94" y="38"/>
                </a:lnTo>
                <a:lnTo>
                  <a:pt x="94" y="50"/>
                </a:lnTo>
                <a:lnTo>
                  <a:pt x="97" y="54"/>
                </a:lnTo>
                <a:lnTo>
                  <a:pt x="97" y="29"/>
                </a:lnTo>
                <a:lnTo>
                  <a:pt x="101" y="23"/>
                </a:lnTo>
                <a:lnTo>
                  <a:pt x="101" y="9"/>
                </a:lnTo>
                <a:lnTo>
                  <a:pt x="101" y="14"/>
                </a:lnTo>
                <a:lnTo>
                  <a:pt x="105" y="18"/>
                </a:lnTo>
                <a:lnTo>
                  <a:pt x="105" y="11"/>
                </a:lnTo>
                <a:lnTo>
                  <a:pt x="105" y="32"/>
                </a:lnTo>
                <a:lnTo>
                  <a:pt x="109" y="27"/>
                </a:lnTo>
                <a:lnTo>
                  <a:pt x="109" y="81"/>
                </a:lnTo>
                <a:lnTo>
                  <a:pt x="112" y="78"/>
                </a:lnTo>
                <a:lnTo>
                  <a:pt x="112" y="26"/>
                </a:lnTo>
                <a:lnTo>
                  <a:pt x="112" y="38"/>
                </a:lnTo>
                <a:lnTo>
                  <a:pt x="116" y="44"/>
                </a:lnTo>
                <a:lnTo>
                  <a:pt x="116" y="48"/>
                </a:lnTo>
                <a:lnTo>
                  <a:pt x="116" y="36"/>
                </a:lnTo>
                <a:lnTo>
                  <a:pt x="120" y="33"/>
                </a:lnTo>
                <a:lnTo>
                  <a:pt x="120" y="65"/>
                </a:lnTo>
                <a:lnTo>
                  <a:pt x="124" y="71"/>
                </a:lnTo>
                <a:lnTo>
                  <a:pt x="124" y="68"/>
                </a:lnTo>
                <a:lnTo>
                  <a:pt x="124" y="111"/>
                </a:lnTo>
                <a:lnTo>
                  <a:pt x="127" y="117"/>
                </a:lnTo>
                <a:lnTo>
                  <a:pt x="127" y="119"/>
                </a:lnTo>
                <a:lnTo>
                  <a:pt x="127" y="99"/>
                </a:lnTo>
                <a:lnTo>
                  <a:pt x="127" y="107"/>
                </a:lnTo>
                <a:lnTo>
                  <a:pt x="131" y="96"/>
                </a:lnTo>
                <a:lnTo>
                  <a:pt x="131" y="74"/>
                </a:lnTo>
                <a:lnTo>
                  <a:pt x="135" y="72"/>
                </a:lnTo>
                <a:lnTo>
                  <a:pt x="135" y="9"/>
                </a:lnTo>
                <a:lnTo>
                  <a:pt x="139" y="17"/>
                </a:lnTo>
                <a:lnTo>
                  <a:pt x="139" y="29"/>
                </a:lnTo>
                <a:lnTo>
                  <a:pt x="139" y="14"/>
                </a:lnTo>
                <a:lnTo>
                  <a:pt x="139" y="21"/>
                </a:lnTo>
                <a:lnTo>
                  <a:pt x="142" y="24"/>
                </a:lnTo>
                <a:lnTo>
                  <a:pt x="142" y="62"/>
                </a:lnTo>
                <a:lnTo>
                  <a:pt x="146" y="90"/>
                </a:lnTo>
                <a:lnTo>
                  <a:pt x="146" y="117"/>
                </a:lnTo>
                <a:lnTo>
                  <a:pt x="146" y="102"/>
                </a:lnTo>
                <a:lnTo>
                  <a:pt x="150" y="98"/>
                </a:lnTo>
                <a:lnTo>
                  <a:pt x="150" y="71"/>
                </a:lnTo>
                <a:lnTo>
                  <a:pt x="154" y="71"/>
                </a:lnTo>
                <a:lnTo>
                  <a:pt x="154" y="69"/>
                </a:lnTo>
                <a:lnTo>
                  <a:pt x="154" y="77"/>
                </a:lnTo>
                <a:lnTo>
                  <a:pt x="157" y="83"/>
                </a:lnTo>
                <a:lnTo>
                  <a:pt x="157" y="87"/>
                </a:lnTo>
                <a:lnTo>
                  <a:pt x="157" y="75"/>
                </a:lnTo>
                <a:lnTo>
                  <a:pt x="157" y="86"/>
                </a:lnTo>
                <a:lnTo>
                  <a:pt x="161" y="84"/>
                </a:lnTo>
                <a:lnTo>
                  <a:pt x="161" y="65"/>
                </a:lnTo>
                <a:lnTo>
                  <a:pt x="165" y="56"/>
                </a:lnTo>
                <a:lnTo>
                  <a:pt x="165" y="47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0" name="Freeform 76"/>
          <p:cNvSpPr>
            <a:spLocks/>
          </p:cNvSpPr>
          <p:nvPr/>
        </p:nvSpPr>
        <p:spPr bwMode="auto">
          <a:xfrm>
            <a:off x="3984625" y="1820862"/>
            <a:ext cx="261938" cy="204788"/>
          </a:xfrm>
          <a:custGeom>
            <a:avLst/>
            <a:gdLst/>
            <a:ahLst/>
            <a:cxnLst>
              <a:cxn ang="0">
                <a:pos x="4" y="66"/>
              </a:cxn>
              <a:cxn ang="0">
                <a:pos x="7" y="81"/>
              </a:cxn>
              <a:cxn ang="0">
                <a:pos x="11" y="18"/>
              </a:cxn>
              <a:cxn ang="0">
                <a:pos x="15" y="80"/>
              </a:cxn>
              <a:cxn ang="0">
                <a:pos x="19" y="17"/>
              </a:cxn>
              <a:cxn ang="0">
                <a:pos x="22" y="0"/>
              </a:cxn>
              <a:cxn ang="0">
                <a:pos x="26" y="57"/>
              </a:cxn>
              <a:cxn ang="0">
                <a:pos x="30" y="71"/>
              </a:cxn>
              <a:cxn ang="0">
                <a:pos x="33" y="30"/>
              </a:cxn>
              <a:cxn ang="0">
                <a:pos x="37" y="30"/>
              </a:cxn>
              <a:cxn ang="0">
                <a:pos x="41" y="33"/>
              </a:cxn>
              <a:cxn ang="0">
                <a:pos x="45" y="57"/>
              </a:cxn>
              <a:cxn ang="0">
                <a:pos x="48" y="33"/>
              </a:cxn>
              <a:cxn ang="0">
                <a:pos x="52" y="63"/>
              </a:cxn>
              <a:cxn ang="0">
                <a:pos x="56" y="30"/>
              </a:cxn>
              <a:cxn ang="0">
                <a:pos x="60" y="26"/>
              </a:cxn>
              <a:cxn ang="0">
                <a:pos x="63" y="44"/>
              </a:cxn>
              <a:cxn ang="0">
                <a:pos x="67" y="65"/>
              </a:cxn>
              <a:cxn ang="0">
                <a:pos x="71" y="59"/>
              </a:cxn>
              <a:cxn ang="0">
                <a:pos x="75" y="80"/>
              </a:cxn>
              <a:cxn ang="0">
                <a:pos x="82" y="42"/>
              </a:cxn>
              <a:cxn ang="0">
                <a:pos x="86" y="27"/>
              </a:cxn>
              <a:cxn ang="0">
                <a:pos x="90" y="24"/>
              </a:cxn>
              <a:cxn ang="0">
                <a:pos x="90" y="21"/>
              </a:cxn>
              <a:cxn ang="0">
                <a:pos x="93" y="23"/>
              </a:cxn>
              <a:cxn ang="0">
                <a:pos x="97" y="66"/>
              </a:cxn>
              <a:cxn ang="0">
                <a:pos x="105" y="105"/>
              </a:cxn>
              <a:cxn ang="0">
                <a:pos x="108" y="98"/>
              </a:cxn>
              <a:cxn ang="0">
                <a:pos x="112" y="87"/>
              </a:cxn>
              <a:cxn ang="0">
                <a:pos x="116" y="99"/>
              </a:cxn>
              <a:cxn ang="0">
                <a:pos x="120" y="93"/>
              </a:cxn>
              <a:cxn ang="0">
                <a:pos x="123" y="129"/>
              </a:cxn>
              <a:cxn ang="0">
                <a:pos x="127" y="116"/>
              </a:cxn>
              <a:cxn ang="0">
                <a:pos x="131" y="113"/>
              </a:cxn>
              <a:cxn ang="0">
                <a:pos x="135" y="119"/>
              </a:cxn>
              <a:cxn ang="0">
                <a:pos x="138" y="18"/>
              </a:cxn>
              <a:cxn ang="0">
                <a:pos x="142" y="23"/>
              </a:cxn>
              <a:cxn ang="0">
                <a:pos x="146" y="44"/>
              </a:cxn>
              <a:cxn ang="0">
                <a:pos x="150" y="60"/>
              </a:cxn>
              <a:cxn ang="0">
                <a:pos x="153" y="35"/>
              </a:cxn>
              <a:cxn ang="0">
                <a:pos x="157" y="35"/>
              </a:cxn>
              <a:cxn ang="0">
                <a:pos x="161" y="35"/>
              </a:cxn>
            </a:cxnLst>
            <a:rect l="0" t="0" r="r" b="b"/>
            <a:pathLst>
              <a:path w="165" h="129">
                <a:moveTo>
                  <a:pt x="0" y="48"/>
                </a:moveTo>
                <a:lnTo>
                  <a:pt x="4" y="51"/>
                </a:lnTo>
                <a:lnTo>
                  <a:pt x="4" y="66"/>
                </a:lnTo>
                <a:lnTo>
                  <a:pt x="4" y="59"/>
                </a:lnTo>
                <a:lnTo>
                  <a:pt x="7" y="66"/>
                </a:lnTo>
                <a:lnTo>
                  <a:pt x="7" y="81"/>
                </a:lnTo>
                <a:lnTo>
                  <a:pt x="7" y="56"/>
                </a:lnTo>
                <a:lnTo>
                  <a:pt x="11" y="38"/>
                </a:lnTo>
                <a:lnTo>
                  <a:pt x="11" y="18"/>
                </a:lnTo>
                <a:lnTo>
                  <a:pt x="11" y="23"/>
                </a:lnTo>
                <a:lnTo>
                  <a:pt x="15" y="35"/>
                </a:lnTo>
                <a:lnTo>
                  <a:pt x="15" y="80"/>
                </a:lnTo>
                <a:lnTo>
                  <a:pt x="15" y="74"/>
                </a:lnTo>
                <a:lnTo>
                  <a:pt x="19" y="66"/>
                </a:lnTo>
                <a:lnTo>
                  <a:pt x="19" y="17"/>
                </a:lnTo>
                <a:lnTo>
                  <a:pt x="22" y="3"/>
                </a:lnTo>
                <a:lnTo>
                  <a:pt x="22" y="15"/>
                </a:lnTo>
                <a:lnTo>
                  <a:pt x="22" y="0"/>
                </a:lnTo>
                <a:lnTo>
                  <a:pt x="22" y="12"/>
                </a:lnTo>
                <a:lnTo>
                  <a:pt x="26" y="18"/>
                </a:lnTo>
                <a:lnTo>
                  <a:pt x="26" y="57"/>
                </a:lnTo>
                <a:lnTo>
                  <a:pt x="30" y="66"/>
                </a:lnTo>
                <a:lnTo>
                  <a:pt x="30" y="75"/>
                </a:lnTo>
                <a:lnTo>
                  <a:pt x="30" y="71"/>
                </a:lnTo>
                <a:lnTo>
                  <a:pt x="33" y="56"/>
                </a:lnTo>
                <a:lnTo>
                  <a:pt x="33" y="27"/>
                </a:lnTo>
                <a:lnTo>
                  <a:pt x="33" y="30"/>
                </a:lnTo>
                <a:lnTo>
                  <a:pt x="37" y="35"/>
                </a:lnTo>
                <a:lnTo>
                  <a:pt x="37" y="44"/>
                </a:lnTo>
                <a:lnTo>
                  <a:pt x="37" y="30"/>
                </a:lnTo>
                <a:lnTo>
                  <a:pt x="37" y="42"/>
                </a:lnTo>
                <a:lnTo>
                  <a:pt x="41" y="42"/>
                </a:lnTo>
                <a:lnTo>
                  <a:pt x="41" y="33"/>
                </a:lnTo>
                <a:lnTo>
                  <a:pt x="41" y="44"/>
                </a:lnTo>
                <a:lnTo>
                  <a:pt x="45" y="50"/>
                </a:lnTo>
                <a:lnTo>
                  <a:pt x="45" y="57"/>
                </a:lnTo>
                <a:lnTo>
                  <a:pt x="45" y="41"/>
                </a:lnTo>
                <a:lnTo>
                  <a:pt x="45" y="47"/>
                </a:lnTo>
                <a:lnTo>
                  <a:pt x="48" y="33"/>
                </a:lnTo>
                <a:lnTo>
                  <a:pt x="48" y="72"/>
                </a:lnTo>
                <a:lnTo>
                  <a:pt x="48" y="66"/>
                </a:lnTo>
                <a:lnTo>
                  <a:pt x="52" y="63"/>
                </a:lnTo>
                <a:lnTo>
                  <a:pt x="52" y="65"/>
                </a:lnTo>
                <a:lnTo>
                  <a:pt x="52" y="47"/>
                </a:lnTo>
                <a:lnTo>
                  <a:pt x="56" y="30"/>
                </a:lnTo>
                <a:lnTo>
                  <a:pt x="56" y="21"/>
                </a:lnTo>
                <a:lnTo>
                  <a:pt x="56" y="27"/>
                </a:lnTo>
                <a:lnTo>
                  <a:pt x="60" y="26"/>
                </a:lnTo>
                <a:lnTo>
                  <a:pt x="60" y="54"/>
                </a:lnTo>
                <a:lnTo>
                  <a:pt x="60" y="53"/>
                </a:lnTo>
                <a:lnTo>
                  <a:pt x="63" y="44"/>
                </a:lnTo>
                <a:lnTo>
                  <a:pt x="63" y="42"/>
                </a:lnTo>
                <a:lnTo>
                  <a:pt x="63" y="69"/>
                </a:lnTo>
                <a:lnTo>
                  <a:pt x="67" y="65"/>
                </a:lnTo>
                <a:lnTo>
                  <a:pt x="67" y="53"/>
                </a:lnTo>
                <a:lnTo>
                  <a:pt x="71" y="56"/>
                </a:lnTo>
                <a:lnTo>
                  <a:pt x="71" y="59"/>
                </a:lnTo>
                <a:lnTo>
                  <a:pt x="71" y="36"/>
                </a:lnTo>
                <a:lnTo>
                  <a:pt x="75" y="30"/>
                </a:lnTo>
                <a:lnTo>
                  <a:pt x="75" y="80"/>
                </a:lnTo>
                <a:lnTo>
                  <a:pt x="78" y="86"/>
                </a:lnTo>
                <a:lnTo>
                  <a:pt x="78" y="47"/>
                </a:lnTo>
                <a:lnTo>
                  <a:pt x="82" y="42"/>
                </a:lnTo>
                <a:lnTo>
                  <a:pt x="82" y="20"/>
                </a:lnTo>
                <a:lnTo>
                  <a:pt x="82" y="29"/>
                </a:lnTo>
                <a:lnTo>
                  <a:pt x="86" y="27"/>
                </a:lnTo>
                <a:lnTo>
                  <a:pt x="86" y="15"/>
                </a:lnTo>
                <a:lnTo>
                  <a:pt x="86" y="32"/>
                </a:lnTo>
                <a:lnTo>
                  <a:pt x="90" y="24"/>
                </a:lnTo>
                <a:lnTo>
                  <a:pt x="90" y="29"/>
                </a:lnTo>
                <a:lnTo>
                  <a:pt x="90" y="20"/>
                </a:lnTo>
                <a:lnTo>
                  <a:pt x="90" y="21"/>
                </a:lnTo>
                <a:lnTo>
                  <a:pt x="93" y="20"/>
                </a:lnTo>
                <a:lnTo>
                  <a:pt x="93" y="15"/>
                </a:lnTo>
                <a:lnTo>
                  <a:pt x="93" y="23"/>
                </a:lnTo>
                <a:lnTo>
                  <a:pt x="97" y="36"/>
                </a:lnTo>
                <a:lnTo>
                  <a:pt x="97" y="30"/>
                </a:lnTo>
                <a:lnTo>
                  <a:pt x="97" y="66"/>
                </a:lnTo>
                <a:lnTo>
                  <a:pt x="101" y="81"/>
                </a:lnTo>
                <a:lnTo>
                  <a:pt x="101" y="108"/>
                </a:lnTo>
                <a:lnTo>
                  <a:pt x="105" y="105"/>
                </a:lnTo>
                <a:lnTo>
                  <a:pt x="105" y="92"/>
                </a:lnTo>
                <a:lnTo>
                  <a:pt x="108" y="96"/>
                </a:lnTo>
                <a:lnTo>
                  <a:pt x="108" y="98"/>
                </a:lnTo>
                <a:lnTo>
                  <a:pt x="108" y="87"/>
                </a:lnTo>
                <a:lnTo>
                  <a:pt x="112" y="81"/>
                </a:lnTo>
                <a:lnTo>
                  <a:pt x="112" y="87"/>
                </a:lnTo>
                <a:lnTo>
                  <a:pt x="112" y="86"/>
                </a:lnTo>
                <a:lnTo>
                  <a:pt x="116" y="90"/>
                </a:lnTo>
                <a:lnTo>
                  <a:pt x="116" y="99"/>
                </a:lnTo>
                <a:lnTo>
                  <a:pt x="116" y="95"/>
                </a:lnTo>
                <a:lnTo>
                  <a:pt x="120" y="98"/>
                </a:lnTo>
                <a:lnTo>
                  <a:pt x="120" y="93"/>
                </a:lnTo>
                <a:lnTo>
                  <a:pt x="120" y="108"/>
                </a:lnTo>
                <a:lnTo>
                  <a:pt x="123" y="114"/>
                </a:lnTo>
                <a:lnTo>
                  <a:pt x="123" y="129"/>
                </a:lnTo>
                <a:lnTo>
                  <a:pt x="127" y="122"/>
                </a:lnTo>
                <a:lnTo>
                  <a:pt x="127" y="125"/>
                </a:lnTo>
                <a:lnTo>
                  <a:pt x="127" y="116"/>
                </a:lnTo>
                <a:lnTo>
                  <a:pt x="131" y="123"/>
                </a:lnTo>
                <a:lnTo>
                  <a:pt x="131" y="125"/>
                </a:lnTo>
                <a:lnTo>
                  <a:pt x="131" y="113"/>
                </a:lnTo>
                <a:lnTo>
                  <a:pt x="131" y="119"/>
                </a:lnTo>
                <a:lnTo>
                  <a:pt x="135" y="116"/>
                </a:lnTo>
                <a:lnTo>
                  <a:pt x="135" y="119"/>
                </a:lnTo>
                <a:lnTo>
                  <a:pt x="135" y="78"/>
                </a:lnTo>
                <a:lnTo>
                  <a:pt x="138" y="50"/>
                </a:lnTo>
                <a:lnTo>
                  <a:pt x="138" y="18"/>
                </a:lnTo>
                <a:lnTo>
                  <a:pt x="138" y="32"/>
                </a:lnTo>
                <a:lnTo>
                  <a:pt x="142" y="32"/>
                </a:lnTo>
                <a:lnTo>
                  <a:pt x="142" y="23"/>
                </a:lnTo>
                <a:lnTo>
                  <a:pt x="142" y="42"/>
                </a:lnTo>
                <a:lnTo>
                  <a:pt x="146" y="47"/>
                </a:lnTo>
                <a:lnTo>
                  <a:pt x="146" y="44"/>
                </a:lnTo>
                <a:lnTo>
                  <a:pt x="146" y="75"/>
                </a:lnTo>
                <a:lnTo>
                  <a:pt x="150" y="71"/>
                </a:lnTo>
                <a:lnTo>
                  <a:pt x="150" y="60"/>
                </a:lnTo>
                <a:lnTo>
                  <a:pt x="150" y="65"/>
                </a:lnTo>
                <a:lnTo>
                  <a:pt x="153" y="54"/>
                </a:lnTo>
                <a:lnTo>
                  <a:pt x="153" y="35"/>
                </a:lnTo>
                <a:lnTo>
                  <a:pt x="157" y="35"/>
                </a:lnTo>
                <a:lnTo>
                  <a:pt x="157" y="60"/>
                </a:lnTo>
                <a:lnTo>
                  <a:pt x="157" y="35"/>
                </a:lnTo>
                <a:lnTo>
                  <a:pt x="161" y="38"/>
                </a:lnTo>
                <a:lnTo>
                  <a:pt x="161" y="29"/>
                </a:lnTo>
                <a:lnTo>
                  <a:pt x="161" y="35"/>
                </a:lnTo>
                <a:lnTo>
                  <a:pt x="165" y="29"/>
                </a:lnTo>
                <a:lnTo>
                  <a:pt x="165" y="5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4246563" y="1847850"/>
            <a:ext cx="249238" cy="176213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7" y="34"/>
              </a:cxn>
              <a:cxn ang="0">
                <a:pos x="11" y="27"/>
              </a:cxn>
              <a:cxn ang="0">
                <a:pos x="15" y="55"/>
              </a:cxn>
              <a:cxn ang="0">
                <a:pos x="18" y="55"/>
              </a:cxn>
              <a:cxn ang="0">
                <a:pos x="22" y="69"/>
              </a:cxn>
              <a:cxn ang="0">
                <a:pos x="26" y="40"/>
              </a:cxn>
              <a:cxn ang="0">
                <a:pos x="30" y="46"/>
              </a:cxn>
              <a:cxn ang="0">
                <a:pos x="33" y="42"/>
              </a:cxn>
              <a:cxn ang="0">
                <a:pos x="33" y="51"/>
              </a:cxn>
              <a:cxn ang="0">
                <a:pos x="41" y="15"/>
              </a:cxn>
              <a:cxn ang="0">
                <a:pos x="45" y="34"/>
              </a:cxn>
              <a:cxn ang="0">
                <a:pos x="48" y="43"/>
              </a:cxn>
              <a:cxn ang="0">
                <a:pos x="52" y="42"/>
              </a:cxn>
              <a:cxn ang="0">
                <a:pos x="56" y="69"/>
              </a:cxn>
              <a:cxn ang="0">
                <a:pos x="60" y="63"/>
              </a:cxn>
              <a:cxn ang="0">
                <a:pos x="63" y="54"/>
              </a:cxn>
              <a:cxn ang="0">
                <a:pos x="67" y="48"/>
              </a:cxn>
              <a:cxn ang="0">
                <a:pos x="71" y="45"/>
              </a:cxn>
              <a:cxn ang="0">
                <a:pos x="75" y="49"/>
              </a:cxn>
              <a:cxn ang="0">
                <a:pos x="78" y="67"/>
              </a:cxn>
              <a:cxn ang="0">
                <a:pos x="82" y="103"/>
              </a:cxn>
              <a:cxn ang="0">
                <a:pos x="86" y="96"/>
              </a:cxn>
              <a:cxn ang="0">
                <a:pos x="90" y="108"/>
              </a:cxn>
              <a:cxn ang="0">
                <a:pos x="93" y="73"/>
              </a:cxn>
              <a:cxn ang="0">
                <a:pos x="97" y="58"/>
              </a:cxn>
              <a:cxn ang="0">
                <a:pos x="101" y="79"/>
              </a:cxn>
              <a:cxn ang="0">
                <a:pos x="105" y="63"/>
              </a:cxn>
              <a:cxn ang="0">
                <a:pos x="105" y="64"/>
              </a:cxn>
              <a:cxn ang="0">
                <a:pos x="108" y="63"/>
              </a:cxn>
              <a:cxn ang="0">
                <a:pos x="112" y="75"/>
              </a:cxn>
              <a:cxn ang="0">
                <a:pos x="116" y="81"/>
              </a:cxn>
              <a:cxn ang="0">
                <a:pos x="120" y="109"/>
              </a:cxn>
              <a:cxn ang="0">
                <a:pos x="123" y="69"/>
              </a:cxn>
              <a:cxn ang="0">
                <a:pos x="127" y="57"/>
              </a:cxn>
              <a:cxn ang="0">
                <a:pos x="131" y="16"/>
              </a:cxn>
              <a:cxn ang="0">
                <a:pos x="135" y="10"/>
              </a:cxn>
              <a:cxn ang="0">
                <a:pos x="138" y="3"/>
              </a:cxn>
              <a:cxn ang="0">
                <a:pos x="142" y="0"/>
              </a:cxn>
              <a:cxn ang="0">
                <a:pos x="146" y="54"/>
              </a:cxn>
              <a:cxn ang="0">
                <a:pos x="150" y="76"/>
              </a:cxn>
              <a:cxn ang="0">
                <a:pos x="153" y="16"/>
              </a:cxn>
            </a:cxnLst>
            <a:rect l="0" t="0" r="r" b="b"/>
            <a:pathLst>
              <a:path w="157" h="111">
                <a:moveTo>
                  <a:pt x="0" y="39"/>
                </a:moveTo>
                <a:lnTo>
                  <a:pt x="3" y="45"/>
                </a:lnTo>
                <a:lnTo>
                  <a:pt x="3" y="4"/>
                </a:lnTo>
                <a:lnTo>
                  <a:pt x="7" y="7"/>
                </a:lnTo>
                <a:lnTo>
                  <a:pt x="7" y="6"/>
                </a:lnTo>
                <a:lnTo>
                  <a:pt x="7" y="34"/>
                </a:lnTo>
                <a:lnTo>
                  <a:pt x="11" y="31"/>
                </a:lnTo>
                <a:lnTo>
                  <a:pt x="11" y="21"/>
                </a:lnTo>
                <a:lnTo>
                  <a:pt x="11" y="27"/>
                </a:lnTo>
                <a:lnTo>
                  <a:pt x="15" y="30"/>
                </a:lnTo>
                <a:lnTo>
                  <a:pt x="15" y="27"/>
                </a:lnTo>
                <a:lnTo>
                  <a:pt x="15" y="55"/>
                </a:lnTo>
                <a:lnTo>
                  <a:pt x="18" y="61"/>
                </a:lnTo>
                <a:lnTo>
                  <a:pt x="18" y="70"/>
                </a:lnTo>
                <a:lnTo>
                  <a:pt x="18" y="55"/>
                </a:lnTo>
                <a:lnTo>
                  <a:pt x="18" y="58"/>
                </a:lnTo>
                <a:lnTo>
                  <a:pt x="22" y="57"/>
                </a:lnTo>
                <a:lnTo>
                  <a:pt x="22" y="69"/>
                </a:lnTo>
                <a:lnTo>
                  <a:pt x="22" y="67"/>
                </a:lnTo>
                <a:lnTo>
                  <a:pt x="26" y="55"/>
                </a:lnTo>
                <a:lnTo>
                  <a:pt x="26" y="40"/>
                </a:lnTo>
                <a:lnTo>
                  <a:pt x="26" y="54"/>
                </a:lnTo>
                <a:lnTo>
                  <a:pt x="30" y="45"/>
                </a:lnTo>
                <a:lnTo>
                  <a:pt x="30" y="46"/>
                </a:lnTo>
                <a:lnTo>
                  <a:pt x="30" y="36"/>
                </a:lnTo>
                <a:lnTo>
                  <a:pt x="30" y="43"/>
                </a:lnTo>
                <a:lnTo>
                  <a:pt x="33" y="42"/>
                </a:lnTo>
                <a:lnTo>
                  <a:pt x="33" y="57"/>
                </a:lnTo>
                <a:lnTo>
                  <a:pt x="33" y="36"/>
                </a:lnTo>
                <a:lnTo>
                  <a:pt x="33" y="51"/>
                </a:lnTo>
                <a:lnTo>
                  <a:pt x="37" y="45"/>
                </a:lnTo>
                <a:lnTo>
                  <a:pt x="37" y="18"/>
                </a:lnTo>
                <a:lnTo>
                  <a:pt x="41" y="15"/>
                </a:lnTo>
                <a:lnTo>
                  <a:pt x="41" y="0"/>
                </a:lnTo>
                <a:lnTo>
                  <a:pt x="41" y="15"/>
                </a:lnTo>
                <a:lnTo>
                  <a:pt x="45" y="34"/>
                </a:lnTo>
                <a:lnTo>
                  <a:pt x="45" y="63"/>
                </a:lnTo>
                <a:lnTo>
                  <a:pt x="45" y="60"/>
                </a:lnTo>
                <a:lnTo>
                  <a:pt x="48" y="43"/>
                </a:lnTo>
                <a:lnTo>
                  <a:pt x="48" y="19"/>
                </a:lnTo>
                <a:lnTo>
                  <a:pt x="48" y="36"/>
                </a:lnTo>
                <a:lnTo>
                  <a:pt x="52" y="42"/>
                </a:lnTo>
                <a:lnTo>
                  <a:pt x="52" y="67"/>
                </a:lnTo>
                <a:lnTo>
                  <a:pt x="56" y="64"/>
                </a:lnTo>
                <a:lnTo>
                  <a:pt x="56" y="69"/>
                </a:lnTo>
                <a:lnTo>
                  <a:pt x="56" y="45"/>
                </a:lnTo>
                <a:lnTo>
                  <a:pt x="60" y="46"/>
                </a:lnTo>
                <a:lnTo>
                  <a:pt x="60" y="63"/>
                </a:lnTo>
                <a:lnTo>
                  <a:pt x="60" y="45"/>
                </a:lnTo>
                <a:lnTo>
                  <a:pt x="60" y="58"/>
                </a:lnTo>
                <a:lnTo>
                  <a:pt x="63" y="54"/>
                </a:lnTo>
                <a:lnTo>
                  <a:pt x="63" y="48"/>
                </a:lnTo>
                <a:lnTo>
                  <a:pt x="63" y="52"/>
                </a:lnTo>
                <a:lnTo>
                  <a:pt x="67" y="48"/>
                </a:lnTo>
                <a:lnTo>
                  <a:pt x="67" y="34"/>
                </a:lnTo>
                <a:lnTo>
                  <a:pt x="67" y="51"/>
                </a:lnTo>
                <a:lnTo>
                  <a:pt x="71" y="45"/>
                </a:lnTo>
                <a:lnTo>
                  <a:pt x="71" y="54"/>
                </a:lnTo>
                <a:lnTo>
                  <a:pt x="71" y="52"/>
                </a:lnTo>
                <a:lnTo>
                  <a:pt x="75" y="49"/>
                </a:lnTo>
                <a:lnTo>
                  <a:pt x="75" y="73"/>
                </a:lnTo>
                <a:lnTo>
                  <a:pt x="78" y="70"/>
                </a:lnTo>
                <a:lnTo>
                  <a:pt x="78" y="67"/>
                </a:lnTo>
                <a:lnTo>
                  <a:pt x="78" y="88"/>
                </a:lnTo>
                <a:lnTo>
                  <a:pt x="82" y="88"/>
                </a:lnTo>
                <a:lnTo>
                  <a:pt x="82" y="103"/>
                </a:lnTo>
                <a:lnTo>
                  <a:pt x="86" y="105"/>
                </a:lnTo>
                <a:lnTo>
                  <a:pt x="86" y="111"/>
                </a:lnTo>
                <a:lnTo>
                  <a:pt x="86" y="96"/>
                </a:lnTo>
                <a:lnTo>
                  <a:pt x="86" y="109"/>
                </a:lnTo>
                <a:lnTo>
                  <a:pt x="90" y="100"/>
                </a:lnTo>
                <a:lnTo>
                  <a:pt x="90" y="108"/>
                </a:lnTo>
                <a:lnTo>
                  <a:pt x="90" y="85"/>
                </a:lnTo>
                <a:lnTo>
                  <a:pt x="93" y="87"/>
                </a:lnTo>
                <a:lnTo>
                  <a:pt x="93" y="73"/>
                </a:lnTo>
                <a:lnTo>
                  <a:pt x="93" y="81"/>
                </a:lnTo>
                <a:lnTo>
                  <a:pt x="97" y="73"/>
                </a:lnTo>
                <a:lnTo>
                  <a:pt x="97" y="58"/>
                </a:lnTo>
                <a:lnTo>
                  <a:pt x="97" y="78"/>
                </a:lnTo>
                <a:lnTo>
                  <a:pt x="101" y="75"/>
                </a:lnTo>
                <a:lnTo>
                  <a:pt x="101" y="79"/>
                </a:lnTo>
                <a:lnTo>
                  <a:pt x="101" y="63"/>
                </a:lnTo>
                <a:lnTo>
                  <a:pt x="101" y="63"/>
                </a:lnTo>
                <a:lnTo>
                  <a:pt x="105" y="63"/>
                </a:lnTo>
                <a:lnTo>
                  <a:pt x="105" y="69"/>
                </a:lnTo>
                <a:lnTo>
                  <a:pt x="105" y="61"/>
                </a:lnTo>
                <a:lnTo>
                  <a:pt x="105" y="64"/>
                </a:lnTo>
                <a:lnTo>
                  <a:pt x="108" y="67"/>
                </a:lnTo>
                <a:lnTo>
                  <a:pt x="108" y="73"/>
                </a:lnTo>
                <a:lnTo>
                  <a:pt x="108" y="63"/>
                </a:lnTo>
                <a:lnTo>
                  <a:pt x="108" y="72"/>
                </a:lnTo>
                <a:lnTo>
                  <a:pt x="112" y="70"/>
                </a:lnTo>
                <a:lnTo>
                  <a:pt x="112" y="75"/>
                </a:lnTo>
                <a:lnTo>
                  <a:pt x="112" y="58"/>
                </a:lnTo>
                <a:lnTo>
                  <a:pt x="112" y="67"/>
                </a:lnTo>
                <a:lnTo>
                  <a:pt x="116" y="81"/>
                </a:lnTo>
                <a:lnTo>
                  <a:pt x="116" y="76"/>
                </a:lnTo>
                <a:lnTo>
                  <a:pt x="116" y="96"/>
                </a:lnTo>
                <a:lnTo>
                  <a:pt x="120" y="109"/>
                </a:lnTo>
                <a:lnTo>
                  <a:pt x="120" y="30"/>
                </a:lnTo>
                <a:lnTo>
                  <a:pt x="123" y="21"/>
                </a:lnTo>
                <a:lnTo>
                  <a:pt x="123" y="69"/>
                </a:lnTo>
                <a:lnTo>
                  <a:pt x="127" y="55"/>
                </a:lnTo>
                <a:lnTo>
                  <a:pt x="127" y="57"/>
                </a:lnTo>
                <a:lnTo>
                  <a:pt x="127" y="57"/>
                </a:lnTo>
                <a:lnTo>
                  <a:pt x="131" y="33"/>
                </a:lnTo>
                <a:lnTo>
                  <a:pt x="131" y="37"/>
                </a:lnTo>
                <a:lnTo>
                  <a:pt x="131" y="16"/>
                </a:lnTo>
                <a:lnTo>
                  <a:pt x="131" y="31"/>
                </a:lnTo>
                <a:lnTo>
                  <a:pt x="135" y="21"/>
                </a:lnTo>
                <a:lnTo>
                  <a:pt x="135" y="10"/>
                </a:lnTo>
                <a:lnTo>
                  <a:pt x="135" y="16"/>
                </a:lnTo>
                <a:lnTo>
                  <a:pt x="138" y="6"/>
                </a:lnTo>
                <a:lnTo>
                  <a:pt x="138" y="3"/>
                </a:lnTo>
                <a:lnTo>
                  <a:pt x="138" y="33"/>
                </a:lnTo>
                <a:lnTo>
                  <a:pt x="142" y="34"/>
                </a:lnTo>
                <a:lnTo>
                  <a:pt x="142" y="0"/>
                </a:lnTo>
                <a:lnTo>
                  <a:pt x="142" y="7"/>
                </a:lnTo>
                <a:lnTo>
                  <a:pt x="146" y="6"/>
                </a:lnTo>
                <a:lnTo>
                  <a:pt x="146" y="54"/>
                </a:lnTo>
                <a:lnTo>
                  <a:pt x="150" y="64"/>
                </a:lnTo>
                <a:lnTo>
                  <a:pt x="150" y="79"/>
                </a:lnTo>
                <a:lnTo>
                  <a:pt x="150" y="76"/>
                </a:lnTo>
                <a:lnTo>
                  <a:pt x="153" y="75"/>
                </a:lnTo>
                <a:lnTo>
                  <a:pt x="153" y="6"/>
                </a:lnTo>
                <a:lnTo>
                  <a:pt x="153" y="16"/>
                </a:lnTo>
                <a:lnTo>
                  <a:pt x="157" y="19"/>
                </a:lnTo>
                <a:lnTo>
                  <a:pt x="157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4495800" y="1828800"/>
            <a:ext cx="249238" cy="195263"/>
          </a:xfrm>
          <a:custGeom>
            <a:avLst/>
            <a:gdLst/>
            <a:ahLst/>
            <a:cxnLst>
              <a:cxn ang="0">
                <a:pos x="4" y="64"/>
              </a:cxn>
              <a:cxn ang="0">
                <a:pos x="8" y="70"/>
              </a:cxn>
              <a:cxn ang="0">
                <a:pos x="11" y="39"/>
              </a:cxn>
              <a:cxn ang="0">
                <a:pos x="15" y="28"/>
              </a:cxn>
              <a:cxn ang="0">
                <a:pos x="19" y="40"/>
              </a:cxn>
              <a:cxn ang="0">
                <a:pos x="23" y="27"/>
              </a:cxn>
              <a:cxn ang="0">
                <a:pos x="26" y="10"/>
              </a:cxn>
              <a:cxn ang="0">
                <a:pos x="30" y="10"/>
              </a:cxn>
              <a:cxn ang="0">
                <a:pos x="34" y="40"/>
              </a:cxn>
              <a:cxn ang="0">
                <a:pos x="37" y="27"/>
              </a:cxn>
              <a:cxn ang="0">
                <a:pos x="41" y="28"/>
              </a:cxn>
              <a:cxn ang="0">
                <a:pos x="45" y="54"/>
              </a:cxn>
              <a:cxn ang="0">
                <a:pos x="49" y="43"/>
              </a:cxn>
              <a:cxn ang="0">
                <a:pos x="52" y="30"/>
              </a:cxn>
              <a:cxn ang="0">
                <a:pos x="56" y="28"/>
              </a:cxn>
              <a:cxn ang="0">
                <a:pos x="56" y="19"/>
              </a:cxn>
              <a:cxn ang="0">
                <a:pos x="60" y="64"/>
              </a:cxn>
              <a:cxn ang="0">
                <a:pos x="64" y="82"/>
              </a:cxn>
              <a:cxn ang="0">
                <a:pos x="67" y="54"/>
              </a:cxn>
              <a:cxn ang="0">
                <a:pos x="71" y="43"/>
              </a:cxn>
              <a:cxn ang="0">
                <a:pos x="75" y="55"/>
              </a:cxn>
              <a:cxn ang="0">
                <a:pos x="82" y="7"/>
              </a:cxn>
              <a:cxn ang="0">
                <a:pos x="86" y="33"/>
              </a:cxn>
              <a:cxn ang="0">
                <a:pos x="86" y="31"/>
              </a:cxn>
              <a:cxn ang="0">
                <a:pos x="90" y="61"/>
              </a:cxn>
              <a:cxn ang="0">
                <a:pos x="94" y="37"/>
              </a:cxn>
              <a:cxn ang="0">
                <a:pos x="97" y="25"/>
              </a:cxn>
              <a:cxn ang="0">
                <a:pos x="101" y="64"/>
              </a:cxn>
              <a:cxn ang="0">
                <a:pos x="105" y="10"/>
              </a:cxn>
              <a:cxn ang="0">
                <a:pos x="112" y="97"/>
              </a:cxn>
              <a:cxn ang="0">
                <a:pos x="116" y="46"/>
              </a:cxn>
              <a:cxn ang="0">
                <a:pos x="120" y="49"/>
              </a:cxn>
              <a:cxn ang="0">
                <a:pos x="124" y="118"/>
              </a:cxn>
              <a:cxn ang="0">
                <a:pos x="127" y="39"/>
              </a:cxn>
              <a:cxn ang="0">
                <a:pos x="131" y="105"/>
              </a:cxn>
              <a:cxn ang="0">
                <a:pos x="131" y="58"/>
              </a:cxn>
              <a:cxn ang="0">
                <a:pos x="135" y="28"/>
              </a:cxn>
              <a:cxn ang="0">
                <a:pos x="139" y="79"/>
              </a:cxn>
              <a:cxn ang="0">
                <a:pos x="142" y="108"/>
              </a:cxn>
              <a:cxn ang="0">
                <a:pos x="146" y="39"/>
              </a:cxn>
              <a:cxn ang="0">
                <a:pos x="150" y="51"/>
              </a:cxn>
              <a:cxn ang="0">
                <a:pos x="154" y="123"/>
              </a:cxn>
            </a:cxnLst>
            <a:rect l="0" t="0" r="r" b="b"/>
            <a:pathLst>
              <a:path w="157" h="123">
                <a:moveTo>
                  <a:pt x="0" y="28"/>
                </a:moveTo>
                <a:lnTo>
                  <a:pt x="0" y="60"/>
                </a:lnTo>
                <a:lnTo>
                  <a:pt x="4" y="64"/>
                </a:lnTo>
                <a:lnTo>
                  <a:pt x="4" y="51"/>
                </a:lnTo>
                <a:lnTo>
                  <a:pt x="4" y="72"/>
                </a:lnTo>
                <a:lnTo>
                  <a:pt x="8" y="70"/>
                </a:lnTo>
                <a:lnTo>
                  <a:pt x="8" y="30"/>
                </a:lnTo>
                <a:lnTo>
                  <a:pt x="11" y="27"/>
                </a:lnTo>
                <a:lnTo>
                  <a:pt x="11" y="39"/>
                </a:lnTo>
                <a:lnTo>
                  <a:pt x="11" y="25"/>
                </a:lnTo>
                <a:lnTo>
                  <a:pt x="11" y="31"/>
                </a:lnTo>
                <a:lnTo>
                  <a:pt x="15" y="28"/>
                </a:lnTo>
                <a:lnTo>
                  <a:pt x="15" y="63"/>
                </a:lnTo>
                <a:lnTo>
                  <a:pt x="15" y="43"/>
                </a:lnTo>
                <a:lnTo>
                  <a:pt x="19" y="40"/>
                </a:lnTo>
                <a:lnTo>
                  <a:pt x="19" y="13"/>
                </a:lnTo>
                <a:lnTo>
                  <a:pt x="19" y="16"/>
                </a:lnTo>
                <a:lnTo>
                  <a:pt x="23" y="27"/>
                </a:lnTo>
                <a:lnTo>
                  <a:pt x="23" y="13"/>
                </a:lnTo>
                <a:lnTo>
                  <a:pt x="23" y="15"/>
                </a:lnTo>
                <a:lnTo>
                  <a:pt x="26" y="10"/>
                </a:lnTo>
                <a:lnTo>
                  <a:pt x="26" y="19"/>
                </a:lnTo>
                <a:lnTo>
                  <a:pt x="26" y="3"/>
                </a:lnTo>
                <a:lnTo>
                  <a:pt x="30" y="10"/>
                </a:lnTo>
                <a:lnTo>
                  <a:pt x="30" y="1"/>
                </a:lnTo>
                <a:lnTo>
                  <a:pt x="30" y="24"/>
                </a:lnTo>
                <a:lnTo>
                  <a:pt x="34" y="40"/>
                </a:lnTo>
                <a:lnTo>
                  <a:pt x="34" y="87"/>
                </a:lnTo>
                <a:lnTo>
                  <a:pt x="34" y="33"/>
                </a:lnTo>
                <a:lnTo>
                  <a:pt x="37" y="27"/>
                </a:lnTo>
                <a:lnTo>
                  <a:pt x="37" y="19"/>
                </a:lnTo>
                <a:lnTo>
                  <a:pt x="37" y="34"/>
                </a:lnTo>
                <a:lnTo>
                  <a:pt x="41" y="28"/>
                </a:lnTo>
                <a:lnTo>
                  <a:pt x="41" y="51"/>
                </a:lnTo>
                <a:lnTo>
                  <a:pt x="41" y="49"/>
                </a:lnTo>
                <a:lnTo>
                  <a:pt x="45" y="54"/>
                </a:lnTo>
                <a:lnTo>
                  <a:pt x="45" y="72"/>
                </a:lnTo>
                <a:lnTo>
                  <a:pt x="45" y="60"/>
                </a:lnTo>
                <a:lnTo>
                  <a:pt x="49" y="43"/>
                </a:lnTo>
                <a:lnTo>
                  <a:pt x="49" y="19"/>
                </a:lnTo>
                <a:lnTo>
                  <a:pt x="49" y="27"/>
                </a:lnTo>
                <a:lnTo>
                  <a:pt x="52" y="30"/>
                </a:lnTo>
                <a:lnTo>
                  <a:pt x="52" y="34"/>
                </a:lnTo>
                <a:lnTo>
                  <a:pt x="52" y="27"/>
                </a:lnTo>
                <a:lnTo>
                  <a:pt x="56" y="28"/>
                </a:lnTo>
                <a:lnTo>
                  <a:pt x="56" y="48"/>
                </a:lnTo>
                <a:lnTo>
                  <a:pt x="56" y="9"/>
                </a:lnTo>
                <a:lnTo>
                  <a:pt x="56" y="19"/>
                </a:lnTo>
                <a:lnTo>
                  <a:pt x="60" y="19"/>
                </a:lnTo>
                <a:lnTo>
                  <a:pt x="60" y="18"/>
                </a:lnTo>
                <a:lnTo>
                  <a:pt x="60" y="64"/>
                </a:lnTo>
                <a:lnTo>
                  <a:pt x="64" y="84"/>
                </a:lnTo>
                <a:lnTo>
                  <a:pt x="64" y="106"/>
                </a:lnTo>
                <a:lnTo>
                  <a:pt x="64" y="82"/>
                </a:lnTo>
                <a:lnTo>
                  <a:pt x="64" y="91"/>
                </a:lnTo>
                <a:lnTo>
                  <a:pt x="67" y="90"/>
                </a:lnTo>
                <a:lnTo>
                  <a:pt x="67" y="54"/>
                </a:lnTo>
                <a:lnTo>
                  <a:pt x="71" y="57"/>
                </a:lnTo>
                <a:lnTo>
                  <a:pt x="71" y="64"/>
                </a:lnTo>
                <a:lnTo>
                  <a:pt x="71" y="43"/>
                </a:lnTo>
                <a:lnTo>
                  <a:pt x="75" y="58"/>
                </a:lnTo>
                <a:lnTo>
                  <a:pt x="75" y="75"/>
                </a:lnTo>
                <a:lnTo>
                  <a:pt x="75" y="55"/>
                </a:lnTo>
                <a:lnTo>
                  <a:pt x="79" y="51"/>
                </a:lnTo>
                <a:lnTo>
                  <a:pt x="79" y="0"/>
                </a:lnTo>
                <a:lnTo>
                  <a:pt x="82" y="7"/>
                </a:lnTo>
                <a:lnTo>
                  <a:pt x="82" y="49"/>
                </a:lnTo>
                <a:lnTo>
                  <a:pt x="82" y="43"/>
                </a:lnTo>
                <a:lnTo>
                  <a:pt x="86" y="33"/>
                </a:lnTo>
                <a:lnTo>
                  <a:pt x="86" y="36"/>
                </a:lnTo>
                <a:lnTo>
                  <a:pt x="86" y="30"/>
                </a:lnTo>
                <a:lnTo>
                  <a:pt x="86" y="31"/>
                </a:lnTo>
                <a:lnTo>
                  <a:pt x="90" y="33"/>
                </a:lnTo>
                <a:lnTo>
                  <a:pt x="90" y="25"/>
                </a:lnTo>
                <a:lnTo>
                  <a:pt x="90" y="61"/>
                </a:lnTo>
                <a:lnTo>
                  <a:pt x="94" y="52"/>
                </a:lnTo>
                <a:lnTo>
                  <a:pt x="94" y="64"/>
                </a:lnTo>
                <a:lnTo>
                  <a:pt x="94" y="37"/>
                </a:lnTo>
                <a:lnTo>
                  <a:pt x="94" y="45"/>
                </a:lnTo>
                <a:lnTo>
                  <a:pt x="97" y="45"/>
                </a:lnTo>
                <a:lnTo>
                  <a:pt x="97" y="25"/>
                </a:lnTo>
                <a:lnTo>
                  <a:pt x="97" y="42"/>
                </a:lnTo>
                <a:lnTo>
                  <a:pt x="101" y="31"/>
                </a:lnTo>
                <a:lnTo>
                  <a:pt x="101" y="64"/>
                </a:lnTo>
                <a:lnTo>
                  <a:pt x="101" y="57"/>
                </a:lnTo>
                <a:lnTo>
                  <a:pt x="105" y="58"/>
                </a:lnTo>
                <a:lnTo>
                  <a:pt x="105" y="10"/>
                </a:lnTo>
                <a:lnTo>
                  <a:pt x="109" y="7"/>
                </a:lnTo>
                <a:lnTo>
                  <a:pt x="109" y="76"/>
                </a:lnTo>
                <a:lnTo>
                  <a:pt x="112" y="97"/>
                </a:lnTo>
                <a:lnTo>
                  <a:pt x="112" y="66"/>
                </a:lnTo>
                <a:lnTo>
                  <a:pt x="116" y="52"/>
                </a:lnTo>
                <a:lnTo>
                  <a:pt x="116" y="46"/>
                </a:lnTo>
                <a:lnTo>
                  <a:pt x="116" y="54"/>
                </a:lnTo>
                <a:lnTo>
                  <a:pt x="120" y="52"/>
                </a:lnTo>
                <a:lnTo>
                  <a:pt x="120" y="49"/>
                </a:lnTo>
                <a:lnTo>
                  <a:pt x="120" y="94"/>
                </a:lnTo>
                <a:lnTo>
                  <a:pt x="124" y="114"/>
                </a:lnTo>
                <a:lnTo>
                  <a:pt x="124" y="118"/>
                </a:lnTo>
                <a:lnTo>
                  <a:pt x="124" y="28"/>
                </a:lnTo>
                <a:lnTo>
                  <a:pt x="124" y="31"/>
                </a:lnTo>
                <a:lnTo>
                  <a:pt x="127" y="39"/>
                </a:lnTo>
                <a:lnTo>
                  <a:pt x="127" y="34"/>
                </a:lnTo>
                <a:lnTo>
                  <a:pt x="127" y="109"/>
                </a:lnTo>
                <a:lnTo>
                  <a:pt x="131" y="105"/>
                </a:lnTo>
                <a:lnTo>
                  <a:pt x="131" y="115"/>
                </a:lnTo>
                <a:lnTo>
                  <a:pt x="131" y="42"/>
                </a:lnTo>
                <a:lnTo>
                  <a:pt x="131" y="58"/>
                </a:lnTo>
                <a:lnTo>
                  <a:pt x="135" y="55"/>
                </a:lnTo>
                <a:lnTo>
                  <a:pt x="135" y="69"/>
                </a:lnTo>
                <a:lnTo>
                  <a:pt x="135" y="28"/>
                </a:lnTo>
                <a:lnTo>
                  <a:pt x="139" y="40"/>
                </a:lnTo>
                <a:lnTo>
                  <a:pt x="139" y="28"/>
                </a:lnTo>
                <a:lnTo>
                  <a:pt x="139" y="79"/>
                </a:lnTo>
                <a:lnTo>
                  <a:pt x="142" y="94"/>
                </a:lnTo>
                <a:lnTo>
                  <a:pt x="142" y="118"/>
                </a:lnTo>
                <a:lnTo>
                  <a:pt x="142" y="108"/>
                </a:lnTo>
                <a:lnTo>
                  <a:pt x="146" y="76"/>
                </a:lnTo>
                <a:lnTo>
                  <a:pt x="146" y="93"/>
                </a:lnTo>
                <a:lnTo>
                  <a:pt x="146" y="39"/>
                </a:lnTo>
                <a:lnTo>
                  <a:pt x="146" y="48"/>
                </a:lnTo>
                <a:lnTo>
                  <a:pt x="150" y="55"/>
                </a:lnTo>
                <a:lnTo>
                  <a:pt x="150" y="51"/>
                </a:lnTo>
                <a:lnTo>
                  <a:pt x="150" y="64"/>
                </a:lnTo>
                <a:lnTo>
                  <a:pt x="154" y="79"/>
                </a:lnTo>
                <a:lnTo>
                  <a:pt x="154" y="123"/>
                </a:lnTo>
                <a:lnTo>
                  <a:pt x="154" y="111"/>
                </a:lnTo>
                <a:lnTo>
                  <a:pt x="157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4745038" y="1801812"/>
            <a:ext cx="268288" cy="20796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" y="42"/>
              </a:cxn>
              <a:cxn ang="0">
                <a:pos x="8" y="72"/>
              </a:cxn>
              <a:cxn ang="0">
                <a:pos x="12" y="114"/>
              </a:cxn>
              <a:cxn ang="0">
                <a:pos x="15" y="107"/>
              </a:cxn>
              <a:cxn ang="0">
                <a:pos x="19" y="92"/>
              </a:cxn>
              <a:cxn ang="0">
                <a:pos x="23" y="92"/>
              </a:cxn>
              <a:cxn ang="0">
                <a:pos x="27" y="87"/>
              </a:cxn>
              <a:cxn ang="0">
                <a:pos x="30" y="48"/>
              </a:cxn>
              <a:cxn ang="0">
                <a:pos x="34" y="57"/>
              </a:cxn>
              <a:cxn ang="0">
                <a:pos x="38" y="65"/>
              </a:cxn>
              <a:cxn ang="0">
                <a:pos x="42" y="68"/>
              </a:cxn>
              <a:cxn ang="0">
                <a:pos x="49" y="102"/>
              </a:cxn>
              <a:cxn ang="0">
                <a:pos x="53" y="113"/>
              </a:cxn>
              <a:cxn ang="0">
                <a:pos x="57" y="93"/>
              </a:cxn>
              <a:cxn ang="0">
                <a:pos x="60" y="104"/>
              </a:cxn>
              <a:cxn ang="0">
                <a:pos x="64" y="120"/>
              </a:cxn>
              <a:cxn ang="0">
                <a:pos x="72" y="117"/>
              </a:cxn>
              <a:cxn ang="0">
                <a:pos x="75" y="101"/>
              </a:cxn>
              <a:cxn ang="0">
                <a:pos x="79" y="81"/>
              </a:cxn>
              <a:cxn ang="0">
                <a:pos x="83" y="65"/>
              </a:cxn>
              <a:cxn ang="0">
                <a:pos x="87" y="65"/>
              </a:cxn>
              <a:cxn ang="0">
                <a:pos x="90" y="71"/>
              </a:cxn>
              <a:cxn ang="0">
                <a:pos x="94" y="87"/>
              </a:cxn>
              <a:cxn ang="0">
                <a:pos x="98" y="95"/>
              </a:cxn>
              <a:cxn ang="0">
                <a:pos x="102" y="6"/>
              </a:cxn>
              <a:cxn ang="0">
                <a:pos x="105" y="14"/>
              </a:cxn>
              <a:cxn ang="0">
                <a:pos x="113" y="48"/>
              </a:cxn>
              <a:cxn ang="0">
                <a:pos x="117" y="83"/>
              </a:cxn>
              <a:cxn ang="0">
                <a:pos x="120" y="45"/>
              </a:cxn>
              <a:cxn ang="0">
                <a:pos x="124" y="48"/>
              </a:cxn>
              <a:cxn ang="0">
                <a:pos x="128" y="27"/>
              </a:cxn>
              <a:cxn ang="0">
                <a:pos x="132" y="101"/>
              </a:cxn>
              <a:cxn ang="0">
                <a:pos x="135" y="21"/>
              </a:cxn>
              <a:cxn ang="0">
                <a:pos x="139" y="39"/>
              </a:cxn>
              <a:cxn ang="0">
                <a:pos x="147" y="72"/>
              </a:cxn>
              <a:cxn ang="0">
                <a:pos x="150" y="47"/>
              </a:cxn>
              <a:cxn ang="0">
                <a:pos x="154" y="30"/>
              </a:cxn>
              <a:cxn ang="0">
                <a:pos x="158" y="23"/>
              </a:cxn>
              <a:cxn ang="0">
                <a:pos x="162" y="36"/>
              </a:cxn>
              <a:cxn ang="0">
                <a:pos x="165" y="87"/>
              </a:cxn>
              <a:cxn ang="0">
                <a:pos x="169" y="24"/>
              </a:cxn>
            </a:cxnLst>
            <a:rect l="0" t="0" r="r" b="b"/>
            <a:pathLst>
              <a:path w="169" h="131">
                <a:moveTo>
                  <a:pt x="0" y="120"/>
                </a:moveTo>
                <a:lnTo>
                  <a:pt x="0" y="30"/>
                </a:lnTo>
                <a:lnTo>
                  <a:pt x="0" y="66"/>
                </a:lnTo>
                <a:lnTo>
                  <a:pt x="4" y="72"/>
                </a:lnTo>
                <a:lnTo>
                  <a:pt x="4" y="86"/>
                </a:lnTo>
                <a:lnTo>
                  <a:pt x="4" y="42"/>
                </a:lnTo>
                <a:lnTo>
                  <a:pt x="4" y="51"/>
                </a:lnTo>
                <a:lnTo>
                  <a:pt x="8" y="47"/>
                </a:lnTo>
                <a:lnTo>
                  <a:pt x="8" y="72"/>
                </a:lnTo>
                <a:lnTo>
                  <a:pt x="8" y="66"/>
                </a:lnTo>
                <a:lnTo>
                  <a:pt x="12" y="74"/>
                </a:lnTo>
                <a:lnTo>
                  <a:pt x="12" y="114"/>
                </a:lnTo>
                <a:lnTo>
                  <a:pt x="12" y="111"/>
                </a:lnTo>
                <a:lnTo>
                  <a:pt x="15" y="98"/>
                </a:lnTo>
                <a:lnTo>
                  <a:pt x="15" y="107"/>
                </a:lnTo>
                <a:lnTo>
                  <a:pt x="15" y="92"/>
                </a:lnTo>
                <a:lnTo>
                  <a:pt x="15" y="93"/>
                </a:lnTo>
                <a:lnTo>
                  <a:pt x="19" y="92"/>
                </a:lnTo>
                <a:lnTo>
                  <a:pt x="19" y="96"/>
                </a:lnTo>
                <a:lnTo>
                  <a:pt x="19" y="95"/>
                </a:lnTo>
                <a:lnTo>
                  <a:pt x="23" y="92"/>
                </a:lnTo>
                <a:lnTo>
                  <a:pt x="23" y="77"/>
                </a:lnTo>
                <a:lnTo>
                  <a:pt x="23" y="98"/>
                </a:lnTo>
                <a:lnTo>
                  <a:pt x="27" y="87"/>
                </a:lnTo>
                <a:lnTo>
                  <a:pt x="27" y="89"/>
                </a:lnTo>
                <a:lnTo>
                  <a:pt x="27" y="57"/>
                </a:lnTo>
                <a:lnTo>
                  <a:pt x="30" y="48"/>
                </a:lnTo>
                <a:lnTo>
                  <a:pt x="30" y="90"/>
                </a:lnTo>
                <a:lnTo>
                  <a:pt x="34" y="78"/>
                </a:lnTo>
                <a:lnTo>
                  <a:pt x="34" y="57"/>
                </a:lnTo>
                <a:lnTo>
                  <a:pt x="38" y="56"/>
                </a:lnTo>
                <a:lnTo>
                  <a:pt x="38" y="75"/>
                </a:lnTo>
                <a:lnTo>
                  <a:pt x="38" y="65"/>
                </a:lnTo>
                <a:lnTo>
                  <a:pt x="42" y="66"/>
                </a:lnTo>
                <a:lnTo>
                  <a:pt x="42" y="75"/>
                </a:lnTo>
                <a:lnTo>
                  <a:pt x="42" y="68"/>
                </a:lnTo>
                <a:lnTo>
                  <a:pt x="45" y="78"/>
                </a:lnTo>
                <a:lnTo>
                  <a:pt x="45" y="101"/>
                </a:lnTo>
                <a:lnTo>
                  <a:pt x="49" y="102"/>
                </a:lnTo>
                <a:lnTo>
                  <a:pt x="49" y="83"/>
                </a:lnTo>
                <a:lnTo>
                  <a:pt x="49" y="105"/>
                </a:lnTo>
                <a:lnTo>
                  <a:pt x="53" y="113"/>
                </a:lnTo>
                <a:lnTo>
                  <a:pt x="53" y="93"/>
                </a:lnTo>
                <a:lnTo>
                  <a:pt x="57" y="86"/>
                </a:lnTo>
                <a:lnTo>
                  <a:pt x="57" y="93"/>
                </a:lnTo>
                <a:lnTo>
                  <a:pt x="57" y="92"/>
                </a:lnTo>
                <a:lnTo>
                  <a:pt x="60" y="90"/>
                </a:lnTo>
                <a:lnTo>
                  <a:pt x="60" y="104"/>
                </a:lnTo>
                <a:lnTo>
                  <a:pt x="64" y="107"/>
                </a:lnTo>
                <a:lnTo>
                  <a:pt x="64" y="131"/>
                </a:lnTo>
                <a:lnTo>
                  <a:pt x="64" y="120"/>
                </a:lnTo>
                <a:lnTo>
                  <a:pt x="68" y="129"/>
                </a:lnTo>
                <a:lnTo>
                  <a:pt x="68" y="114"/>
                </a:lnTo>
                <a:lnTo>
                  <a:pt x="72" y="117"/>
                </a:lnTo>
                <a:lnTo>
                  <a:pt x="72" y="86"/>
                </a:lnTo>
                <a:lnTo>
                  <a:pt x="72" y="93"/>
                </a:lnTo>
                <a:lnTo>
                  <a:pt x="75" y="101"/>
                </a:lnTo>
                <a:lnTo>
                  <a:pt x="75" y="113"/>
                </a:lnTo>
                <a:lnTo>
                  <a:pt x="75" y="87"/>
                </a:lnTo>
                <a:lnTo>
                  <a:pt x="79" y="81"/>
                </a:lnTo>
                <a:lnTo>
                  <a:pt x="79" y="57"/>
                </a:lnTo>
                <a:lnTo>
                  <a:pt x="83" y="62"/>
                </a:lnTo>
                <a:lnTo>
                  <a:pt x="83" y="65"/>
                </a:lnTo>
                <a:lnTo>
                  <a:pt x="83" y="59"/>
                </a:lnTo>
                <a:lnTo>
                  <a:pt x="83" y="60"/>
                </a:lnTo>
                <a:lnTo>
                  <a:pt x="87" y="65"/>
                </a:lnTo>
                <a:lnTo>
                  <a:pt x="87" y="59"/>
                </a:lnTo>
                <a:lnTo>
                  <a:pt x="87" y="68"/>
                </a:lnTo>
                <a:lnTo>
                  <a:pt x="90" y="71"/>
                </a:lnTo>
                <a:lnTo>
                  <a:pt x="90" y="66"/>
                </a:lnTo>
                <a:lnTo>
                  <a:pt x="90" y="78"/>
                </a:lnTo>
                <a:lnTo>
                  <a:pt x="94" y="87"/>
                </a:lnTo>
                <a:lnTo>
                  <a:pt x="94" y="84"/>
                </a:lnTo>
                <a:lnTo>
                  <a:pt x="94" y="114"/>
                </a:lnTo>
                <a:lnTo>
                  <a:pt x="98" y="95"/>
                </a:lnTo>
                <a:lnTo>
                  <a:pt x="98" y="65"/>
                </a:lnTo>
                <a:lnTo>
                  <a:pt x="102" y="74"/>
                </a:lnTo>
                <a:lnTo>
                  <a:pt x="102" y="6"/>
                </a:lnTo>
                <a:lnTo>
                  <a:pt x="105" y="2"/>
                </a:lnTo>
                <a:lnTo>
                  <a:pt x="105" y="0"/>
                </a:lnTo>
                <a:lnTo>
                  <a:pt x="105" y="14"/>
                </a:lnTo>
                <a:lnTo>
                  <a:pt x="109" y="17"/>
                </a:lnTo>
                <a:lnTo>
                  <a:pt x="109" y="30"/>
                </a:lnTo>
                <a:lnTo>
                  <a:pt x="113" y="48"/>
                </a:lnTo>
                <a:lnTo>
                  <a:pt x="113" y="83"/>
                </a:lnTo>
                <a:lnTo>
                  <a:pt x="113" y="81"/>
                </a:lnTo>
                <a:lnTo>
                  <a:pt x="117" y="83"/>
                </a:lnTo>
                <a:lnTo>
                  <a:pt x="117" y="44"/>
                </a:lnTo>
                <a:lnTo>
                  <a:pt x="120" y="38"/>
                </a:lnTo>
                <a:lnTo>
                  <a:pt x="120" y="45"/>
                </a:lnTo>
                <a:lnTo>
                  <a:pt x="120" y="30"/>
                </a:lnTo>
                <a:lnTo>
                  <a:pt x="120" y="44"/>
                </a:lnTo>
                <a:lnTo>
                  <a:pt x="124" y="48"/>
                </a:lnTo>
                <a:lnTo>
                  <a:pt x="124" y="56"/>
                </a:lnTo>
                <a:lnTo>
                  <a:pt x="124" y="27"/>
                </a:lnTo>
                <a:lnTo>
                  <a:pt x="128" y="27"/>
                </a:lnTo>
                <a:lnTo>
                  <a:pt x="128" y="95"/>
                </a:lnTo>
                <a:lnTo>
                  <a:pt x="132" y="99"/>
                </a:lnTo>
                <a:lnTo>
                  <a:pt x="132" y="101"/>
                </a:lnTo>
                <a:lnTo>
                  <a:pt x="132" y="93"/>
                </a:lnTo>
                <a:lnTo>
                  <a:pt x="135" y="111"/>
                </a:lnTo>
                <a:lnTo>
                  <a:pt x="135" y="21"/>
                </a:lnTo>
                <a:lnTo>
                  <a:pt x="139" y="20"/>
                </a:lnTo>
                <a:lnTo>
                  <a:pt x="139" y="41"/>
                </a:lnTo>
                <a:lnTo>
                  <a:pt x="139" y="39"/>
                </a:lnTo>
                <a:lnTo>
                  <a:pt x="143" y="32"/>
                </a:lnTo>
                <a:lnTo>
                  <a:pt x="143" y="78"/>
                </a:lnTo>
                <a:lnTo>
                  <a:pt x="147" y="72"/>
                </a:lnTo>
                <a:lnTo>
                  <a:pt x="147" y="113"/>
                </a:lnTo>
                <a:lnTo>
                  <a:pt x="147" y="62"/>
                </a:lnTo>
                <a:lnTo>
                  <a:pt x="150" y="47"/>
                </a:lnTo>
                <a:lnTo>
                  <a:pt x="150" y="27"/>
                </a:lnTo>
                <a:lnTo>
                  <a:pt x="150" y="35"/>
                </a:lnTo>
                <a:lnTo>
                  <a:pt x="154" y="30"/>
                </a:lnTo>
                <a:lnTo>
                  <a:pt x="154" y="21"/>
                </a:lnTo>
                <a:lnTo>
                  <a:pt x="154" y="21"/>
                </a:lnTo>
                <a:lnTo>
                  <a:pt x="158" y="23"/>
                </a:lnTo>
                <a:lnTo>
                  <a:pt x="158" y="53"/>
                </a:lnTo>
                <a:lnTo>
                  <a:pt x="158" y="45"/>
                </a:lnTo>
                <a:lnTo>
                  <a:pt x="162" y="36"/>
                </a:lnTo>
                <a:lnTo>
                  <a:pt x="162" y="36"/>
                </a:lnTo>
                <a:lnTo>
                  <a:pt x="162" y="68"/>
                </a:lnTo>
                <a:lnTo>
                  <a:pt x="165" y="87"/>
                </a:lnTo>
                <a:lnTo>
                  <a:pt x="165" y="107"/>
                </a:lnTo>
                <a:lnTo>
                  <a:pt x="165" y="45"/>
                </a:lnTo>
                <a:lnTo>
                  <a:pt x="169" y="24"/>
                </a:lnTo>
                <a:lnTo>
                  <a:pt x="169" y="18"/>
                </a:lnTo>
                <a:lnTo>
                  <a:pt x="169" y="10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5013325" y="1801812"/>
            <a:ext cx="261938" cy="217488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120"/>
              </a:cxn>
              <a:cxn ang="0">
                <a:pos x="11" y="60"/>
              </a:cxn>
              <a:cxn ang="0">
                <a:pos x="15" y="24"/>
              </a:cxn>
              <a:cxn ang="0">
                <a:pos x="19" y="59"/>
              </a:cxn>
              <a:cxn ang="0">
                <a:pos x="23" y="50"/>
              </a:cxn>
              <a:cxn ang="0">
                <a:pos x="26" y="42"/>
              </a:cxn>
              <a:cxn ang="0">
                <a:pos x="30" y="53"/>
              </a:cxn>
              <a:cxn ang="0">
                <a:pos x="34" y="66"/>
              </a:cxn>
              <a:cxn ang="0">
                <a:pos x="38" y="66"/>
              </a:cxn>
              <a:cxn ang="0">
                <a:pos x="41" y="41"/>
              </a:cxn>
              <a:cxn ang="0">
                <a:pos x="45" y="36"/>
              </a:cxn>
              <a:cxn ang="0">
                <a:pos x="49" y="66"/>
              </a:cxn>
              <a:cxn ang="0">
                <a:pos x="52" y="30"/>
              </a:cxn>
              <a:cxn ang="0">
                <a:pos x="60" y="20"/>
              </a:cxn>
              <a:cxn ang="0">
                <a:pos x="64" y="107"/>
              </a:cxn>
              <a:cxn ang="0">
                <a:pos x="67" y="107"/>
              </a:cxn>
              <a:cxn ang="0">
                <a:pos x="71" y="66"/>
              </a:cxn>
              <a:cxn ang="0">
                <a:pos x="75" y="71"/>
              </a:cxn>
              <a:cxn ang="0">
                <a:pos x="79" y="62"/>
              </a:cxn>
              <a:cxn ang="0">
                <a:pos x="82" y="63"/>
              </a:cxn>
              <a:cxn ang="0">
                <a:pos x="86" y="68"/>
              </a:cxn>
              <a:cxn ang="0">
                <a:pos x="90" y="66"/>
              </a:cxn>
              <a:cxn ang="0">
                <a:pos x="90" y="68"/>
              </a:cxn>
              <a:cxn ang="0">
                <a:pos x="97" y="101"/>
              </a:cxn>
              <a:cxn ang="0">
                <a:pos x="101" y="111"/>
              </a:cxn>
              <a:cxn ang="0">
                <a:pos x="105" y="65"/>
              </a:cxn>
              <a:cxn ang="0">
                <a:pos x="109" y="71"/>
              </a:cxn>
              <a:cxn ang="0">
                <a:pos x="112" y="63"/>
              </a:cxn>
              <a:cxn ang="0">
                <a:pos x="116" y="59"/>
              </a:cxn>
              <a:cxn ang="0">
                <a:pos x="120" y="105"/>
              </a:cxn>
              <a:cxn ang="0">
                <a:pos x="124" y="63"/>
              </a:cxn>
              <a:cxn ang="0">
                <a:pos x="127" y="30"/>
              </a:cxn>
              <a:cxn ang="0">
                <a:pos x="131" y="45"/>
              </a:cxn>
              <a:cxn ang="0">
                <a:pos x="135" y="29"/>
              </a:cxn>
              <a:cxn ang="0">
                <a:pos x="139" y="102"/>
              </a:cxn>
              <a:cxn ang="0">
                <a:pos x="142" y="72"/>
              </a:cxn>
              <a:cxn ang="0">
                <a:pos x="146" y="9"/>
              </a:cxn>
              <a:cxn ang="0">
                <a:pos x="150" y="3"/>
              </a:cxn>
              <a:cxn ang="0">
                <a:pos x="154" y="26"/>
              </a:cxn>
              <a:cxn ang="0">
                <a:pos x="157" y="101"/>
              </a:cxn>
              <a:cxn ang="0">
                <a:pos x="161" y="53"/>
              </a:cxn>
            </a:cxnLst>
            <a:rect l="0" t="0" r="r" b="b"/>
            <a:pathLst>
              <a:path w="165" h="137">
                <a:moveTo>
                  <a:pt x="0" y="107"/>
                </a:moveTo>
                <a:lnTo>
                  <a:pt x="4" y="126"/>
                </a:lnTo>
                <a:lnTo>
                  <a:pt x="4" y="110"/>
                </a:lnTo>
                <a:lnTo>
                  <a:pt x="4" y="137"/>
                </a:lnTo>
                <a:lnTo>
                  <a:pt x="8" y="119"/>
                </a:lnTo>
                <a:lnTo>
                  <a:pt x="8" y="120"/>
                </a:lnTo>
                <a:lnTo>
                  <a:pt x="8" y="47"/>
                </a:lnTo>
                <a:lnTo>
                  <a:pt x="11" y="39"/>
                </a:lnTo>
                <a:lnTo>
                  <a:pt x="11" y="60"/>
                </a:lnTo>
                <a:lnTo>
                  <a:pt x="11" y="36"/>
                </a:lnTo>
                <a:lnTo>
                  <a:pt x="15" y="36"/>
                </a:lnTo>
                <a:lnTo>
                  <a:pt x="15" y="24"/>
                </a:lnTo>
                <a:lnTo>
                  <a:pt x="15" y="42"/>
                </a:lnTo>
                <a:lnTo>
                  <a:pt x="19" y="47"/>
                </a:lnTo>
                <a:lnTo>
                  <a:pt x="19" y="59"/>
                </a:lnTo>
                <a:lnTo>
                  <a:pt x="19" y="44"/>
                </a:lnTo>
                <a:lnTo>
                  <a:pt x="19" y="51"/>
                </a:lnTo>
                <a:lnTo>
                  <a:pt x="23" y="50"/>
                </a:lnTo>
                <a:lnTo>
                  <a:pt x="23" y="27"/>
                </a:lnTo>
                <a:lnTo>
                  <a:pt x="23" y="33"/>
                </a:lnTo>
                <a:lnTo>
                  <a:pt x="26" y="42"/>
                </a:lnTo>
                <a:lnTo>
                  <a:pt x="26" y="56"/>
                </a:lnTo>
                <a:lnTo>
                  <a:pt x="26" y="56"/>
                </a:lnTo>
                <a:lnTo>
                  <a:pt x="30" y="53"/>
                </a:lnTo>
                <a:lnTo>
                  <a:pt x="30" y="48"/>
                </a:lnTo>
                <a:lnTo>
                  <a:pt x="30" y="69"/>
                </a:lnTo>
                <a:lnTo>
                  <a:pt x="34" y="66"/>
                </a:lnTo>
                <a:lnTo>
                  <a:pt x="34" y="78"/>
                </a:lnTo>
                <a:lnTo>
                  <a:pt x="34" y="66"/>
                </a:lnTo>
                <a:lnTo>
                  <a:pt x="38" y="66"/>
                </a:lnTo>
                <a:lnTo>
                  <a:pt x="38" y="23"/>
                </a:lnTo>
                <a:lnTo>
                  <a:pt x="38" y="32"/>
                </a:lnTo>
                <a:lnTo>
                  <a:pt x="41" y="41"/>
                </a:lnTo>
                <a:lnTo>
                  <a:pt x="41" y="89"/>
                </a:lnTo>
                <a:lnTo>
                  <a:pt x="41" y="57"/>
                </a:lnTo>
                <a:lnTo>
                  <a:pt x="45" y="36"/>
                </a:lnTo>
                <a:lnTo>
                  <a:pt x="45" y="27"/>
                </a:lnTo>
                <a:lnTo>
                  <a:pt x="45" y="45"/>
                </a:lnTo>
                <a:lnTo>
                  <a:pt x="49" y="66"/>
                </a:lnTo>
                <a:lnTo>
                  <a:pt x="49" y="87"/>
                </a:lnTo>
                <a:lnTo>
                  <a:pt x="52" y="89"/>
                </a:lnTo>
                <a:lnTo>
                  <a:pt x="52" y="30"/>
                </a:lnTo>
                <a:lnTo>
                  <a:pt x="56" y="35"/>
                </a:lnTo>
                <a:lnTo>
                  <a:pt x="56" y="18"/>
                </a:lnTo>
                <a:lnTo>
                  <a:pt x="60" y="20"/>
                </a:lnTo>
                <a:lnTo>
                  <a:pt x="60" y="101"/>
                </a:lnTo>
                <a:lnTo>
                  <a:pt x="64" y="102"/>
                </a:lnTo>
                <a:lnTo>
                  <a:pt x="64" y="107"/>
                </a:lnTo>
                <a:lnTo>
                  <a:pt x="64" y="99"/>
                </a:lnTo>
                <a:lnTo>
                  <a:pt x="64" y="104"/>
                </a:lnTo>
                <a:lnTo>
                  <a:pt x="67" y="107"/>
                </a:lnTo>
                <a:lnTo>
                  <a:pt x="67" y="56"/>
                </a:lnTo>
                <a:lnTo>
                  <a:pt x="67" y="66"/>
                </a:lnTo>
                <a:lnTo>
                  <a:pt x="71" y="66"/>
                </a:lnTo>
                <a:lnTo>
                  <a:pt x="71" y="83"/>
                </a:lnTo>
                <a:lnTo>
                  <a:pt x="71" y="74"/>
                </a:lnTo>
                <a:lnTo>
                  <a:pt x="75" y="71"/>
                </a:lnTo>
                <a:lnTo>
                  <a:pt x="75" y="83"/>
                </a:lnTo>
                <a:lnTo>
                  <a:pt x="75" y="72"/>
                </a:lnTo>
                <a:lnTo>
                  <a:pt x="79" y="62"/>
                </a:lnTo>
                <a:lnTo>
                  <a:pt x="79" y="77"/>
                </a:lnTo>
                <a:lnTo>
                  <a:pt x="79" y="57"/>
                </a:lnTo>
                <a:lnTo>
                  <a:pt x="82" y="63"/>
                </a:lnTo>
                <a:lnTo>
                  <a:pt x="82" y="56"/>
                </a:lnTo>
                <a:lnTo>
                  <a:pt x="82" y="63"/>
                </a:lnTo>
                <a:lnTo>
                  <a:pt x="86" y="68"/>
                </a:lnTo>
                <a:lnTo>
                  <a:pt x="86" y="72"/>
                </a:lnTo>
                <a:lnTo>
                  <a:pt x="86" y="71"/>
                </a:lnTo>
                <a:lnTo>
                  <a:pt x="90" y="66"/>
                </a:lnTo>
                <a:lnTo>
                  <a:pt x="90" y="69"/>
                </a:lnTo>
                <a:lnTo>
                  <a:pt x="90" y="57"/>
                </a:lnTo>
                <a:lnTo>
                  <a:pt x="90" y="68"/>
                </a:lnTo>
                <a:lnTo>
                  <a:pt x="94" y="63"/>
                </a:lnTo>
                <a:lnTo>
                  <a:pt x="94" y="99"/>
                </a:lnTo>
                <a:lnTo>
                  <a:pt x="97" y="101"/>
                </a:lnTo>
                <a:lnTo>
                  <a:pt x="97" y="123"/>
                </a:lnTo>
                <a:lnTo>
                  <a:pt x="97" y="114"/>
                </a:lnTo>
                <a:lnTo>
                  <a:pt x="101" y="111"/>
                </a:lnTo>
                <a:lnTo>
                  <a:pt x="101" y="78"/>
                </a:lnTo>
                <a:lnTo>
                  <a:pt x="105" y="92"/>
                </a:lnTo>
                <a:lnTo>
                  <a:pt x="105" y="65"/>
                </a:lnTo>
                <a:lnTo>
                  <a:pt x="105" y="71"/>
                </a:lnTo>
                <a:lnTo>
                  <a:pt x="109" y="65"/>
                </a:lnTo>
                <a:lnTo>
                  <a:pt x="109" y="71"/>
                </a:lnTo>
                <a:lnTo>
                  <a:pt x="109" y="62"/>
                </a:lnTo>
                <a:lnTo>
                  <a:pt x="109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72"/>
                </a:lnTo>
                <a:lnTo>
                  <a:pt x="116" y="59"/>
                </a:lnTo>
                <a:lnTo>
                  <a:pt x="116" y="93"/>
                </a:lnTo>
                <a:lnTo>
                  <a:pt x="120" y="102"/>
                </a:lnTo>
                <a:lnTo>
                  <a:pt x="120" y="105"/>
                </a:lnTo>
                <a:lnTo>
                  <a:pt x="120" y="62"/>
                </a:lnTo>
                <a:lnTo>
                  <a:pt x="120" y="69"/>
                </a:lnTo>
                <a:lnTo>
                  <a:pt x="124" y="63"/>
                </a:lnTo>
                <a:lnTo>
                  <a:pt x="124" y="47"/>
                </a:lnTo>
                <a:lnTo>
                  <a:pt x="124" y="59"/>
                </a:lnTo>
                <a:lnTo>
                  <a:pt x="127" y="30"/>
                </a:lnTo>
                <a:lnTo>
                  <a:pt x="127" y="20"/>
                </a:lnTo>
                <a:lnTo>
                  <a:pt x="127" y="38"/>
                </a:lnTo>
                <a:lnTo>
                  <a:pt x="131" y="45"/>
                </a:lnTo>
                <a:lnTo>
                  <a:pt x="131" y="95"/>
                </a:lnTo>
                <a:lnTo>
                  <a:pt x="131" y="44"/>
                </a:lnTo>
                <a:lnTo>
                  <a:pt x="135" y="29"/>
                </a:lnTo>
                <a:lnTo>
                  <a:pt x="135" y="27"/>
                </a:lnTo>
                <a:lnTo>
                  <a:pt x="135" y="99"/>
                </a:lnTo>
                <a:lnTo>
                  <a:pt x="139" y="102"/>
                </a:lnTo>
                <a:lnTo>
                  <a:pt x="139" y="108"/>
                </a:lnTo>
                <a:lnTo>
                  <a:pt x="139" y="83"/>
                </a:lnTo>
                <a:lnTo>
                  <a:pt x="142" y="72"/>
                </a:lnTo>
                <a:lnTo>
                  <a:pt x="142" y="11"/>
                </a:lnTo>
                <a:lnTo>
                  <a:pt x="146" y="8"/>
                </a:lnTo>
                <a:lnTo>
                  <a:pt x="146" y="9"/>
                </a:lnTo>
                <a:lnTo>
                  <a:pt x="146" y="0"/>
                </a:lnTo>
                <a:lnTo>
                  <a:pt x="150" y="12"/>
                </a:lnTo>
                <a:lnTo>
                  <a:pt x="150" y="3"/>
                </a:lnTo>
                <a:lnTo>
                  <a:pt x="150" y="17"/>
                </a:lnTo>
                <a:lnTo>
                  <a:pt x="154" y="6"/>
                </a:lnTo>
                <a:lnTo>
                  <a:pt x="154" y="26"/>
                </a:lnTo>
                <a:lnTo>
                  <a:pt x="154" y="21"/>
                </a:lnTo>
                <a:lnTo>
                  <a:pt x="157" y="27"/>
                </a:lnTo>
                <a:lnTo>
                  <a:pt x="157" y="101"/>
                </a:lnTo>
                <a:lnTo>
                  <a:pt x="161" y="101"/>
                </a:lnTo>
                <a:lnTo>
                  <a:pt x="161" y="110"/>
                </a:lnTo>
                <a:lnTo>
                  <a:pt x="161" y="53"/>
                </a:lnTo>
                <a:lnTo>
                  <a:pt x="165" y="45"/>
                </a:lnTo>
                <a:lnTo>
                  <a:pt x="165" y="4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5275263" y="1825625"/>
            <a:ext cx="249238" cy="1793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4" y="39"/>
              </a:cxn>
              <a:cxn ang="0">
                <a:pos x="7" y="17"/>
              </a:cxn>
              <a:cxn ang="0">
                <a:pos x="11" y="86"/>
              </a:cxn>
              <a:cxn ang="0">
                <a:pos x="15" y="60"/>
              </a:cxn>
              <a:cxn ang="0">
                <a:pos x="22" y="12"/>
              </a:cxn>
              <a:cxn ang="0">
                <a:pos x="26" y="36"/>
              </a:cxn>
              <a:cxn ang="0">
                <a:pos x="26" y="38"/>
              </a:cxn>
              <a:cxn ang="0">
                <a:pos x="30" y="83"/>
              </a:cxn>
              <a:cxn ang="0">
                <a:pos x="37" y="14"/>
              </a:cxn>
              <a:cxn ang="0">
                <a:pos x="41" y="110"/>
              </a:cxn>
              <a:cxn ang="0">
                <a:pos x="45" y="101"/>
              </a:cxn>
              <a:cxn ang="0">
                <a:pos x="49" y="45"/>
              </a:cxn>
              <a:cxn ang="0">
                <a:pos x="52" y="60"/>
              </a:cxn>
              <a:cxn ang="0">
                <a:pos x="52" y="35"/>
              </a:cxn>
              <a:cxn ang="0">
                <a:pos x="56" y="35"/>
              </a:cxn>
              <a:cxn ang="0">
                <a:pos x="60" y="62"/>
              </a:cxn>
              <a:cxn ang="0">
                <a:pos x="64" y="71"/>
              </a:cxn>
              <a:cxn ang="0">
                <a:pos x="71" y="69"/>
              </a:cxn>
              <a:cxn ang="0">
                <a:pos x="75" y="2"/>
              </a:cxn>
              <a:cxn ang="0">
                <a:pos x="79" y="41"/>
              </a:cxn>
              <a:cxn ang="0">
                <a:pos x="79" y="39"/>
              </a:cxn>
              <a:cxn ang="0">
                <a:pos x="82" y="38"/>
              </a:cxn>
              <a:cxn ang="0">
                <a:pos x="90" y="5"/>
              </a:cxn>
              <a:cxn ang="0">
                <a:pos x="94" y="9"/>
              </a:cxn>
              <a:cxn ang="0">
                <a:pos x="97" y="81"/>
              </a:cxn>
              <a:cxn ang="0">
                <a:pos x="101" y="24"/>
              </a:cxn>
              <a:cxn ang="0">
                <a:pos x="105" y="23"/>
              </a:cxn>
              <a:cxn ang="0">
                <a:pos x="109" y="35"/>
              </a:cxn>
              <a:cxn ang="0">
                <a:pos x="112" y="81"/>
              </a:cxn>
              <a:cxn ang="0">
                <a:pos x="116" y="36"/>
              </a:cxn>
              <a:cxn ang="0">
                <a:pos x="120" y="33"/>
              </a:cxn>
              <a:cxn ang="0">
                <a:pos x="124" y="75"/>
              </a:cxn>
              <a:cxn ang="0">
                <a:pos x="127" y="86"/>
              </a:cxn>
              <a:cxn ang="0">
                <a:pos x="131" y="96"/>
              </a:cxn>
              <a:cxn ang="0">
                <a:pos x="135" y="33"/>
              </a:cxn>
              <a:cxn ang="0">
                <a:pos x="139" y="60"/>
              </a:cxn>
              <a:cxn ang="0">
                <a:pos x="142" y="89"/>
              </a:cxn>
              <a:cxn ang="0">
                <a:pos x="146" y="51"/>
              </a:cxn>
              <a:cxn ang="0">
                <a:pos x="150" y="29"/>
              </a:cxn>
              <a:cxn ang="0">
                <a:pos x="154" y="78"/>
              </a:cxn>
              <a:cxn ang="0">
                <a:pos x="157" y="92"/>
              </a:cxn>
            </a:cxnLst>
            <a:rect l="0" t="0" r="r" b="b"/>
            <a:pathLst>
              <a:path w="157" h="113">
                <a:moveTo>
                  <a:pt x="0" y="32"/>
                </a:moveTo>
                <a:lnTo>
                  <a:pt x="0" y="20"/>
                </a:lnTo>
                <a:lnTo>
                  <a:pt x="0" y="26"/>
                </a:lnTo>
                <a:lnTo>
                  <a:pt x="4" y="30"/>
                </a:lnTo>
                <a:lnTo>
                  <a:pt x="4" y="54"/>
                </a:lnTo>
                <a:lnTo>
                  <a:pt x="4" y="39"/>
                </a:lnTo>
                <a:lnTo>
                  <a:pt x="7" y="27"/>
                </a:lnTo>
                <a:lnTo>
                  <a:pt x="7" y="29"/>
                </a:lnTo>
                <a:lnTo>
                  <a:pt x="7" y="17"/>
                </a:lnTo>
                <a:lnTo>
                  <a:pt x="7" y="17"/>
                </a:lnTo>
                <a:lnTo>
                  <a:pt x="11" y="18"/>
                </a:lnTo>
                <a:lnTo>
                  <a:pt x="11" y="86"/>
                </a:lnTo>
                <a:lnTo>
                  <a:pt x="15" y="84"/>
                </a:lnTo>
                <a:lnTo>
                  <a:pt x="15" y="48"/>
                </a:lnTo>
                <a:lnTo>
                  <a:pt x="15" y="60"/>
                </a:lnTo>
                <a:lnTo>
                  <a:pt x="19" y="42"/>
                </a:lnTo>
                <a:lnTo>
                  <a:pt x="19" y="15"/>
                </a:lnTo>
                <a:lnTo>
                  <a:pt x="22" y="12"/>
                </a:lnTo>
                <a:lnTo>
                  <a:pt x="22" y="35"/>
                </a:lnTo>
                <a:lnTo>
                  <a:pt x="22" y="33"/>
                </a:lnTo>
                <a:lnTo>
                  <a:pt x="26" y="36"/>
                </a:lnTo>
                <a:lnTo>
                  <a:pt x="26" y="42"/>
                </a:lnTo>
                <a:lnTo>
                  <a:pt x="26" y="36"/>
                </a:lnTo>
                <a:lnTo>
                  <a:pt x="26" y="38"/>
                </a:lnTo>
                <a:lnTo>
                  <a:pt x="30" y="41"/>
                </a:lnTo>
                <a:lnTo>
                  <a:pt x="30" y="84"/>
                </a:lnTo>
                <a:lnTo>
                  <a:pt x="30" y="83"/>
                </a:lnTo>
                <a:lnTo>
                  <a:pt x="34" y="81"/>
                </a:lnTo>
                <a:lnTo>
                  <a:pt x="34" y="20"/>
                </a:lnTo>
                <a:lnTo>
                  <a:pt x="37" y="14"/>
                </a:lnTo>
                <a:lnTo>
                  <a:pt x="37" y="87"/>
                </a:lnTo>
                <a:lnTo>
                  <a:pt x="41" y="93"/>
                </a:lnTo>
                <a:lnTo>
                  <a:pt x="41" y="110"/>
                </a:lnTo>
                <a:lnTo>
                  <a:pt x="41" y="89"/>
                </a:lnTo>
                <a:lnTo>
                  <a:pt x="41" y="107"/>
                </a:lnTo>
                <a:lnTo>
                  <a:pt x="45" y="101"/>
                </a:lnTo>
                <a:lnTo>
                  <a:pt x="45" y="27"/>
                </a:lnTo>
                <a:lnTo>
                  <a:pt x="45" y="41"/>
                </a:lnTo>
                <a:lnTo>
                  <a:pt x="49" y="45"/>
                </a:lnTo>
                <a:lnTo>
                  <a:pt x="49" y="56"/>
                </a:lnTo>
                <a:lnTo>
                  <a:pt x="49" y="51"/>
                </a:lnTo>
                <a:lnTo>
                  <a:pt x="52" y="60"/>
                </a:lnTo>
                <a:lnTo>
                  <a:pt x="52" y="92"/>
                </a:lnTo>
                <a:lnTo>
                  <a:pt x="52" y="27"/>
                </a:lnTo>
                <a:lnTo>
                  <a:pt x="52" y="35"/>
                </a:lnTo>
                <a:lnTo>
                  <a:pt x="56" y="26"/>
                </a:lnTo>
                <a:lnTo>
                  <a:pt x="56" y="18"/>
                </a:lnTo>
                <a:lnTo>
                  <a:pt x="56" y="35"/>
                </a:lnTo>
                <a:lnTo>
                  <a:pt x="60" y="63"/>
                </a:lnTo>
                <a:lnTo>
                  <a:pt x="60" y="80"/>
                </a:lnTo>
                <a:lnTo>
                  <a:pt x="60" y="62"/>
                </a:lnTo>
                <a:lnTo>
                  <a:pt x="64" y="48"/>
                </a:lnTo>
                <a:lnTo>
                  <a:pt x="64" y="45"/>
                </a:lnTo>
                <a:lnTo>
                  <a:pt x="64" y="71"/>
                </a:lnTo>
                <a:lnTo>
                  <a:pt x="67" y="81"/>
                </a:lnTo>
                <a:lnTo>
                  <a:pt x="67" y="72"/>
                </a:lnTo>
                <a:lnTo>
                  <a:pt x="71" y="69"/>
                </a:lnTo>
                <a:lnTo>
                  <a:pt x="71" y="2"/>
                </a:lnTo>
                <a:lnTo>
                  <a:pt x="71" y="3"/>
                </a:lnTo>
                <a:lnTo>
                  <a:pt x="75" y="2"/>
                </a:lnTo>
                <a:lnTo>
                  <a:pt x="75" y="0"/>
                </a:lnTo>
                <a:lnTo>
                  <a:pt x="75" y="42"/>
                </a:lnTo>
                <a:lnTo>
                  <a:pt x="79" y="41"/>
                </a:lnTo>
                <a:lnTo>
                  <a:pt x="79" y="41"/>
                </a:lnTo>
                <a:lnTo>
                  <a:pt x="79" y="33"/>
                </a:lnTo>
                <a:lnTo>
                  <a:pt x="79" y="39"/>
                </a:lnTo>
                <a:lnTo>
                  <a:pt x="82" y="33"/>
                </a:lnTo>
                <a:lnTo>
                  <a:pt x="82" y="41"/>
                </a:lnTo>
                <a:lnTo>
                  <a:pt x="82" y="38"/>
                </a:lnTo>
                <a:lnTo>
                  <a:pt x="86" y="38"/>
                </a:lnTo>
                <a:lnTo>
                  <a:pt x="86" y="11"/>
                </a:lnTo>
                <a:lnTo>
                  <a:pt x="90" y="5"/>
                </a:lnTo>
                <a:lnTo>
                  <a:pt x="90" y="3"/>
                </a:lnTo>
                <a:lnTo>
                  <a:pt x="90" y="14"/>
                </a:lnTo>
                <a:lnTo>
                  <a:pt x="94" y="9"/>
                </a:lnTo>
                <a:lnTo>
                  <a:pt x="94" y="62"/>
                </a:lnTo>
                <a:lnTo>
                  <a:pt x="97" y="74"/>
                </a:lnTo>
                <a:lnTo>
                  <a:pt x="97" y="81"/>
                </a:lnTo>
                <a:lnTo>
                  <a:pt x="97" y="30"/>
                </a:lnTo>
                <a:lnTo>
                  <a:pt x="101" y="21"/>
                </a:lnTo>
                <a:lnTo>
                  <a:pt x="101" y="24"/>
                </a:lnTo>
                <a:lnTo>
                  <a:pt x="101" y="9"/>
                </a:lnTo>
                <a:lnTo>
                  <a:pt x="101" y="12"/>
                </a:lnTo>
                <a:lnTo>
                  <a:pt x="105" y="23"/>
                </a:lnTo>
                <a:lnTo>
                  <a:pt x="105" y="54"/>
                </a:lnTo>
                <a:lnTo>
                  <a:pt x="105" y="42"/>
                </a:lnTo>
                <a:lnTo>
                  <a:pt x="109" y="35"/>
                </a:lnTo>
                <a:lnTo>
                  <a:pt x="109" y="27"/>
                </a:lnTo>
                <a:lnTo>
                  <a:pt x="109" y="65"/>
                </a:lnTo>
                <a:lnTo>
                  <a:pt x="112" y="81"/>
                </a:lnTo>
                <a:lnTo>
                  <a:pt x="112" y="95"/>
                </a:lnTo>
                <a:lnTo>
                  <a:pt x="112" y="35"/>
                </a:lnTo>
                <a:lnTo>
                  <a:pt x="116" y="36"/>
                </a:lnTo>
                <a:lnTo>
                  <a:pt x="116" y="27"/>
                </a:lnTo>
                <a:lnTo>
                  <a:pt x="116" y="35"/>
                </a:lnTo>
                <a:lnTo>
                  <a:pt x="120" y="33"/>
                </a:lnTo>
                <a:lnTo>
                  <a:pt x="120" y="87"/>
                </a:lnTo>
                <a:lnTo>
                  <a:pt x="120" y="75"/>
                </a:lnTo>
                <a:lnTo>
                  <a:pt x="124" y="75"/>
                </a:lnTo>
                <a:lnTo>
                  <a:pt x="124" y="15"/>
                </a:lnTo>
                <a:lnTo>
                  <a:pt x="127" y="0"/>
                </a:lnTo>
                <a:lnTo>
                  <a:pt x="127" y="86"/>
                </a:lnTo>
                <a:lnTo>
                  <a:pt x="131" y="99"/>
                </a:lnTo>
                <a:lnTo>
                  <a:pt x="131" y="104"/>
                </a:lnTo>
                <a:lnTo>
                  <a:pt x="131" y="96"/>
                </a:lnTo>
                <a:lnTo>
                  <a:pt x="131" y="101"/>
                </a:lnTo>
                <a:lnTo>
                  <a:pt x="135" y="113"/>
                </a:lnTo>
                <a:lnTo>
                  <a:pt x="135" y="33"/>
                </a:lnTo>
                <a:lnTo>
                  <a:pt x="135" y="35"/>
                </a:lnTo>
                <a:lnTo>
                  <a:pt x="139" y="33"/>
                </a:lnTo>
                <a:lnTo>
                  <a:pt x="139" y="60"/>
                </a:lnTo>
                <a:lnTo>
                  <a:pt x="139" y="53"/>
                </a:lnTo>
                <a:lnTo>
                  <a:pt x="142" y="60"/>
                </a:lnTo>
                <a:lnTo>
                  <a:pt x="142" y="89"/>
                </a:lnTo>
                <a:lnTo>
                  <a:pt x="142" y="45"/>
                </a:lnTo>
                <a:lnTo>
                  <a:pt x="146" y="29"/>
                </a:lnTo>
                <a:lnTo>
                  <a:pt x="146" y="51"/>
                </a:lnTo>
                <a:lnTo>
                  <a:pt x="146" y="26"/>
                </a:lnTo>
                <a:lnTo>
                  <a:pt x="150" y="30"/>
                </a:lnTo>
                <a:lnTo>
                  <a:pt x="150" y="29"/>
                </a:lnTo>
                <a:lnTo>
                  <a:pt x="150" y="75"/>
                </a:lnTo>
                <a:lnTo>
                  <a:pt x="154" y="80"/>
                </a:lnTo>
                <a:lnTo>
                  <a:pt x="154" y="78"/>
                </a:lnTo>
                <a:lnTo>
                  <a:pt x="154" y="83"/>
                </a:lnTo>
                <a:lnTo>
                  <a:pt x="157" y="89"/>
                </a:lnTo>
                <a:lnTo>
                  <a:pt x="157" y="92"/>
                </a:lnTo>
                <a:lnTo>
                  <a:pt x="157" y="75"/>
                </a:lnTo>
                <a:lnTo>
                  <a:pt x="157" y="8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5524500" y="1816100"/>
            <a:ext cx="268288" cy="176213"/>
          </a:xfrm>
          <a:custGeom>
            <a:avLst/>
            <a:gdLst/>
            <a:ahLst/>
            <a:cxnLst>
              <a:cxn ang="0">
                <a:pos x="4" y="63"/>
              </a:cxn>
              <a:cxn ang="0">
                <a:pos x="8" y="41"/>
              </a:cxn>
              <a:cxn ang="0">
                <a:pos x="12" y="41"/>
              </a:cxn>
              <a:cxn ang="0">
                <a:pos x="15" y="48"/>
              </a:cxn>
              <a:cxn ang="0">
                <a:pos x="19" y="90"/>
              </a:cxn>
              <a:cxn ang="0">
                <a:pos x="23" y="78"/>
              </a:cxn>
              <a:cxn ang="0">
                <a:pos x="27" y="9"/>
              </a:cxn>
              <a:cxn ang="0">
                <a:pos x="30" y="26"/>
              </a:cxn>
              <a:cxn ang="0">
                <a:pos x="34" y="30"/>
              </a:cxn>
              <a:cxn ang="0">
                <a:pos x="38" y="0"/>
              </a:cxn>
              <a:cxn ang="0">
                <a:pos x="42" y="60"/>
              </a:cxn>
              <a:cxn ang="0">
                <a:pos x="45" y="47"/>
              </a:cxn>
              <a:cxn ang="0">
                <a:pos x="49" y="18"/>
              </a:cxn>
              <a:cxn ang="0">
                <a:pos x="56" y="45"/>
              </a:cxn>
              <a:cxn ang="0">
                <a:pos x="60" y="27"/>
              </a:cxn>
              <a:cxn ang="0">
                <a:pos x="64" y="33"/>
              </a:cxn>
              <a:cxn ang="0">
                <a:pos x="68" y="41"/>
              </a:cxn>
              <a:cxn ang="0">
                <a:pos x="71" y="42"/>
              </a:cxn>
              <a:cxn ang="0">
                <a:pos x="75" y="42"/>
              </a:cxn>
              <a:cxn ang="0">
                <a:pos x="79" y="75"/>
              </a:cxn>
              <a:cxn ang="0">
                <a:pos x="83" y="21"/>
              </a:cxn>
              <a:cxn ang="0">
                <a:pos x="86" y="45"/>
              </a:cxn>
              <a:cxn ang="0">
                <a:pos x="90" y="47"/>
              </a:cxn>
              <a:cxn ang="0">
                <a:pos x="94" y="36"/>
              </a:cxn>
              <a:cxn ang="0">
                <a:pos x="98" y="51"/>
              </a:cxn>
              <a:cxn ang="0">
                <a:pos x="101" y="57"/>
              </a:cxn>
              <a:cxn ang="0">
                <a:pos x="109" y="11"/>
              </a:cxn>
              <a:cxn ang="0">
                <a:pos x="113" y="93"/>
              </a:cxn>
              <a:cxn ang="0">
                <a:pos x="116" y="51"/>
              </a:cxn>
              <a:cxn ang="0">
                <a:pos x="120" y="53"/>
              </a:cxn>
              <a:cxn ang="0">
                <a:pos x="124" y="99"/>
              </a:cxn>
              <a:cxn ang="0">
                <a:pos x="128" y="57"/>
              </a:cxn>
              <a:cxn ang="0">
                <a:pos x="131" y="32"/>
              </a:cxn>
              <a:cxn ang="0">
                <a:pos x="135" y="84"/>
              </a:cxn>
              <a:cxn ang="0">
                <a:pos x="139" y="101"/>
              </a:cxn>
              <a:cxn ang="0">
                <a:pos x="143" y="41"/>
              </a:cxn>
              <a:cxn ang="0">
                <a:pos x="146" y="48"/>
              </a:cxn>
              <a:cxn ang="0">
                <a:pos x="150" y="68"/>
              </a:cxn>
              <a:cxn ang="0">
                <a:pos x="154" y="48"/>
              </a:cxn>
              <a:cxn ang="0">
                <a:pos x="158" y="53"/>
              </a:cxn>
              <a:cxn ang="0">
                <a:pos x="161" y="90"/>
              </a:cxn>
              <a:cxn ang="0">
                <a:pos x="165" y="47"/>
              </a:cxn>
            </a:cxnLst>
            <a:rect l="0" t="0" r="r" b="b"/>
            <a:pathLst>
              <a:path w="169" h="111">
                <a:moveTo>
                  <a:pt x="0" y="86"/>
                </a:moveTo>
                <a:lnTo>
                  <a:pt x="4" y="71"/>
                </a:lnTo>
                <a:lnTo>
                  <a:pt x="4" y="63"/>
                </a:lnTo>
                <a:lnTo>
                  <a:pt x="8" y="54"/>
                </a:lnTo>
                <a:lnTo>
                  <a:pt x="8" y="66"/>
                </a:lnTo>
                <a:lnTo>
                  <a:pt x="8" y="41"/>
                </a:lnTo>
                <a:lnTo>
                  <a:pt x="12" y="54"/>
                </a:lnTo>
                <a:lnTo>
                  <a:pt x="12" y="29"/>
                </a:lnTo>
                <a:lnTo>
                  <a:pt x="12" y="41"/>
                </a:lnTo>
                <a:lnTo>
                  <a:pt x="15" y="51"/>
                </a:lnTo>
                <a:lnTo>
                  <a:pt x="15" y="77"/>
                </a:lnTo>
                <a:lnTo>
                  <a:pt x="15" y="48"/>
                </a:lnTo>
                <a:lnTo>
                  <a:pt x="15" y="60"/>
                </a:lnTo>
                <a:lnTo>
                  <a:pt x="19" y="77"/>
                </a:lnTo>
                <a:lnTo>
                  <a:pt x="19" y="90"/>
                </a:lnTo>
                <a:lnTo>
                  <a:pt x="19" y="75"/>
                </a:lnTo>
                <a:lnTo>
                  <a:pt x="19" y="86"/>
                </a:lnTo>
                <a:lnTo>
                  <a:pt x="23" y="78"/>
                </a:lnTo>
                <a:lnTo>
                  <a:pt x="23" y="15"/>
                </a:lnTo>
                <a:lnTo>
                  <a:pt x="27" y="14"/>
                </a:lnTo>
                <a:lnTo>
                  <a:pt x="27" y="9"/>
                </a:lnTo>
                <a:lnTo>
                  <a:pt x="27" y="35"/>
                </a:lnTo>
                <a:lnTo>
                  <a:pt x="30" y="42"/>
                </a:lnTo>
                <a:lnTo>
                  <a:pt x="30" y="26"/>
                </a:lnTo>
                <a:lnTo>
                  <a:pt x="30" y="30"/>
                </a:lnTo>
                <a:lnTo>
                  <a:pt x="34" y="32"/>
                </a:lnTo>
                <a:lnTo>
                  <a:pt x="34" y="30"/>
                </a:lnTo>
                <a:lnTo>
                  <a:pt x="34" y="39"/>
                </a:lnTo>
                <a:lnTo>
                  <a:pt x="38" y="17"/>
                </a:lnTo>
                <a:lnTo>
                  <a:pt x="38" y="0"/>
                </a:lnTo>
                <a:lnTo>
                  <a:pt x="38" y="11"/>
                </a:lnTo>
                <a:lnTo>
                  <a:pt x="42" y="17"/>
                </a:lnTo>
                <a:lnTo>
                  <a:pt x="42" y="60"/>
                </a:lnTo>
                <a:lnTo>
                  <a:pt x="45" y="57"/>
                </a:lnTo>
                <a:lnTo>
                  <a:pt x="45" y="69"/>
                </a:lnTo>
                <a:lnTo>
                  <a:pt x="45" y="47"/>
                </a:lnTo>
                <a:lnTo>
                  <a:pt x="45" y="66"/>
                </a:lnTo>
                <a:lnTo>
                  <a:pt x="49" y="68"/>
                </a:lnTo>
                <a:lnTo>
                  <a:pt x="49" y="18"/>
                </a:lnTo>
                <a:lnTo>
                  <a:pt x="53" y="17"/>
                </a:lnTo>
                <a:lnTo>
                  <a:pt x="53" y="50"/>
                </a:lnTo>
                <a:lnTo>
                  <a:pt x="56" y="45"/>
                </a:lnTo>
                <a:lnTo>
                  <a:pt x="56" y="20"/>
                </a:lnTo>
                <a:lnTo>
                  <a:pt x="56" y="26"/>
                </a:lnTo>
                <a:lnTo>
                  <a:pt x="60" y="27"/>
                </a:lnTo>
                <a:lnTo>
                  <a:pt x="60" y="78"/>
                </a:lnTo>
                <a:lnTo>
                  <a:pt x="64" y="90"/>
                </a:lnTo>
                <a:lnTo>
                  <a:pt x="64" y="33"/>
                </a:lnTo>
                <a:lnTo>
                  <a:pt x="64" y="36"/>
                </a:lnTo>
                <a:lnTo>
                  <a:pt x="68" y="29"/>
                </a:lnTo>
                <a:lnTo>
                  <a:pt x="68" y="41"/>
                </a:lnTo>
                <a:lnTo>
                  <a:pt x="68" y="39"/>
                </a:lnTo>
                <a:lnTo>
                  <a:pt x="71" y="47"/>
                </a:lnTo>
                <a:lnTo>
                  <a:pt x="71" y="42"/>
                </a:lnTo>
                <a:lnTo>
                  <a:pt x="71" y="50"/>
                </a:lnTo>
                <a:lnTo>
                  <a:pt x="75" y="48"/>
                </a:lnTo>
                <a:lnTo>
                  <a:pt x="75" y="42"/>
                </a:lnTo>
                <a:lnTo>
                  <a:pt x="75" y="63"/>
                </a:lnTo>
                <a:lnTo>
                  <a:pt x="79" y="69"/>
                </a:lnTo>
                <a:lnTo>
                  <a:pt x="79" y="75"/>
                </a:lnTo>
                <a:lnTo>
                  <a:pt x="79" y="62"/>
                </a:lnTo>
                <a:lnTo>
                  <a:pt x="83" y="42"/>
                </a:lnTo>
                <a:lnTo>
                  <a:pt x="83" y="21"/>
                </a:lnTo>
                <a:lnTo>
                  <a:pt x="83" y="32"/>
                </a:lnTo>
                <a:lnTo>
                  <a:pt x="86" y="32"/>
                </a:lnTo>
                <a:lnTo>
                  <a:pt x="86" y="45"/>
                </a:lnTo>
                <a:lnTo>
                  <a:pt x="86" y="21"/>
                </a:lnTo>
                <a:lnTo>
                  <a:pt x="90" y="14"/>
                </a:lnTo>
                <a:lnTo>
                  <a:pt x="90" y="47"/>
                </a:lnTo>
                <a:lnTo>
                  <a:pt x="94" y="60"/>
                </a:lnTo>
                <a:lnTo>
                  <a:pt x="94" y="68"/>
                </a:lnTo>
                <a:lnTo>
                  <a:pt x="94" y="36"/>
                </a:lnTo>
                <a:lnTo>
                  <a:pt x="98" y="53"/>
                </a:lnTo>
                <a:lnTo>
                  <a:pt x="98" y="38"/>
                </a:lnTo>
                <a:lnTo>
                  <a:pt x="98" y="51"/>
                </a:lnTo>
                <a:lnTo>
                  <a:pt x="101" y="56"/>
                </a:lnTo>
                <a:lnTo>
                  <a:pt x="101" y="68"/>
                </a:lnTo>
                <a:lnTo>
                  <a:pt x="101" y="57"/>
                </a:lnTo>
                <a:lnTo>
                  <a:pt x="105" y="44"/>
                </a:lnTo>
                <a:lnTo>
                  <a:pt x="105" y="11"/>
                </a:lnTo>
                <a:lnTo>
                  <a:pt x="109" y="11"/>
                </a:lnTo>
                <a:lnTo>
                  <a:pt x="109" y="81"/>
                </a:lnTo>
                <a:lnTo>
                  <a:pt x="113" y="87"/>
                </a:lnTo>
                <a:lnTo>
                  <a:pt x="113" y="93"/>
                </a:lnTo>
                <a:lnTo>
                  <a:pt x="113" y="66"/>
                </a:lnTo>
                <a:lnTo>
                  <a:pt x="116" y="44"/>
                </a:lnTo>
                <a:lnTo>
                  <a:pt x="116" y="51"/>
                </a:lnTo>
                <a:lnTo>
                  <a:pt x="116" y="39"/>
                </a:lnTo>
                <a:lnTo>
                  <a:pt x="116" y="48"/>
                </a:lnTo>
                <a:lnTo>
                  <a:pt x="120" y="53"/>
                </a:lnTo>
                <a:lnTo>
                  <a:pt x="120" y="96"/>
                </a:lnTo>
                <a:lnTo>
                  <a:pt x="124" y="98"/>
                </a:lnTo>
                <a:lnTo>
                  <a:pt x="124" y="99"/>
                </a:lnTo>
                <a:lnTo>
                  <a:pt x="124" y="39"/>
                </a:lnTo>
                <a:lnTo>
                  <a:pt x="128" y="48"/>
                </a:lnTo>
                <a:lnTo>
                  <a:pt x="128" y="57"/>
                </a:lnTo>
                <a:lnTo>
                  <a:pt x="128" y="21"/>
                </a:lnTo>
                <a:lnTo>
                  <a:pt x="128" y="30"/>
                </a:lnTo>
                <a:lnTo>
                  <a:pt x="131" y="32"/>
                </a:lnTo>
                <a:lnTo>
                  <a:pt x="131" y="27"/>
                </a:lnTo>
                <a:lnTo>
                  <a:pt x="131" y="68"/>
                </a:lnTo>
                <a:lnTo>
                  <a:pt x="135" y="84"/>
                </a:lnTo>
                <a:lnTo>
                  <a:pt x="135" y="111"/>
                </a:lnTo>
                <a:lnTo>
                  <a:pt x="135" y="105"/>
                </a:lnTo>
                <a:lnTo>
                  <a:pt x="139" y="101"/>
                </a:lnTo>
                <a:lnTo>
                  <a:pt x="139" y="104"/>
                </a:lnTo>
                <a:lnTo>
                  <a:pt x="139" y="59"/>
                </a:lnTo>
                <a:lnTo>
                  <a:pt x="143" y="41"/>
                </a:lnTo>
                <a:lnTo>
                  <a:pt x="143" y="24"/>
                </a:lnTo>
                <a:lnTo>
                  <a:pt x="143" y="50"/>
                </a:lnTo>
                <a:lnTo>
                  <a:pt x="146" y="48"/>
                </a:lnTo>
                <a:lnTo>
                  <a:pt x="146" y="101"/>
                </a:lnTo>
                <a:lnTo>
                  <a:pt x="146" y="74"/>
                </a:lnTo>
                <a:lnTo>
                  <a:pt x="150" y="68"/>
                </a:lnTo>
                <a:lnTo>
                  <a:pt x="150" y="29"/>
                </a:lnTo>
                <a:lnTo>
                  <a:pt x="154" y="32"/>
                </a:lnTo>
                <a:lnTo>
                  <a:pt x="154" y="48"/>
                </a:lnTo>
                <a:lnTo>
                  <a:pt x="154" y="48"/>
                </a:lnTo>
                <a:lnTo>
                  <a:pt x="158" y="41"/>
                </a:lnTo>
                <a:lnTo>
                  <a:pt x="158" y="53"/>
                </a:lnTo>
                <a:lnTo>
                  <a:pt x="158" y="48"/>
                </a:lnTo>
                <a:lnTo>
                  <a:pt x="161" y="57"/>
                </a:lnTo>
                <a:lnTo>
                  <a:pt x="161" y="90"/>
                </a:lnTo>
                <a:lnTo>
                  <a:pt x="165" y="93"/>
                </a:lnTo>
                <a:lnTo>
                  <a:pt x="165" y="96"/>
                </a:lnTo>
                <a:lnTo>
                  <a:pt x="165" y="47"/>
                </a:lnTo>
                <a:lnTo>
                  <a:pt x="169" y="39"/>
                </a:lnTo>
                <a:lnTo>
                  <a:pt x="169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5792788" y="1828800"/>
            <a:ext cx="261938" cy="161925"/>
          </a:xfrm>
          <a:custGeom>
            <a:avLst/>
            <a:gdLst/>
            <a:ahLst/>
            <a:cxnLst>
              <a:cxn ang="0">
                <a:pos x="4" y="102"/>
              </a:cxn>
              <a:cxn ang="0">
                <a:pos x="7" y="30"/>
              </a:cxn>
              <a:cxn ang="0">
                <a:pos x="11" y="34"/>
              </a:cxn>
              <a:cxn ang="0">
                <a:pos x="15" y="52"/>
              </a:cxn>
              <a:cxn ang="0">
                <a:pos x="19" y="63"/>
              </a:cxn>
              <a:cxn ang="0">
                <a:pos x="22" y="91"/>
              </a:cxn>
              <a:cxn ang="0">
                <a:pos x="30" y="46"/>
              </a:cxn>
              <a:cxn ang="0">
                <a:pos x="34" y="36"/>
              </a:cxn>
              <a:cxn ang="0">
                <a:pos x="34" y="37"/>
              </a:cxn>
              <a:cxn ang="0">
                <a:pos x="37" y="40"/>
              </a:cxn>
              <a:cxn ang="0">
                <a:pos x="41" y="28"/>
              </a:cxn>
              <a:cxn ang="0">
                <a:pos x="45" y="31"/>
              </a:cxn>
              <a:cxn ang="0">
                <a:pos x="49" y="0"/>
              </a:cxn>
              <a:cxn ang="0">
                <a:pos x="52" y="70"/>
              </a:cxn>
              <a:cxn ang="0">
                <a:pos x="56" y="34"/>
              </a:cxn>
              <a:cxn ang="0">
                <a:pos x="60" y="3"/>
              </a:cxn>
              <a:cxn ang="0">
                <a:pos x="64" y="96"/>
              </a:cxn>
              <a:cxn ang="0">
                <a:pos x="67" y="84"/>
              </a:cxn>
              <a:cxn ang="0">
                <a:pos x="71" y="52"/>
              </a:cxn>
              <a:cxn ang="0">
                <a:pos x="75" y="1"/>
              </a:cxn>
              <a:cxn ang="0">
                <a:pos x="79" y="31"/>
              </a:cxn>
              <a:cxn ang="0">
                <a:pos x="82" y="30"/>
              </a:cxn>
              <a:cxn ang="0">
                <a:pos x="90" y="63"/>
              </a:cxn>
              <a:cxn ang="0">
                <a:pos x="94" y="34"/>
              </a:cxn>
              <a:cxn ang="0">
                <a:pos x="97" y="27"/>
              </a:cxn>
              <a:cxn ang="0">
                <a:pos x="101" y="15"/>
              </a:cxn>
              <a:cxn ang="0">
                <a:pos x="105" y="49"/>
              </a:cxn>
              <a:cxn ang="0">
                <a:pos x="109" y="52"/>
              </a:cxn>
              <a:cxn ang="0">
                <a:pos x="112" y="21"/>
              </a:cxn>
              <a:cxn ang="0">
                <a:pos x="116" y="12"/>
              </a:cxn>
              <a:cxn ang="0">
                <a:pos x="120" y="37"/>
              </a:cxn>
              <a:cxn ang="0">
                <a:pos x="124" y="37"/>
              </a:cxn>
              <a:cxn ang="0">
                <a:pos x="124" y="28"/>
              </a:cxn>
              <a:cxn ang="0">
                <a:pos x="127" y="63"/>
              </a:cxn>
              <a:cxn ang="0">
                <a:pos x="131" y="52"/>
              </a:cxn>
              <a:cxn ang="0">
                <a:pos x="135" y="7"/>
              </a:cxn>
              <a:cxn ang="0">
                <a:pos x="142" y="63"/>
              </a:cxn>
              <a:cxn ang="0">
                <a:pos x="146" y="55"/>
              </a:cxn>
              <a:cxn ang="0">
                <a:pos x="150" y="13"/>
              </a:cxn>
              <a:cxn ang="0">
                <a:pos x="154" y="28"/>
              </a:cxn>
              <a:cxn ang="0">
                <a:pos x="157" y="24"/>
              </a:cxn>
              <a:cxn ang="0">
                <a:pos x="161" y="46"/>
              </a:cxn>
            </a:cxnLst>
            <a:rect l="0" t="0" r="r" b="b"/>
            <a:pathLst>
              <a:path w="165" h="102">
                <a:moveTo>
                  <a:pt x="0" y="87"/>
                </a:moveTo>
                <a:lnTo>
                  <a:pt x="4" y="97"/>
                </a:lnTo>
                <a:lnTo>
                  <a:pt x="4" y="102"/>
                </a:lnTo>
                <a:lnTo>
                  <a:pt x="4" y="51"/>
                </a:lnTo>
                <a:lnTo>
                  <a:pt x="7" y="37"/>
                </a:lnTo>
                <a:lnTo>
                  <a:pt x="7" y="30"/>
                </a:lnTo>
                <a:lnTo>
                  <a:pt x="7" y="37"/>
                </a:lnTo>
                <a:lnTo>
                  <a:pt x="11" y="36"/>
                </a:lnTo>
                <a:lnTo>
                  <a:pt x="11" y="34"/>
                </a:lnTo>
                <a:lnTo>
                  <a:pt x="11" y="45"/>
                </a:lnTo>
                <a:lnTo>
                  <a:pt x="15" y="40"/>
                </a:lnTo>
                <a:lnTo>
                  <a:pt x="15" y="52"/>
                </a:lnTo>
                <a:lnTo>
                  <a:pt x="15" y="51"/>
                </a:lnTo>
                <a:lnTo>
                  <a:pt x="19" y="48"/>
                </a:lnTo>
                <a:lnTo>
                  <a:pt x="19" y="63"/>
                </a:lnTo>
                <a:lnTo>
                  <a:pt x="19" y="55"/>
                </a:lnTo>
                <a:lnTo>
                  <a:pt x="22" y="49"/>
                </a:lnTo>
                <a:lnTo>
                  <a:pt x="22" y="91"/>
                </a:lnTo>
                <a:lnTo>
                  <a:pt x="26" y="91"/>
                </a:lnTo>
                <a:lnTo>
                  <a:pt x="26" y="46"/>
                </a:lnTo>
                <a:lnTo>
                  <a:pt x="30" y="46"/>
                </a:lnTo>
                <a:lnTo>
                  <a:pt x="30" y="27"/>
                </a:lnTo>
                <a:lnTo>
                  <a:pt x="30" y="31"/>
                </a:lnTo>
                <a:lnTo>
                  <a:pt x="34" y="36"/>
                </a:lnTo>
                <a:lnTo>
                  <a:pt x="34" y="40"/>
                </a:lnTo>
                <a:lnTo>
                  <a:pt x="34" y="31"/>
                </a:lnTo>
                <a:lnTo>
                  <a:pt x="34" y="37"/>
                </a:lnTo>
                <a:lnTo>
                  <a:pt x="37" y="45"/>
                </a:lnTo>
                <a:lnTo>
                  <a:pt x="37" y="69"/>
                </a:lnTo>
                <a:lnTo>
                  <a:pt x="37" y="40"/>
                </a:lnTo>
                <a:lnTo>
                  <a:pt x="37" y="66"/>
                </a:lnTo>
                <a:lnTo>
                  <a:pt x="41" y="61"/>
                </a:lnTo>
                <a:lnTo>
                  <a:pt x="41" y="28"/>
                </a:lnTo>
                <a:lnTo>
                  <a:pt x="41" y="28"/>
                </a:lnTo>
                <a:lnTo>
                  <a:pt x="45" y="28"/>
                </a:lnTo>
                <a:lnTo>
                  <a:pt x="45" y="31"/>
                </a:lnTo>
                <a:lnTo>
                  <a:pt x="45" y="10"/>
                </a:lnTo>
                <a:lnTo>
                  <a:pt x="49" y="4"/>
                </a:lnTo>
                <a:lnTo>
                  <a:pt x="49" y="0"/>
                </a:lnTo>
                <a:lnTo>
                  <a:pt x="49" y="43"/>
                </a:lnTo>
                <a:lnTo>
                  <a:pt x="52" y="61"/>
                </a:lnTo>
                <a:lnTo>
                  <a:pt x="52" y="70"/>
                </a:lnTo>
                <a:lnTo>
                  <a:pt x="52" y="63"/>
                </a:lnTo>
                <a:lnTo>
                  <a:pt x="56" y="63"/>
                </a:lnTo>
                <a:lnTo>
                  <a:pt x="56" y="34"/>
                </a:lnTo>
                <a:lnTo>
                  <a:pt x="56" y="34"/>
                </a:lnTo>
                <a:lnTo>
                  <a:pt x="60" y="13"/>
                </a:lnTo>
                <a:lnTo>
                  <a:pt x="60" y="3"/>
                </a:lnTo>
                <a:lnTo>
                  <a:pt x="60" y="15"/>
                </a:lnTo>
                <a:lnTo>
                  <a:pt x="64" y="25"/>
                </a:lnTo>
                <a:lnTo>
                  <a:pt x="64" y="96"/>
                </a:lnTo>
                <a:lnTo>
                  <a:pt x="67" y="90"/>
                </a:lnTo>
                <a:lnTo>
                  <a:pt x="67" y="97"/>
                </a:lnTo>
                <a:lnTo>
                  <a:pt x="67" y="84"/>
                </a:lnTo>
                <a:lnTo>
                  <a:pt x="71" y="81"/>
                </a:lnTo>
                <a:lnTo>
                  <a:pt x="71" y="85"/>
                </a:lnTo>
                <a:lnTo>
                  <a:pt x="71" y="52"/>
                </a:lnTo>
                <a:lnTo>
                  <a:pt x="75" y="21"/>
                </a:lnTo>
                <a:lnTo>
                  <a:pt x="75" y="1"/>
                </a:lnTo>
                <a:lnTo>
                  <a:pt x="75" y="1"/>
                </a:lnTo>
                <a:lnTo>
                  <a:pt x="79" y="16"/>
                </a:lnTo>
                <a:lnTo>
                  <a:pt x="79" y="46"/>
                </a:lnTo>
                <a:lnTo>
                  <a:pt x="79" y="31"/>
                </a:lnTo>
                <a:lnTo>
                  <a:pt x="82" y="30"/>
                </a:lnTo>
                <a:lnTo>
                  <a:pt x="82" y="19"/>
                </a:lnTo>
                <a:lnTo>
                  <a:pt x="82" y="30"/>
                </a:lnTo>
                <a:lnTo>
                  <a:pt x="86" y="25"/>
                </a:lnTo>
                <a:lnTo>
                  <a:pt x="86" y="60"/>
                </a:lnTo>
                <a:lnTo>
                  <a:pt x="90" y="63"/>
                </a:lnTo>
                <a:lnTo>
                  <a:pt x="90" y="18"/>
                </a:lnTo>
                <a:lnTo>
                  <a:pt x="94" y="21"/>
                </a:lnTo>
                <a:lnTo>
                  <a:pt x="94" y="34"/>
                </a:lnTo>
                <a:lnTo>
                  <a:pt x="94" y="24"/>
                </a:lnTo>
                <a:lnTo>
                  <a:pt x="97" y="13"/>
                </a:lnTo>
                <a:lnTo>
                  <a:pt x="97" y="27"/>
                </a:lnTo>
                <a:lnTo>
                  <a:pt x="97" y="12"/>
                </a:lnTo>
                <a:lnTo>
                  <a:pt x="97" y="19"/>
                </a:lnTo>
                <a:lnTo>
                  <a:pt x="101" y="15"/>
                </a:lnTo>
                <a:lnTo>
                  <a:pt x="101" y="9"/>
                </a:lnTo>
                <a:lnTo>
                  <a:pt x="101" y="36"/>
                </a:lnTo>
                <a:lnTo>
                  <a:pt x="105" y="49"/>
                </a:lnTo>
                <a:lnTo>
                  <a:pt x="105" y="66"/>
                </a:lnTo>
                <a:lnTo>
                  <a:pt x="105" y="61"/>
                </a:lnTo>
                <a:lnTo>
                  <a:pt x="109" y="52"/>
                </a:lnTo>
                <a:lnTo>
                  <a:pt x="109" y="12"/>
                </a:lnTo>
                <a:lnTo>
                  <a:pt x="109" y="24"/>
                </a:lnTo>
                <a:lnTo>
                  <a:pt x="112" y="21"/>
                </a:lnTo>
                <a:lnTo>
                  <a:pt x="112" y="30"/>
                </a:lnTo>
                <a:lnTo>
                  <a:pt x="112" y="10"/>
                </a:lnTo>
                <a:lnTo>
                  <a:pt x="116" y="12"/>
                </a:lnTo>
                <a:lnTo>
                  <a:pt x="116" y="9"/>
                </a:lnTo>
                <a:lnTo>
                  <a:pt x="116" y="21"/>
                </a:lnTo>
                <a:lnTo>
                  <a:pt x="120" y="37"/>
                </a:lnTo>
                <a:lnTo>
                  <a:pt x="120" y="82"/>
                </a:lnTo>
                <a:lnTo>
                  <a:pt x="120" y="37"/>
                </a:lnTo>
                <a:lnTo>
                  <a:pt x="124" y="37"/>
                </a:lnTo>
                <a:lnTo>
                  <a:pt x="124" y="43"/>
                </a:lnTo>
                <a:lnTo>
                  <a:pt x="124" y="22"/>
                </a:lnTo>
                <a:lnTo>
                  <a:pt x="124" y="28"/>
                </a:lnTo>
                <a:lnTo>
                  <a:pt x="127" y="24"/>
                </a:lnTo>
                <a:lnTo>
                  <a:pt x="127" y="15"/>
                </a:lnTo>
                <a:lnTo>
                  <a:pt x="127" y="63"/>
                </a:lnTo>
                <a:lnTo>
                  <a:pt x="131" y="60"/>
                </a:lnTo>
                <a:lnTo>
                  <a:pt x="131" y="37"/>
                </a:lnTo>
                <a:lnTo>
                  <a:pt x="131" y="52"/>
                </a:lnTo>
                <a:lnTo>
                  <a:pt x="135" y="45"/>
                </a:lnTo>
                <a:lnTo>
                  <a:pt x="135" y="51"/>
                </a:lnTo>
                <a:lnTo>
                  <a:pt x="135" y="7"/>
                </a:lnTo>
                <a:lnTo>
                  <a:pt x="139" y="18"/>
                </a:lnTo>
                <a:lnTo>
                  <a:pt x="139" y="63"/>
                </a:lnTo>
                <a:lnTo>
                  <a:pt x="142" y="63"/>
                </a:lnTo>
                <a:lnTo>
                  <a:pt x="142" y="75"/>
                </a:lnTo>
                <a:lnTo>
                  <a:pt x="142" y="45"/>
                </a:lnTo>
                <a:lnTo>
                  <a:pt x="146" y="55"/>
                </a:lnTo>
                <a:lnTo>
                  <a:pt x="146" y="21"/>
                </a:lnTo>
                <a:lnTo>
                  <a:pt x="150" y="28"/>
                </a:lnTo>
                <a:lnTo>
                  <a:pt x="150" y="13"/>
                </a:lnTo>
                <a:lnTo>
                  <a:pt x="150" y="69"/>
                </a:lnTo>
                <a:lnTo>
                  <a:pt x="154" y="81"/>
                </a:lnTo>
                <a:lnTo>
                  <a:pt x="154" y="28"/>
                </a:lnTo>
                <a:lnTo>
                  <a:pt x="157" y="24"/>
                </a:lnTo>
                <a:lnTo>
                  <a:pt x="157" y="52"/>
                </a:lnTo>
                <a:lnTo>
                  <a:pt x="157" y="24"/>
                </a:lnTo>
                <a:lnTo>
                  <a:pt x="161" y="1"/>
                </a:lnTo>
                <a:lnTo>
                  <a:pt x="161" y="0"/>
                </a:lnTo>
                <a:lnTo>
                  <a:pt x="161" y="46"/>
                </a:lnTo>
                <a:lnTo>
                  <a:pt x="165" y="66"/>
                </a:lnTo>
                <a:lnTo>
                  <a:pt x="165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6054725" y="1819275"/>
            <a:ext cx="261938" cy="180975"/>
          </a:xfrm>
          <a:custGeom>
            <a:avLst/>
            <a:gdLst/>
            <a:ahLst/>
            <a:cxnLst>
              <a:cxn ang="0">
                <a:pos x="4" y="91"/>
              </a:cxn>
              <a:cxn ang="0">
                <a:pos x="7" y="37"/>
              </a:cxn>
              <a:cxn ang="0">
                <a:pos x="11" y="76"/>
              </a:cxn>
              <a:cxn ang="0">
                <a:pos x="15" y="46"/>
              </a:cxn>
              <a:cxn ang="0">
                <a:pos x="19" y="30"/>
              </a:cxn>
              <a:cxn ang="0">
                <a:pos x="26" y="64"/>
              </a:cxn>
              <a:cxn ang="0">
                <a:pos x="30" y="81"/>
              </a:cxn>
              <a:cxn ang="0">
                <a:pos x="30" y="28"/>
              </a:cxn>
              <a:cxn ang="0">
                <a:pos x="37" y="114"/>
              </a:cxn>
              <a:cxn ang="0">
                <a:pos x="41" y="34"/>
              </a:cxn>
              <a:cxn ang="0">
                <a:pos x="45" y="22"/>
              </a:cxn>
              <a:cxn ang="0">
                <a:pos x="48" y="42"/>
              </a:cxn>
              <a:cxn ang="0">
                <a:pos x="52" y="66"/>
              </a:cxn>
              <a:cxn ang="0">
                <a:pos x="56" y="67"/>
              </a:cxn>
              <a:cxn ang="0">
                <a:pos x="60" y="63"/>
              </a:cxn>
              <a:cxn ang="0">
                <a:pos x="63" y="40"/>
              </a:cxn>
              <a:cxn ang="0">
                <a:pos x="67" y="58"/>
              </a:cxn>
              <a:cxn ang="0">
                <a:pos x="71" y="52"/>
              </a:cxn>
              <a:cxn ang="0">
                <a:pos x="75" y="108"/>
              </a:cxn>
              <a:cxn ang="0">
                <a:pos x="78" y="0"/>
              </a:cxn>
              <a:cxn ang="0">
                <a:pos x="82" y="49"/>
              </a:cxn>
              <a:cxn ang="0">
                <a:pos x="86" y="30"/>
              </a:cxn>
              <a:cxn ang="0">
                <a:pos x="86" y="12"/>
              </a:cxn>
              <a:cxn ang="0">
                <a:pos x="90" y="69"/>
              </a:cxn>
              <a:cxn ang="0">
                <a:pos x="93" y="30"/>
              </a:cxn>
              <a:cxn ang="0">
                <a:pos x="97" y="60"/>
              </a:cxn>
              <a:cxn ang="0">
                <a:pos x="105" y="45"/>
              </a:cxn>
              <a:cxn ang="0">
                <a:pos x="108" y="46"/>
              </a:cxn>
              <a:cxn ang="0">
                <a:pos x="112" y="55"/>
              </a:cxn>
              <a:cxn ang="0">
                <a:pos x="116" y="90"/>
              </a:cxn>
              <a:cxn ang="0">
                <a:pos x="120" y="93"/>
              </a:cxn>
              <a:cxn ang="0">
                <a:pos x="123" y="15"/>
              </a:cxn>
              <a:cxn ang="0">
                <a:pos x="127" y="64"/>
              </a:cxn>
              <a:cxn ang="0">
                <a:pos x="127" y="63"/>
              </a:cxn>
              <a:cxn ang="0">
                <a:pos x="135" y="13"/>
              </a:cxn>
              <a:cxn ang="0">
                <a:pos x="138" y="57"/>
              </a:cxn>
              <a:cxn ang="0">
                <a:pos x="142" y="63"/>
              </a:cxn>
              <a:cxn ang="0">
                <a:pos x="146" y="52"/>
              </a:cxn>
              <a:cxn ang="0">
                <a:pos x="150" y="85"/>
              </a:cxn>
              <a:cxn ang="0">
                <a:pos x="153" y="94"/>
              </a:cxn>
              <a:cxn ang="0">
                <a:pos x="157" y="61"/>
              </a:cxn>
              <a:cxn ang="0">
                <a:pos x="161" y="87"/>
              </a:cxn>
            </a:cxnLst>
            <a:rect l="0" t="0" r="r" b="b"/>
            <a:pathLst>
              <a:path w="165" h="114">
                <a:moveTo>
                  <a:pt x="0" y="102"/>
                </a:moveTo>
                <a:lnTo>
                  <a:pt x="0" y="97"/>
                </a:lnTo>
                <a:lnTo>
                  <a:pt x="4" y="91"/>
                </a:lnTo>
                <a:lnTo>
                  <a:pt x="4" y="27"/>
                </a:lnTo>
                <a:lnTo>
                  <a:pt x="7" y="16"/>
                </a:lnTo>
                <a:lnTo>
                  <a:pt x="7" y="37"/>
                </a:lnTo>
                <a:lnTo>
                  <a:pt x="11" y="61"/>
                </a:lnTo>
                <a:lnTo>
                  <a:pt x="11" y="90"/>
                </a:lnTo>
                <a:lnTo>
                  <a:pt x="11" y="76"/>
                </a:lnTo>
                <a:lnTo>
                  <a:pt x="15" y="70"/>
                </a:lnTo>
                <a:lnTo>
                  <a:pt x="15" y="21"/>
                </a:lnTo>
                <a:lnTo>
                  <a:pt x="15" y="46"/>
                </a:lnTo>
                <a:lnTo>
                  <a:pt x="19" y="43"/>
                </a:lnTo>
                <a:lnTo>
                  <a:pt x="19" y="25"/>
                </a:lnTo>
                <a:lnTo>
                  <a:pt x="19" y="30"/>
                </a:lnTo>
                <a:lnTo>
                  <a:pt x="22" y="34"/>
                </a:lnTo>
                <a:lnTo>
                  <a:pt x="22" y="54"/>
                </a:lnTo>
                <a:lnTo>
                  <a:pt x="26" y="64"/>
                </a:lnTo>
                <a:lnTo>
                  <a:pt x="26" y="78"/>
                </a:lnTo>
                <a:lnTo>
                  <a:pt x="26" y="73"/>
                </a:lnTo>
                <a:lnTo>
                  <a:pt x="30" y="81"/>
                </a:lnTo>
                <a:lnTo>
                  <a:pt x="30" y="90"/>
                </a:lnTo>
                <a:lnTo>
                  <a:pt x="30" y="25"/>
                </a:lnTo>
                <a:lnTo>
                  <a:pt x="30" y="28"/>
                </a:lnTo>
                <a:lnTo>
                  <a:pt x="34" y="33"/>
                </a:lnTo>
                <a:lnTo>
                  <a:pt x="34" y="103"/>
                </a:lnTo>
                <a:lnTo>
                  <a:pt x="37" y="114"/>
                </a:lnTo>
                <a:lnTo>
                  <a:pt x="37" y="37"/>
                </a:lnTo>
                <a:lnTo>
                  <a:pt x="41" y="27"/>
                </a:lnTo>
                <a:lnTo>
                  <a:pt x="41" y="34"/>
                </a:lnTo>
                <a:lnTo>
                  <a:pt x="41" y="25"/>
                </a:lnTo>
                <a:lnTo>
                  <a:pt x="45" y="24"/>
                </a:lnTo>
                <a:lnTo>
                  <a:pt x="45" y="22"/>
                </a:lnTo>
                <a:lnTo>
                  <a:pt x="45" y="42"/>
                </a:lnTo>
                <a:lnTo>
                  <a:pt x="48" y="46"/>
                </a:lnTo>
                <a:lnTo>
                  <a:pt x="48" y="42"/>
                </a:lnTo>
                <a:lnTo>
                  <a:pt x="48" y="55"/>
                </a:lnTo>
                <a:lnTo>
                  <a:pt x="52" y="54"/>
                </a:lnTo>
                <a:lnTo>
                  <a:pt x="52" y="66"/>
                </a:lnTo>
                <a:lnTo>
                  <a:pt x="52" y="63"/>
                </a:lnTo>
                <a:lnTo>
                  <a:pt x="56" y="70"/>
                </a:lnTo>
                <a:lnTo>
                  <a:pt x="56" y="67"/>
                </a:lnTo>
                <a:lnTo>
                  <a:pt x="56" y="106"/>
                </a:lnTo>
                <a:lnTo>
                  <a:pt x="60" y="103"/>
                </a:lnTo>
                <a:lnTo>
                  <a:pt x="60" y="63"/>
                </a:lnTo>
                <a:lnTo>
                  <a:pt x="63" y="49"/>
                </a:lnTo>
                <a:lnTo>
                  <a:pt x="63" y="55"/>
                </a:lnTo>
                <a:lnTo>
                  <a:pt x="63" y="40"/>
                </a:lnTo>
                <a:lnTo>
                  <a:pt x="63" y="40"/>
                </a:lnTo>
                <a:lnTo>
                  <a:pt x="67" y="49"/>
                </a:lnTo>
                <a:lnTo>
                  <a:pt x="67" y="58"/>
                </a:lnTo>
                <a:lnTo>
                  <a:pt x="67" y="42"/>
                </a:lnTo>
                <a:lnTo>
                  <a:pt x="67" y="51"/>
                </a:lnTo>
                <a:lnTo>
                  <a:pt x="71" y="52"/>
                </a:lnTo>
                <a:lnTo>
                  <a:pt x="71" y="97"/>
                </a:lnTo>
                <a:lnTo>
                  <a:pt x="75" y="96"/>
                </a:lnTo>
                <a:lnTo>
                  <a:pt x="75" y="108"/>
                </a:lnTo>
                <a:lnTo>
                  <a:pt x="75" y="34"/>
                </a:lnTo>
                <a:lnTo>
                  <a:pt x="78" y="12"/>
                </a:lnTo>
                <a:lnTo>
                  <a:pt x="78" y="0"/>
                </a:lnTo>
                <a:lnTo>
                  <a:pt x="78" y="18"/>
                </a:lnTo>
                <a:lnTo>
                  <a:pt x="82" y="40"/>
                </a:lnTo>
                <a:lnTo>
                  <a:pt x="82" y="49"/>
                </a:lnTo>
                <a:lnTo>
                  <a:pt x="82" y="34"/>
                </a:lnTo>
                <a:lnTo>
                  <a:pt x="82" y="36"/>
                </a:lnTo>
                <a:lnTo>
                  <a:pt x="86" y="30"/>
                </a:lnTo>
                <a:lnTo>
                  <a:pt x="86" y="40"/>
                </a:lnTo>
                <a:lnTo>
                  <a:pt x="86" y="9"/>
                </a:lnTo>
                <a:lnTo>
                  <a:pt x="86" y="12"/>
                </a:lnTo>
                <a:lnTo>
                  <a:pt x="90" y="16"/>
                </a:lnTo>
                <a:lnTo>
                  <a:pt x="90" y="82"/>
                </a:lnTo>
                <a:lnTo>
                  <a:pt x="90" y="69"/>
                </a:lnTo>
                <a:lnTo>
                  <a:pt x="93" y="57"/>
                </a:lnTo>
                <a:lnTo>
                  <a:pt x="93" y="28"/>
                </a:lnTo>
                <a:lnTo>
                  <a:pt x="93" y="30"/>
                </a:lnTo>
                <a:lnTo>
                  <a:pt x="97" y="31"/>
                </a:lnTo>
                <a:lnTo>
                  <a:pt x="97" y="63"/>
                </a:lnTo>
                <a:lnTo>
                  <a:pt x="97" y="60"/>
                </a:lnTo>
                <a:lnTo>
                  <a:pt x="101" y="55"/>
                </a:lnTo>
                <a:lnTo>
                  <a:pt x="101" y="42"/>
                </a:lnTo>
                <a:lnTo>
                  <a:pt x="105" y="45"/>
                </a:lnTo>
                <a:lnTo>
                  <a:pt x="105" y="67"/>
                </a:lnTo>
                <a:lnTo>
                  <a:pt x="105" y="55"/>
                </a:lnTo>
                <a:lnTo>
                  <a:pt x="108" y="46"/>
                </a:lnTo>
                <a:lnTo>
                  <a:pt x="108" y="31"/>
                </a:lnTo>
                <a:lnTo>
                  <a:pt x="108" y="48"/>
                </a:lnTo>
                <a:lnTo>
                  <a:pt x="112" y="55"/>
                </a:lnTo>
                <a:lnTo>
                  <a:pt x="112" y="105"/>
                </a:lnTo>
                <a:lnTo>
                  <a:pt x="112" y="96"/>
                </a:lnTo>
                <a:lnTo>
                  <a:pt x="116" y="90"/>
                </a:lnTo>
                <a:lnTo>
                  <a:pt x="116" y="82"/>
                </a:lnTo>
                <a:lnTo>
                  <a:pt x="116" y="94"/>
                </a:lnTo>
                <a:lnTo>
                  <a:pt x="120" y="93"/>
                </a:lnTo>
                <a:lnTo>
                  <a:pt x="120" y="99"/>
                </a:lnTo>
                <a:lnTo>
                  <a:pt x="120" y="16"/>
                </a:lnTo>
                <a:lnTo>
                  <a:pt x="123" y="15"/>
                </a:lnTo>
                <a:lnTo>
                  <a:pt x="123" y="13"/>
                </a:lnTo>
                <a:lnTo>
                  <a:pt x="123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61"/>
                </a:lnTo>
                <a:lnTo>
                  <a:pt x="127" y="63"/>
                </a:lnTo>
                <a:lnTo>
                  <a:pt x="131" y="67"/>
                </a:lnTo>
                <a:lnTo>
                  <a:pt x="131" y="22"/>
                </a:lnTo>
                <a:lnTo>
                  <a:pt x="135" y="13"/>
                </a:lnTo>
                <a:lnTo>
                  <a:pt x="135" y="7"/>
                </a:lnTo>
                <a:lnTo>
                  <a:pt x="135" y="46"/>
                </a:lnTo>
                <a:lnTo>
                  <a:pt x="138" y="57"/>
                </a:lnTo>
                <a:lnTo>
                  <a:pt x="138" y="75"/>
                </a:lnTo>
                <a:lnTo>
                  <a:pt x="138" y="58"/>
                </a:lnTo>
                <a:lnTo>
                  <a:pt x="142" y="63"/>
                </a:lnTo>
                <a:lnTo>
                  <a:pt x="142" y="28"/>
                </a:lnTo>
                <a:lnTo>
                  <a:pt x="142" y="37"/>
                </a:lnTo>
                <a:lnTo>
                  <a:pt x="146" y="52"/>
                </a:lnTo>
                <a:lnTo>
                  <a:pt x="146" y="91"/>
                </a:lnTo>
                <a:lnTo>
                  <a:pt x="146" y="87"/>
                </a:lnTo>
                <a:lnTo>
                  <a:pt x="150" y="85"/>
                </a:lnTo>
                <a:lnTo>
                  <a:pt x="150" y="94"/>
                </a:lnTo>
                <a:lnTo>
                  <a:pt x="153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66"/>
                </a:lnTo>
                <a:lnTo>
                  <a:pt x="157" y="61"/>
                </a:lnTo>
                <a:lnTo>
                  <a:pt x="157" y="79"/>
                </a:lnTo>
                <a:lnTo>
                  <a:pt x="161" y="78"/>
                </a:lnTo>
                <a:lnTo>
                  <a:pt x="161" y="87"/>
                </a:lnTo>
                <a:lnTo>
                  <a:pt x="161" y="66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6316663" y="1824037"/>
            <a:ext cx="285750" cy="177800"/>
          </a:xfrm>
          <a:custGeom>
            <a:avLst/>
            <a:gdLst/>
            <a:ahLst/>
            <a:cxnLst>
              <a:cxn ang="0">
                <a:pos x="3" y="46"/>
              </a:cxn>
              <a:cxn ang="0">
                <a:pos x="7" y="84"/>
              </a:cxn>
              <a:cxn ang="0">
                <a:pos x="15" y="99"/>
              </a:cxn>
              <a:cxn ang="0">
                <a:pos x="18" y="64"/>
              </a:cxn>
              <a:cxn ang="0">
                <a:pos x="22" y="87"/>
              </a:cxn>
              <a:cxn ang="0">
                <a:pos x="30" y="60"/>
              </a:cxn>
              <a:cxn ang="0">
                <a:pos x="33" y="48"/>
              </a:cxn>
              <a:cxn ang="0">
                <a:pos x="37" y="102"/>
              </a:cxn>
              <a:cxn ang="0">
                <a:pos x="41" y="33"/>
              </a:cxn>
              <a:cxn ang="0">
                <a:pos x="48" y="7"/>
              </a:cxn>
              <a:cxn ang="0">
                <a:pos x="52" y="36"/>
              </a:cxn>
              <a:cxn ang="0">
                <a:pos x="56" y="10"/>
              </a:cxn>
              <a:cxn ang="0">
                <a:pos x="60" y="70"/>
              </a:cxn>
              <a:cxn ang="0">
                <a:pos x="63" y="13"/>
              </a:cxn>
              <a:cxn ang="0">
                <a:pos x="67" y="57"/>
              </a:cxn>
              <a:cxn ang="0">
                <a:pos x="75" y="105"/>
              </a:cxn>
              <a:cxn ang="0">
                <a:pos x="78" y="81"/>
              </a:cxn>
              <a:cxn ang="0">
                <a:pos x="82" y="105"/>
              </a:cxn>
              <a:cxn ang="0">
                <a:pos x="90" y="9"/>
              </a:cxn>
              <a:cxn ang="0">
                <a:pos x="93" y="4"/>
              </a:cxn>
              <a:cxn ang="0">
                <a:pos x="97" y="34"/>
              </a:cxn>
              <a:cxn ang="0">
                <a:pos x="97" y="27"/>
              </a:cxn>
              <a:cxn ang="0">
                <a:pos x="101" y="12"/>
              </a:cxn>
              <a:cxn ang="0">
                <a:pos x="105" y="9"/>
              </a:cxn>
              <a:cxn ang="0">
                <a:pos x="108" y="25"/>
              </a:cxn>
              <a:cxn ang="0">
                <a:pos x="116" y="27"/>
              </a:cxn>
              <a:cxn ang="0">
                <a:pos x="120" y="76"/>
              </a:cxn>
              <a:cxn ang="0">
                <a:pos x="123" y="58"/>
              </a:cxn>
              <a:cxn ang="0">
                <a:pos x="127" y="19"/>
              </a:cxn>
              <a:cxn ang="0">
                <a:pos x="131" y="70"/>
              </a:cxn>
              <a:cxn ang="0">
                <a:pos x="135" y="31"/>
              </a:cxn>
              <a:cxn ang="0">
                <a:pos x="138" y="27"/>
              </a:cxn>
              <a:cxn ang="0">
                <a:pos x="142" y="24"/>
              </a:cxn>
              <a:cxn ang="0">
                <a:pos x="150" y="36"/>
              </a:cxn>
              <a:cxn ang="0">
                <a:pos x="150" y="48"/>
              </a:cxn>
              <a:cxn ang="0">
                <a:pos x="153" y="60"/>
              </a:cxn>
              <a:cxn ang="0">
                <a:pos x="161" y="72"/>
              </a:cxn>
              <a:cxn ang="0">
                <a:pos x="165" y="16"/>
              </a:cxn>
              <a:cxn ang="0">
                <a:pos x="168" y="30"/>
              </a:cxn>
              <a:cxn ang="0">
                <a:pos x="172" y="36"/>
              </a:cxn>
              <a:cxn ang="0">
                <a:pos x="172" y="36"/>
              </a:cxn>
              <a:cxn ang="0">
                <a:pos x="176" y="54"/>
              </a:cxn>
            </a:cxnLst>
            <a:rect l="0" t="0" r="r" b="b"/>
            <a:pathLst>
              <a:path w="180" h="112">
                <a:moveTo>
                  <a:pt x="0" y="60"/>
                </a:moveTo>
                <a:lnTo>
                  <a:pt x="0" y="45"/>
                </a:lnTo>
                <a:lnTo>
                  <a:pt x="3" y="46"/>
                </a:lnTo>
                <a:lnTo>
                  <a:pt x="3" y="55"/>
                </a:lnTo>
                <a:lnTo>
                  <a:pt x="7" y="61"/>
                </a:lnTo>
                <a:lnTo>
                  <a:pt x="7" y="84"/>
                </a:lnTo>
                <a:lnTo>
                  <a:pt x="11" y="88"/>
                </a:lnTo>
                <a:lnTo>
                  <a:pt x="11" y="103"/>
                </a:lnTo>
                <a:lnTo>
                  <a:pt x="15" y="99"/>
                </a:lnTo>
                <a:lnTo>
                  <a:pt x="15" y="78"/>
                </a:lnTo>
                <a:lnTo>
                  <a:pt x="18" y="90"/>
                </a:lnTo>
                <a:lnTo>
                  <a:pt x="18" y="64"/>
                </a:lnTo>
                <a:lnTo>
                  <a:pt x="18" y="79"/>
                </a:lnTo>
                <a:lnTo>
                  <a:pt x="22" y="73"/>
                </a:lnTo>
                <a:lnTo>
                  <a:pt x="22" y="87"/>
                </a:lnTo>
                <a:lnTo>
                  <a:pt x="26" y="79"/>
                </a:lnTo>
                <a:lnTo>
                  <a:pt x="26" y="51"/>
                </a:lnTo>
                <a:lnTo>
                  <a:pt x="30" y="60"/>
                </a:lnTo>
                <a:lnTo>
                  <a:pt x="30" y="46"/>
                </a:lnTo>
                <a:lnTo>
                  <a:pt x="33" y="51"/>
                </a:lnTo>
                <a:lnTo>
                  <a:pt x="33" y="48"/>
                </a:lnTo>
                <a:lnTo>
                  <a:pt x="33" y="60"/>
                </a:lnTo>
                <a:lnTo>
                  <a:pt x="37" y="64"/>
                </a:lnTo>
                <a:lnTo>
                  <a:pt x="37" y="102"/>
                </a:lnTo>
                <a:lnTo>
                  <a:pt x="41" y="99"/>
                </a:lnTo>
                <a:lnTo>
                  <a:pt x="41" y="103"/>
                </a:lnTo>
                <a:lnTo>
                  <a:pt x="41" y="33"/>
                </a:lnTo>
                <a:lnTo>
                  <a:pt x="45" y="46"/>
                </a:lnTo>
                <a:lnTo>
                  <a:pt x="45" y="9"/>
                </a:lnTo>
                <a:lnTo>
                  <a:pt x="48" y="7"/>
                </a:lnTo>
                <a:lnTo>
                  <a:pt x="48" y="3"/>
                </a:lnTo>
                <a:lnTo>
                  <a:pt x="48" y="27"/>
                </a:lnTo>
                <a:lnTo>
                  <a:pt x="52" y="36"/>
                </a:lnTo>
                <a:lnTo>
                  <a:pt x="52" y="39"/>
                </a:lnTo>
                <a:lnTo>
                  <a:pt x="52" y="12"/>
                </a:lnTo>
                <a:lnTo>
                  <a:pt x="56" y="10"/>
                </a:lnTo>
                <a:lnTo>
                  <a:pt x="56" y="73"/>
                </a:lnTo>
                <a:lnTo>
                  <a:pt x="60" y="88"/>
                </a:lnTo>
                <a:lnTo>
                  <a:pt x="60" y="70"/>
                </a:lnTo>
                <a:lnTo>
                  <a:pt x="60" y="81"/>
                </a:lnTo>
                <a:lnTo>
                  <a:pt x="63" y="67"/>
                </a:lnTo>
                <a:lnTo>
                  <a:pt x="63" y="13"/>
                </a:lnTo>
                <a:lnTo>
                  <a:pt x="67" y="21"/>
                </a:lnTo>
                <a:lnTo>
                  <a:pt x="67" y="15"/>
                </a:lnTo>
                <a:lnTo>
                  <a:pt x="67" y="57"/>
                </a:lnTo>
                <a:lnTo>
                  <a:pt x="71" y="60"/>
                </a:lnTo>
                <a:lnTo>
                  <a:pt x="71" y="85"/>
                </a:lnTo>
                <a:lnTo>
                  <a:pt x="75" y="105"/>
                </a:lnTo>
                <a:lnTo>
                  <a:pt x="75" y="55"/>
                </a:lnTo>
                <a:lnTo>
                  <a:pt x="78" y="52"/>
                </a:lnTo>
                <a:lnTo>
                  <a:pt x="78" y="81"/>
                </a:lnTo>
                <a:lnTo>
                  <a:pt x="82" y="81"/>
                </a:lnTo>
                <a:lnTo>
                  <a:pt x="82" y="106"/>
                </a:lnTo>
                <a:lnTo>
                  <a:pt x="82" y="105"/>
                </a:lnTo>
                <a:lnTo>
                  <a:pt x="86" y="112"/>
                </a:lnTo>
                <a:lnTo>
                  <a:pt x="86" y="19"/>
                </a:lnTo>
                <a:lnTo>
                  <a:pt x="90" y="9"/>
                </a:lnTo>
                <a:lnTo>
                  <a:pt x="90" y="10"/>
                </a:lnTo>
                <a:lnTo>
                  <a:pt x="90" y="3"/>
                </a:lnTo>
                <a:lnTo>
                  <a:pt x="93" y="4"/>
                </a:lnTo>
                <a:lnTo>
                  <a:pt x="93" y="42"/>
                </a:lnTo>
                <a:lnTo>
                  <a:pt x="93" y="37"/>
                </a:lnTo>
                <a:lnTo>
                  <a:pt x="97" y="34"/>
                </a:lnTo>
                <a:lnTo>
                  <a:pt x="97" y="36"/>
                </a:lnTo>
                <a:lnTo>
                  <a:pt x="97" y="22"/>
                </a:lnTo>
                <a:lnTo>
                  <a:pt x="97" y="27"/>
                </a:lnTo>
                <a:lnTo>
                  <a:pt x="101" y="31"/>
                </a:lnTo>
                <a:lnTo>
                  <a:pt x="101" y="34"/>
                </a:lnTo>
                <a:lnTo>
                  <a:pt x="101" y="12"/>
                </a:lnTo>
                <a:lnTo>
                  <a:pt x="105" y="7"/>
                </a:lnTo>
                <a:lnTo>
                  <a:pt x="105" y="0"/>
                </a:lnTo>
                <a:lnTo>
                  <a:pt x="105" y="9"/>
                </a:lnTo>
                <a:lnTo>
                  <a:pt x="108" y="13"/>
                </a:lnTo>
                <a:lnTo>
                  <a:pt x="108" y="27"/>
                </a:lnTo>
                <a:lnTo>
                  <a:pt x="108" y="25"/>
                </a:lnTo>
                <a:lnTo>
                  <a:pt x="112" y="22"/>
                </a:lnTo>
                <a:lnTo>
                  <a:pt x="112" y="13"/>
                </a:lnTo>
                <a:lnTo>
                  <a:pt x="116" y="27"/>
                </a:lnTo>
                <a:lnTo>
                  <a:pt x="116" y="22"/>
                </a:lnTo>
                <a:lnTo>
                  <a:pt x="116" y="79"/>
                </a:lnTo>
                <a:lnTo>
                  <a:pt x="120" y="76"/>
                </a:lnTo>
                <a:lnTo>
                  <a:pt x="120" y="102"/>
                </a:lnTo>
                <a:lnTo>
                  <a:pt x="120" y="54"/>
                </a:lnTo>
                <a:lnTo>
                  <a:pt x="123" y="58"/>
                </a:lnTo>
                <a:lnTo>
                  <a:pt x="123" y="30"/>
                </a:lnTo>
                <a:lnTo>
                  <a:pt x="127" y="22"/>
                </a:lnTo>
                <a:lnTo>
                  <a:pt x="127" y="19"/>
                </a:lnTo>
                <a:lnTo>
                  <a:pt x="127" y="42"/>
                </a:lnTo>
                <a:lnTo>
                  <a:pt x="131" y="48"/>
                </a:lnTo>
                <a:lnTo>
                  <a:pt x="131" y="70"/>
                </a:lnTo>
                <a:lnTo>
                  <a:pt x="131" y="30"/>
                </a:lnTo>
                <a:lnTo>
                  <a:pt x="135" y="25"/>
                </a:lnTo>
                <a:lnTo>
                  <a:pt x="135" y="31"/>
                </a:lnTo>
                <a:lnTo>
                  <a:pt x="135" y="10"/>
                </a:lnTo>
                <a:lnTo>
                  <a:pt x="135" y="25"/>
                </a:lnTo>
                <a:lnTo>
                  <a:pt x="138" y="27"/>
                </a:lnTo>
                <a:lnTo>
                  <a:pt x="138" y="81"/>
                </a:lnTo>
                <a:lnTo>
                  <a:pt x="142" y="87"/>
                </a:lnTo>
                <a:lnTo>
                  <a:pt x="142" y="24"/>
                </a:lnTo>
                <a:lnTo>
                  <a:pt x="146" y="12"/>
                </a:lnTo>
                <a:lnTo>
                  <a:pt x="146" y="24"/>
                </a:lnTo>
                <a:lnTo>
                  <a:pt x="150" y="36"/>
                </a:lnTo>
                <a:lnTo>
                  <a:pt x="150" y="49"/>
                </a:lnTo>
                <a:lnTo>
                  <a:pt x="150" y="33"/>
                </a:lnTo>
                <a:lnTo>
                  <a:pt x="150" y="48"/>
                </a:lnTo>
                <a:lnTo>
                  <a:pt x="153" y="49"/>
                </a:lnTo>
                <a:lnTo>
                  <a:pt x="153" y="66"/>
                </a:lnTo>
                <a:lnTo>
                  <a:pt x="153" y="60"/>
                </a:lnTo>
                <a:lnTo>
                  <a:pt x="157" y="69"/>
                </a:lnTo>
                <a:lnTo>
                  <a:pt x="157" y="78"/>
                </a:lnTo>
                <a:lnTo>
                  <a:pt x="161" y="72"/>
                </a:lnTo>
                <a:lnTo>
                  <a:pt x="161" y="22"/>
                </a:lnTo>
                <a:lnTo>
                  <a:pt x="161" y="24"/>
                </a:lnTo>
                <a:lnTo>
                  <a:pt x="165" y="16"/>
                </a:lnTo>
                <a:lnTo>
                  <a:pt x="165" y="15"/>
                </a:lnTo>
                <a:lnTo>
                  <a:pt x="165" y="22"/>
                </a:lnTo>
                <a:lnTo>
                  <a:pt x="168" y="30"/>
                </a:lnTo>
                <a:lnTo>
                  <a:pt x="168" y="45"/>
                </a:lnTo>
                <a:lnTo>
                  <a:pt x="168" y="43"/>
                </a:lnTo>
                <a:lnTo>
                  <a:pt x="172" y="36"/>
                </a:lnTo>
                <a:lnTo>
                  <a:pt x="172" y="42"/>
                </a:lnTo>
                <a:lnTo>
                  <a:pt x="172" y="30"/>
                </a:lnTo>
                <a:lnTo>
                  <a:pt x="172" y="36"/>
                </a:lnTo>
                <a:lnTo>
                  <a:pt x="176" y="34"/>
                </a:lnTo>
                <a:lnTo>
                  <a:pt x="176" y="60"/>
                </a:lnTo>
                <a:lnTo>
                  <a:pt x="176" y="54"/>
                </a:lnTo>
                <a:lnTo>
                  <a:pt x="180" y="52"/>
                </a:lnTo>
                <a:lnTo>
                  <a:pt x="180" y="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6602413" y="1809750"/>
            <a:ext cx="255588" cy="196850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7" y="34"/>
              </a:cxn>
              <a:cxn ang="0">
                <a:pos x="11" y="96"/>
              </a:cxn>
              <a:cxn ang="0">
                <a:pos x="15" y="43"/>
              </a:cxn>
              <a:cxn ang="0">
                <a:pos x="18" y="18"/>
              </a:cxn>
              <a:cxn ang="0">
                <a:pos x="22" y="66"/>
              </a:cxn>
              <a:cxn ang="0">
                <a:pos x="26" y="36"/>
              </a:cxn>
              <a:cxn ang="0">
                <a:pos x="30" y="33"/>
              </a:cxn>
              <a:cxn ang="0">
                <a:pos x="33" y="81"/>
              </a:cxn>
              <a:cxn ang="0">
                <a:pos x="37" y="93"/>
              </a:cxn>
              <a:cxn ang="0">
                <a:pos x="41" y="6"/>
              </a:cxn>
              <a:cxn ang="0">
                <a:pos x="44" y="78"/>
              </a:cxn>
              <a:cxn ang="0">
                <a:pos x="48" y="43"/>
              </a:cxn>
              <a:cxn ang="0">
                <a:pos x="52" y="18"/>
              </a:cxn>
              <a:cxn ang="0">
                <a:pos x="56" y="28"/>
              </a:cxn>
              <a:cxn ang="0">
                <a:pos x="59" y="54"/>
              </a:cxn>
              <a:cxn ang="0">
                <a:pos x="67" y="22"/>
              </a:cxn>
              <a:cxn ang="0">
                <a:pos x="71" y="42"/>
              </a:cxn>
              <a:cxn ang="0">
                <a:pos x="74" y="79"/>
              </a:cxn>
              <a:cxn ang="0">
                <a:pos x="78" y="16"/>
              </a:cxn>
              <a:cxn ang="0">
                <a:pos x="82" y="58"/>
              </a:cxn>
              <a:cxn ang="0">
                <a:pos x="86" y="66"/>
              </a:cxn>
              <a:cxn ang="0">
                <a:pos x="89" y="37"/>
              </a:cxn>
              <a:cxn ang="0">
                <a:pos x="93" y="25"/>
              </a:cxn>
              <a:cxn ang="0">
                <a:pos x="97" y="12"/>
              </a:cxn>
              <a:cxn ang="0">
                <a:pos x="101" y="6"/>
              </a:cxn>
              <a:cxn ang="0">
                <a:pos x="104" y="16"/>
              </a:cxn>
              <a:cxn ang="0">
                <a:pos x="108" y="13"/>
              </a:cxn>
              <a:cxn ang="0">
                <a:pos x="112" y="69"/>
              </a:cxn>
              <a:cxn ang="0">
                <a:pos x="116" y="51"/>
              </a:cxn>
              <a:cxn ang="0">
                <a:pos x="119" y="24"/>
              </a:cxn>
              <a:cxn ang="0">
                <a:pos x="123" y="16"/>
              </a:cxn>
              <a:cxn ang="0">
                <a:pos x="127" y="57"/>
              </a:cxn>
              <a:cxn ang="0">
                <a:pos x="131" y="0"/>
              </a:cxn>
              <a:cxn ang="0">
                <a:pos x="134" y="12"/>
              </a:cxn>
              <a:cxn ang="0">
                <a:pos x="138" y="13"/>
              </a:cxn>
              <a:cxn ang="0">
                <a:pos x="142" y="15"/>
              </a:cxn>
              <a:cxn ang="0">
                <a:pos x="146" y="102"/>
              </a:cxn>
              <a:cxn ang="0">
                <a:pos x="149" y="105"/>
              </a:cxn>
              <a:cxn ang="0">
                <a:pos x="153" y="100"/>
              </a:cxn>
              <a:cxn ang="0">
                <a:pos x="157" y="94"/>
              </a:cxn>
              <a:cxn ang="0">
                <a:pos x="161" y="108"/>
              </a:cxn>
            </a:cxnLst>
            <a:rect l="0" t="0" r="r" b="b"/>
            <a:pathLst>
              <a:path w="161" h="124">
                <a:moveTo>
                  <a:pt x="0" y="13"/>
                </a:moveTo>
                <a:lnTo>
                  <a:pt x="3" y="3"/>
                </a:lnTo>
                <a:lnTo>
                  <a:pt x="3" y="1"/>
                </a:lnTo>
                <a:lnTo>
                  <a:pt x="3" y="64"/>
                </a:lnTo>
                <a:lnTo>
                  <a:pt x="7" y="52"/>
                </a:lnTo>
                <a:lnTo>
                  <a:pt x="7" y="34"/>
                </a:lnTo>
                <a:lnTo>
                  <a:pt x="7" y="46"/>
                </a:lnTo>
                <a:lnTo>
                  <a:pt x="11" y="28"/>
                </a:lnTo>
                <a:lnTo>
                  <a:pt x="11" y="96"/>
                </a:lnTo>
                <a:lnTo>
                  <a:pt x="15" y="96"/>
                </a:lnTo>
                <a:lnTo>
                  <a:pt x="15" y="106"/>
                </a:lnTo>
                <a:lnTo>
                  <a:pt x="15" y="43"/>
                </a:lnTo>
                <a:lnTo>
                  <a:pt x="18" y="42"/>
                </a:lnTo>
                <a:lnTo>
                  <a:pt x="18" y="43"/>
                </a:lnTo>
                <a:lnTo>
                  <a:pt x="18" y="18"/>
                </a:lnTo>
                <a:lnTo>
                  <a:pt x="18" y="21"/>
                </a:lnTo>
                <a:lnTo>
                  <a:pt x="22" y="25"/>
                </a:lnTo>
                <a:lnTo>
                  <a:pt x="22" y="66"/>
                </a:lnTo>
                <a:lnTo>
                  <a:pt x="26" y="82"/>
                </a:lnTo>
                <a:lnTo>
                  <a:pt x="26" y="84"/>
                </a:lnTo>
                <a:lnTo>
                  <a:pt x="26" y="36"/>
                </a:lnTo>
                <a:lnTo>
                  <a:pt x="30" y="36"/>
                </a:lnTo>
                <a:lnTo>
                  <a:pt x="30" y="69"/>
                </a:lnTo>
                <a:lnTo>
                  <a:pt x="30" y="33"/>
                </a:lnTo>
                <a:lnTo>
                  <a:pt x="30" y="66"/>
                </a:lnTo>
                <a:lnTo>
                  <a:pt x="33" y="73"/>
                </a:lnTo>
                <a:lnTo>
                  <a:pt x="33" y="81"/>
                </a:lnTo>
                <a:lnTo>
                  <a:pt x="33" y="76"/>
                </a:lnTo>
                <a:lnTo>
                  <a:pt x="37" y="87"/>
                </a:lnTo>
                <a:lnTo>
                  <a:pt x="37" y="93"/>
                </a:lnTo>
                <a:lnTo>
                  <a:pt x="37" y="18"/>
                </a:lnTo>
                <a:lnTo>
                  <a:pt x="41" y="9"/>
                </a:lnTo>
                <a:lnTo>
                  <a:pt x="41" y="6"/>
                </a:lnTo>
                <a:lnTo>
                  <a:pt x="41" y="36"/>
                </a:lnTo>
                <a:lnTo>
                  <a:pt x="44" y="55"/>
                </a:lnTo>
                <a:lnTo>
                  <a:pt x="44" y="78"/>
                </a:lnTo>
                <a:lnTo>
                  <a:pt x="44" y="72"/>
                </a:lnTo>
                <a:lnTo>
                  <a:pt x="48" y="66"/>
                </a:lnTo>
                <a:lnTo>
                  <a:pt x="48" y="43"/>
                </a:lnTo>
                <a:lnTo>
                  <a:pt x="52" y="28"/>
                </a:lnTo>
                <a:lnTo>
                  <a:pt x="52" y="15"/>
                </a:lnTo>
                <a:lnTo>
                  <a:pt x="52" y="18"/>
                </a:lnTo>
                <a:lnTo>
                  <a:pt x="56" y="22"/>
                </a:lnTo>
                <a:lnTo>
                  <a:pt x="56" y="16"/>
                </a:lnTo>
                <a:lnTo>
                  <a:pt x="56" y="28"/>
                </a:lnTo>
                <a:lnTo>
                  <a:pt x="59" y="46"/>
                </a:lnTo>
                <a:lnTo>
                  <a:pt x="59" y="70"/>
                </a:lnTo>
                <a:lnTo>
                  <a:pt x="59" y="54"/>
                </a:lnTo>
                <a:lnTo>
                  <a:pt x="63" y="42"/>
                </a:lnTo>
                <a:lnTo>
                  <a:pt x="63" y="10"/>
                </a:lnTo>
                <a:lnTo>
                  <a:pt x="67" y="22"/>
                </a:lnTo>
                <a:lnTo>
                  <a:pt x="67" y="13"/>
                </a:lnTo>
                <a:lnTo>
                  <a:pt x="67" y="31"/>
                </a:lnTo>
                <a:lnTo>
                  <a:pt x="71" y="42"/>
                </a:lnTo>
                <a:lnTo>
                  <a:pt x="71" y="72"/>
                </a:lnTo>
                <a:lnTo>
                  <a:pt x="74" y="79"/>
                </a:lnTo>
                <a:lnTo>
                  <a:pt x="74" y="79"/>
                </a:lnTo>
                <a:lnTo>
                  <a:pt x="74" y="48"/>
                </a:lnTo>
                <a:lnTo>
                  <a:pt x="78" y="40"/>
                </a:lnTo>
                <a:lnTo>
                  <a:pt x="78" y="16"/>
                </a:lnTo>
                <a:lnTo>
                  <a:pt x="78" y="24"/>
                </a:lnTo>
                <a:lnTo>
                  <a:pt x="82" y="19"/>
                </a:lnTo>
                <a:lnTo>
                  <a:pt x="82" y="58"/>
                </a:lnTo>
                <a:lnTo>
                  <a:pt x="86" y="79"/>
                </a:lnTo>
                <a:lnTo>
                  <a:pt x="86" y="94"/>
                </a:lnTo>
                <a:lnTo>
                  <a:pt x="86" y="66"/>
                </a:lnTo>
                <a:lnTo>
                  <a:pt x="89" y="51"/>
                </a:lnTo>
                <a:lnTo>
                  <a:pt x="89" y="57"/>
                </a:lnTo>
                <a:lnTo>
                  <a:pt x="89" y="37"/>
                </a:lnTo>
                <a:lnTo>
                  <a:pt x="89" y="40"/>
                </a:lnTo>
                <a:lnTo>
                  <a:pt x="93" y="40"/>
                </a:lnTo>
                <a:lnTo>
                  <a:pt x="93" y="25"/>
                </a:lnTo>
                <a:lnTo>
                  <a:pt x="93" y="34"/>
                </a:lnTo>
                <a:lnTo>
                  <a:pt x="97" y="10"/>
                </a:lnTo>
                <a:lnTo>
                  <a:pt x="97" y="12"/>
                </a:lnTo>
                <a:lnTo>
                  <a:pt x="97" y="6"/>
                </a:lnTo>
                <a:lnTo>
                  <a:pt x="97" y="10"/>
                </a:lnTo>
                <a:lnTo>
                  <a:pt x="101" y="6"/>
                </a:lnTo>
                <a:lnTo>
                  <a:pt x="101" y="10"/>
                </a:lnTo>
                <a:lnTo>
                  <a:pt x="101" y="4"/>
                </a:lnTo>
                <a:lnTo>
                  <a:pt x="104" y="16"/>
                </a:lnTo>
                <a:lnTo>
                  <a:pt x="104" y="31"/>
                </a:lnTo>
                <a:lnTo>
                  <a:pt x="108" y="22"/>
                </a:lnTo>
                <a:lnTo>
                  <a:pt x="108" y="13"/>
                </a:lnTo>
                <a:lnTo>
                  <a:pt x="108" y="31"/>
                </a:lnTo>
                <a:lnTo>
                  <a:pt x="112" y="48"/>
                </a:lnTo>
                <a:lnTo>
                  <a:pt x="112" y="69"/>
                </a:lnTo>
                <a:lnTo>
                  <a:pt x="112" y="58"/>
                </a:lnTo>
                <a:lnTo>
                  <a:pt x="116" y="39"/>
                </a:lnTo>
                <a:lnTo>
                  <a:pt x="116" y="51"/>
                </a:lnTo>
                <a:lnTo>
                  <a:pt x="119" y="42"/>
                </a:lnTo>
                <a:lnTo>
                  <a:pt x="119" y="58"/>
                </a:lnTo>
                <a:lnTo>
                  <a:pt x="119" y="24"/>
                </a:lnTo>
                <a:lnTo>
                  <a:pt x="123" y="18"/>
                </a:lnTo>
                <a:lnTo>
                  <a:pt x="123" y="25"/>
                </a:lnTo>
                <a:lnTo>
                  <a:pt x="123" y="16"/>
                </a:lnTo>
                <a:lnTo>
                  <a:pt x="123" y="21"/>
                </a:lnTo>
                <a:lnTo>
                  <a:pt x="127" y="28"/>
                </a:lnTo>
                <a:lnTo>
                  <a:pt x="127" y="57"/>
                </a:lnTo>
                <a:lnTo>
                  <a:pt x="127" y="21"/>
                </a:lnTo>
                <a:lnTo>
                  <a:pt x="131" y="19"/>
                </a:lnTo>
                <a:lnTo>
                  <a:pt x="131" y="0"/>
                </a:lnTo>
                <a:lnTo>
                  <a:pt x="131" y="3"/>
                </a:lnTo>
                <a:lnTo>
                  <a:pt x="134" y="4"/>
                </a:lnTo>
                <a:lnTo>
                  <a:pt x="134" y="12"/>
                </a:lnTo>
                <a:lnTo>
                  <a:pt x="134" y="1"/>
                </a:lnTo>
                <a:lnTo>
                  <a:pt x="134" y="10"/>
                </a:lnTo>
                <a:lnTo>
                  <a:pt x="138" y="13"/>
                </a:lnTo>
                <a:lnTo>
                  <a:pt x="138" y="7"/>
                </a:lnTo>
                <a:lnTo>
                  <a:pt x="138" y="19"/>
                </a:lnTo>
                <a:lnTo>
                  <a:pt x="142" y="15"/>
                </a:lnTo>
                <a:lnTo>
                  <a:pt x="142" y="42"/>
                </a:lnTo>
                <a:lnTo>
                  <a:pt x="146" y="39"/>
                </a:lnTo>
                <a:lnTo>
                  <a:pt x="146" y="102"/>
                </a:lnTo>
                <a:lnTo>
                  <a:pt x="149" y="106"/>
                </a:lnTo>
                <a:lnTo>
                  <a:pt x="149" y="124"/>
                </a:lnTo>
                <a:lnTo>
                  <a:pt x="149" y="105"/>
                </a:lnTo>
                <a:lnTo>
                  <a:pt x="149" y="114"/>
                </a:lnTo>
                <a:lnTo>
                  <a:pt x="153" y="112"/>
                </a:lnTo>
                <a:lnTo>
                  <a:pt x="153" y="100"/>
                </a:lnTo>
                <a:lnTo>
                  <a:pt x="153" y="111"/>
                </a:lnTo>
                <a:lnTo>
                  <a:pt x="157" y="105"/>
                </a:lnTo>
                <a:lnTo>
                  <a:pt x="157" y="94"/>
                </a:lnTo>
                <a:lnTo>
                  <a:pt x="157" y="97"/>
                </a:lnTo>
                <a:lnTo>
                  <a:pt x="161" y="99"/>
                </a:lnTo>
                <a:lnTo>
                  <a:pt x="161" y="108"/>
                </a:lnTo>
                <a:lnTo>
                  <a:pt x="161" y="97"/>
                </a:lnTo>
                <a:lnTo>
                  <a:pt x="161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6858000" y="1830387"/>
            <a:ext cx="261938" cy="212725"/>
          </a:xfrm>
          <a:custGeom>
            <a:avLst/>
            <a:gdLst/>
            <a:ahLst/>
            <a:cxnLst>
              <a:cxn ang="0">
                <a:pos x="3" y="92"/>
              </a:cxn>
              <a:cxn ang="0">
                <a:pos x="7" y="104"/>
              </a:cxn>
              <a:cxn ang="0">
                <a:pos x="11" y="111"/>
              </a:cxn>
              <a:cxn ang="0">
                <a:pos x="15" y="104"/>
              </a:cxn>
              <a:cxn ang="0">
                <a:pos x="15" y="113"/>
              </a:cxn>
              <a:cxn ang="0">
                <a:pos x="18" y="102"/>
              </a:cxn>
              <a:cxn ang="0">
                <a:pos x="22" y="72"/>
              </a:cxn>
              <a:cxn ang="0">
                <a:pos x="30" y="27"/>
              </a:cxn>
              <a:cxn ang="0">
                <a:pos x="33" y="62"/>
              </a:cxn>
              <a:cxn ang="0">
                <a:pos x="37" y="9"/>
              </a:cxn>
              <a:cxn ang="0">
                <a:pos x="41" y="21"/>
              </a:cxn>
              <a:cxn ang="0">
                <a:pos x="45" y="26"/>
              </a:cxn>
              <a:cxn ang="0">
                <a:pos x="48" y="21"/>
              </a:cxn>
              <a:cxn ang="0">
                <a:pos x="52" y="29"/>
              </a:cxn>
              <a:cxn ang="0">
                <a:pos x="56" y="74"/>
              </a:cxn>
              <a:cxn ang="0">
                <a:pos x="60" y="90"/>
              </a:cxn>
              <a:cxn ang="0">
                <a:pos x="63" y="117"/>
              </a:cxn>
              <a:cxn ang="0">
                <a:pos x="67" y="119"/>
              </a:cxn>
              <a:cxn ang="0">
                <a:pos x="71" y="117"/>
              </a:cxn>
              <a:cxn ang="0">
                <a:pos x="75" y="134"/>
              </a:cxn>
              <a:cxn ang="0">
                <a:pos x="78" y="120"/>
              </a:cxn>
              <a:cxn ang="0">
                <a:pos x="82" y="128"/>
              </a:cxn>
              <a:cxn ang="0">
                <a:pos x="86" y="129"/>
              </a:cxn>
              <a:cxn ang="0">
                <a:pos x="90" y="128"/>
              </a:cxn>
              <a:cxn ang="0">
                <a:pos x="93" y="117"/>
              </a:cxn>
              <a:cxn ang="0">
                <a:pos x="97" y="119"/>
              </a:cxn>
              <a:cxn ang="0">
                <a:pos x="101" y="104"/>
              </a:cxn>
              <a:cxn ang="0">
                <a:pos x="105" y="78"/>
              </a:cxn>
              <a:cxn ang="0">
                <a:pos x="108" y="68"/>
              </a:cxn>
              <a:cxn ang="0">
                <a:pos x="112" y="56"/>
              </a:cxn>
              <a:cxn ang="0">
                <a:pos x="116" y="75"/>
              </a:cxn>
              <a:cxn ang="0">
                <a:pos x="123" y="87"/>
              </a:cxn>
              <a:cxn ang="0">
                <a:pos x="127" y="74"/>
              </a:cxn>
              <a:cxn ang="0">
                <a:pos x="127" y="45"/>
              </a:cxn>
              <a:cxn ang="0">
                <a:pos x="135" y="3"/>
              </a:cxn>
              <a:cxn ang="0">
                <a:pos x="135" y="6"/>
              </a:cxn>
              <a:cxn ang="0">
                <a:pos x="138" y="15"/>
              </a:cxn>
              <a:cxn ang="0">
                <a:pos x="146" y="26"/>
              </a:cxn>
              <a:cxn ang="0">
                <a:pos x="150" y="53"/>
              </a:cxn>
              <a:cxn ang="0">
                <a:pos x="153" y="2"/>
              </a:cxn>
              <a:cxn ang="0">
                <a:pos x="157" y="72"/>
              </a:cxn>
              <a:cxn ang="0">
                <a:pos x="161" y="36"/>
              </a:cxn>
            </a:cxnLst>
            <a:rect l="0" t="0" r="r" b="b"/>
            <a:pathLst>
              <a:path w="165" h="134">
                <a:moveTo>
                  <a:pt x="0" y="90"/>
                </a:moveTo>
                <a:lnTo>
                  <a:pt x="3" y="83"/>
                </a:lnTo>
                <a:lnTo>
                  <a:pt x="3" y="92"/>
                </a:lnTo>
                <a:lnTo>
                  <a:pt x="3" y="92"/>
                </a:lnTo>
                <a:lnTo>
                  <a:pt x="7" y="90"/>
                </a:lnTo>
                <a:lnTo>
                  <a:pt x="7" y="104"/>
                </a:lnTo>
                <a:lnTo>
                  <a:pt x="7" y="96"/>
                </a:lnTo>
                <a:lnTo>
                  <a:pt x="11" y="107"/>
                </a:lnTo>
                <a:lnTo>
                  <a:pt x="11" y="111"/>
                </a:lnTo>
                <a:lnTo>
                  <a:pt x="11" y="102"/>
                </a:lnTo>
                <a:lnTo>
                  <a:pt x="11" y="107"/>
                </a:lnTo>
                <a:lnTo>
                  <a:pt x="15" y="104"/>
                </a:lnTo>
                <a:lnTo>
                  <a:pt x="15" y="114"/>
                </a:lnTo>
                <a:lnTo>
                  <a:pt x="15" y="102"/>
                </a:lnTo>
                <a:lnTo>
                  <a:pt x="15" y="113"/>
                </a:lnTo>
                <a:lnTo>
                  <a:pt x="18" y="104"/>
                </a:lnTo>
                <a:lnTo>
                  <a:pt x="18" y="113"/>
                </a:lnTo>
                <a:lnTo>
                  <a:pt x="18" y="102"/>
                </a:lnTo>
                <a:lnTo>
                  <a:pt x="18" y="110"/>
                </a:lnTo>
                <a:lnTo>
                  <a:pt x="22" y="108"/>
                </a:lnTo>
                <a:lnTo>
                  <a:pt x="22" y="72"/>
                </a:lnTo>
                <a:lnTo>
                  <a:pt x="26" y="60"/>
                </a:lnTo>
                <a:lnTo>
                  <a:pt x="26" y="27"/>
                </a:lnTo>
                <a:lnTo>
                  <a:pt x="30" y="27"/>
                </a:lnTo>
                <a:lnTo>
                  <a:pt x="30" y="78"/>
                </a:lnTo>
                <a:lnTo>
                  <a:pt x="30" y="74"/>
                </a:lnTo>
                <a:lnTo>
                  <a:pt x="33" y="62"/>
                </a:lnTo>
                <a:lnTo>
                  <a:pt x="33" y="21"/>
                </a:lnTo>
                <a:lnTo>
                  <a:pt x="37" y="20"/>
                </a:lnTo>
                <a:lnTo>
                  <a:pt x="37" y="9"/>
                </a:lnTo>
                <a:lnTo>
                  <a:pt x="37" y="24"/>
                </a:lnTo>
                <a:lnTo>
                  <a:pt x="41" y="17"/>
                </a:lnTo>
                <a:lnTo>
                  <a:pt x="41" y="21"/>
                </a:lnTo>
                <a:lnTo>
                  <a:pt x="41" y="9"/>
                </a:lnTo>
                <a:lnTo>
                  <a:pt x="41" y="15"/>
                </a:lnTo>
                <a:lnTo>
                  <a:pt x="45" y="26"/>
                </a:lnTo>
                <a:lnTo>
                  <a:pt x="45" y="69"/>
                </a:lnTo>
                <a:lnTo>
                  <a:pt x="45" y="33"/>
                </a:lnTo>
                <a:lnTo>
                  <a:pt x="48" y="21"/>
                </a:lnTo>
                <a:lnTo>
                  <a:pt x="48" y="9"/>
                </a:lnTo>
                <a:lnTo>
                  <a:pt x="48" y="30"/>
                </a:lnTo>
                <a:lnTo>
                  <a:pt x="52" y="29"/>
                </a:lnTo>
                <a:lnTo>
                  <a:pt x="52" y="69"/>
                </a:lnTo>
                <a:lnTo>
                  <a:pt x="56" y="80"/>
                </a:lnTo>
                <a:lnTo>
                  <a:pt x="56" y="74"/>
                </a:lnTo>
                <a:lnTo>
                  <a:pt x="56" y="107"/>
                </a:lnTo>
                <a:lnTo>
                  <a:pt x="60" y="102"/>
                </a:lnTo>
                <a:lnTo>
                  <a:pt x="60" y="90"/>
                </a:lnTo>
                <a:lnTo>
                  <a:pt x="60" y="101"/>
                </a:lnTo>
                <a:lnTo>
                  <a:pt x="63" y="107"/>
                </a:lnTo>
                <a:lnTo>
                  <a:pt x="63" y="117"/>
                </a:lnTo>
                <a:lnTo>
                  <a:pt x="67" y="122"/>
                </a:lnTo>
                <a:lnTo>
                  <a:pt x="67" y="116"/>
                </a:lnTo>
                <a:lnTo>
                  <a:pt x="67" y="119"/>
                </a:lnTo>
                <a:lnTo>
                  <a:pt x="71" y="125"/>
                </a:lnTo>
                <a:lnTo>
                  <a:pt x="71" y="128"/>
                </a:lnTo>
                <a:lnTo>
                  <a:pt x="71" y="117"/>
                </a:lnTo>
                <a:lnTo>
                  <a:pt x="71" y="119"/>
                </a:lnTo>
                <a:lnTo>
                  <a:pt x="75" y="122"/>
                </a:lnTo>
                <a:lnTo>
                  <a:pt x="75" y="134"/>
                </a:lnTo>
                <a:lnTo>
                  <a:pt x="75" y="120"/>
                </a:lnTo>
                <a:lnTo>
                  <a:pt x="78" y="123"/>
                </a:lnTo>
                <a:lnTo>
                  <a:pt x="78" y="120"/>
                </a:lnTo>
                <a:lnTo>
                  <a:pt x="78" y="120"/>
                </a:lnTo>
                <a:lnTo>
                  <a:pt x="82" y="119"/>
                </a:lnTo>
                <a:lnTo>
                  <a:pt x="82" y="128"/>
                </a:lnTo>
                <a:lnTo>
                  <a:pt x="82" y="116"/>
                </a:lnTo>
                <a:lnTo>
                  <a:pt x="82" y="128"/>
                </a:lnTo>
                <a:lnTo>
                  <a:pt x="86" y="129"/>
                </a:lnTo>
                <a:lnTo>
                  <a:pt x="86" y="119"/>
                </a:lnTo>
                <a:lnTo>
                  <a:pt x="86" y="123"/>
                </a:lnTo>
                <a:lnTo>
                  <a:pt x="90" y="128"/>
                </a:lnTo>
                <a:lnTo>
                  <a:pt x="90" y="120"/>
                </a:lnTo>
                <a:lnTo>
                  <a:pt x="90" y="123"/>
                </a:lnTo>
                <a:lnTo>
                  <a:pt x="93" y="117"/>
                </a:lnTo>
                <a:lnTo>
                  <a:pt x="93" y="110"/>
                </a:lnTo>
                <a:lnTo>
                  <a:pt x="93" y="113"/>
                </a:lnTo>
                <a:lnTo>
                  <a:pt x="97" y="119"/>
                </a:lnTo>
                <a:lnTo>
                  <a:pt x="97" y="99"/>
                </a:lnTo>
                <a:lnTo>
                  <a:pt x="101" y="98"/>
                </a:lnTo>
                <a:lnTo>
                  <a:pt x="101" y="104"/>
                </a:lnTo>
                <a:lnTo>
                  <a:pt x="101" y="87"/>
                </a:lnTo>
                <a:lnTo>
                  <a:pt x="105" y="95"/>
                </a:lnTo>
                <a:lnTo>
                  <a:pt x="105" y="78"/>
                </a:lnTo>
                <a:lnTo>
                  <a:pt x="105" y="84"/>
                </a:lnTo>
                <a:lnTo>
                  <a:pt x="108" y="80"/>
                </a:lnTo>
                <a:lnTo>
                  <a:pt x="108" y="68"/>
                </a:lnTo>
                <a:lnTo>
                  <a:pt x="108" y="80"/>
                </a:lnTo>
                <a:lnTo>
                  <a:pt x="112" y="77"/>
                </a:lnTo>
                <a:lnTo>
                  <a:pt x="112" y="56"/>
                </a:lnTo>
                <a:lnTo>
                  <a:pt x="116" y="66"/>
                </a:lnTo>
                <a:lnTo>
                  <a:pt x="116" y="57"/>
                </a:lnTo>
                <a:lnTo>
                  <a:pt x="116" y="75"/>
                </a:lnTo>
                <a:lnTo>
                  <a:pt x="120" y="69"/>
                </a:lnTo>
                <a:lnTo>
                  <a:pt x="120" y="92"/>
                </a:lnTo>
                <a:lnTo>
                  <a:pt x="123" y="87"/>
                </a:lnTo>
                <a:lnTo>
                  <a:pt x="123" y="98"/>
                </a:lnTo>
                <a:lnTo>
                  <a:pt x="123" y="87"/>
                </a:lnTo>
                <a:lnTo>
                  <a:pt x="127" y="74"/>
                </a:lnTo>
                <a:lnTo>
                  <a:pt x="127" y="98"/>
                </a:lnTo>
                <a:lnTo>
                  <a:pt x="127" y="39"/>
                </a:lnTo>
                <a:lnTo>
                  <a:pt x="127" y="45"/>
                </a:lnTo>
                <a:lnTo>
                  <a:pt x="131" y="29"/>
                </a:lnTo>
                <a:lnTo>
                  <a:pt x="131" y="5"/>
                </a:lnTo>
                <a:lnTo>
                  <a:pt x="135" y="3"/>
                </a:lnTo>
                <a:lnTo>
                  <a:pt x="135" y="8"/>
                </a:lnTo>
                <a:lnTo>
                  <a:pt x="135" y="0"/>
                </a:lnTo>
                <a:lnTo>
                  <a:pt x="135" y="6"/>
                </a:lnTo>
                <a:lnTo>
                  <a:pt x="138" y="15"/>
                </a:lnTo>
                <a:lnTo>
                  <a:pt x="138" y="12"/>
                </a:lnTo>
                <a:lnTo>
                  <a:pt x="138" y="15"/>
                </a:lnTo>
                <a:lnTo>
                  <a:pt x="142" y="17"/>
                </a:lnTo>
                <a:lnTo>
                  <a:pt x="142" y="44"/>
                </a:lnTo>
                <a:lnTo>
                  <a:pt x="146" y="26"/>
                </a:lnTo>
                <a:lnTo>
                  <a:pt x="146" y="8"/>
                </a:lnTo>
                <a:lnTo>
                  <a:pt x="146" y="36"/>
                </a:lnTo>
                <a:lnTo>
                  <a:pt x="150" y="53"/>
                </a:lnTo>
                <a:lnTo>
                  <a:pt x="150" y="24"/>
                </a:lnTo>
                <a:lnTo>
                  <a:pt x="153" y="11"/>
                </a:lnTo>
                <a:lnTo>
                  <a:pt x="153" y="2"/>
                </a:lnTo>
                <a:lnTo>
                  <a:pt x="153" y="5"/>
                </a:lnTo>
                <a:lnTo>
                  <a:pt x="157" y="6"/>
                </a:lnTo>
                <a:lnTo>
                  <a:pt x="157" y="72"/>
                </a:lnTo>
                <a:lnTo>
                  <a:pt x="161" y="80"/>
                </a:lnTo>
                <a:lnTo>
                  <a:pt x="161" y="81"/>
                </a:lnTo>
                <a:lnTo>
                  <a:pt x="161" y="36"/>
                </a:lnTo>
                <a:lnTo>
                  <a:pt x="165" y="18"/>
                </a:lnTo>
                <a:lnTo>
                  <a:pt x="16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7119938" y="1801812"/>
            <a:ext cx="279400" cy="185738"/>
          </a:xfrm>
          <a:custGeom>
            <a:avLst/>
            <a:gdLst/>
            <a:ahLst/>
            <a:cxnLst>
              <a:cxn ang="0">
                <a:pos x="3" y="83"/>
              </a:cxn>
              <a:cxn ang="0">
                <a:pos x="7" y="45"/>
              </a:cxn>
              <a:cxn ang="0">
                <a:pos x="11" y="113"/>
              </a:cxn>
              <a:cxn ang="0">
                <a:pos x="18" y="66"/>
              </a:cxn>
              <a:cxn ang="0">
                <a:pos x="22" y="51"/>
              </a:cxn>
              <a:cxn ang="0">
                <a:pos x="26" y="59"/>
              </a:cxn>
              <a:cxn ang="0">
                <a:pos x="30" y="50"/>
              </a:cxn>
              <a:cxn ang="0">
                <a:pos x="33" y="59"/>
              </a:cxn>
              <a:cxn ang="0">
                <a:pos x="41" y="45"/>
              </a:cxn>
              <a:cxn ang="0">
                <a:pos x="44" y="111"/>
              </a:cxn>
              <a:cxn ang="0">
                <a:pos x="48" y="75"/>
              </a:cxn>
              <a:cxn ang="0">
                <a:pos x="52" y="57"/>
              </a:cxn>
              <a:cxn ang="0">
                <a:pos x="56" y="41"/>
              </a:cxn>
              <a:cxn ang="0">
                <a:pos x="59" y="30"/>
              </a:cxn>
              <a:cxn ang="0">
                <a:pos x="63" y="51"/>
              </a:cxn>
              <a:cxn ang="0">
                <a:pos x="71" y="110"/>
              </a:cxn>
              <a:cxn ang="0">
                <a:pos x="71" y="116"/>
              </a:cxn>
              <a:cxn ang="0">
                <a:pos x="74" y="104"/>
              </a:cxn>
              <a:cxn ang="0">
                <a:pos x="78" y="84"/>
              </a:cxn>
              <a:cxn ang="0">
                <a:pos x="82" y="78"/>
              </a:cxn>
              <a:cxn ang="0">
                <a:pos x="89" y="104"/>
              </a:cxn>
              <a:cxn ang="0">
                <a:pos x="93" y="36"/>
              </a:cxn>
              <a:cxn ang="0">
                <a:pos x="97" y="104"/>
              </a:cxn>
              <a:cxn ang="0">
                <a:pos x="101" y="14"/>
              </a:cxn>
              <a:cxn ang="0">
                <a:pos x="104" y="74"/>
              </a:cxn>
              <a:cxn ang="0">
                <a:pos x="112" y="8"/>
              </a:cxn>
              <a:cxn ang="0">
                <a:pos x="116" y="66"/>
              </a:cxn>
              <a:cxn ang="0">
                <a:pos x="119" y="59"/>
              </a:cxn>
              <a:cxn ang="0">
                <a:pos x="123" y="59"/>
              </a:cxn>
              <a:cxn ang="0">
                <a:pos x="131" y="26"/>
              </a:cxn>
              <a:cxn ang="0">
                <a:pos x="134" y="20"/>
              </a:cxn>
              <a:cxn ang="0">
                <a:pos x="138" y="56"/>
              </a:cxn>
              <a:cxn ang="0">
                <a:pos x="142" y="65"/>
              </a:cxn>
              <a:cxn ang="0">
                <a:pos x="146" y="78"/>
              </a:cxn>
              <a:cxn ang="0">
                <a:pos x="149" y="65"/>
              </a:cxn>
              <a:cxn ang="0">
                <a:pos x="153" y="21"/>
              </a:cxn>
              <a:cxn ang="0">
                <a:pos x="157" y="27"/>
              </a:cxn>
              <a:cxn ang="0">
                <a:pos x="161" y="98"/>
              </a:cxn>
              <a:cxn ang="0">
                <a:pos x="164" y="27"/>
              </a:cxn>
              <a:cxn ang="0">
                <a:pos x="168" y="59"/>
              </a:cxn>
              <a:cxn ang="0">
                <a:pos x="172" y="62"/>
              </a:cxn>
              <a:cxn ang="0">
                <a:pos x="176" y="51"/>
              </a:cxn>
            </a:cxnLst>
            <a:rect l="0" t="0" r="r" b="b"/>
            <a:pathLst>
              <a:path w="176" h="117">
                <a:moveTo>
                  <a:pt x="0" y="18"/>
                </a:moveTo>
                <a:lnTo>
                  <a:pt x="0" y="69"/>
                </a:lnTo>
                <a:lnTo>
                  <a:pt x="3" y="83"/>
                </a:lnTo>
                <a:lnTo>
                  <a:pt x="3" y="104"/>
                </a:lnTo>
                <a:lnTo>
                  <a:pt x="3" y="47"/>
                </a:lnTo>
                <a:lnTo>
                  <a:pt x="7" y="45"/>
                </a:lnTo>
                <a:lnTo>
                  <a:pt x="7" y="23"/>
                </a:lnTo>
                <a:lnTo>
                  <a:pt x="11" y="27"/>
                </a:lnTo>
                <a:lnTo>
                  <a:pt x="11" y="113"/>
                </a:lnTo>
                <a:lnTo>
                  <a:pt x="15" y="107"/>
                </a:lnTo>
                <a:lnTo>
                  <a:pt x="15" y="75"/>
                </a:lnTo>
                <a:lnTo>
                  <a:pt x="18" y="66"/>
                </a:lnTo>
                <a:lnTo>
                  <a:pt x="18" y="27"/>
                </a:lnTo>
                <a:lnTo>
                  <a:pt x="18" y="47"/>
                </a:lnTo>
                <a:lnTo>
                  <a:pt x="22" y="51"/>
                </a:lnTo>
                <a:lnTo>
                  <a:pt x="22" y="65"/>
                </a:lnTo>
                <a:lnTo>
                  <a:pt x="22" y="47"/>
                </a:lnTo>
                <a:lnTo>
                  <a:pt x="26" y="59"/>
                </a:lnTo>
                <a:lnTo>
                  <a:pt x="26" y="30"/>
                </a:lnTo>
                <a:lnTo>
                  <a:pt x="30" y="39"/>
                </a:lnTo>
                <a:lnTo>
                  <a:pt x="30" y="50"/>
                </a:lnTo>
                <a:lnTo>
                  <a:pt x="30" y="38"/>
                </a:lnTo>
                <a:lnTo>
                  <a:pt x="33" y="33"/>
                </a:lnTo>
                <a:lnTo>
                  <a:pt x="33" y="59"/>
                </a:lnTo>
                <a:lnTo>
                  <a:pt x="37" y="44"/>
                </a:lnTo>
                <a:lnTo>
                  <a:pt x="37" y="36"/>
                </a:lnTo>
                <a:lnTo>
                  <a:pt x="41" y="45"/>
                </a:lnTo>
                <a:lnTo>
                  <a:pt x="41" y="92"/>
                </a:lnTo>
                <a:lnTo>
                  <a:pt x="44" y="95"/>
                </a:lnTo>
                <a:lnTo>
                  <a:pt x="44" y="111"/>
                </a:lnTo>
                <a:lnTo>
                  <a:pt x="44" y="63"/>
                </a:lnTo>
                <a:lnTo>
                  <a:pt x="48" y="72"/>
                </a:lnTo>
                <a:lnTo>
                  <a:pt x="48" y="75"/>
                </a:lnTo>
                <a:lnTo>
                  <a:pt x="48" y="57"/>
                </a:lnTo>
                <a:lnTo>
                  <a:pt x="48" y="66"/>
                </a:lnTo>
                <a:lnTo>
                  <a:pt x="52" y="57"/>
                </a:lnTo>
                <a:lnTo>
                  <a:pt x="52" y="32"/>
                </a:lnTo>
                <a:lnTo>
                  <a:pt x="52" y="33"/>
                </a:lnTo>
                <a:lnTo>
                  <a:pt x="56" y="41"/>
                </a:lnTo>
                <a:lnTo>
                  <a:pt x="56" y="27"/>
                </a:lnTo>
                <a:lnTo>
                  <a:pt x="59" y="38"/>
                </a:lnTo>
                <a:lnTo>
                  <a:pt x="59" y="30"/>
                </a:lnTo>
                <a:lnTo>
                  <a:pt x="59" y="36"/>
                </a:lnTo>
                <a:lnTo>
                  <a:pt x="63" y="33"/>
                </a:lnTo>
                <a:lnTo>
                  <a:pt x="63" y="51"/>
                </a:lnTo>
                <a:lnTo>
                  <a:pt x="67" y="57"/>
                </a:lnTo>
                <a:lnTo>
                  <a:pt x="67" y="90"/>
                </a:lnTo>
                <a:lnTo>
                  <a:pt x="71" y="110"/>
                </a:lnTo>
                <a:lnTo>
                  <a:pt x="71" y="117"/>
                </a:lnTo>
                <a:lnTo>
                  <a:pt x="71" y="107"/>
                </a:lnTo>
                <a:lnTo>
                  <a:pt x="71" y="116"/>
                </a:lnTo>
                <a:lnTo>
                  <a:pt x="74" y="107"/>
                </a:lnTo>
                <a:lnTo>
                  <a:pt x="74" y="108"/>
                </a:lnTo>
                <a:lnTo>
                  <a:pt x="74" y="104"/>
                </a:lnTo>
                <a:lnTo>
                  <a:pt x="78" y="95"/>
                </a:lnTo>
                <a:lnTo>
                  <a:pt x="78" y="80"/>
                </a:lnTo>
                <a:lnTo>
                  <a:pt x="78" y="84"/>
                </a:lnTo>
                <a:lnTo>
                  <a:pt x="82" y="80"/>
                </a:lnTo>
                <a:lnTo>
                  <a:pt x="82" y="66"/>
                </a:lnTo>
                <a:lnTo>
                  <a:pt x="82" y="78"/>
                </a:lnTo>
                <a:lnTo>
                  <a:pt x="86" y="78"/>
                </a:lnTo>
                <a:lnTo>
                  <a:pt x="86" y="110"/>
                </a:lnTo>
                <a:lnTo>
                  <a:pt x="89" y="104"/>
                </a:lnTo>
                <a:lnTo>
                  <a:pt x="89" y="110"/>
                </a:lnTo>
                <a:lnTo>
                  <a:pt x="89" y="65"/>
                </a:lnTo>
                <a:lnTo>
                  <a:pt x="93" y="36"/>
                </a:lnTo>
                <a:lnTo>
                  <a:pt x="93" y="27"/>
                </a:lnTo>
                <a:lnTo>
                  <a:pt x="93" y="107"/>
                </a:lnTo>
                <a:lnTo>
                  <a:pt x="97" y="104"/>
                </a:lnTo>
                <a:lnTo>
                  <a:pt x="97" y="18"/>
                </a:lnTo>
                <a:lnTo>
                  <a:pt x="101" y="21"/>
                </a:lnTo>
                <a:lnTo>
                  <a:pt x="101" y="14"/>
                </a:lnTo>
                <a:lnTo>
                  <a:pt x="101" y="105"/>
                </a:lnTo>
                <a:lnTo>
                  <a:pt x="104" y="110"/>
                </a:lnTo>
                <a:lnTo>
                  <a:pt x="104" y="74"/>
                </a:lnTo>
                <a:lnTo>
                  <a:pt x="108" y="62"/>
                </a:lnTo>
                <a:lnTo>
                  <a:pt x="108" y="6"/>
                </a:lnTo>
                <a:lnTo>
                  <a:pt x="112" y="8"/>
                </a:lnTo>
                <a:lnTo>
                  <a:pt x="112" y="6"/>
                </a:lnTo>
                <a:lnTo>
                  <a:pt x="112" y="45"/>
                </a:lnTo>
                <a:lnTo>
                  <a:pt x="116" y="66"/>
                </a:lnTo>
                <a:lnTo>
                  <a:pt x="116" y="104"/>
                </a:lnTo>
                <a:lnTo>
                  <a:pt x="119" y="107"/>
                </a:lnTo>
                <a:lnTo>
                  <a:pt x="119" y="59"/>
                </a:lnTo>
                <a:lnTo>
                  <a:pt x="123" y="42"/>
                </a:lnTo>
                <a:lnTo>
                  <a:pt x="123" y="30"/>
                </a:lnTo>
                <a:lnTo>
                  <a:pt x="123" y="59"/>
                </a:lnTo>
                <a:lnTo>
                  <a:pt x="127" y="71"/>
                </a:lnTo>
                <a:lnTo>
                  <a:pt x="127" y="42"/>
                </a:lnTo>
                <a:lnTo>
                  <a:pt x="131" y="26"/>
                </a:lnTo>
                <a:lnTo>
                  <a:pt x="131" y="6"/>
                </a:lnTo>
                <a:lnTo>
                  <a:pt x="131" y="8"/>
                </a:lnTo>
                <a:lnTo>
                  <a:pt x="134" y="20"/>
                </a:lnTo>
                <a:lnTo>
                  <a:pt x="134" y="17"/>
                </a:lnTo>
                <a:lnTo>
                  <a:pt x="134" y="69"/>
                </a:lnTo>
                <a:lnTo>
                  <a:pt x="138" y="56"/>
                </a:lnTo>
                <a:lnTo>
                  <a:pt x="138" y="24"/>
                </a:lnTo>
                <a:lnTo>
                  <a:pt x="142" y="44"/>
                </a:lnTo>
                <a:lnTo>
                  <a:pt x="142" y="65"/>
                </a:lnTo>
                <a:lnTo>
                  <a:pt x="142" y="57"/>
                </a:lnTo>
                <a:lnTo>
                  <a:pt x="146" y="59"/>
                </a:lnTo>
                <a:lnTo>
                  <a:pt x="146" y="78"/>
                </a:lnTo>
                <a:lnTo>
                  <a:pt x="146" y="57"/>
                </a:lnTo>
                <a:lnTo>
                  <a:pt x="146" y="68"/>
                </a:lnTo>
                <a:lnTo>
                  <a:pt x="149" y="65"/>
                </a:lnTo>
                <a:lnTo>
                  <a:pt x="149" y="6"/>
                </a:lnTo>
                <a:lnTo>
                  <a:pt x="153" y="9"/>
                </a:lnTo>
                <a:lnTo>
                  <a:pt x="153" y="21"/>
                </a:lnTo>
                <a:lnTo>
                  <a:pt x="153" y="0"/>
                </a:lnTo>
                <a:lnTo>
                  <a:pt x="153" y="15"/>
                </a:lnTo>
                <a:lnTo>
                  <a:pt x="157" y="27"/>
                </a:lnTo>
                <a:lnTo>
                  <a:pt x="157" y="26"/>
                </a:lnTo>
                <a:lnTo>
                  <a:pt x="157" y="92"/>
                </a:lnTo>
                <a:lnTo>
                  <a:pt x="161" y="98"/>
                </a:lnTo>
                <a:lnTo>
                  <a:pt x="161" y="104"/>
                </a:lnTo>
                <a:lnTo>
                  <a:pt x="161" y="78"/>
                </a:lnTo>
                <a:lnTo>
                  <a:pt x="164" y="27"/>
                </a:lnTo>
                <a:lnTo>
                  <a:pt x="164" y="15"/>
                </a:lnTo>
                <a:lnTo>
                  <a:pt x="164" y="51"/>
                </a:lnTo>
                <a:lnTo>
                  <a:pt x="168" y="59"/>
                </a:lnTo>
                <a:lnTo>
                  <a:pt x="168" y="98"/>
                </a:lnTo>
                <a:lnTo>
                  <a:pt x="168" y="80"/>
                </a:lnTo>
                <a:lnTo>
                  <a:pt x="172" y="62"/>
                </a:lnTo>
                <a:lnTo>
                  <a:pt x="172" y="77"/>
                </a:lnTo>
                <a:lnTo>
                  <a:pt x="172" y="48"/>
                </a:lnTo>
                <a:lnTo>
                  <a:pt x="176" y="51"/>
                </a:lnTo>
                <a:lnTo>
                  <a:pt x="176" y="39"/>
                </a:lnTo>
                <a:lnTo>
                  <a:pt x="176" y="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7399338" y="1820862"/>
            <a:ext cx="266700" cy="160338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7666038" y="1809750"/>
            <a:ext cx="244475" cy="173038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7910513" y="1830387"/>
            <a:ext cx="255588" cy="20478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8166100" y="1819275"/>
            <a:ext cx="249238" cy="234950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8415338" y="1878012"/>
            <a:ext cx="250825" cy="171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8666163" y="1978025"/>
            <a:ext cx="71438" cy="74613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4" y="42"/>
              </a:cxn>
              <a:cxn ang="0">
                <a:pos x="4" y="44"/>
              </a:cxn>
              <a:cxn ang="0">
                <a:pos x="4" y="32"/>
              </a:cxn>
              <a:cxn ang="0">
                <a:pos x="4" y="42"/>
              </a:cxn>
              <a:cxn ang="0">
                <a:pos x="7" y="35"/>
              </a:cxn>
              <a:cxn ang="0">
                <a:pos x="7" y="47"/>
              </a:cxn>
              <a:cxn ang="0">
                <a:pos x="7" y="39"/>
              </a:cxn>
              <a:cxn ang="0">
                <a:pos x="11" y="45"/>
              </a:cxn>
              <a:cxn ang="0">
                <a:pos x="11" y="35"/>
              </a:cxn>
              <a:cxn ang="0">
                <a:pos x="15" y="38"/>
              </a:cxn>
              <a:cxn ang="0">
                <a:pos x="15" y="24"/>
              </a:cxn>
              <a:cxn ang="0">
                <a:pos x="19" y="26"/>
              </a:cxn>
              <a:cxn ang="0">
                <a:pos x="19" y="38"/>
              </a:cxn>
              <a:cxn ang="0">
                <a:pos x="19" y="18"/>
              </a:cxn>
              <a:cxn ang="0">
                <a:pos x="22" y="24"/>
              </a:cxn>
              <a:cxn ang="0">
                <a:pos x="22" y="33"/>
              </a:cxn>
              <a:cxn ang="0">
                <a:pos x="22" y="23"/>
              </a:cxn>
              <a:cxn ang="0">
                <a:pos x="22" y="27"/>
              </a:cxn>
              <a:cxn ang="0">
                <a:pos x="26" y="23"/>
              </a:cxn>
              <a:cxn ang="0">
                <a:pos x="26" y="27"/>
              </a:cxn>
              <a:cxn ang="0">
                <a:pos x="26" y="18"/>
              </a:cxn>
              <a:cxn ang="0">
                <a:pos x="26" y="20"/>
              </a:cxn>
              <a:cxn ang="0">
                <a:pos x="30" y="27"/>
              </a:cxn>
              <a:cxn ang="0">
                <a:pos x="30" y="26"/>
              </a:cxn>
              <a:cxn ang="0">
                <a:pos x="30" y="14"/>
              </a:cxn>
              <a:cxn ang="0">
                <a:pos x="34" y="18"/>
              </a:cxn>
              <a:cxn ang="0">
                <a:pos x="34" y="23"/>
              </a:cxn>
              <a:cxn ang="0">
                <a:pos x="34" y="21"/>
              </a:cxn>
              <a:cxn ang="0">
                <a:pos x="37" y="15"/>
              </a:cxn>
              <a:cxn ang="0">
                <a:pos x="37" y="23"/>
              </a:cxn>
              <a:cxn ang="0">
                <a:pos x="37" y="15"/>
              </a:cxn>
              <a:cxn ang="0">
                <a:pos x="41" y="17"/>
              </a:cxn>
              <a:cxn ang="0">
                <a:pos x="41" y="5"/>
              </a:cxn>
              <a:cxn ang="0">
                <a:pos x="45" y="3"/>
              </a:cxn>
              <a:cxn ang="0">
                <a:pos x="45" y="0"/>
              </a:cxn>
            </a:cxnLst>
            <a:rect l="0" t="0" r="r" b="b"/>
            <a:pathLst>
              <a:path w="45" h="47">
                <a:moveTo>
                  <a:pt x="0" y="35"/>
                </a:moveTo>
                <a:lnTo>
                  <a:pt x="4" y="42"/>
                </a:lnTo>
                <a:lnTo>
                  <a:pt x="4" y="44"/>
                </a:lnTo>
                <a:lnTo>
                  <a:pt x="4" y="32"/>
                </a:lnTo>
                <a:lnTo>
                  <a:pt x="4" y="42"/>
                </a:lnTo>
                <a:lnTo>
                  <a:pt x="7" y="35"/>
                </a:lnTo>
                <a:lnTo>
                  <a:pt x="7" y="47"/>
                </a:lnTo>
                <a:lnTo>
                  <a:pt x="7" y="39"/>
                </a:lnTo>
                <a:lnTo>
                  <a:pt x="11" y="45"/>
                </a:lnTo>
                <a:lnTo>
                  <a:pt x="11" y="35"/>
                </a:lnTo>
                <a:lnTo>
                  <a:pt x="15" y="38"/>
                </a:lnTo>
                <a:lnTo>
                  <a:pt x="15" y="24"/>
                </a:lnTo>
                <a:lnTo>
                  <a:pt x="19" y="26"/>
                </a:lnTo>
                <a:lnTo>
                  <a:pt x="19" y="38"/>
                </a:lnTo>
                <a:lnTo>
                  <a:pt x="19" y="18"/>
                </a:lnTo>
                <a:lnTo>
                  <a:pt x="22" y="24"/>
                </a:lnTo>
                <a:lnTo>
                  <a:pt x="22" y="33"/>
                </a:lnTo>
                <a:lnTo>
                  <a:pt x="22" y="23"/>
                </a:lnTo>
                <a:lnTo>
                  <a:pt x="22" y="27"/>
                </a:lnTo>
                <a:lnTo>
                  <a:pt x="26" y="23"/>
                </a:lnTo>
                <a:lnTo>
                  <a:pt x="26" y="27"/>
                </a:lnTo>
                <a:lnTo>
                  <a:pt x="26" y="18"/>
                </a:lnTo>
                <a:lnTo>
                  <a:pt x="26" y="20"/>
                </a:lnTo>
                <a:lnTo>
                  <a:pt x="30" y="27"/>
                </a:lnTo>
                <a:lnTo>
                  <a:pt x="30" y="26"/>
                </a:lnTo>
                <a:lnTo>
                  <a:pt x="30" y="14"/>
                </a:lnTo>
                <a:lnTo>
                  <a:pt x="34" y="18"/>
                </a:lnTo>
                <a:lnTo>
                  <a:pt x="34" y="23"/>
                </a:lnTo>
                <a:lnTo>
                  <a:pt x="34" y="21"/>
                </a:lnTo>
                <a:lnTo>
                  <a:pt x="37" y="15"/>
                </a:lnTo>
                <a:lnTo>
                  <a:pt x="37" y="23"/>
                </a:lnTo>
                <a:lnTo>
                  <a:pt x="37" y="15"/>
                </a:lnTo>
                <a:lnTo>
                  <a:pt x="41" y="17"/>
                </a:lnTo>
                <a:lnTo>
                  <a:pt x="41" y="5"/>
                </a:lnTo>
                <a:lnTo>
                  <a:pt x="45" y="3"/>
                </a:lnTo>
                <a:lnTo>
                  <a:pt x="4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" name="Group 76"/>
          <p:cNvGrpSpPr/>
          <p:nvPr/>
        </p:nvGrpSpPr>
        <p:grpSpPr>
          <a:xfrm>
            <a:off x="685800" y="2825748"/>
            <a:ext cx="3063874" cy="1131889"/>
            <a:chOff x="1470026" y="1449386"/>
            <a:chExt cx="3063874" cy="1131889"/>
          </a:xfrm>
        </p:grpSpPr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V="1">
              <a:off x="1476873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1470026" y="2504985"/>
              <a:ext cx="70527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2064585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2047466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 flipV="1">
              <a:off x="2652297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635178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3240008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3222890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V="1">
              <a:off x="3827721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9"/>
            <p:cNvSpPr>
              <a:spLocks noChangeArrowheads="1"/>
            </p:cNvSpPr>
            <p:nvPr/>
          </p:nvSpPr>
          <p:spPr bwMode="auto">
            <a:xfrm>
              <a:off x="3810601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 flipV="1">
              <a:off x="4415432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4390326" y="2504985"/>
              <a:ext cx="143574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476873" y="2494713"/>
              <a:ext cx="34236" cy="114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67"/>
            <p:cNvGrpSpPr/>
            <p:nvPr/>
          </p:nvGrpSpPr>
          <p:grpSpPr>
            <a:xfrm>
              <a:off x="1506544" y="1449386"/>
              <a:ext cx="2937418" cy="793810"/>
              <a:chOff x="1520826" y="1387475"/>
              <a:chExt cx="4086225" cy="1366838"/>
            </a:xfrm>
          </p:grpSpPr>
          <p:sp>
            <p:nvSpPr>
              <p:cNvPr id="104" name="Freeform 61"/>
              <p:cNvSpPr>
                <a:spLocks/>
              </p:cNvSpPr>
              <p:nvPr/>
            </p:nvSpPr>
            <p:spPr bwMode="auto">
              <a:xfrm>
                <a:off x="1520826" y="1417638"/>
                <a:ext cx="4086225" cy="1336675"/>
              </a:xfrm>
              <a:custGeom>
                <a:avLst/>
                <a:gdLst/>
                <a:ahLst/>
                <a:cxnLst>
                  <a:cxn ang="0">
                    <a:pos x="25" y="422"/>
                  </a:cxn>
                  <a:cxn ang="0">
                    <a:pos x="76" y="206"/>
                  </a:cxn>
                  <a:cxn ang="0">
                    <a:pos x="127" y="129"/>
                  </a:cxn>
                  <a:cxn ang="0">
                    <a:pos x="180" y="247"/>
                  </a:cxn>
                  <a:cxn ang="0">
                    <a:pos x="231" y="657"/>
                  </a:cxn>
                  <a:cxn ang="0">
                    <a:pos x="281" y="755"/>
                  </a:cxn>
                  <a:cxn ang="0">
                    <a:pos x="334" y="771"/>
                  </a:cxn>
                  <a:cxn ang="0">
                    <a:pos x="385" y="697"/>
                  </a:cxn>
                  <a:cxn ang="0">
                    <a:pos x="436" y="552"/>
                  </a:cxn>
                  <a:cxn ang="0">
                    <a:pos x="489" y="262"/>
                  </a:cxn>
                  <a:cxn ang="0">
                    <a:pos x="540" y="142"/>
                  </a:cxn>
                  <a:cxn ang="0">
                    <a:pos x="591" y="139"/>
                  </a:cxn>
                  <a:cxn ang="0">
                    <a:pos x="644" y="240"/>
                  </a:cxn>
                  <a:cxn ang="0">
                    <a:pos x="695" y="354"/>
                  </a:cxn>
                  <a:cxn ang="0">
                    <a:pos x="745" y="555"/>
                  </a:cxn>
                  <a:cxn ang="0">
                    <a:pos x="798" y="678"/>
                  </a:cxn>
                  <a:cxn ang="0">
                    <a:pos x="849" y="499"/>
                  </a:cxn>
                  <a:cxn ang="0">
                    <a:pos x="900" y="237"/>
                  </a:cxn>
                  <a:cxn ang="0">
                    <a:pos x="953" y="0"/>
                  </a:cxn>
                  <a:cxn ang="0">
                    <a:pos x="1004" y="52"/>
                  </a:cxn>
                  <a:cxn ang="0">
                    <a:pos x="1055" y="228"/>
                  </a:cxn>
                  <a:cxn ang="0">
                    <a:pos x="1106" y="271"/>
                  </a:cxn>
                  <a:cxn ang="0">
                    <a:pos x="1159" y="361"/>
                  </a:cxn>
                  <a:cxn ang="0">
                    <a:pos x="1209" y="345"/>
                  </a:cxn>
                  <a:cxn ang="0">
                    <a:pos x="1260" y="271"/>
                  </a:cxn>
                  <a:cxn ang="0">
                    <a:pos x="1313" y="354"/>
                  </a:cxn>
                  <a:cxn ang="0">
                    <a:pos x="1364" y="539"/>
                  </a:cxn>
                  <a:cxn ang="0">
                    <a:pos x="1415" y="635"/>
                  </a:cxn>
                  <a:cxn ang="0">
                    <a:pos x="1468" y="623"/>
                  </a:cxn>
                  <a:cxn ang="0">
                    <a:pos x="1519" y="663"/>
                  </a:cxn>
                  <a:cxn ang="0">
                    <a:pos x="1570" y="330"/>
                  </a:cxn>
                  <a:cxn ang="0">
                    <a:pos x="1623" y="234"/>
                  </a:cxn>
                  <a:cxn ang="0">
                    <a:pos x="1674" y="284"/>
                  </a:cxn>
                  <a:cxn ang="0">
                    <a:pos x="1724" y="432"/>
                  </a:cxn>
                  <a:cxn ang="0">
                    <a:pos x="1777" y="737"/>
                  </a:cxn>
                  <a:cxn ang="0">
                    <a:pos x="1828" y="765"/>
                  </a:cxn>
                  <a:cxn ang="0">
                    <a:pos x="1879" y="842"/>
                  </a:cxn>
                  <a:cxn ang="0">
                    <a:pos x="1932" y="422"/>
                  </a:cxn>
                  <a:cxn ang="0">
                    <a:pos x="1983" y="382"/>
                  </a:cxn>
                  <a:cxn ang="0">
                    <a:pos x="2034" y="234"/>
                  </a:cxn>
                  <a:cxn ang="0">
                    <a:pos x="2085" y="327"/>
                  </a:cxn>
                  <a:cxn ang="0">
                    <a:pos x="2138" y="345"/>
                  </a:cxn>
                  <a:cxn ang="0">
                    <a:pos x="2188" y="379"/>
                  </a:cxn>
                  <a:cxn ang="0">
                    <a:pos x="2239" y="391"/>
                  </a:cxn>
                  <a:cxn ang="0">
                    <a:pos x="2292" y="361"/>
                  </a:cxn>
                  <a:cxn ang="0">
                    <a:pos x="2343" y="447"/>
                  </a:cxn>
                  <a:cxn ang="0">
                    <a:pos x="2394" y="435"/>
                  </a:cxn>
                  <a:cxn ang="0">
                    <a:pos x="2447" y="419"/>
                  </a:cxn>
                  <a:cxn ang="0">
                    <a:pos x="2498" y="425"/>
                  </a:cxn>
                  <a:cxn ang="0">
                    <a:pos x="2549" y="539"/>
                  </a:cxn>
                </a:cxnLst>
                <a:rect l="0" t="0" r="r" b="b"/>
                <a:pathLst>
                  <a:path w="2574" h="842">
                    <a:moveTo>
                      <a:pt x="0" y="484"/>
                    </a:moveTo>
                    <a:lnTo>
                      <a:pt x="25" y="422"/>
                    </a:lnTo>
                    <a:lnTo>
                      <a:pt x="50" y="271"/>
                    </a:lnTo>
                    <a:lnTo>
                      <a:pt x="76" y="206"/>
                    </a:lnTo>
                    <a:lnTo>
                      <a:pt x="101" y="148"/>
                    </a:lnTo>
                    <a:lnTo>
                      <a:pt x="127" y="129"/>
                    </a:lnTo>
                    <a:lnTo>
                      <a:pt x="154" y="176"/>
                    </a:lnTo>
                    <a:lnTo>
                      <a:pt x="180" y="247"/>
                    </a:lnTo>
                    <a:lnTo>
                      <a:pt x="205" y="555"/>
                    </a:lnTo>
                    <a:lnTo>
                      <a:pt x="231" y="657"/>
                    </a:lnTo>
                    <a:lnTo>
                      <a:pt x="256" y="715"/>
                    </a:lnTo>
                    <a:lnTo>
                      <a:pt x="281" y="755"/>
                    </a:lnTo>
                    <a:lnTo>
                      <a:pt x="309" y="728"/>
                    </a:lnTo>
                    <a:lnTo>
                      <a:pt x="334" y="771"/>
                    </a:lnTo>
                    <a:lnTo>
                      <a:pt x="360" y="811"/>
                    </a:lnTo>
                    <a:lnTo>
                      <a:pt x="385" y="697"/>
                    </a:lnTo>
                    <a:lnTo>
                      <a:pt x="411" y="607"/>
                    </a:lnTo>
                    <a:lnTo>
                      <a:pt x="436" y="552"/>
                    </a:lnTo>
                    <a:lnTo>
                      <a:pt x="464" y="435"/>
                    </a:lnTo>
                    <a:lnTo>
                      <a:pt x="489" y="262"/>
                    </a:lnTo>
                    <a:lnTo>
                      <a:pt x="514" y="154"/>
                    </a:lnTo>
                    <a:lnTo>
                      <a:pt x="540" y="142"/>
                    </a:lnTo>
                    <a:lnTo>
                      <a:pt x="565" y="111"/>
                    </a:lnTo>
                    <a:lnTo>
                      <a:pt x="591" y="139"/>
                    </a:lnTo>
                    <a:lnTo>
                      <a:pt x="616" y="182"/>
                    </a:lnTo>
                    <a:lnTo>
                      <a:pt x="644" y="240"/>
                    </a:lnTo>
                    <a:lnTo>
                      <a:pt x="669" y="284"/>
                    </a:lnTo>
                    <a:lnTo>
                      <a:pt x="695" y="354"/>
                    </a:lnTo>
                    <a:lnTo>
                      <a:pt x="720" y="428"/>
                    </a:lnTo>
                    <a:lnTo>
                      <a:pt x="745" y="555"/>
                    </a:lnTo>
                    <a:lnTo>
                      <a:pt x="771" y="617"/>
                    </a:lnTo>
                    <a:lnTo>
                      <a:pt x="798" y="678"/>
                    </a:lnTo>
                    <a:lnTo>
                      <a:pt x="824" y="536"/>
                    </a:lnTo>
                    <a:lnTo>
                      <a:pt x="849" y="499"/>
                    </a:lnTo>
                    <a:lnTo>
                      <a:pt x="875" y="438"/>
                    </a:lnTo>
                    <a:lnTo>
                      <a:pt x="900" y="237"/>
                    </a:lnTo>
                    <a:lnTo>
                      <a:pt x="926" y="102"/>
                    </a:lnTo>
                    <a:lnTo>
                      <a:pt x="953" y="0"/>
                    </a:lnTo>
                    <a:lnTo>
                      <a:pt x="979" y="52"/>
                    </a:lnTo>
                    <a:lnTo>
                      <a:pt x="1004" y="52"/>
                    </a:lnTo>
                    <a:lnTo>
                      <a:pt x="1029" y="68"/>
                    </a:lnTo>
                    <a:lnTo>
                      <a:pt x="1055" y="228"/>
                    </a:lnTo>
                    <a:lnTo>
                      <a:pt x="1080" y="256"/>
                    </a:lnTo>
                    <a:lnTo>
                      <a:pt x="1106" y="271"/>
                    </a:lnTo>
                    <a:lnTo>
                      <a:pt x="1133" y="268"/>
                    </a:lnTo>
                    <a:lnTo>
                      <a:pt x="1159" y="361"/>
                    </a:lnTo>
                    <a:lnTo>
                      <a:pt x="1184" y="358"/>
                    </a:lnTo>
                    <a:lnTo>
                      <a:pt x="1209" y="345"/>
                    </a:lnTo>
                    <a:lnTo>
                      <a:pt x="1235" y="299"/>
                    </a:lnTo>
                    <a:lnTo>
                      <a:pt x="1260" y="271"/>
                    </a:lnTo>
                    <a:lnTo>
                      <a:pt x="1288" y="296"/>
                    </a:lnTo>
                    <a:lnTo>
                      <a:pt x="1313" y="354"/>
                    </a:lnTo>
                    <a:lnTo>
                      <a:pt x="1339" y="481"/>
                    </a:lnTo>
                    <a:lnTo>
                      <a:pt x="1364" y="539"/>
                    </a:lnTo>
                    <a:lnTo>
                      <a:pt x="1390" y="604"/>
                    </a:lnTo>
                    <a:lnTo>
                      <a:pt x="1415" y="635"/>
                    </a:lnTo>
                    <a:lnTo>
                      <a:pt x="1443" y="626"/>
                    </a:lnTo>
                    <a:lnTo>
                      <a:pt x="1468" y="623"/>
                    </a:lnTo>
                    <a:lnTo>
                      <a:pt x="1493" y="638"/>
                    </a:lnTo>
                    <a:lnTo>
                      <a:pt x="1519" y="663"/>
                    </a:lnTo>
                    <a:lnTo>
                      <a:pt x="1544" y="364"/>
                    </a:lnTo>
                    <a:lnTo>
                      <a:pt x="1570" y="330"/>
                    </a:lnTo>
                    <a:lnTo>
                      <a:pt x="1595" y="225"/>
                    </a:lnTo>
                    <a:lnTo>
                      <a:pt x="1623" y="234"/>
                    </a:lnTo>
                    <a:lnTo>
                      <a:pt x="1648" y="206"/>
                    </a:lnTo>
                    <a:lnTo>
                      <a:pt x="1674" y="284"/>
                    </a:lnTo>
                    <a:lnTo>
                      <a:pt x="1699" y="327"/>
                    </a:lnTo>
                    <a:lnTo>
                      <a:pt x="1724" y="432"/>
                    </a:lnTo>
                    <a:lnTo>
                      <a:pt x="1750" y="580"/>
                    </a:lnTo>
                    <a:lnTo>
                      <a:pt x="1777" y="737"/>
                    </a:lnTo>
                    <a:lnTo>
                      <a:pt x="1803" y="734"/>
                    </a:lnTo>
                    <a:lnTo>
                      <a:pt x="1828" y="765"/>
                    </a:lnTo>
                    <a:lnTo>
                      <a:pt x="1854" y="805"/>
                    </a:lnTo>
                    <a:lnTo>
                      <a:pt x="1879" y="842"/>
                    </a:lnTo>
                    <a:lnTo>
                      <a:pt x="1904" y="771"/>
                    </a:lnTo>
                    <a:lnTo>
                      <a:pt x="1932" y="422"/>
                    </a:lnTo>
                    <a:lnTo>
                      <a:pt x="1957" y="358"/>
                    </a:lnTo>
                    <a:lnTo>
                      <a:pt x="1983" y="382"/>
                    </a:lnTo>
                    <a:lnTo>
                      <a:pt x="2008" y="290"/>
                    </a:lnTo>
                    <a:lnTo>
                      <a:pt x="2034" y="234"/>
                    </a:lnTo>
                    <a:lnTo>
                      <a:pt x="2059" y="321"/>
                    </a:lnTo>
                    <a:lnTo>
                      <a:pt x="2085" y="327"/>
                    </a:lnTo>
                    <a:lnTo>
                      <a:pt x="2112" y="308"/>
                    </a:lnTo>
                    <a:lnTo>
                      <a:pt x="2138" y="345"/>
                    </a:lnTo>
                    <a:lnTo>
                      <a:pt x="2163" y="327"/>
                    </a:lnTo>
                    <a:lnTo>
                      <a:pt x="2188" y="379"/>
                    </a:lnTo>
                    <a:lnTo>
                      <a:pt x="2214" y="453"/>
                    </a:lnTo>
                    <a:lnTo>
                      <a:pt x="2239" y="391"/>
                    </a:lnTo>
                    <a:lnTo>
                      <a:pt x="2267" y="330"/>
                    </a:lnTo>
                    <a:lnTo>
                      <a:pt x="2292" y="361"/>
                    </a:lnTo>
                    <a:lnTo>
                      <a:pt x="2318" y="428"/>
                    </a:lnTo>
                    <a:lnTo>
                      <a:pt x="2343" y="447"/>
                    </a:lnTo>
                    <a:lnTo>
                      <a:pt x="2369" y="382"/>
                    </a:lnTo>
                    <a:lnTo>
                      <a:pt x="2394" y="435"/>
                    </a:lnTo>
                    <a:lnTo>
                      <a:pt x="2422" y="416"/>
                    </a:lnTo>
                    <a:lnTo>
                      <a:pt x="2447" y="419"/>
                    </a:lnTo>
                    <a:lnTo>
                      <a:pt x="2472" y="438"/>
                    </a:lnTo>
                    <a:lnTo>
                      <a:pt x="2498" y="425"/>
                    </a:lnTo>
                    <a:lnTo>
                      <a:pt x="2523" y="512"/>
                    </a:lnTo>
                    <a:lnTo>
                      <a:pt x="2549" y="539"/>
                    </a:lnTo>
                    <a:lnTo>
                      <a:pt x="2574" y="518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2"/>
              <p:cNvSpPr>
                <a:spLocks/>
              </p:cNvSpPr>
              <p:nvPr/>
            </p:nvSpPr>
            <p:spPr bwMode="auto">
              <a:xfrm>
                <a:off x="1520826" y="1387475"/>
                <a:ext cx="4086225" cy="1366838"/>
              </a:xfrm>
              <a:custGeom>
                <a:avLst/>
                <a:gdLst/>
                <a:ahLst/>
                <a:cxnLst>
                  <a:cxn ang="0">
                    <a:pos x="25" y="481"/>
                  </a:cxn>
                  <a:cxn ang="0">
                    <a:pos x="76" y="244"/>
                  </a:cxn>
                  <a:cxn ang="0">
                    <a:pos x="127" y="71"/>
                  </a:cxn>
                  <a:cxn ang="0">
                    <a:pos x="180" y="278"/>
                  </a:cxn>
                  <a:cxn ang="0">
                    <a:pos x="231" y="512"/>
                  </a:cxn>
                  <a:cxn ang="0">
                    <a:pos x="281" y="629"/>
                  </a:cxn>
                  <a:cxn ang="0">
                    <a:pos x="334" y="780"/>
                  </a:cxn>
                  <a:cxn ang="0">
                    <a:pos x="385" y="682"/>
                  </a:cxn>
                  <a:cxn ang="0">
                    <a:pos x="436" y="531"/>
                  </a:cxn>
                  <a:cxn ang="0">
                    <a:pos x="489" y="303"/>
                  </a:cxn>
                  <a:cxn ang="0">
                    <a:pos x="540" y="74"/>
                  </a:cxn>
                  <a:cxn ang="0">
                    <a:pos x="591" y="0"/>
                  </a:cxn>
                  <a:cxn ang="0">
                    <a:pos x="644" y="59"/>
                  </a:cxn>
                  <a:cxn ang="0">
                    <a:pos x="695" y="266"/>
                  </a:cxn>
                  <a:cxn ang="0">
                    <a:pos x="745" y="623"/>
                  </a:cxn>
                  <a:cxn ang="0">
                    <a:pos x="798" y="737"/>
                  </a:cxn>
                  <a:cxn ang="0">
                    <a:pos x="849" y="472"/>
                  </a:cxn>
                  <a:cxn ang="0">
                    <a:pos x="900" y="105"/>
                  </a:cxn>
                  <a:cxn ang="0">
                    <a:pos x="953" y="151"/>
                  </a:cxn>
                  <a:cxn ang="0">
                    <a:pos x="1004" y="179"/>
                  </a:cxn>
                  <a:cxn ang="0">
                    <a:pos x="1055" y="429"/>
                  </a:cxn>
                  <a:cxn ang="0">
                    <a:pos x="1106" y="309"/>
                  </a:cxn>
                  <a:cxn ang="0">
                    <a:pos x="1159" y="315"/>
                  </a:cxn>
                  <a:cxn ang="0">
                    <a:pos x="1209" y="324"/>
                  </a:cxn>
                  <a:cxn ang="0">
                    <a:pos x="1260" y="290"/>
                  </a:cxn>
                  <a:cxn ang="0">
                    <a:pos x="1313" y="370"/>
                  </a:cxn>
                  <a:cxn ang="0">
                    <a:pos x="1364" y="463"/>
                  </a:cxn>
                  <a:cxn ang="0">
                    <a:pos x="1415" y="528"/>
                  </a:cxn>
                  <a:cxn ang="0">
                    <a:pos x="1468" y="546"/>
                  </a:cxn>
                  <a:cxn ang="0">
                    <a:pos x="1519" y="697"/>
                  </a:cxn>
                  <a:cxn ang="0">
                    <a:pos x="1570" y="435"/>
                  </a:cxn>
                  <a:cxn ang="0">
                    <a:pos x="1623" y="284"/>
                  </a:cxn>
                  <a:cxn ang="0">
                    <a:pos x="1674" y="259"/>
                  </a:cxn>
                  <a:cxn ang="0">
                    <a:pos x="1724" y="352"/>
                  </a:cxn>
                  <a:cxn ang="0">
                    <a:pos x="1777" y="574"/>
                  </a:cxn>
                  <a:cxn ang="0">
                    <a:pos x="1828" y="728"/>
                  </a:cxn>
                  <a:cxn ang="0">
                    <a:pos x="1879" y="768"/>
                  </a:cxn>
                  <a:cxn ang="0">
                    <a:pos x="1932" y="491"/>
                  </a:cxn>
                  <a:cxn ang="0">
                    <a:pos x="1983" y="355"/>
                  </a:cxn>
                  <a:cxn ang="0">
                    <a:pos x="2034" y="207"/>
                  </a:cxn>
                  <a:cxn ang="0">
                    <a:pos x="2085" y="222"/>
                  </a:cxn>
                  <a:cxn ang="0">
                    <a:pos x="2138" y="309"/>
                  </a:cxn>
                  <a:cxn ang="0">
                    <a:pos x="2188" y="262"/>
                  </a:cxn>
                  <a:cxn ang="0">
                    <a:pos x="2239" y="253"/>
                  </a:cxn>
                  <a:cxn ang="0">
                    <a:pos x="2292" y="281"/>
                  </a:cxn>
                  <a:cxn ang="0">
                    <a:pos x="2343" y="336"/>
                  </a:cxn>
                  <a:cxn ang="0">
                    <a:pos x="2394" y="336"/>
                  </a:cxn>
                  <a:cxn ang="0">
                    <a:pos x="2447" y="346"/>
                  </a:cxn>
                  <a:cxn ang="0">
                    <a:pos x="2498" y="373"/>
                  </a:cxn>
                  <a:cxn ang="0">
                    <a:pos x="2549" y="389"/>
                  </a:cxn>
                </a:cxnLst>
                <a:rect l="0" t="0" r="r" b="b"/>
                <a:pathLst>
                  <a:path w="2574" h="861">
                    <a:moveTo>
                      <a:pt x="0" y="491"/>
                    </a:moveTo>
                    <a:lnTo>
                      <a:pt x="25" y="481"/>
                    </a:lnTo>
                    <a:lnTo>
                      <a:pt x="50" y="377"/>
                    </a:lnTo>
                    <a:lnTo>
                      <a:pt x="76" y="244"/>
                    </a:lnTo>
                    <a:lnTo>
                      <a:pt x="101" y="127"/>
                    </a:lnTo>
                    <a:lnTo>
                      <a:pt x="127" y="71"/>
                    </a:lnTo>
                    <a:lnTo>
                      <a:pt x="154" y="225"/>
                    </a:lnTo>
                    <a:lnTo>
                      <a:pt x="180" y="278"/>
                    </a:lnTo>
                    <a:lnTo>
                      <a:pt x="205" y="349"/>
                    </a:lnTo>
                    <a:lnTo>
                      <a:pt x="231" y="512"/>
                    </a:lnTo>
                    <a:lnTo>
                      <a:pt x="256" y="586"/>
                    </a:lnTo>
                    <a:lnTo>
                      <a:pt x="281" y="629"/>
                    </a:lnTo>
                    <a:lnTo>
                      <a:pt x="309" y="861"/>
                    </a:lnTo>
                    <a:lnTo>
                      <a:pt x="334" y="780"/>
                    </a:lnTo>
                    <a:lnTo>
                      <a:pt x="360" y="774"/>
                    </a:lnTo>
                    <a:lnTo>
                      <a:pt x="385" y="682"/>
                    </a:lnTo>
                    <a:lnTo>
                      <a:pt x="411" y="592"/>
                    </a:lnTo>
                    <a:lnTo>
                      <a:pt x="436" y="531"/>
                    </a:lnTo>
                    <a:lnTo>
                      <a:pt x="464" y="438"/>
                    </a:lnTo>
                    <a:lnTo>
                      <a:pt x="489" y="303"/>
                    </a:lnTo>
                    <a:lnTo>
                      <a:pt x="514" y="127"/>
                    </a:lnTo>
                    <a:lnTo>
                      <a:pt x="540" y="74"/>
                    </a:lnTo>
                    <a:lnTo>
                      <a:pt x="565" y="71"/>
                    </a:lnTo>
                    <a:lnTo>
                      <a:pt x="591" y="0"/>
                    </a:lnTo>
                    <a:lnTo>
                      <a:pt x="616" y="47"/>
                    </a:lnTo>
                    <a:lnTo>
                      <a:pt x="644" y="59"/>
                    </a:lnTo>
                    <a:lnTo>
                      <a:pt x="669" y="176"/>
                    </a:lnTo>
                    <a:lnTo>
                      <a:pt x="695" y="266"/>
                    </a:lnTo>
                    <a:lnTo>
                      <a:pt x="720" y="454"/>
                    </a:lnTo>
                    <a:lnTo>
                      <a:pt x="745" y="623"/>
                    </a:lnTo>
                    <a:lnTo>
                      <a:pt x="771" y="669"/>
                    </a:lnTo>
                    <a:lnTo>
                      <a:pt x="798" y="737"/>
                    </a:lnTo>
                    <a:lnTo>
                      <a:pt x="824" y="552"/>
                    </a:lnTo>
                    <a:lnTo>
                      <a:pt x="849" y="472"/>
                    </a:lnTo>
                    <a:lnTo>
                      <a:pt x="875" y="188"/>
                    </a:lnTo>
                    <a:lnTo>
                      <a:pt x="900" y="105"/>
                    </a:lnTo>
                    <a:lnTo>
                      <a:pt x="926" y="108"/>
                    </a:lnTo>
                    <a:lnTo>
                      <a:pt x="953" y="151"/>
                    </a:lnTo>
                    <a:lnTo>
                      <a:pt x="979" y="114"/>
                    </a:lnTo>
                    <a:lnTo>
                      <a:pt x="1004" y="179"/>
                    </a:lnTo>
                    <a:lnTo>
                      <a:pt x="1029" y="306"/>
                    </a:lnTo>
                    <a:lnTo>
                      <a:pt x="1055" y="429"/>
                    </a:lnTo>
                    <a:lnTo>
                      <a:pt x="1080" y="343"/>
                    </a:lnTo>
                    <a:lnTo>
                      <a:pt x="1106" y="309"/>
                    </a:lnTo>
                    <a:lnTo>
                      <a:pt x="1133" y="253"/>
                    </a:lnTo>
                    <a:lnTo>
                      <a:pt x="1159" y="315"/>
                    </a:lnTo>
                    <a:lnTo>
                      <a:pt x="1184" y="318"/>
                    </a:lnTo>
                    <a:lnTo>
                      <a:pt x="1209" y="324"/>
                    </a:lnTo>
                    <a:lnTo>
                      <a:pt x="1235" y="299"/>
                    </a:lnTo>
                    <a:lnTo>
                      <a:pt x="1260" y="290"/>
                    </a:lnTo>
                    <a:lnTo>
                      <a:pt x="1288" y="330"/>
                    </a:lnTo>
                    <a:lnTo>
                      <a:pt x="1313" y="370"/>
                    </a:lnTo>
                    <a:lnTo>
                      <a:pt x="1339" y="525"/>
                    </a:lnTo>
                    <a:lnTo>
                      <a:pt x="1364" y="463"/>
                    </a:lnTo>
                    <a:lnTo>
                      <a:pt x="1390" y="512"/>
                    </a:lnTo>
                    <a:lnTo>
                      <a:pt x="1415" y="528"/>
                    </a:lnTo>
                    <a:lnTo>
                      <a:pt x="1443" y="592"/>
                    </a:lnTo>
                    <a:lnTo>
                      <a:pt x="1468" y="546"/>
                    </a:lnTo>
                    <a:lnTo>
                      <a:pt x="1493" y="629"/>
                    </a:lnTo>
                    <a:lnTo>
                      <a:pt x="1519" y="697"/>
                    </a:lnTo>
                    <a:lnTo>
                      <a:pt x="1544" y="654"/>
                    </a:lnTo>
                    <a:lnTo>
                      <a:pt x="1570" y="435"/>
                    </a:lnTo>
                    <a:lnTo>
                      <a:pt x="1595" y="361"/>
                    </a:lnTo>
                    <a:lnTo>
                      <a:pt x="1623" y="284"/>
                    </a:lnTo>
                    <a:lnTo>
                      <a:pt x="1648" y="253"/>
                    </a:lnTo>
                    <a:lnTo>
                      <a:pt x="1674" y="259"/>
                    </a:lnTo>
                    <a:lnTo>
                      <a:pt x="1699" y="309"/>
                    </a:lnTo>
                    <a:lnTo>
                      <a:pt x="1724" y="352"/>
                    </a:lnTo>
                    <a:lnTo>
                      <a:pt x="1750" y="426"/>
                    </a:lnTo>
                    <a:lnTo>
                      <a:pt x="1777" y="574"/>
                    </a:lnTo>
                    <a:lnTo>
                      <a:pt x="1803" y="694"/>
                    </a:lnTo>
                    <a:lnTo>
                      <a:pt x="1828" y="728"/>
                    </a:lnTo>
                    <a:lnTo>
                      <a:pt x="1854" y="747"/>
                    </a:lnTo>
                    <a:lnTo>
                      <a:pt x="1879" y="768"/>
                    </a:lnTo>
                    <a:lnTo>
                      <a:pt x="1904" y="639"/>
                    </a:lnTo>
                    <a:lnTo>
                      <a:pt x="1932" y="491"/>
                    </a:lnTo>
                    <a:lnTo>
                      <a:pt x="1957" y="383"/>
                    </a:lnTo>
                    <a:lnTo>
                      <a:pt x="1983" y="355"/>
                    </a:lnTo>
                    <a:lnTo>
                      <a:pt x="2008" y="241"/>
                    </a:lnTo>
                    <a:lnTo>
                      <a:pt x="2034" y="207"/>
                    </a:lnTo>
                    <a:lnTo>
                      <a:pt x="2059" y="213"/>
                    </a:lnTo>
                    <a:lnTo>
                      <a:pt x="2085" y="222"/>
                    </a:lnTo>
                    <a:lnTo>
                      <a:pt x="2112" y="244"/>
                    </a:lnTo>
                    <a:lnTo>
                      <a:pt x="2138" y="309"/>
                    </a:lnTo>
                    <a:lnTo>
                      <a:pt x="2163" y="266"/>
                    </a:lnTo>
                    <a:lnTo>
                      <a:pt x="2188" y="262"/>
                    </a:lnTo>
                    <a:lnTo>
                      <a:pt x="2214" y="269"/>
                    </a:lnTo>
                    <a:lnTo>
                      <a:pt x="2239" y="253"/>
                    </a:lnTo>
                    <a:lnTo>
                      <a:pt x="2267" y="309"/>
                    </a:lnTo>
                    <a:lnTo>
                      <a:pt x="2292" y="281"/>
                    </a:lnTo>
                    <a:lnTo>
                      <a:pt x="2318" y="367"/>
                    </a:lnTo>
                    <a:lnTo>
                      <a:pt x="2343" y="336"/>
                    </a:lnTo>
                    <a:lnTo>
                      <a:pt x="2369" y="352"/>
                    </a:lnTo>
                    <a:lnTo>
                      <a:pt x="2394" y="336"/>
                    </a:lnTo>
                    <a:lnTo>
                      <a:pt x="2422" y="367"/>
                    </a:lnTo>
                    <a:lnTo>
                      <a:pt x="2447" y="346"/>
                    </a:lnTo>
                    <a:lnTo>
                      <a:pt x="2472" y="343"/>
                    </a:lnTo>
                    <a:lnTo>
                      <a:pt x="2498" y="373"/>
                    </a:lnTo>
                    <a:lnTo>
                      <a:pt x="2523" y="340"/>
                    </a:lnTo>
                    <a:lnTo>
                      <a:pt x="2549" y="389"/>
                    </a:lnTo>
                    <a:lnTo>
                      <a:pt x="2574" y="38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1476873" y="2494713"/>
              <a:ext cx="2946090" cy="114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620693" y="4561359"/>
            <a:ext cx="1651256" cy="598936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>
            <a:off x="620693" y="5160294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8" name="Line 13"/>
          <p:cNvSpPr>
            <a:spLocks noChangeShapeType="1"/>
          </p:cNvSpPr>
          <p:nvPr/>
        </p:nvSpPr>
        <p:spPr bwMode="auto">
          <a:xfrm>
            <a:off x="620693" y="5160294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V="1">
            <a:off x="620693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618116" y="5165446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856402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2" name="Line 21"/>
          <p:cNvSpPr>
            <a:spLocks noChangeShapeType="1"/>
          </p:cNvSpPr>
          <p:nvPr/>
        </p:nvSpPr>
        <p:spPr bwMode="auto">
          <a:xfrm flipV="1">
            <a:off x="1092112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1083095" y="5165446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1327822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5" name="Line 27"/>
          <p:cNvSpPr>
            <a:spLocks noChangeShapeType="1"/>
          </p:cNvSpPr>
          <p:nvPr/>
        </p:nvSpPr>
        <p:spPr bwMode="auto">
          <a:xfrm flipV="1">
            <a:off x="1563532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1555804" y="5165446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 flipV="1">
            <a:off x="1799241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2034952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2027224" y="5165446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 flipV="1">
            <a:off x="2271949" y="5133245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620693" y="5160294"/>
            <a:ext cx="154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2255205" y="5160294"/>
            <a:ext cx="16744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3" name="Line 70"/>
          <p:cNvSpPr>
            <a:spLocks noChangeShapeType="1"/>
          </p:cNvSpPr>
          <p:nvPr/>
        </p:nvSpPr>
        <p:spPr bwMode="auto">
          <a:xfrm>
            <a:off x="620693" y="5160294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4" name="Freeform 73"/>
          <p:cNvSpPr>
            <a:spLocks/>
          </p:cNvSpPr>
          <p:nvPr/>
        </p:nvSpPr>
        <p:spPr bwMode="auto">
          <a:xfrm>
            <a:off x="643877" y="4594847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80"/>
          <p:cNvSpPr>
            <a:spLocks noChangeShapeType="1"/>
          </p:cNvSpPr>
          <p:nvPr/>
        </p:nvSpPr>
        <p:spPr bwMode="auto">
          <a:xfrm>
            <a:off x="2814983" y="5160636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6" name="Line 83"/>
          <p:cNvSpPr>
            <a:spLocks noChangeShapeType="1"/>
          </p:cNvSpPr>
          <p:nvPr/>
        </p:nvSpPr>
        <p:spPr bwMode="auto">
          <a:xfrm>
            <a:off x="2814983" y="5160636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7" name="Line 85"/>
          <p:cNvSpPr>
            <a:spLocks noChangeShapeType="1"/>
          </p:cNvSpPr>
          <p:nvPr/>
        </p:nvSpPr>
        <p:spPr bwMode="auto">
          <a:xfrm flipV="1">
            <a:off x="2814983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8" name="Rectangle 87"/>
          <p:cNvSpPr>
            <a:spLocks noChangeArrowheads="1"/>
          </p:cNvSpPr>
          <p:nvPr/>
        </p:nvSpPr>
        <p:spPr bwMode="auto">
          <a:xfrm>
            <a:off x="2812408" y="5165789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Line 88"/>
          <p:cNvSpPr>
            <a:spLocks noChangeShapeType="1"/>
          </p:cNvSpPr>
          <p:nvPr/>
        </p:nvSpPr>
        <p:spPr bwMode="auto">
          <a:xfrm flipV="1">
            <a:off x="2942499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3071302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1" name="Line 94"/>
          <p:cNvSpPr>
            <a:spLocks noChangeShapeType="1"/>
          </p:cNvSpPr>
          <p:nvPr/>
        </p:nvSpPr>
        <p:spPr bwMode="auto">
          <a:xfrm flipV="1">
            <a:off x="3201392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2" name="Line 97"/>
          <p:cNvSpPr>
            <a:spLocks noChangeShapeType="1"/>
          </p:cNvSpPr>
          <p:nvPr/>
        </p:nvSpPr>
        <p:spPr bwMode="auto">
          <a:xfrm flipV="1">
            <a:off x="3330196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3" name="Rectangle 99"/>
          <p:cNvSpPr>
            <a:spLocks noChangeArrowheads="1"/>
          </p:cNvSpPr>
          <p:nvPr/>
        </p:nvSpPr>
        <p:spPr bwMode="auto">
          <a:xfrm>
            <a:off x="3325043" y="5165789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100"/>
          <p:cNvSpPr>
            <a:spLocks noChangeShapeType="1"/>
          </p:cNvSpPr>
          <p:nvPr/>
        </p:nvSpPr>
        <p:spPr bwMode="auto">
          <a:xfrm flipV="1">
            <a:off x="3458999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5" name="Line 103"/>
          <p:cNvSpPr>
            <a:spLocks noChangeShapeType="1"/>
          </p:cNvSpPr>
          <p:nvPr/>
        </p:nvSpPr>
        <p:spPr bwMode="auto">
          <a:xfrm flipV="1">
            <a:off x="3587803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6" name="Line 106"/>
          <p:cNvSpPr>
            <a:spLocks noChangeShapeType="1"/>
          </p:cNvSpPr>
          <p:nvPr/>
        </p:nvSpPr>
        <p:spPr bwMode="auto">
          <a:xfrm flipV="1">
            <a:off x="3716605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V="1">
            <a:off x="3846696" y="5137452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8" name="Rectangle 111"/>
          <p:cNvSpPr>
            <a:spLocks noChangeArrowheads="1"/>
          </p:cNvSpPr>
          <p:nvPr/>
        </p:nvSpPr>
        <p:spPr bwMode="auto">
          <a:xfrm>
            <a:off x="3841545" y="5165789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Line 112"/>
          <p:cNvSpPr>
            <a:spLocks noChangeShapeType="1"/>
          </p:cNvSpPr>
          <p:nvPr/>
        </p:nvSpPr>
        <p:spPr bwMode="auto">
          <a:xfrm>
            <a:off x="2814983" y="5160636"/>
            <a:ext cx="901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0" name="Line 113"/>
          <p:cNvSpPr>
            <a:spLocks noChangeShapeType="1"/>
          </p:cNvSpPr>
          <p:nvPr/>
        </p:nvSpPr>
        <p:spPr bwMode="auto">
          <a:xfrm flipH="1">
            <a:off x="3835105" y="5160636"/>
            <a:ext cx="1159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2814983" y="5160636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2839457" y="4624815"/>
            <a:ext cx="904197" cy="52294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3492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Double Bracket 142"/>
          <p:cNvSpPr/>
          <p:nvPr/>
        </p:nvSpPr>
        <p:spPr>
          <a:xfrm rot="5400000">
            <a:off x="1757084" y="3172953"/>
            <a:ext cx="1109663" cy="351722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56597" y="4407822"/>
            <a:ext cx="7710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7.58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030916" y="5250909"/>
            <a:ext cx="7950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maxlag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43400" y="2667000"/>
            <a:ext cx="472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/>
              <a:t>We can use the motif to make a rule…</a:t>
            </a:r>
          </a:p>
          <a:p>
            <a:pPr lvl="0">
              <a:spcBef>
                <a:spcPct val="0"/>
              </a:spcBef>
              <a:defRPr/>
            </a:pPr>
            <a:endParaRPr lang="en-US" sz="2400" dirty="0"/>
          </a:p>
          <a:p>
            <a:pPr lvl="0">
              <a:spcBef>
                <a:spcPct val="0"/>
              </a:spcBef>
              <a:defRPr/>
            </a:pPr>
            <a:r>
              <a:rPr lang="en-US" sz="2400" b="1" dirty="0"/>
              <a:t>IF</a:t>
            </a:r>
            <a:r>
              <a:rPr lang="en-US" sz="2400" dirty="0"/>
              <a:t> we see </a:t>
            </a:r>
            <a:r>
              <a:rPr lang="en-US" sz="2400" b="1" dirty="0" err="1">
                <a:solidFill>
                  <a:srgbClr val="FF9900"/>
                </a:solidFill>
              </a:rPr>
              <a:t>thisshape</a:t>
            </a:r>
            <a:r>
              <a:rPr lang="en-US" sz="2400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(antecedent)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/>
              <a:t>  THEN</a:t>
            </a:r>
            <a:r>
              <a:rPr lang="en-US" sz="2400" dirty="0"/>
              <a:t> we see </a:t>
            </a:r>
            <a:r>
              <a:rPr lang="en-US" sz="2400" b="1" dirty="0" err="1">
                <a:solidFill>
                  <a:srgbClr val="008000"/>
                </a:solidFill>
              </a:rPr>
              <a:t>thatshape</a:t>
            </a:r>
            <a:r>
              <a:rPr lang="en-US" sz="2400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(consequent)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dirty="0"/>
              <a:t>    </a:t>
            </a:r>
            <a:r>
              <a:rPr lang="en-US" sz="2400" b="1" dirty="0"/>
              <a:t>within</a:t>
            </a:r>
            <a:r>
              <a:rPr lang="en-US" sz="2400" dirty="0"/>
              <a:t> </a:t>
            </a:r>
            <a:r>
              <a:rPr lang="en-US" sz="2400" i="1" dirty="0" err="1"/>
              <a:t>maxlag</a:t>
            </a:r>
            <a:r>
              <a:rPr lang="en-US" sz="2400" dirty="0"/>
              <a:t> time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/>
          </a:p>
          <a:p>
            <a:pPr lvl="0">
              <a:spcBef>
                <a:spcPct val="0"/>
              </a:spcBef>
              <a:defRPr/>
            </a:pPr>
            <a:r>
              <a:rPr lang="en-US" dirty="0"/>
              <a:t>The match between this and the observed window must be within a threshold t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7.58</a:t>
            </a:r>
          </a:p>
          <a:p>
            <a:pPr lvl="0">
              <a:spcBef>
                <a:spcPct val="0"/>
              </a:spcBef>
              <a:defRPr/>
            </a:pP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600325" y="2628900"/>
            <a:ext cx="0" cy="10096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monitor streaming data with our rule...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1386934" y="4023127"/>
            <a:ext cx="4330" cy="93362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1161868" y="4137710"/>
            <a:ext cx="384601" cy="20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V="1">
            <a:off x="4031466" y="4023127"/>
            <a:ext cx="4330" cy="933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3806399" y="4137710"/>
            <a:ext cx="384601" cy="20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 flipH="1">
            <a:off x="3789087" y="4116491"/>
            <a:ext cx="242379" cy="42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-76200" y="4120735"/>
            <a:ext cx="410766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-37043" y="3479925"/>
            <a:ext cx="727137" cy="428623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690095" y="3450220"/>
            <a:ext cx="666543" cy="462572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1356637" y="3505388"/>
            <a:ext cx="696841" cy="54744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2053476" y="3475683"/>
            <a:ext cx="679530" cy="628078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2733006" y="3632702"/>
            <a:ext cx="683856" cy="458326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3416862" y="3900060"/>
            <a:ext cx="194771" cy="199458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4" y="42"/>
              </a:cxn>
              <a:cxn ang="0">
                <a:pos x="4" y="44"/>
              </a:cxn>
              <a:cxn ang="0">
                <a:pos x="4" y="32"/>
              </a:cxn>
              <a:cxn ang="0">
                <a:pos x="4" y="42"/>
              </a:cxn>
              <a:cxn ang="0">
                <a:pos x="7" y="35"/>
              </a:cxn>
              <a:cxn ang="0">
                <a:pos x="7" y="47"/>
              </a:cxn>
              <a:cxn ang="0">
                <a:pos x="7" y="39"/>
              </a:cxn>
              <a:cxn ang="0">
                <a:pos x="11" y="45"/>
              </a:cxn>
              <a:cxn ang="0">
                <a:pos x="11" y="35"/>
              </a:cxn>
              <a:cxn ang="0">
                <a:pos x="15" y="38"/>
              </a:cxn>
              <a:cxn ang="0">
                <a:pos x="15" y="24"/>
              </a:cxn>
              <a:cxn ang="0">
                <a:pos x="19" y="26"/>
              </a:cxn>
              <a:cxn ang="0">
                <a:pos x="19" y="38"/>
              </a:cxn>
              <a:cxn ang="0">
                <a:pos x="19" y="18"/>
              </a:cxn>
              <a:cxn ang="0">
                <a:pos x="22" y="24"/>
              </a:cxn>
              <a:cxn ang="0">
                <a:pos x="22" y="33"/>
              </a:cxn>
              <a:cxn ang="0">
                <a:pos x="22" y="23"/>
              </a:cxn>
              <a:cxn ang="0">
                <a:pos x="22" y="27"/>
              </a:cxn>
              <a:cxn ang="0">
                <a:pos x="26" y="23"/>
              </a:cxn>
              <a:cxn ang="0">
                <a:pos x="26" y="27"/>
              </a:cxn>
              <a:cxn ang="0">
                <a:pos x="26" y="18"/>
              </a:cxn>
              <a:cxn ang="0">
                <a:pos x="26" y="20"/>
              </a:cxn>
              <a:cxn ang="0">
                <a:pos x="30" y="27"/>
              </a:cxn>
              <a:cxn ang="0">
                <a:pos x="30" y="26"/>
              </a:cxn>
              <a:cxn ang="0">
                <a:pos x="30" y="14"/>
              </a:cxn>
              <a:cxn ang="0">
                <a:pos x="34" y="18"/>
              </a:cxn>
              <a:cxn ang="0">
                <a:pos x="34" y="23"/>
              </a:cxn>
              <a:cxn ang="0">
                <a:pos x="34" y="21"/>
              </a:cxn>
              <a:cxn ang="0">
                <a:pos x="37" y="15"/>
              </a:cxn>
              <a:cxn ang="0">
                <a:pos x="37" y="23"/>
              </a:cxn>
              <a:cxn ang="0">
                <a:pos x="37" y="15"/>
              </a:cxn>
              <a:cxn ang="0">
                <a:pos x="41" y="17"/>
              </a:cxn>
              <a:cxn ang="0">
                <a:pos x="41" y="5"/>
              </a:cxn>
              <a:cxn ang="0">
                <a:pos x="45" y="3"/>
              </a:cxn>
              <a:cxn ang="0">
                <a:pos x="45" y="0"/>
              </a:cxn>
            </a:cxnLst>
            <a:rect l="0" t="0" r="r" b="b"/>
            <a:pathLst>
              <a:path w="45" h="47">
                <a:moveTo>
                  <a:pt x="0" y="35"/>
                </a:moveTo>
                <a:lnTo>
                  <a:pt x="4" y="42"/>
                </a:lnTo>
                <a:lnTo>
                  <a:pt x="4" y="44"/>
                </a:lnTo>
                <a:lnTo>
                  <a:pt x="4" y="32"/>
                </a:lnTo>
                <a:lnTo>
                  <a:pt x="4" y="42"/>
                </a:lnTo>
                <a:lnTo>
                  <a:pt x="7" y="35"/>
                </a:lnTo>
                <a:lnTo>
                  <a:pt x="7" y="47"/>
                </a:lnTo>
                <a:lnTo>
                  <a:pt x="7" y="39"/>
                </a:lnTo>
                <a:lnTo>
                  <a:pt x="11" y="45"/>
                </a:lnTo>
                <a:lnTo>
                  <a:pt x="11" y="35"/>
                </a:lnTo>
                <a:lnTo>
                  <a:pt x="15" y="38"/>
                </a:lnTo>
                <a:lnTo>
                  <a:pt x="15" y="24"/>
                </a:lnTo>
                <a:lnTo>
                  <a:pt x="19" y="26"/>
                </a:lnTo>
                <a:lnTo>
                  <a:pt x="19" y="38"/>
                </a:lnTo>
                <a:lnTo>
                  <a:pt x="19" y="18"/>
                </a:lnTo>
                <a:lnTo>
                  <a:pt x="22" y="24"/>
                </a:lnTo>
                <a:lnTo>
                  <a:pt x="22" y="33"/>
                </a:lnTo>
                <a:lnTo>
                  <a:pt x="22" y="23"/>
                </a:lnTo>
                <a:lnTo>
                  <a:pt x="22" y="27"/>
                </a:lnTo>
                <a:lnTo>
                  <a:pt x="26" y="23"/>
                </a:lnTo>
                <a:lnTo>
                  <a:pt x="26" y="27"/>
                </a:lnTo>
                <a:lnTo>
                  <a:pt x="26" y="18"/>
                </a:lnTo>
                <a:lnTo>
                  <a:pt x="26" y="20"/>
                </a:lnTo>
                <a:lnTo>
                  <a:pt x="30" y="27"/>
                </a:lnTo>
                <a:lnTo>
                  <a:pt x="30" y="26"/>
                </a:lnTo>
                <a:lnTo>
                  <a:pt x="30" y="14"/>
                </a:lnTo>
                <a:lnTo>
                  <a:pt x="34" y="18"/>
                </a:lnTo>
                <a:lnTo>
                  <a:pt x="34" y="23"/>
                </a:lnTo>
                <a:lnTo>
                  <a:pt x="34" y="21"/>
                </a:lnTo>
                <a:lnTo>
                  <a:pt x="37" y="15"/>
                </a:lnTo>
                <a:lnTo>
                  <a:pt x="37" y="23"/>
                </a:lnTo>
                <a:lnTo>
                  <a:pt x="37" y="15"/>
                </a:lnTo>
                <a:lnTo>
                  <a:pt x="41" y="17"/>
                </a:lnTo>
                <a:lnTo>
                  <a:pt x="41" y="5"/>
                </a:lnTo>
                <a:lnTo>
                  <a:pt x="45" y="3"/>
                </a:lnTo>
                <a:lnTo>
                  <a:pt x="45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124792" y="1556223"/>
            <a:ext cx="1651256" cy="598936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8" name="Line 13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V="1">
            <a:off x="2124792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122215" y="2160310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236050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2" name="Line 21"/>
          <p:cNvSpPr>
            <a:spLocks noChangeShapeType="1"/>
          </p:cNvSpPr>
          <p:nvPr/>
        </p:nvSpPr>
        <p:spPr bwMode="auto">
          <a:xfrm flipV="1">
            <a:off x="259621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2587194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283192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5" name="Line 27"/>
          <p:cNvSpPr>
            <a:spLocks noChangeShapeType="1"/>
          </p:cNvSpPr>
          <p:nvPr/>
        </p:nvSpPr>
        <p:spPr bwMode="auto">
          <a:xfrm flipV="1">
            <a:off x="306763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305990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 flipV="1">
            <a:off x="3303340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353905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353132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 flipV="1">
            <a:off x="3776048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2124792" y="2155158"/>
            <a:ext cx="154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3759304" y="2155158"/>
            <a:ext cx="16744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3" name="Line 7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4" name="Freeform 73"/>
          <p:cNvSpPr>
            <a:spLocks/>
          </p:cNvSpPr>
          <p:nvPr/>
        </p:nvSpPr>
        <p:spPr bwMode="auto">
          <a:xfrm>
            <a:off x="2147976" y="1589711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80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6" name="Line 83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7" name="Line 85"/>
          <p:cNvSpPr>
            <a:spLocks noChangeShapeType="1"/>
          </p:cNvSpPr>
          <p:nvPr/>
        </p:nvSpPr>
        <p:spPr bwMode="auto">
          <a:xfrm flipV="1">
            <a:off x="431908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8" name="Rectangle 87"/>
          <p:cNvSpPr>
            <a:spLocks noChangeArrowheads="1"/>
          </p:cNvSpPr>
          <p:nvPr/>
        </p:nvSpPr>
        <p:spPr bwMode="auto">
          <a:xfrm>
            <a:off x="4316507" y="2160653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Line 88"/>
          <p:cNvSpPr>
            <a:spLocks noChangeShapeType="1"/>
          </p:cNvSpPr>
          <p:nvPr/>
        </p:nvSpPr>
        <p:spPr bwMode="auto">
          <a:xfrm flipV="1">
            <a:off x="44465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457540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1" name="Line 94"/>
          <p:cNvSpPr>
            <a:spLocks noChangeShapeType="1"/>
          </p:cNvSpPr>
          <p:nvPr/>
        </p:nvSpPr>
        <p:spPr bwMode="auto">
          <a:xfrm flipV="1">
            <a:off x="470549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2" name="Line 97"/>
          <p:cNvSpPr>
            <a:spLocks noChangeShapeType="1"/>
          </p:cNvSpPr>
          <p:nvPr/>
        </p:nvSpPr>
        <p:spPr bwMode="auto">
          <a:xfrm flipV="1">
            <a:off x="48342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3" name="Rectangle 99"/>
          <p:cNvSpPr>
            <a:spLocks noChangeArrowheads="1"/>
          </p:cNvSpPr>
          <p:nvPr/>
        </p:nvSpPr>
        <p:spPr bwMode="auto">
          <a:xfrm>
            <a:off x="4829142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100"/>
          <p:cNvSpPr>
            <a:spLocks noChangeShapeType="1"/>
          </p:cNvSpPr>
          <p:nvPr/>
        </p:nvSpPr>
        <p:spPr bwMode="auto">
          <a:xfrm flipV="1">
            <a:off x="49630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5" name="Line 103"/>
          <p:cNvSpPr>
            <a:spLocks noChangeShapeType="1"/>
          </p:cNvSpPr>
          <p:nvPr/>
        </p:nvSpPr>
        <p:spPr bwMode="auto">
          <a:xfrm flipV="1">
            <a:off x="509190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6" name="Line 106"/>
          <p:cNvSpPr>
            <a:spLocks noChangeShapeType="1"/>
          </p:cNvSpPr>
          <p:nvPr/>
        </p:nvSpPr>
        <p:spPr bwMode="auto">
          <a:xfrm flipV="1">
            <a:off x="5220704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V="1">
            <a:off x="53507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8" name="Rectangle 111"/>
          <p:cNvSpPr>
            <a:spLocks noChangeArrowheads="1"/>
          </p:cNvSpPr>
          <p:nvPr/>
        </p:nvSpPr>
        <p:spPr bwMode="auto">
          <a:xfrm>
            <a:off x="5345644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Line 112"/>
          <p:cNvSpPr>
            <a:spLocks noChangeShapeType="1"/>
          </p:cNvSpPr>
          <p:nvPr/>
        </p:nvSpPr>
        <p:spPr bwMode="auto">
          <a:xfrm>
            <a:off x="4319082" y="2155500"/>
            <a:ext cx="901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0" name="Line 113"/>
          <p:cNvSpPr>
            <a:spLocks noChangeShapeType="1"/>
          </p:cNvSpPr>
          <p:nvPr/>
        </p:nvSpPr>
        <p:spPr bwMode="auto">
          <a:xfrm flipH="1">
            <a:off x="5339204" y="2155500"/>
            <a:ext cx="1159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4343556" y="1619679"/>
            <a:ext cx="904197" cy="52294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3492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Double Bracket 142"/>
          <p:cNvSpPr/>
          <p:nvPr/>
        </p:nvSpPr>
        <p:spPr>
          <a:xfrm rot="5400000">
            <a:off x="3261183" y="167817"/>
            <a:ext cx="1109663" cy="351722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01778" y="1404312"/>
            <a:ext cx="7710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7.58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35015" y="2245773"/>
            <a:ext cx="623803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 err="1">
                <a:latin typeface="Times New Roman" pitchFamily="18" charset="0"/>
                <a:cs typeface="Times New Roman" pitchFamily="18" charset="0"/>
              </a:rPr>
              <a:t>maxlag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150" name="Freeform 73"/>
          <p:cNvSpPr>
            <a:spLocks/>
          </p:cNvSpPr>
          <p:nvPr/>
        </p:nvSpPr>
        <p:spPr bwMode="auto">
          <a:xfrm>
            <a:off x="2057400" y="3558915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rule gets invoked…</a:t>
            </a: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124792" y="1556223"/>
            <a:ext cx="1651256" cy="598936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8" name="Line 13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V="1">
            <a:off x="2124792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122215" y="2160310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236050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2" name="Line 21"/>
          <p:cNvSpPr>
            <a:spLocks noChangeShapeType="1"/>
          </p:cNvSpPr>
          <p:nvPr/>
        </p:nvSpPr>
        <p:spPr bwMode="auto">
          <a:xfrm flipV="1">
            <a:off x="259621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2587194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283192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5" name="Line 27"/>
          <p:cNvSpPr>
            <a:spLocks noChangeShapeType="1"/>
          </p:cNvSpPr>
          <p:nvPr/>
        </p:nvSpPr>
        <p:spPr bwMode="auto">
          <a:xfrm flipV="1">
            <a:off x="306763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305990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 flipV="1">
            <a:off x="3303340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353905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353132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 flipV="1">
            <a:off x="3776048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2124792" y="2155158"/>
            <a:ext cx="154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3759304" y="2155158"/>
            <a:ext cx="16744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3" name="Line 7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4" name="Freeform 73"/>
          <p:cNvSpPr>
            <a:spLocks/>
          </p:cNvSpPr>
          <p:nvPr/>
        </p:nvSpPr>
        <p:spPr bwMode="auto">
          <a:xfrm>
            <a:off x="2147976" y="1589711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80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6" name="Line 83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7" name="Line 85"/>
          <p:cNvSpPr>
            <a:spLocks noChangeShapeType="1"/>
          </p:cNvSpPr>
          <p:nvPr/>
        </p:nvSpPr>
        <p:spPr bwMode="auto">
          <a:xfrm flipV="1">
            <a:off x="431908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8" name="Rectangle 87"/>
          <p:cNvSpPr>
            <a:spLocks noChangeArrowheads="1"/>
          </p:cNvSpPr>
          <p:nvPr/>
        </p:nvSpPr>
        <p:spPr bwMode="auto">
          <a:xfrm>
            <a:off x="4316507" y="2160653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Line 88"/>
          <p:cNvSpPr>
            <a:spLocks noChangeShapeType="1"/>
          </p:cNvSpPr>
          <p:nvPr/>
        </p:nvSpPr>
        <p:spPr bwMode="auto">
          <a:xfrm flipV="1">
            <a:off x="44465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457540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1" name="Line 94"/>
          <p:cNvSpPr>
            <a:spLocks noChangeShapeType="1"/>
          </p:cNvSpPr>
          <p:nvPr/>
        </p:nvSpPr>
        <p:spPr bwMode="auto">
          <a:xfrm flipV="1">
            <a:off x="470549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2" name="Line 97"/>
          <p:cNvSpPr>
            <a:spLocks noChangeShapeType="1"/>
          </p:cNvSpPr>
          <p:nvPr/>
        </p:nvSpPr>
        <p:spPr bwMode="auto">
          <a:xfrm flipV="1">
            <a:off x="48342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3" name="Rectangle 99"/>
          <p:cNvSpPr>
            <a:spLocks noChangeArrowheads="1"/>
          </p:cNvSpPr>
          <p:nvPr/>
        </p:nvSpPr>
        <p:spPr bwMode="auto">
          <a:xfrm>
            <a:off x="4829142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100"/>
          <p:cNvSpPr>
            <a:spLocks noChangeShapeType="1"/>
          </p:cNvSpPr>
          <p:nvPr/>
        </p:nvSpPr>
        <p:spPr bwMode="auto">
          <a:xfrm flipV="1">
            <a:off x="49630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5" name="Line 103"/>
          <p:cNvSpPr>
            <a:spLocks noChangeShapeType="1"/>
          </p:cNvSpPr>
          <p:nvPr/>
        </p:nvSpPr>
        <p:spPr bwMode="auto">
          <a:xfrm flipV="1">
            <a:off x="509190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6" name="Line 106"/>
          <p:cNvSpPr>
            <a:spLocks noChangeShapeType="1"/>
          </p:cNvSpPr>
          <p:nvPr/>
        </p:nvSpPr>
        <p:spPr bwMode="auto">
          <a:xfrm flipV="1">
            <a:off x="5220704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V="1">
            <a:off x="53507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8" name="Rectangle 111"/>
          <p:cNvSpPr>
            <a:spLocks noChangeArrowheads="1"/>
          </p:cNvSpPr>
          <p:nvPr/>
        </p:nvSpPr>
        <p:spPr bwMode="auto">
          <a:xfrm>
            <a:off x="5345644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Line 112"/>
          <p:cNvSpPr>
            <a:spLocks noChangeShapeType="1"/>
          </p:cNvSpPr>
          <p:nvPr/>
        </p:nvSpPr>
        <p:spPr bwMode="auto">
          <a:xfrm>
            <a:off x="4319082" y="2155500"/>
            <a:ext cx="901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0" name="Line 113"/>
          <p:cNvSpPr>
            <a:spLocks noChangeShapeType="1"/>
          </p:cNvSpPr>
          <p:nvPr/>
        </p:nvSpPr>
        <p:spPr bwMode="auto">
          <a:xfrm flipH="1">
            <a:off x="5339204" y="2155500"/>
            <a:ext cx="1159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4343556" y="1619679"/>
            <a:ext cx="904197" cy="52294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3492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Double Bracket 142"/>
          <p:cNvSpPr/>
          <p:nvPr/>
        </p:nvSpPr>
        <p:spPr>
          <a:xfrm rot="5400000">
            <a:off x="3261183" y="167817"/>
            <a:ext cx="1109663" cy="351722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765471" y="1478886"/>
            <a:ext cx="471275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7.58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35015" y="2245773"/>
            <a:ext cx="623803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 err="1">
                <a:latin typeface="Times New Roman" pitchFamily="18" charset="0"/>
                <a:cs typeface="Times New Roman" pitchFamily="18" charset="0"/>
              </a:rPr>
              <a:t>maxlag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pic>
        <p:nvPicPr>
          <p:cNvPr id="57" name="Picture 5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2429" y="3352800"/>
            <a:ext cx="1025978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5324475" y="3133725"/>
            <a:ext cx="3819525" cy="153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40"/>
          <p:cNvSpPr>
            <a:spLocks/>
          </p:cNvSpPr>
          <p:nvPr/>
        </p:nvSpPr>
        <p:spPr bwMode="auto">
          <a:xfrm>
            <a:off x="5362732" y="3686604"/>
            <a:ext cx="1733393" cy="83777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4127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seems to work!</a:t>
            </a: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124792" y="1556223"/>
            <a:ext cx="1651256" cy="598936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8" name="Line 13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V="1">
            <a:off x="2124792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122215" y="2160310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 flipV="1">
            <a:off x="236050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2" name="Line 21"/>
          <p:cNvSpPr>
            <a:spLocks noChangeShapeType="1"/>
          </p:cNvSpPr>
          <p:nvPr/>
        </p:nvSpPr>
        <p:spPr bwMode="auto">
          <a:xfrm flipV="1">
            <a:off x="259621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2587194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283192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5" name="Line 27"/>
          <p:cNvSpPr>
            <a:spLocks noChangeShapeType="1"/>
          </p:cNvSpPr>
          <p:nvPr/>
        </p:nvSpPr>
        <p:spPr bwMode="auto">
          <a:xfrm flipV="1">
            <a:off x="306763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305990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 flipV="1">
            <a:off x="3303340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3539051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3531323" y="21603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 flipV="1">
            <a:off x="3776048" y="21281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2124792" y="2155158"/>
            <a:ext cx="154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3759304" y="2155158"/>
            <a:ext cx="16744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3" name="Line 70"/>
          <p:cNvSpPr>
            <a:spLocks noChangeShapeType="1"/>
          </p:cNvSpPr>
          <p:nvPr/>
        </p:nvSpPr>
        <p:spPr bwMode="auto">
          <a:xfrm>
            <a:off x="2124792" y="21551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4" name="Freeform 73"/>
          <p:cNvSpPr>
            <a:spLocks/>
          </p:cNvSpPr>
          <p:nvPr/>
        </p:nvSpPr>
        <p:spPr bwMode="auto">
          <a:xfrm>
            <a:off x="2147976" y="1589711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80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6" name="Line 83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7" name="Line 85"/>
          <p:cNvSpPr>
            <a:spLocks noChangeShapeType="1"/>
          </p:cNvSpPr>
          <p:nvPr/>
        </p:nvSpPr>
        <p:spPr bwMode="auto">
          <a:xfrm flipV="1">
            <a:off x="431908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8" name="Rectangle 87"/>
          <p:cNvSpPr>
            <a:spLocks noChangeArrowheads="1"/>
          </p:cNvSpPr>
          <p:nvPr/>
        </p:nvSpPr>
        <p:spPr bwMode="auto">
          <a:xfrm>
            <a:off x="4316507" y="2160653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Line 88"/>
          <p:cNvSpPr>
            <a:spLocks noChangeShapeType="1"/>
          </p:cNvSpPr>
          <p:nvPr/>
        </p:nvSpPr>
        <p:spPr bwMode="auto">
          <a:xfrm flipV="1">
            <a:off x="44465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457540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1" name="Line 94"/>
          <p:cNvSpPr>
            <a:spLocks noChangeShapeType="1"/>
          </p:cNvSpPr>
          <p:nvPr/>
        </p:nvSpPr>
        <p:spPr bwMode="auto">
          <a:xfrm flipV="1">
            <a:off x="4705491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2" name="Line 97"/>
          <p:cNvSpPr>
            <a:spLocks noChangeShapeType="1"/>
          </p:cNvSpPr>
          <p:nvPr/>
        </p:nvSpPr>
        <p:spPr bwMode="auto">
          <a:xfrm flipV="1">
            <a:off x="48342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3" name="Rectangle 99"/>
          <p:cNvSpPr>
            <a:spLocks noChangeArrowheads="1"/>
          </p:cNvSpPr>
          <p:nvPr/>
        </p:nvSpPr>
        <p:spPr bwMode="auto">
          <a:xfrm>
            <a:off x="4829142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100"/>
          <p:cNvSpPr>
            <a:spLocks noChangeShapeType="1"/>
          </p:cNvSpPr>
          <p:nvPr/>
        </p:nvSpPr>
        <p:spPr bwMode="auto">
          <a:xfrm flipV="1">
            <a:off x="4963098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5" name="Line 103"/>
          <p:cNvSpPr>
            <a:spLocks noChangeShapeType="1"/>
          </p:cNvSpPr>
          <p:nvPr/>
        </p:nvSpPr>
        <p:spPr bwMode="auto">
          <a:xfrm flipV="1">
            <a:off x="5091902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6" name="Line 106"/>
          <p:cNvSpPr>
            <a:spLocks noChangeShapeType="1"/>
          </p:cNvSpPr>
          <p:nvPr/>
        </p:nvSpPr>
        <p:spPr bwMode="auto">
          <a:xfrm flipV="1">
            <a:off x="5220704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V="1">
            <a:off x="5350795" y="21323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8" name="Rectangle 111"/>
          <p:cNvSpPr>
            <a:spLocks noChangeArrowheads="1"/>
          </p:cNvSpPr>
          <p:nvPr/>
        </p:nvSpPr>
        <p:spPr bwMode="auto">
          <a:xfrm>
            <a:off x="5345644" y="21606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Line 112"/>
          <p:cNvSpPr>
            <a:spLocks noChangeShapeType="1"/>
          </p:cNvSpPr>
          <p:nvPr/>
        </p:nvSpPr>
        <p:spPr bwMode="auto">
          <a:xfrm>
            <a:off x="4319082" y="2155500"/>
            <a:ext cx="901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0" name="Line 113"/>
          <p:cNvSpPr>
            <a:spLocks noChangeShapeType="1"/>
          </p:cNvSpPr>
          <p:nvPr/>
        </p:nvSpPr>
        <p:spPr bwMode="auto">
          <a:xfrm flipH="1">
            <a:off x="5339204" y="2155500"/>
            <a:ext cx="1159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4319082" y="21555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4343556" y="1619679"/>
            <a:ext cx="904197" cy="52294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3492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Double Bracket 142"/>
          <p:cNvSpPr/>
          <p:nvPr/>
        </p:nvSpPr>
        <p:spPr>
          <a:xfrm rot="5400000">
            <a:off x="3261183" y="167817"/>
            <a:ext cx="1109663" cy="351722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765471" y="1478886"/>
            <a:ext cx="471275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7.58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35015" y="2245773"/>
            <a:ext cx="623803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 err="1">
                <a:latin typeface="Times New Roman" pitchFamily="18" charset="0"/>
                <a:cs typeface="Times New Roman" pitchFamily="18" charset="0"/>
              </a:rPr>
              <a:t>maxlag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pic>
        <p:nvPicPr>
          <p:cNvPr id="57" name="Picture 5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2429" y="3352800"/>
            <a:ext cx="1025978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8343900" y="3133725"/>
            <a:ext cx="800100" cy="153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ground truth?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127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95263" y="2066925"/>
            <a:ext cx="35266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7633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09378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213995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05740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310356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02101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6717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98462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50307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9482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599440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591185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695801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687546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79216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783907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V="1">
            <a:off x="88915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88090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212725" y="205898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 flipH="1">
            <a:off x="8802688" y="2058987"/>
            <a:ext cx="88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82550" y="20399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212725" y="197643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82550" y="195738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212725" y="189230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82550" y="187325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Line 52"/>
          <p:cNvSpPr>
            <a:spLocks noChangeShapeType="1"/>
          </p:cNvSpPr>
          <p:nvPr/>
        </p:nvSpPr>
        <p:spPr bwMode="auto">
          <a:xfrm>
            <a:off x="212725" y="180975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82550" y="179070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2550" y="17097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212725" y="1820862"/>
            <a:ext cx="273050" cy="21272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117"/>
              </a:cxn>
              <a:cxn ang="0">
                <a:pos x="8" y="9"/>
              </a:cxn>
              <a:cxn ang="0">
                <a:pos x="11" y="5"/>
              </a:cxn>
              <a:cxn ang="0">
                <a:pos x="15" y="72"/>
              </a:cxn>
              <a:cxn ang="0">
                <a:pos x="19" y="35"/>
              </a:cxn>
              <a:cxn ang="0">
                <a:pos x="23" y="36"/>
              </a:cxn>
              <a:cxn ang="0">
                <a:pos x="26" y="113"/>
              </a:cxn>
              <a:cxn ang="0">
                <a:pos x="34" y="33"/>
              </a:cxn>
              <a:cxn ang="0">
                <a:pos x="38" y="24"/>
              </a:cxn>
              <a:cxn ang="0">
                <a:pos x="41" y="48"/>
              </a:cxn>
              <a:cxn ang="0">
                <a:pos x="45" y="89"/>
              </a:cxn>
              <a:cxn ang="0">
                <a:pos x="49" y="20"/>
              </a:cxn>
              <a:cxn ang="0">
                <a:pos x="53" y="98"/>
              </a:cxn>
              <a:cxn ang="0">
                <a:pos x="56" y="69"/>
              </a:cxn>
              <a:cxn ang="0">
                <a:pos x="64" y="3"/>
              </a:cxn>
              <a:cxn ang="0">
                <a:pos x="68" y="44"/>
              </a:cxn>
              <a:cxn ang="0">
                <a:pos x="71" y="45"/>
              </a:cxn>
              <a:cxn ang="0">
                <a:pos x="75" y="81"/>
              </a:cxn>
              <a:cxn ang="0">
                <a:pos x="82" y="50"/>
              </a:cxn>
              <a:cxn ang="0">
                <a:pos x="86" y="33"/>
              </a:cxn>
              <a:cxn ang="0">
                <a:pos x="86" y="32"/>
              </a:cxn>
              <a:cxn ang="0">
                <a:pos x="90" y="27"/>
              </a:cxn>
              <a:cxn ang="0">
                <a:pos x="94" y="45"/>
              </a:cxn>
              <a:cxn ang="0">
                <a:pos x="97" y="86"/>
              </a:cxn>
              <a:cxn ang="0">
                <a:pos x="101" y="81"/>
              </a:cxn>
              <a:cxn ang="0">
                <a:pos x="105" y="72"/>
              </a:cxn>
              <a:cxn ang="0">
                <a:pos x="112" y="99"/>
              </a:cxn>
              <a:cxn ang="0">
                <a:pos x="116" y="83"/>
              </a:cxn>
              <a:cxn ang="0">
                <a:pos x="120" y="41"/>
              </a:cxn>
              <a:cxn ang="0">
                <a:pos x="124" y="48"/>
              </a:cxn>
              <a:cxn ang="0">
                <a:pos x="131" y="113"/>
              </a:cxn>
              <a:cxn ang="0">
                <a:pos x="135" y="128"/>
              </a:cxn>
              <a:cxn ang="0">
                <a:pos x="139" y="42"/>
              </a:cxn>
              <a:cxn ang="0">
                <a:pos x="142" y="60"/>
              </a:cxn>
              <a:cxn ang="0">
                <a:pos x="146" y="30"/>
              </a:cxn>
              <a:cxn ang="0">
                <a:pos x="150" y="35"/>
              </a:cxn>
              <a:cxn ang="0">
                <a:pos x="154" y="89"/>
              </a:cxn>
              <a:cxn ang="0">
                <a:pos x="157" y="53"/>
              </a:cxn>
              <a:cxn ang="0">
                <a:pos x="161" y="54"/>
              </a:cxn>
              <a:cxn ang="0">
                <a:pos x="165" y="110"/>
              </a:cxn>
              <a:cxn ang="0">
                <a:pos x="169" y="107"/>
              </a:cxn>
            </a:cxnLst>
            <a:rect l="0" t="0" r="r" b="b"/>
            <a:pathLst>
              <a:path w="172" h="134">
                <a:moveTo>
                  <a:pt x="0" y="110"/>
                </a:moveTo>
                <a:lnTo>
                  <a:pt x="0" y="114"/>
                </a:lnTo>
                <a:lnTo>
                  <a:pt x="0" y="105"/>
                </a:lnTo>
                <a:lnTo>
                  <a:pt x="0" y="111"/>
                </a:lnTo>
                <a:lnTo>
                  <a:pt x="4" y="113"/>
                </a:lnTo>
                <a:lnTo>
                  <a:pt x="4" y="117"/>
                </a:lnTo>
                <a:lnTo>
                  <a:pt x="4" y="78"/>
                </a:lnTo>
                <a:lnTo>
                  <a:pt x="8" y="72"/>
                </a:lnTo>
                <a:lnTo>
                  <a:pt x="8" y="9"/>
                </a:lnTo>
                <a:lnTo>
                  <a:pt x="8" y="11"/>
                </a:lnTo>
                <a:lnTo>
                  <a:pt x="11" y="11"/>
                </a:lnTo>
                <a:lnTo>
                  <a:pt x="11" y="5"/>
                </a:lnTo>
                <a:lnTo>
                  <a:pt x="11" y="41"/>
                </a:lnTo>
                <a:lnTo>
                  <a:pt x="15" y="53"/>
                </a:lnTo>
                <a:lnTo>
                  <a:pt x="15" y="72"/>
                </a:lnTo>
                <a:lnTo>
                  <a:pt x="19" y="75"/>
                </a:lnTo>
                <a:lnTo>
                  <a:pt x="19" y="78"/>
                </a:lnTo>
                <a:lnTo>
                  <a:pt x="19" y="35"/>
                </a:lnTo>
                <a:lnTo>
                  <a:pt x="23" y="35"/>
                </a:lnTo>
                <a:lnTo>
                  <a:pt x="23" y="56"/>
                </a:lnTo>
                <a:lnTo>
                  <a:pt x="23" y="36"/>
                </a:lnTo>
                <a:lnTo>
                  <a:pt x="26" y="26"/>
                </a:lnTo>
                <a:lnTo>
                  <a:pt x="26" y="117"/>
                </a:lnTo>
                <a:lnTo>
                  <a:pt x="26" y="113"/>
                </a:lnTo>
                <a:lnTo>
                  <a:pt x="30" y="120"/>
                </a:lnTo>
                <a:lnTo>
                  <a:pt x="30" y="60"/>
                </a:lnTo>
                <a:lnTo>
                  <a:pt x="34" y="33"/>
                </a:lnTo>
                <a:lnTo>
                  <a:pt x="34" y="9"/>
                </a:lnTo>
                <a:lnTo>
                  <a:pt x="34" y="20"/>
                </a:lnTo>
                <a:lnTo>
                  <a:pt x="38" y="24"/>
                </a:lnTo>
                <a:lnTo>
                  <a:pt x="38" y="72"/>
                </a:lnTo>
                <a:lnTo>
                  <a:pt x="41" y="66"/>
                </a:lnTo>
                <a:lnTo>
                  <a:pt x="41" y="48"/>
                </a:lnTo>
                <a:lnTo>
                  <a:pt x="41" y="68"/>
                </a:lnTo>
                <a:lnTo>
                  <a:pt x="45" y="75"/>
                </a:lnTo>
                <a:lnTo>
                  <a:pt x="45" y="89"/>
                </a:lnTo>
                <a:lnTo>
                  <a:pt x="45" y="75"/>
                </a:lnTo>
                <a:lnTo>
                  <a:pt x="49" y="54"/>
                </a:lnTo>
                <a:lnTo>
                  <a:pt x="49" y="20"/>
                </a:lnTo>
                <a:lnTo>
                  <a:pt x="49" y="23"/>
                </a:lnTo>
                <a:lnTo>
                  <a:pt x="53" y="44"/>
                </a:lnTo>
                <a:lnTo>
                  <a:pt x="53" y="98"/>
                </a:lnTo>
                <a:lnTo>
                  <a:pt x="53" y="95"/>
                </a:lnTo>
                <a:lnTo>
                  <a:pt x="56" y="83"/>
                </a:lnTo>
                <a:lnTo>
                  <a:pt x="56" y="69"/>
                </a:lnTo>
                <a:lnTo>
                  <a:pt x="60" y="62"/>
                </a:lnTo>
                <a:lnTo>
                  <a:pt x="60" y="9"/>
                </a:lnTo>
                <a:lnTo>
                  <a:pt x="64" y="3"/>
                </a:lnTo>
                <a:lnTo>
                  <a:pt x="64" y="0"/>
                </a:lnTo>
                <a:lnTo>
                  <a:pt x="64" y="50"/>
                </a:lnTo>
                <a:lnTo>
                  <a:pt x="68" y="44"/>
                </a:lnTo>
                <a:lnTo>
                  <a:pt x="68" y="104"/>
                </a:lnTo>
                <a:lnTo>
                  <a:pt x="71" y="105"/>
                </a:lnTo>
                <a:lnTo>
                  <a:pt x="71" y="45"/>
                </a:lnTo>
                <a:lnTo>
                  <a:pt x="71" y="60"/>
                </a:lnTo>
                <a:lnTo>
                  <a:pt x="75" y="60"/>
                </a:lnTo>
                <a:lnTo>
                  <a:pt x="75" y="81"/>
                </a:lnTo>
                <a:lnTo>
                  <a:pt x="79" y="75"/>
                </a:lnTo>
                <a:lnTo>
                  <a:pt x="79" y="57"/>
                </a:lnTo>
                <a:lnTo>
                  <a:pt x="82" y="50"/>
                </a:lnTo>
                <a:lnTo>
                  <a:pt x="82" y="30"/>
                </a:lnTo>
                <a:lnTo>
                  <a:pt x="82" y="32"/>
                </a:lnTo>
                <a:lnTo>
                  <a:pt x="86" y="33"/>
                </a:lnTo>
                <a:lnTo>
                  <a:pt x="86" y="39"/>
                </a:lnTo>
                <a:lnTo>
                  <a:pt x="86" y="24"/>
                </a:lnTo>
                <a:lnTo>
                  <a:pt x="86" y="32"/>
                </a:lnTo>
                <a:lnTo>
                  <a:pt x="90" y="33"/>
                </a:lnTo>
                <a:lnTo>
                  <a:pt x="90" y="41"/>
                </a:lnTo>
                <a:lnTo>
                  <a:pt x="90" y="27"/>
                </a:lnTo>
                <a:lnTo>
                  <a:pt x="90" y="29"/>
                </a:lnTo>
                <a:lnTo>
                  <a:pt x="94" y="29"/>
                </a:lnTo>
                <a:lnTo>
                  <a:pt x="94" y="45"/>
                </a:lnTo>
                <a:lnTo>
                  <a:pt x="94" y="42"/>
                </a:lnTo>
                <a:lnTo>
                  <a:pt x="97" y="44"/>
                </a:lnTo>
                <a:lnTo>
                  <a:pt x="97" y="86"/>
                </a:lnTo>
                <a:lnTo>
                  <a:pt x="101" y="89"/>
                </a:lnTo>
                <a:lnTo>
                  <a:pt x="101" y="80"/>
                </a:lnTo>
                <a:lnTo>
                  <a:pt x="101" y="81"/>
                </a:lnTo>
                <a:lnTo>
                  <a:pt x="105" y="84"/>
                </a:lnTo>
                <a:lnTo>
                  <a:pt x="105" y="86"/>
                </a:lnTo>
                <a:lnTo>
                  <a:pt x="105" y="72"/>
                </a:lnTo>
                <a:lnTo>
                  <a:pt x="109" y="86"/>
                </a:lnTo>
                <a:lnTo>
                  <a:pt x="109" y="119"/>
                </a:lnTo>
                <a:lnTo>
                  <a:pt x="112" y="99"/>
                </a:lnTo>
                <a:lnTo>
                  <a:pt x="112" y="47"/>
                </a:lnTo>
                <a:lnTo>
                  <a:pt x="116" y="51"/>
                </a:lnTo>
                <a:lnTo>
                  <a:pt x="116" y="83"/>
                </a:lnTo>
                <a:lnTo>
                  <a:pt x="116" y="74"/>
                </a:lnTo>
                <a:lnTo>
                  <a:pt x="120" y="63"/>
                </a:lnTo>
                <a:lnTo>
                  <a:pt x="120" y="41"/>
                </a:lnTo>
                <a:lnTo>
                  <a:pt x="124" y="39"/>
                </a:lnTo>
                <a:lnTo>
                  <a:pt x="124" y="36"/>
                </a:lnTo>
                <a:lnTo>
                  <a:pt x="124" y="48"/>
                </a:lnTo>
                <a:lnTo>
                  <a:pt x="127" y="53"/>
                </a:lnTo>
                <a:lnTo>
                  <a:pt x="127" y="98"/>
                </a:lnTo>
                <a:lnTo>
                  <a:pt x="131" y="113"/>
                </a:lnTo>
                <a:lnTo>
                  <a:pt x="131" y="134"/>
                </a:lnTo>
                <a:lnTo>
                  <a:pt x="131" y="123"/>
                </a:lnTo>
                <a:lnTo>
                  <a:pt x="135" y="128"/>
                </a:lnTo>
                <a:lnTo>
                  <a:pt x="135" y="47"/>
                </a:lnTo>
                <a:lnTo>
                  <a:pt x="135" y="48"/>
                </a:lnTo>
                <a:lnTo>
                  <a:pt x="139" y="42"/>
                </a:lnTo>
                <a:lnTo>
                  <a:pt x="139" y="30"/>
                </a:lnTo>
                <a:lnTo>
                  <a:pt x="139" y="57"/>
                </a:lnTo>
                <a:lnTo>
                  <a:pt x="142" y="60"/>
                </a:lnTo>
                <a:lnTo>
                  <a:pt x="142" y="65"/>
                </a:lnTo>
                <a:lnTo>
                  <a:pt x="142" y="32"/>
                </a:lnTo>
                <a:lnTo>
                  <a:pt x="146" y="30"/>
                </a:lnTo>
                <a:lnTo>
                  <a:pt x="146" y="45"/>
                </a:lnTo>
                <a:lnTo>
                  <a:pt x="146" y="39"/>
                </a:lnTo>
                <a:lnTo>
                  <a:pt x="150" y="35"/>
                </a:lnTo>
                <a:lnTo>
                  <a:pt x="150" y="80"/>
                </a:lnTo>
                <a:lnTo>
                  <a:pt x="154" y="77"/>
                </a:lnTo>
                <a:lnTo>
                  <a:pt x="154" y="89"/>
                </a:lnTo>
                <a:lnTo>
                  <a:pt x="154" y="89"/>
                </a:lnTo>
                <a:lnTo>
                  <a:pt x="157" y="74"/>
                </a:lnTo>
                <a:lnTo>
                  <a:pt x="157" y="53"/>
                </a:lnTo>
                <a:lnTo>
                  <a:pt x="161" y="51"/>
                </a:lnTo>
                <a:lnTo>
                  <a:pt x="161" y="42"/>
                </a:lnTo>
                <a:lnTo>
                  <a:pt x="161" y="54"/>
                </a:lnTo>
                <a:lnTo>
                  <a:pt x="165" y="63"/>
                </a:lnTo>
                <a:lnTo>
                  <a:pt x="165" y="111"/>
                </a:lnTo>
                <a:lnTo>
                  <a:pt x="165" y="110"/>
                </a:lnTo>
                <a:lnTo>
                  <a:pt x="169" y="95"/>
                </a:lnTo>
                <a:lnTo>
                  <a:pt x="169" y="89"/>
                </a:lnTo>
                <a:lnTo>
                  <a:pt x="169" y="107"/>
                </a:lnTo>
                <a:lnTo>
                  <a:pt x="172" y="111"/>
                </a:lnTo>
                <a:lnTo>
                  <a:pt x="172" y="6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485775" y="1854200"/>
            <a:ext cx="261938" cy="180975"/>
          </a:xfrm>
          <a:custGeom>
            <a:avLst/>
            <a:gdLst/>
            <a:ahLst/>
            <a:cxnLst>
              <a:cxn ang="0">
                <a:pos x="4" y="17"/>
              </a:cxn>
              <a:cxn ang="0">
                <a:pos x="8" y="92"/>
              </a:cxn>
              <a:cxn ang="0">
                <a:pos x="12" y="104"/>
              </a:cxn>
              <a:cxn ang="0">
                <a:pos x="15" y="26"/>
              </a:cxn>
              <a:cxn ang="0">
                <a:pos x="23" y="20"/>
              </a:cxn>
              <a:cxn ang="0">
                <a:pos x="27" y="80"/>
              </a:cxn>
              <a:cxn ang="0">
                <a:pos x="34" y="24"/>
              </a:cxn>
              <a:cxn ang="0">
                <a:pos x="38" y="32"/>
              </a:cxn>
              <a:cxn ang="0">
                <a:pos x="42" y="39"/>
              </a:cxn>
              <a:cxn ang="0">
                <a:pos x="45" y="29"/>
              </a:cxn>
              <a:cxn ang="0">
                <a:pos x="49" y="21"/>
              </a:cxn>
              <a:cxn ang="0">
                <a:pos x="53" y="35"/>
              </a:cxn>
              <a:cxn ang="0">
                <a:pos x="57" y="87"/>
              </a:cxn>
              <a:cxn ang="0">
                <a:pos x="60" y="50"/>
              </a:cxn>
              <a:cxn ang="0">
                <a:pos x="64" y="56"/>
              </a:cxn>
              <a:cxn ang="0">
                <a:pos x="68" y="50"/>
              </a:cxn>
              <a:cxn ang="0">
                <a:pos x="72" y="54"/>
              </a:cxn>
              <a:cxn ang="0">
                <a:pos x="75" y="62"/>
              </a:cxn>
              <a:cxn ang="0">
                <a:pos x="79" y="21"/>
              </a:cxn>
              <a:cxn ang="0">
                <a:pos x="83" y="45"/>
              </a:cxn>
              <a:cxn ang="0">
                <a:pos x="87" y="50"/>
              </a:cxn>
              <a:cxn ang="0">
                <a:pos x="90" y="39"/>
              </a:cxn>
              <a:cxn ang="0">
                <a:pos x="94" y="101"/>
              </a:cxn>
              <a:cxn ang="0">
                <a:pos x="98" y="54"/>
              </a:cxn>
              <a:cxn ang="0">
                <a:pos x="102" y="80"/>
              </a:cxn>
              <a:cxn ang="0">
                <a:pos x="105" y="15"/>
              </a:cxn>
              <a:cxn ang="0">
                <a:pos x="109" y="56"/>
              </a:cxn>
              <a:cxn ang="0">
                <a:pos x="117" y="80"/>
              </a:cxn>
              <a:cxn ang="0">
                <a:pos x="120" y="50"/>
              </a:cxn>
              <a:cxn ang="0">
                <a:pos x="120" y="29"/>
              </a:cxn>
              <a:cxn ang="0">
                <a:pos x="128" y="86"/>
              </a:cxn>
              <a:cxn ang="0">
                <a:pos x="128" y="81"/>
              </a:cxn>
              <a:cxn ang="0">
                <a:pos x="132" y="45"/>
              </a:cxn>
              <a:cxn ang="0">
                <a:pos x="135" y="17"/>
              </a:cxn>
              <a:cxn ang="0">
                <a:pos x="139" y="50"/>
              </a:cxn>
              <a:cxn ang="0">
                <a:pos x="143" y="35"/>
              </a:cxn>
              <a:cxn ang="0">
                <a:pos x="147" y="36"/>
              </a:cxn>
              <a:cxn ang="0">
                <a:pos x="150" y="51"/>
              </a:cxn>
              <a:cxn ang="0">
                <a:pos x="154" y="44"/>
              </a:cxn>
              <a:cxn ang="0">
                <a:pos x="154" y="42"/>
              </a:cxn>
              <a:cxn ang="0">
                <a:pos x="158" y="39"/>
              </a:cxn>
              <a:cxn ang="0">
                <a:pos x="162" y="30"/>
              </a:cxn>
            </a:cxnLst>
            <a:rect l="0" t="0" r="r" b="b"/>
            <a:pathLst>
              <a:path w="165" h="114">
                <a:moveTo>
                  <a:pt x="0" y="41"/>
                </a:moveTo>
                <a:lnTo>
                  <a:pt x="4" y="38"/>
                </a:lnTo>
                <a:lnTo>
                  <a:pt x="4" y="17"/>
                </a:lnTo>
                <a:lnTo>
                  <a:pt x="4" y="24"/>
                </a:lnTo>
                <a:lnTo>
                  <a:pt x="8" y="32"/>
                </a:lnTo>
                <a:lnTo>
                  <a:pt x="8" y="92"/>
                </a:lnTo>
                <a:lnTo>
                  <a:pt x="12" y="101"/>
                </a:lnTo>
                <a:lnTo>
                  <a:pt x="12" y="113"/>
                </a:lnTo>
                <a:lnTo>
                  <a:pt x="12" y="104"/>
                </a:lnTo>
                <a:lnTo>
                  <a:pt x="15" y="107"/>
                </a:lnTo>
                <a:lnTo>
                  <a:pt x="15" y="14"/>
                </a:lnTo>
                <a:lnTo>
                  <a:pt x="15" y="26"/>
                </a:lnTo>
                <a:lnTo>
                  <a:pt x="19" y="33"/>
                </a:lnTo>
                <a:lnTo>
                  <a:pt x="19" y="15"/>
                </a:lnTo>
                <a:lnTo>
                  <a:pt x="23" y="20"/>
                </a:lnTo>
                <a:lnTo>
                  <a:pt x="23" y="69"/>
                </a:lnTo>
                <a:lnTo>
                  <a:pt x="27" y="72"/>
                </a:lnTo>
                <a:lnTo>
                  <a:pt x="27" y="80"/>
                </a:lnTo>
                <a:lnTo>
                  <a:pt x="30" y="72"/>
                </a:lnTo>
                <a:lnTo>
                  <a:pt x="30" y="44"/>
                </a:lnTo>
                <a:lnTo>
                  <a:pt x="34" y="24"/>
                </a:lnTo>
                <a:lnTo>
                  <a:pt x="34" y="14"/>
                </a:lnTo>
                <a:lnTo>
                  <a:pt x="34" y="30"/>
                </a:lnTo>
                <a:lnTo>
                  <a:pt x="38" y="32"/>
                </a:lnTo>
                <a:lnTo>
                  <a:pt x="38" y="0"/>
                </a:lnTo>
                <a:lnTo>
                  <a:pt x="42" y="3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29"/>
                </a:lnTo>
                <a:lnTo>
                  <a:pt x="45" y="36"/>
                </a:lnTo>
                <a:lnTo>
                  <a:pt x="49" y="23"/>
                </a:lnTo>
                <a:lnTo>
                  <a:pt x="49" y="21"/>
                </a:lnTo>
                <a:lnTo>
                  <a:pt x="49" y="44"/>
                </a:lnTo>
                <a:lnTo>
                  <a:pt x="53" y="39"/>
                </a:lnTo>
                <a:lnTo>
                  <a:pt x="53" y="35"/>
                </a:lnTo>
                <a:lnTo>
                  <a:pt x="53" y="51"/>
                </a:lnTo>
                <a:lnTo>
                  <a:pt x="57" y="42"/>
                </a:lnTo>
                <a:lnTo>
                  <a:pt x="57" y="87"/>
                </a:lnTo>
                <a:lnTo>
                  <a:pt x="57" y="75"/>
                </a:lnTo>
                <a:lnTo>
                  <a:pt x="60" y="81"/>
                </a:lnTo>
                <a:lnTo>
                  <a:pt x="60" y="50"/>
                </a:lnTo>
                <a:lnTo>
                  <a:pt x="64" y="41"/>
                </a:lnTo>
                <a:lnTo>
                  <a:pt x="64" y="39"/>
                </a:lnTo>
                <a:lnTo>
                  <a:pt x="64" y="56"/>
                </a:lnTo>
                <a:lnTo>
                  <a:pt x="68" y="68"/>
                </a:lnTo>
                <a:lnTo>
                  <a:pt x="68" y="95"/>
                </a:lnTo>
                <a:lnTo>
                  <a:pt x="68" y="50"/>
                </a:lnTo>
                <a:lnTo>
                  <a:pt x="72" y="33"/>
                </a:lnTo>
                <a:lnTo>
                  <a:pt x="72" y="17"/>
                </a:lnTo>
                <a:lnTo>
                  <a:pt x="72" y="54"/>
                </a:lnTo>
                <a:lnTo>
                  <a:pt x="75" y="60"/>
                </a:lnTo>
                <a:lnTo>
                  <a:pt x="75" y="63"/>
                </a:lnTo>
                <a:lnTo>
                  <a:pt x="75" y="62"/>
                </a:lnTo>
                <a:lnTo>
                  <a:pt x="79" y="53"/>
                </a:lnTo>
                <a:lnTo>
                  <a:pt x="79" y="18"/>
                </a:lnTo>
                <a:lnTo>
                  <a:pt x="79" y="21"/>
                </a:lnTo>
                <a:lnTo>
                  <a:pt x="83" y="32"/>
                </a:lnTo>
                <a:lnTo>
                  <a:pt x="83" y="51"/>
                </a:lnTo>
                <a:lnTo>
                  <a:pt x="83" y="45"/>
                </a:lnTo>
                <a:lnTo>
                  <a:pt x="87" y="47"/>
                </a:lnTo>
                <a:lnTo>
                  <a:pt x="87" y="54"/>
                </a:lnTo>
                <a:lnTo>
                  <a:pt x="87" y="50"/>
                </a:lnTo>
                <a:lnTo>
                  <a:pt x="90" y="44"/>
                </a:lnTo>
                <a:lnTo>
                  <a:pt x="90" y="30"/>
                </a:lnTo>
                <a:lnTo>
                  <a:pt x="90" y="39"/>
                </a:lnTo>
                <a:lnTo>
                  <a:pt x="94" y="57"/>
                </a:lnTo>
                <a:lnTo>
                  <a:pt x="94" y="107"/>
                </a:lnTo>
                <a:lnTo>
                  <a:pt x="94" y="101"/>
                </a:lnTo>
                <a:lnTo>
                  <a:pt x="98" y="104"/>
                </a:lnTo>
                <a:lnTo>
                  <a:pt x="98" y="105"/>
                </a:lnTo>
                <a:lnTo>
                  <a:pt x="98" y="54"/>
                </a:lnTo>
                <a:lnTo>
                  <a:pt x="98" y="62"/>
                </a:lnTo>
                <a:lnTo>
                  <a:pt x="102" y="60"/>
                </a:lnTo>
                <a:lnTo>
                  <a:pt x="102" y="80"/>
                </a:lnTo>
                <a:lnTo>
                  <a:pt x="102" y="42"/>
                </a:lnTo>
                <a:lnTo>
                  <a:pt x="105" y="18"/>
                </a:lnTo>
                <a:lnTo>
                  <a:pt x="105" y="15"/>
                </a:lnTo>
                <a:lnTo>
                  <a:pt x="105" y="32"/>
                </a:lnTo>
                <a:lnTo>
                  <a:pt x="109" y="33"/>
                </a:lnTo>
                <a:lnTo>
                  <a:pt x="109" y="56"/>
                </a:lnTo>
                <a:lnTo>
                  <a:pt x="113" y="62"/>
                </a:lnTo>
                <a:lnTo>
                  <a:pt x="113" y="93"/>
                </a:lnTo>
                <a:lnTo>
                  <a:pt x="117" y="80"/>
                </a:lnTo>
                <a:lnTo>
                  <a:pt x="117" y="102"/>
                </a:lnTo>
                <a:lnTo>
                  <a:pt x="117" y="51"/>
                </a:lnTo>
                <a:lnTo>
                  <a:pt x="120" y="50"/>
                </a:lnTo>
                <a:lnTo>
                  <a:pt x="120" y="68"/>
                </a:lnTo>
                <a:lnTo>
                  <a:pt x="120" y="23"/>
                </a:lnTo>
                <a:lnTo>
                  <a:pt x="120" y="29"/>
                </a:lnTo>
                <a:lnTo>
                  <a:pt x="124" y="36"/>
                </a:lnTo>
                <a:lnTo>
                  <a:pt x="124" y="80"/>
                </a:lnTo>
                <a:lnTo>
                  <a:pt x="128" y="86"/>
                </a:lnTo>
                <a:lnTo>
                  <a:pt x="128" y="84"/>
                </a:lnTo>
                <a:lnTo>
                  <a:pt x="128" y="65"/>
                </a:lnTo>
                <a:lnTo>
                  <a:pt x="128" y="81"/>
                </a:lnTo>
                <a:lnTo>
                  <a:pt x="132" y="114"/>
                </a:lnTo>
                <a:lnTo>
                  <a:pt x="132" y="33"/>
                </a:lnTo>
                <a:lnTo>
                  <a:pt x="132" y="45"/>
                </a:lnTo>
                <a:lnTo>
                  <a:pt x="135" y="26"/>
                </a:lnTo>
                <a:lnTo>
                  <a:pt x="135" y="38"/>
                </a:lnTo>
                <a:lnTo>
                  <a:pt x="135" y="17"/>
                </a:lnTo>
                <a:lnTo>
                  <a:pt x="135" y="30"/>
                </a:lnTo>
                <a:lnTo>
                  <a:pt x="139" y="36"/>
                </a:lnTo>
                <a:lnTo>
                  <a:pt x="139" y="50"/>
                </a:lnTo>
                <a:lnTo>
                  <a:pt x="139" y="33"/>
                </a:lnTo>
                <a:lnTo>
                  <a:pt x="139" y="33"/>
                </a:lnTo>
                <a:lnTo>
                  <a:pt x="143" y="35"/>
                </a:lnTo>
                <a:lnTo>
                  <a:pt x="143" y="50"/>
                </a:lnTo>
                <a:lnTo>
                  <a:pt x="143" y="33"/>
                </a:lnTo>
                <a:lnTo>
                  <a:pt x="147" y="36"/>
                </a:lnTo>
                <a:lnTo>
                  <a:pt x="147" y="33"/>
                </a:lnTo>
                <a:lnTo>
                  <a:pt x="147" y="44"/>
                </a:lnTo>
                <a:lnTo>
                  <a:pt x="150" y="51"/>
                </a:lnTo>
                <a:lnTo>
                  <a:pt x="150" y="41"/>
                </a:lnTo>
                <a:lnTo>
                  <a:pt x="150" y="42"/>
                </a:lnTo>
                <a:lnTo>
                  <a:pt x="154" y="44"/>
                </a:lnTo>
                <a:lnTo>
                  <a:pt x="154" y="44"/>
                </a:lnTo>
                <a:lnTo>
                  <a:pt x="154" y="39"/>
                </a:lnTo>
                <a:lnTo>
                  <a:pt x="154" y="42"/>
                </a:lnTo>
                <a:lnTo>
                  <a:pt x="158" y="44"/>
                </a:lnTo>
                <a:lnTo>
                  <a:pt x="158" y="57"/>
                </a:lnTo>
                <a:lnTo>
                  <a:pt x="158" y="39"/>
                </a:lnTo>
                <a:lnTo>
                  <a:pt x="162" y="36"/>
                </a:lnTo>
                <a:lnTo>
                  <a:pt x="162" y="44"/>
                </a:lnTo>
                <a:lnTo>
                  <a:pt x="162" y="30"/>
                </a:lnTo>
                <a:lnTo>
                  <a:pt x="162" y="36"/>
                </a:lnTo>
                <a:lnTo>
                  <a:pt x="165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747713" y="1811337"/>
            <a:ext cx="274638" cy="200025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39"/>
              </a:cxn>
              <a:cxn ang="0">
                <a:pos x="12" y="44"/>
              </a:cxn>
              <a:cxn ang="0">
                <a:pos x="15" y="68"/>
              </a:cxn>
              <a:cxn ang="0">
                <a:pos x="19" y="72"/>
              </a:cxn>
              <a:cxn ang="0">
                <a:pos x="23" y="101"/>
              </a:cxn>
              <a:cxn ang="0">
                <a:pos x="30" y="66"/>
              </a:cxn>
              <a:cxn ang="0">
                <a:pos x="34" y="75"/>
              </a:cxn>
              <a:cxn ang="0">
                <a:pos x="42" y="47"/>
              </a:cxn>
              <a:cxn ang="0">
                <a:pos x="45" y="48"/>
              </a:cxn>
              <a:cxn ang="0">
                <a:pos x="49" y="21"/>
              </a:cxn>
              <a:cxn ang="0">
                <a:pos x="57" y="71"/>
              </a:cxn>
              <a:cxn ang="0">
                <a:pos x="60" y="93"/>
              </a:cxn>
              <a:cxn ang="0">
                <a:pos x="60" y="110"/>
              </a:cxn>
              <a:cxn ang="0">
                <a:pos x="64" y="108"/>
              </a:cxn>
              <a:cxn ang="0">
                <a:pos x="68" y="89"/>
              </a:cxn>
              <a:cxn ang="0">
                <a:pos x="72" y="56"/>
              </a:cxn>
              <a:cxn ang="0">
                <a:pos x="75" y="75"/>
              </a:cxn>
              <a:cxn ang="0">
                <a:pos x="79" y="74"/>
              </a:cxn>
              <a:cxn ang="0">
                <a:pos x="83" y="65"/>
              </a:cxn>
              <a:cxn ang="0">
                <a:pos x="86" y="86"/>
              </a:cxn>
              <a:cxn ang="0">
                <a:pos x="94" y="120"/>
              </a:cxn>
              <a:cxn ang="0">
                <a:pos x="98" y="102"/>
              </a:cxn>
              <a:cxn ang="0">
                <a:pos x="101" y="95"/>
              </a:cxn>
              <a:cxn ang="0">
                <a:pos x="105" y="92"/>
              </a:cxn>
              <a:cxn ang="0">
                <a:pos x="109" y="86"/>
              </a:cxn>
              <a:cxn ang="0">
                <a:pos x="113" y="95"/>
              </a:cxn>
              <a:cxn ang="0">
                <a:pos x="116" y="86"/>
              </a:cxn>
              <a:cxn ang="0">
                <a:pos x="120" y="92"/>
              </a:cxn>
              <a:cxn ang="0">
                <a:pos x="124" y="84"/>
              </a:cxn>
              <a:cxn ang="0">
                <a:pos x="128" y="72"/>
              </a:cxn>
              <a:cxn ang="0">
                <a:pos x="131" y="75"/>
              </a:cxn>
              <a:cxn ang="0">
                <a:pos x="135" y="122"/>
              </a:cxn>
              <a:cxn ang="0">
                <a:pos x="139" y="114"/>
              </a:cxn>
              <a:cxn ang="0">
                <a:pos x="143" y="8"/>
              </a:cxn>
              <a:cxn ang="0">
                <a:pos x="146" y="35"/>
              </a:cxn>
              <a:cxn ang="0">
                <a:pos x="150" y="5"/>
              </a:cxn>
              <a:cxn ang="0">
                <a:pos x="154" y="75"/>
              </a:cxn>
              <a:cxn ang="0">
                <a:pos x="158" y="17"/>
              </a:cxn>
              <a:cxn ang="0">
                <a:pos x="161" y="11"/>
              </a:cxn>
              <a:cxn ang="0">
                <a:pos x="165" y="0"/>
              </a:cxn>
              <a:cxn ang="0">
                <a:pos x="169" y="66"/>
              </a:cxn>
            </a:cxnLst>
            <a:rect l="0" t="0" r="r" b="b"/>
            <a:pathLst>
              <a:path w="173" h="126">
                <a:moveTo>
                  <a:pt x="0" y="72"/>
                </a:moveTo>
                <a:lnTo>
                  <a:pt x="0" y="110"/>
                </a:lnTo>
                <a:lnTo>
                  <a:pt x="4" y="110"/>
                </a:lnTo>
                <a:lnTo>
                  <a:pt x="4" y="33"/>
                </a:lnTo>
                <a:lnTo>
                  <a:pt x="8" y="32"/>
                </a:lnTo>
                <a:lnTo>
                  <a:pt x="8" y="39"/>
                </a:lnTo>
                <a:lnTo>
                  <a:pt x="12" y="33"/>
                </a:lnTo>
                <a:lnTo>
                  <a:pt x="12" y="29"/>
                </a:lnTo>
                <a:lnTo>
                  <a:pt x="12" y="44"/>
                </a:lnTo>
                <a:lnTo>
                  <a:pt x="15" y="48"/>
                </a:lnTo>
                <a:lnTo>
                  <a:pt x="15" y="75"/>
                </a:lnTo>
                <a:lnTo>
                  <a:pt x="15" y="68"/>
                </a:lnTo>
                <a:lnTo>
                  <a:pt x="19" y="75"/>
                </a:lnTo>
                <a:lnTo>
                  <a:pt x="19" y="77"/>
                </a:lnTo>
                <a:lnTo>
                  <a:pt x="19" y="72"/>
                </a:lnTo>
                <a:lnTo>
                  <a:pt x="23" y="77"/>
                </a:lnTo>
                <a:lnTo>
                  <a:pt x="23" y="105"/>
                </a:lnTo>
                <a:lnTo>
                  <a:pt x="23" y="101"/>
                </a:lnTo>
                <a:lnTo>
                  <a:pt x="27" y="99"/>
                </a:lnTo>
                <a:lnTo>
                  <a:pt x="27" y="68"/>
                </a:lnTo>
                <a:lnTo>
                  <a:pt x="30" y="66"/>
                </a:lnTo>
                <a:lnTo>
                  <a:pt x="30" y="110"/>
                </a:lnTo>
                <a:lnTo>
                  <a:pt x="34" y="125"/>
                </a:lnTo>
                <a:lnTo>
                  <a:pt x="34" y="75"/>
                </a:lnTo>
                <a:lnTo>
                  <a:pt x="38" y="83"/>
                </a:lnTo>
                <a:lnTo>
                  <a:pt x="38" y="45"/>
                </a:lnTo>
                <a:lnTo>
                  <a:pt x="42" y="47"/>
                </a:lnTo>
                <a:lnTo>
                  <a:pt x="42" y="119"/>
                </a:lnTo>
                <a:lnTo>
                  <a:pt x="45" y="122"/>
                </a:lnTo>
                <a:lnTo>
                  <a:pt x="45" y="48"/>
                </a:lnTo>
                <a:lnTo>
                  <a:pt x="49" y="39"/>
                </a:lnTo>
                <a:lnTo>
                  <a:pt x="49" y="12"/>
                </a:lnTo>
                <a:lnTo>
                  <a:pt x="49" y="21"/>
                </a:lnTo>
                <a:lnTo>
                  <a:pt x="53" y="15"/>
                </a:lnTo>
                <a:lnTo>
                  <a:pt x="53" y="72"/>
                </a:lnTo>
                <a:lnTo>
                  <a:pt x="57" y="71"/>
                </a:lnTo>
                <a:lnTo>
                  <a:pt x="57" y="93"/>
                </a:lnTo>
                <a:lnTo>
                  <a:pt x="57" y="86"/>
                </a:lnTo>
                <a:lnTo>
                  <a:pt x="60" y="93"/>
                </a:lnTo>
                <a:lnTo>
                  <a:pt x="60" y="111"/>
                </a:lnTo>
                <a:lnTo>
                  <a:pt x="60" y="84"/>
                </a:lnTo>
                <a:lnTo>
                  <a:pt x="60" y="110"/>
                </a:lnTo>
                <a:lnTo>
                  <a:pt x="64" y="113"/>
                </a:lnTo>
                <a:lnTo>
                  <a:pt x="64" y="117"/>
                </a:lnTo>
                <a:lnTo>
                  <a:pt x="64" y="108"/>
                </a:lnTo>
                <a:lnTo>
                  <a:pt x="64" y="111"/>
                </a:lnTo>
                <a:lnTo>
                  <a:pt x="68" y="108"/>
                </a:lnTo>
                <a:lnTo>
                  <a:pt x="68" y="89"/>
                </a:lnTo>
                <a:lnTo>
                  <a:pt x="68" y="102"/>
                </a:lnTo>
                <a:lnTo>
                  <a:pt x="72" y="99"/>
                </a:lnTo>
                <a:lnTo>
                  <a:pt x="72" y="56"/>
                </a:lnTo>
                <a:lnTo>
                  <a:pt x="72" y="59"/>
                </a:lnTo>
                <a:lnTo>
                  <a:pt x="75" y="57"/>
                </a:lnTo>
                <a:lnTo>
                  <a:pt x="75" y="75"/>
                </a:lnTo>
                <a:lnTo>
                  <a:pt x="75" y="62"/>
                </a:lnTo>
                <a:lnTo>
                  <a:pt x="79" y="65"/>
                </a:lnTo>
                <a:lnTo>
                  <a:pt x="79" y="74"/>
                </a:lnTo>
                <a:lnTo>
                  <a:pt x="79" y="72"/>
                </a:lnTo>
                <a:lnTo>
                  <a:pt x="83" y="71"/>
                </a:lnTo>
                <a:lnTo>
                  <a:pt x="83" y="65"/>
                </a:lnTo>
                <a:lnTo>
                  <a:pt x="83" y="72"/>
                </a:lnTo>
                <a:lnTo>
                  <a:pt x="86" y="77"/>
                </a:lnTo>
                <a:lnTo>
                  <a:pt x="86" y="86"/>
                </a:lnTo>
                <a:lnTo>
                  <a:pt x="90" y="89"/>
                </a:lnTo>
                <a:lnTo>
                  <a:pt x="90" y="126"/>
                </a:lnTo>
                <a:lnTo>
                  <a:pt x="94" y="120"/>
                </a:lnTo>
                <a:lnTo>
                  <a:pt x="94" y="110"/>
                </a:lnTo>
                <a:lnTo>
                  <a:pt x="94" y="114"/>
                </a:lnTo>
                <a:lnTo>
                  <a:pt x="98" y="102"/>
                </a:lnTo>
                <a:lnTo>
                  <a:pt x="98" y="96"/>
                </a:lnTo>
                <a:lnTo>
                  <a:pt x="98" y="96"/>
                </a:lnTo>
                <a:lnTo>
                  <a:pt x="101" y="95"/>
                </a:lnTo>
                <a:lnTo>
                  <a:pt x="101" y="101"/>
                </a:lnTo>
                <a:lnTo>
                  <a:pt x="101" y="93"/>
                </a:lnTo>
                <a:lnTo>
                  <a:pt x="105" y="92"/>
                </a:lnTo>
                <a:lnTo>
                  <a:pt x="105" y="86"/>
                </a:lnTo>
                <a:lnTo>
                  <a:pt x="109" y="92"/>
                </a:lnTo>
                <a:lnTo>
                  <a:pt x="109" y="86"/>
                </a:lnTo>
                <a:lnTo>
                  <a:pt x="109" y="86"/>
                </a:lnTo>
                <a:lnTo>
                  <a:pt x="113" y="92"/>
                </a:lnTo>
                <a:lnTo>
                  <a:pt x="113" y="95"/>
                </a:lnTo>
                <a:lnTo>
                  <a:pt x="113" y="89"/>
                </a:lnTo>
                <a:lnTo>
                  <a:pt x="116" y="96"/>
                </a:lnTo>
                <a:lnTo>
                  <a:pt x="116" y="86"/>
                </a:lnTo>
                <a:lnTo>
                  <a:pt x="116" y="89"/>
                </a:lnTo>
                <a:lnTo>
                  <a:pt x="120" y="90"/>
                </a:lnTo>
                <a:lnTo>
                  <a:pt x="120" y="92"/>
                </a:lnTo>
                <a:lnTo>
                  <a:pt x="120" y="81"/>
                </a:lnTo>
                <a:lnTo>
                  <a:pt x="120" y="87"/>
                </a:lnTo>
                <a:lnTo>
                  <a:pt x="124" y="84"/>
                </a:lnTo>
                <a:lnTo>
                  <a:pt x="124" y="86"/>
                </a:lnTo>
                <a:lnTo>
                  <a:pt x="124" y="69"/>
                </a:lnTo>
                <a:lnTo>
                  <a:pt x="128" y="72"/>
                </a:lnTo>
                <a:lnTo>
                  <a:pt x="128" y="68"/>
                </a:lnTo>
                <a:lnTo>
                  <a:pt x="128" y="78"/>
                </a:lnTo>
                <a:lnTo>
                  <a:pt x="131" y="75"/>
                </a:lnTo>
                <a:lnTo>
                  <a:pt x="131" y="108"/>
                </a:lnTo>
                <a:lnTo>
                  <a:pt x="135" y="120"/>
                </a:lnTo>
                <a:lnTo>
                  <a:pt x="135" y="122"/>
                </a:lnTo>
                <a:lnTo>
                  <a:pt x="135" y="114"/>
                </a:lnTo>
                <a:lnTo>
                  <a:pt x="135" y="116"/>
                </a:lnTo>
                <a:lnTo>
                  <a:pt x="139" y="114"/>
                </a:lnTo>
                <a:lnTo>
                  <a:pt x="139" y="32"/>
                </a:lnTo>
                <a:lnTo>
                  <a:pt x="143" y="17"/>
                </a:lnTo>
                <a:lnTo>
                  <a:pt x="143" y="8"/>
                </a:lnTo>
                <a:lnTo>
                  <a:pt x="143" y="17"/>
                </a:lnTo>
                <a:lnTo>
                  <a:pt x="146" y="26"/>
                </a:lnTo>
                <a:lnTo>
                  <a:pt x="146" y="35"/>
                </a:lnTo>
                <a:lnTo>
                  <a:pt x="146" y="15"/>
                </a:lnTo>
                <a:lnTo>
                  <a:pt x="150" y="12"/>
                </a:lnTo>
                <a:lnTo>
                  <a:pt x="150" y="5"/>
                </a:lnTo>
                <a:lnTo>
                  <a:pt x="150" y="29"/>
                </a:lnTo>
                <a:lnTo>
                  <a:pt x="154" y="35"/>
                </a:lnTo>
                <a:lnTo>
                  <a:pt x="154" y="75"/>
                </a:lnTo>
                <a:lnTo>
                  <a:pt x="158" y="68"/>
                </a:lnTo>
                <a:lnTo>
                  <a:pt x="158" y="69"/>
                </a:lnTo>
                <a:lnTo>
                  <a:pt x="158" y="17"/>
                </a:lnTo>
                <a:lnTo>
                  <a:pt x="161" y="18"/>
                </a:lnTo>
                <a:lnTo>
                  <a:pt x="161" y="8"/>
                </a:lnTo>
                <a:lnTo>
                  <a:pt x="161" y="11"/>
                </a:lnTo>
                <a:lnTo>
                  <a:pt x="165" y="6"/>
                </a:lnTo>
                <a:lnTo>
                  <a:pt x="165" y="9"/>
                </a:lnTo>
                <a:lnTo>
                  <a:pt x="165" y="0"/>
                </a:lnTo>
                <a:lnTo>
                  <a:pt x="165" y="2"/>
                </a:lnTo>
                <a:lnTo>
                  <a:pt x="169" y="8"/>
                </a:lnTo>
                <a:lnTo>
                  <a:pt x="169" y="66"/>
                </a:lnTo>
                <a:lnTo>
                  <a:pt x="173" y="44"/>
                </a:lnTo>
                <a:lnTo>
                  <a:pt x="173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1022350" y="1838325"/>
            <a:ext cx="273050" cy="173038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7" y="93"/>
              </a:cxn>
              <a:cxn ang="0">
                <a:pos x="11" y="22"/>
              </a:cxn>
              <a:cxn ang="0">
                <a:pos x="18" y="7"/>
              </a:cxn>
              <a:cxn ang="0">
                <a:pos x="22" y="12"/>
              </a:cxn>
              <a:cxn ang="0">
                <a:pos x="26" y="54"/>
              </a:cxn>
              <a:cxn ang="0">
                <a:pos x="30" y="18"/>
              </a:cxn>
              <a:cxn ang="0">
                <a:pos x="33" y="24"/>
              </a:cxn>
              <a:cxn ang="0">
                <a:pos x="37" y="94"/>
              </a:cxn>
              <a:cxn ang="0">
                <a:pos x="41" y="37"/>
              </a:cxn>
              <a:cxn ang="0">
                <a:pos x="48" y="67"/>
              </a:cxn>
              <a:cxn ang="0">
                <a:pos x="52" y="93"/>
              </a:cxn>
              <a:cxn ang="0">
                <a:pos x="56" y="63"/>
              </a:cxn>
              <a:cxn ang="0">
                <a:pos x="60" y="27"/>
              </a:cxn>
              <a:cxn ang="0">
                <a:pos x="63" y="30"/>
              </a:cxn>
              <a:cxn ang="0">
                <a:pos x="67" y="21"/>
              </a:cxn>
              <a:cxn ang="0">
                <a:pos x="71" y="78"/>
              </a:cxn>
              <a:cxn ang="0">
                <a:pos x="75" y="46"/>
              </a:cxn>
              <a:cxn ang="0">
                <a:pos x="75" y="43"/>
              </a:cxn>
              <a:cxn ang="0">
                <a:pos x="78" y="40"/>
              </a:cxn>
              <a:cxn ang="0">
                <a:pos x="82" y="31"/>
              </a:cxn>
              <a:cxn ang="0">
                <a:pos x="86" y="84"/>
              </a:cxn>
              <a:cxn ang="0">
                <a:pos x="90" y="18"/>
              </a:cxn>
              <a:cxn ang="0">
                <a:pos x="97" y="84"/>
              </a:cxn>
              <a:cxn ang="0">
                <a:pos x="101" y="19"/>
              </a:cxn>
              <a:cxn ang="0">
                <a:pos x="105" y="42"/>
              </a:cxn>
              <a:cxn ang="0">
                <a:pos x="108" y="48"/>
              </a:cxn>
              <a:cxn ang="0">
                <a:pos x="112" y="61"/>
              </a:cxn>
              <a:cxn ang="0">
                <a:pos x="116" y="70"/>
              </a:cxn>
              <a:cxn ang="0">
                <a:pos x="120" y="39"/>
              </a:cxn>
              <a:cxn ang="0">
                <a:pos x="123" y="21"/>
              </a:cxn>
              <a:cxn ang="0">
                <a:pos x="127" y="25"/>
              </a:cxn>
              <a:cxn ang="0">
                <a:pos x="135" y="99"/>
              </a:cxn>
              <a:cxn ang="0">
                <a:pos x="138" y="46"/>
              </a:cxn>
              <a:cxn ang="0">
                <a:pos x="142" y="48"/>
              </a:cxn>
              <a:cxn ang="0">
                <a:pos x="146" y="82"/>
              </a:cxn>
              <a:cxn ang="0">
                <a:pos x="150" y="66"/>
              </a:cxn>
              <a:cxn ang="0">
                <a:pos x="153" y="40"/>
              </a:cxn>
              <a:cxn ang="0">
                <a:pos x="157" y="45"/>
              </a:cxn>
              <a:cxn ang="0">
                <a:pos x="161" y="22"/>
              </a:cxn>
              <a:cxn ang="0">
                <a:pos x="165" y="30"/>
              </a:cxn>
              <a:cxn ang="0">
                <a:pos x="168" y="75"/>
              </a:cxn>
            </a:cxnLst>
            <a:rect l="0" t="0" r="r" b="b"/>
            <a:pathLst>
              <a:path w="172" h="109">
                <a:moveTo>
                  <a:pt x="0" y="6"/>
                </a:moveTo>
                <a:lnTo>
                  <a:pt x="0" y="28"/>
                </a:lnTo>
                <a:lnTo>
                  <a:pt x="3" y="42"/>
                </a:lnTo>
                <a:lnTo>
                  <a:pt x="3" y="93"/>
                </a:lnTo>
                <a:lnTo>
                  <a:pt x="7" y="88"/>
                </a:lnTo>
                <a:lnTo>
                  <a:pt x="7" y="93"/>
                </a:lnTo>
                <a:lnTo>
                  <a:pt x="7" y="55"/>
                </a:lnTo>
                <a:lnTo>
                  <a:pt x="11" y="52"/>
                </a:lnTo>
                <a:lnTo>
                  <a:pt x="11" y="22"/>
                </a:lnTo>
                <a:lnTo>
                  <a:pt x="15" y="15"/>
                </a:lnTo>
                <a:lnTo>
                  <a:pt x="15" y="0"/>
                </a:lnTo>
                <a:lnTo>
                  <a:pt x="18" y="7"/>
                </a:lnTo>
                <a:lnTo>
                  <a:pt x="18" y="25"/>
                </a:lnTo>
                <a:lnTo>
                  <a:pt x="18" y="13"/>
                </a:lnTo>
                <a:lnTo>
                  <a:pt x="22" y="12"/>
                </a:lnTo>
                <a:lnTo>
                  <a:pt x="22" y="52"/>
                </a:lnTo>
                <a:lnTo>
                  <a:pt x="26" y="60"/>
                </a:lnTo>
                <a:lnTo>
                  <a:pt x="26" y="54"/>
                </a:lnTo>
                <a:lnTo>
                  <a:pt x="30" y="43"/>
                </a:lnTo>
                <a:lnTo>
                  <a:pt x="30" y="16"/>
                </a:lnTo>
                <a:lnTo>
                  <a:pt x="30" y="18"/>
                </a:lnTo>
                <a:lnTo>
                  <a:pt x="33" y="22"/>
                </a:lnTo>
                <a:lnTo>
                  <a:pt x="33" y="15"/>
                </a:lnTo>
                <a:lnTo>
                  <a:pt x="33" y="24"/>
                </a:lnTo>
                <a:lnTo>
                  <a:pt x="37" y="25"/>
                </a:lnTo>
                <a:lnTo>
                  <a:pt x="37" y="100"/>
                </a:lnTo>
                <a:lnTo>
                  <a:pt x="37" y="94"/>
                </a:lnTo>
                <a:lnTo>
                  <a:pt x="41" y="100"/>
                </a:lnTo>
                <a:lnTo>
                  <a:pt x="41" y="102"/>
                </a:lnTo>
                <a:lnTo>
                  <a:pt x="41" y="37"/>
                </a:lnTo>
                <a:lnTo>
                  <a:pt x="45" y="18"/>
                </a:lnTo>
                <a:lnTo>
                  <a:pt x="45" y="58"/>
                </a:lnTo>
                <a:lnTo>
                  <a:pt x="48" y="67"/>
                </a:lnTo>
                <a:lnTo>
                  <a:pt x="48" y="84"/>
                </a:lnTo>
                <a:lnTo>
                  <a:pt x="52" y="85"/>
                </a:lnTo>
                <a:lnTo>
                  <a:pt x="52" y="93"/>
                </a:lnTo>
                <a:lnTo>
                  <a:pt x="52" y="55"/>
                </a:lnTo>
                <a:lnTo>
                  <a:pt x="56" y="60"/>
                </a:lnTo>
                <a:lnTo>
                  <a:pt x="56" y="63"/>
                </a:lnTo>
                <a:lnTo>
                  <a:pt x="56" y="34"/>
                </a:lnTo>
                <a:lnTo>
                  <a:pt x="56" y="36"/>
                </a:lnTo>
                <a:lnTo>
                  <a:pt x="60" y="27"/>
                </a:lnTo>
                <a:lnTo>
                  <a:pt x="60" y="25"/>
                </a:lnTo>
                <a:lnTo>
                  <a:pt x="60" y="36"/>
                </a:lnTo>
                <a:lnTo>
                  <a:pt x="63" y="30"/>
                </a:lnTo>
                <a:lnTo>
                  <a:pt x="63" y="52"/>
                </a:lnTo>
                <a:lnTo>
                  <a:pt x="63" y="21"/>
                </a:lnTo>
                <a:lnTo>
                  <a:pt x="67" y="21"/>
                </a:lnTo>
                <a:lnTo>
                  <a:pt x="67" y="9"/>
                </a:lnTo>
                <a:lnTo>
                  <a:pt x="67" y="66"/>
                </a:lnTo>
                <a:lnTo>
                  <a:pt x="71" y="78"/>
                </a:lnTo>
                <a:lnTo>
                  <a:pt x="71" y="93"/>
                </a:lnTo>
                <a:lnTo>
                  <a:pt x="71" y="58"/>
                </a:lnTo>
                <a:lnTo>
                  <a:pt x="75" y="46"/>
                </a:lnTo>
                <a:lnTo>
                  <a:pt x="75" y="57"/>
                </a:lnTo>
                <a:lnTo>
                  <a:pt x="75" y="40"/>
                </a:lnTo>
                <a:lnTo>
                  <a:pt x="75" y="43"/>
                </a:lnTo>
                <a:lnTo>
                  <a:pt x="78" y="52"/>
                </a:lnTo>
                <a:lnTo>
                  <a:pt x="78" y="37"/>
                </a:lnTo>
                <a:lnTo>
                  <a:pt x="78" y="40"/>
                </a:lnTo>
                <a:lnTo>
                  <a:pt x="82" y="39"/>
                </a:lnTo>
                <a:lnTo>
                  <a:pt x="82" y="46"/>
                </a:lnTo>
                <a:lnTo>
                  <a:pt x="82" y="31"/>
                </a:lnTo>
                <a:lnTo>
                  <a:pt x="82" y="40"/>
                </a:lnTo>
                <a:lnTo>
                  <a:pt x="86" y="57"/>
                </a:lnTo>
                <a:lnTo>
                  <a:pt x="86" y="84"/>
                </a:lnTo>
                <a:lnTo>
                  <a:pt x="86" y="67"/>
                </a:lnTo>
                <a:lnTo>
                  <a:pt x="90" y="48"/>
                </a:lnTo>
                <a:lnTo>
                  <a:pt x="90" y="18"/>
                </a:lnTo>
                <a:lnTo>
                  <a:pt x="93" y="18"/>
                </a:lnTo>
                <a:lnTo>
                  <a:pt x="93" y="100"/>
                </a:lnTo>
                <a:lnTo>
                  <a:pt x="97" y="84"/>
                </a:lnTo>
                <a:lnTo>
                  <a:pt x="97" y="6"/>
                </a:lnTo>
                <a:lnTo>
                  <a:pt x="97" y="9"/>
                </a:lnTo>
                <a:lnTo>
                  <a:pt x="101" y="19"/>
                </a:lnTo>
                <a:lnTo>
                  <a:pt x="101" y="60"/>
                </a:lnTo>
                <a:lnTo>
                  <a:pt x="101" y="39"/>
                </a:lnTo>
                <a:lnTo>
                  <a:pt x="105" y="42"/>
                </a:lnTo>
                <a:lnTo>
                  <a:pt x="105" y="36"/>
                </a:lnTo>
                <a:lnTo>
                  <a:pt x="105" y="48"/>
                </a:lnTo>
                <a:lnTo>
                  <a:pt x="108" y="48"/>
                </a:lnTo>
                <a:lnTo>
                  <a:pt x="108" y="69"/>
                </a:lnTo>
                <a:lnTo>
                  <a:pt x="108" y="66"/>
                </a:lnTo>
                <a:lnTo>
                  <a:pt x="112" y="61"/>
                </a:lnTo>
                <a:lnTo>
                  <a:pt x="112" y="24"/>
                </a:lnTo>
                <a:lnTo>
                  <a:pt x="112" y="40"/>
                </a:lnTo>
                <a:lnTo>
                  <a:pt x="116" y="70"/>
                </a:lnTo>
                <a:lnTo>
                  <a:pt x="116" y="108"/>
                </a:lnTo>
                <a:lnTo>
                  <a:pt x="120" y="106"/>
                </a:lnTo>
                <a:lnTo>
                  <a:pt x="120" y="39"/>
                </a:lnTo>
                <a:lnTo>
                  <a:pt x="120" y="43"/>
                </a:lnTo>
                <a:lnTo>
                  <a:pt x="123" y="49"/>
                </a:lnTo>
                <a:lnTo>
                  <a:pt x="123" y="21"/>
                </a:lnTo>
                <a:lnTo>
                  <a:pt x="127" y="16"/>
                </a:lnTo>
                <a:lnTo>
                  <a:pt x="127" y="9"/>
                </a:lnTo>
                <a:lnTo>
                  <a:pt x="127" y="25"/>
                </a:lnTo>
                <a:lnTo>
                  <a:pt x="131" y="22"/>
                </a:lnTo>
                <a:lnTo>
                  <a:pt x="131" y="103"/>
                </a:lnTo>
                <a:lnTo>
                  <a:pt x="135" y="99"/>
                </a:lnTo>
                <a:lnTo>
                  <a:pt x="135" y="109"/>
                </a:lnTo>
                <a:lnTo>
                  <a:pt x="135" y="49"/>
                </a:lnTo>
                <a:lnTo>
                  <a:pt x="138" y="46"/>
                </a:lnTo>
                <a:lnTo>
                  <a:pt x="138" y="28"/>
                </a:lnTo>
                <a:lnTo>
                  <a:pt x="138" y="36"/>
                </a:lnTo>
                <a:lnTo>
                  <a:pt x="142" y="48"/>
                </a:lnTo>
                <a:lnTo>
                  <a:pt x="142" y="87"/>
                </a:lnTo>
                <a:lnTo>
                  <a:pt x="146" y="81"/>
                </a:lnTo>
                <a:lnTo>
                  <a:pt x="146" y="82"/>
                </a:lnTo>
                <a:lnTo>
                  <a:pt x="146" y="67"/>
                </a:lnTo>
                <a:lnTo>
                  <a:pt x="146" y="69"/>
                </a:lnTo>
                <a:lnTo>
                  <a:pt x="150" y="66"/>
                </a:lnTo>
                <a:lnTo>
                  <a:pt x="150" y="69"/>
                </a:lnTo>
                <a:lnTo>
                  <a:pt x="150" y="54"/>
                </a:lnTo>
                <a:lnTo>
                  <a:pt x="153" y="40"/>
                </a:lnTo>
                <a:lnTo>
                  <a:pt x="153" y="9"/>
                </a:lnTo>
                <a:lnTo>
                  <a:pt x="157" y="15"/>
                </a:lnTo>
                <a:lnTo>
                  <a:pt x="157" y="45"/>
                </a:lnTo>
                <a:lnTo>
                  <a:pt x="157" y="34"/>
                </a:lnTo>
                <a:lnTo>
                  <a:pt x="161" y="36"/>
                </a:lnTo>
                <a:lnTo>
                  <a:pt x="161" y="22"/>
                </a:lnTo>
                <a:lnTo>
                  <a:pt x="161" y="42"/>
                </a:lnTo>
                <a:lnTo>
                  <a:pt x="165" y="52"/>
                </a:lnTo>
                <a:lnTo>
                  <a:pt x="165" y="30"/>
                </a:lnTo>
                <a:lnTo>
                  <a:pt x="165" y="43"/>
                </a:lnTo>
                <a:lnTo>
                  <a:pt x="168" y="45"/>
                </a:lnTo>
                <a:lnTo>
                  <a:pt x="168" y="75"/>
                </a:lnTo>
                <a:lnTo>
                  <a:pt x="172" y="55"/>
                </a:lnTo>
                <a:lnTo>
                  <a:pt x="172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1295400" y="1828800"/>
            <a:ext cx="273050" cy="192088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8" y="39"/>
              </a:cxn>
              <a:cxn ang="0">
                <a:pos x="11" y="46"/>
              </a:cxn>
              <a:cxn ang="0">
                <a:pos x="15" y="76"/>
              </a:cxn>
              <a:cxn ang="0">
                <a:pos x="19" y="45"/>
              </a:cxn>
              <a:cxn ang="0">
                <a:pos x="23" y="61"/>
              </a:cxn>
              <a:cxn ang="0">
                <a:pos x="30" y="90"/>
              </a:cxn>
              <a:cxn ang="0">
                <a:pos x="34" y="48"/>
              </a:cxn>
              <a:cxn ang="0">
                <a:pos x="38" y="24"/>
              </a:cxn>
              <a:cxn ang="0">
                <a:pos x="41" y="94"/>
              </a:cxn>
              <a:cxn ang="0">
                <a:pos x="45" y="66"/>
              </a:cxn>
              <a:cxn ang="0">
                <a:pos x="49" y="55"/>
              </a:cxn>
              <a:cxn ang="0">
                <a:pos x="53" y="99"/>
              </a:cxn>
              <a:cxn ang="0">
                <a:pos x="56" y="40"/>
              </a:cxn>
              <a:cxn ang="0">
                <a:pos x="60" y="40"/>
              </a:cxn>
              <a:cxn ang="0">
                <a:pos x="64" y="105"/>
              </a:cxn>
              <a:cxn ang="0">
                <a:pos x="67" y="109"/>
              </a:cxn>
              <a:cxn ang="0">
                <a:pos x="71" y="55"/>
              </a:cxn>
              <a:cxn ang="0">
                <a:pos x="79" y="105"/>
              </a:cxn>
              <a:cxn ang="0">
                <a:pos x="82" y="105"/>
              </a:cxn>
              <a:cxn ang="0">
                <a:pos x="86" y="96"/>
              </a:cxn>
              <a:cxn ang="0">
                <a:pos x="86" y="79"/>
              </a:cxn>
              <a:cxn ang="0">
                <a:pos x="90" y="78"/>
              </a:cxn>
              <a:cxn ang="0">
                <a:pos x="94" y="85"/>
              </a:cxn>
              <a:cxn ang="0">
                <a:pos x="97" y="105"/>
              </a:cxn>
              <a:cxn ang="0">
                <a:pos x="101" y="85"/>
              </a:cxn>
              <a:cxn ang="0">
                <a:pos x="105" y="93"/>
              </a:cxn>
              <a:cxn ang="0">
                <a:pos x="109" y="94"/>
              </a:cxn>
              <a:cxn ang="0">
                <a:pos x="112" y="114"/>
              </a:cxn>
              <a:cxn ang="0">
                <a:pos x="116" y="114"/>
              </a:cxn>
              <a:cxn ang="0">
                <a:pos x="124" y="12"/>
              </a:cxn>
              <a:cxn ang="0">
                <a:pos x="127" y="81"/>
              </a:cxn>
              <a:cxn ang="0">
                <a:pos x="131" y="27"/>
              </a:cxn>
              <a:cxn ang="0">
                <a:pos x="135" y="87"/>
              </a:cxn>
              <a:cxn ang="0">
                <a:pos x="139" y="33"/>
              </a:cxn>
              <a:cxn ang="0">
                <a:pos x="142" y="108"/>
              </a:cxn>
              <a:cxn ang="0">
                <a:pos x="146" y="114"/>
              </a:cxn>
              <a:cxn ang="0">
                <a:pos x="150" y="30"/>
              </a:cxn>
              <a:cxn ang="0">
                <a:pos x="154" y="90"/>
              </a:cxn>
              <a:cxn ang="0">
                <a:pos x="161" y="18"/>
              </a:cxn>
              <a:cxn ang="0">
                <a:pos x="165" y="60"/>
              </a:cxn>
              <a:cxn ang="0">
                <a:pos x="169" y="93"/>
              </a:cxn>
            </a:cxnLst>
            <a:rect l="0" t="0" r="r" b="b"/>
            <a:pathLst>
              <a:path w="172" h="121">
                <a:moveTo>
                  <a:pt x="0" y="33"/>
                </a:moveTo>
                <a:lnTo>
                  <a:pt x="4" y="39"/>
                </a:lnTo>
                <a:lnTo>
                  <a:pt x="4" y="40"/>
                </a:lnTo>
                <a:lnTo>
                  <a:pt x="4" y="31"/>
                </a:lnTo>
                <a:lnTo>
                  <a:pt x="4" y="34"/>
                </a:lnTo>
                <a:lnTo>
                  <a:pt x="8" y="39"/>
                </a:lnTo>
                <a:lnTo>
                  <a:pt x="8" y="61"/>
                </a:lnTo>
                <a:lnTo>
                  <a:pt x="8" y="49"/>
                </a:lnTo>
                <a:lnTo>
                  <a:pt x="11" y="46"/>
                </a:lnTo>
                <a:lnTo>
                  <a:pt x="11" y="79"/>
                </a:lnTo>
                <a:lnTo>
                  <a:pt x="15" y="88"/>
                </a:lnTo>
                <a:lnTo>
                  <a:pt x="15" y="76"/>
                </a:lnTo>
                <a:lnTo>
                  <a:pt x="15" y="82"/>
                </a:lnTo>
                <a:lnTo>
                  <a:pt x="19" y="75"/>
                </a:lnTo>
                <a:lnTo>
                  <a:pt x="19" y="45"/>
                </a:lnTo>
                <a:lnTo>
                  <a:pt x="23" y="48"/>
                </a:lnTo>
                <a:lnTo>
                  <a:pt x="23" y="36"/>
                </a:lnTo>
                <a:lnTo>
                  <a:pt x="23" y="61"/>
                </a:lnTo>
                <a:lnTo>
                  <a:pt x="26" y="66"/>
                </a:lnTo>
                <a:lnTo>
                  <a:pt x="26" y="90"/>
                </a:lnTo>
                <a:lnTo>
                  <a:pt x="30" y="90"/>
                </a:lnTo>
                <a:lnTo>
                  <a:pt x="30" y="39"/>
                </a:lnTo>
                <a:lnTo>
                  <a:pt x="30" y="48"/>
                </a:lnTo>
                <a:lnTo>
                  <a:pt x="34" y="48"/>
                </a:lnTo>
                <a:lnTo>
                  <a:pt x="34" y="52"/>
                </a:lnTo>
                <a:lnTo>
                  <a:pt x="34" y="21"/>
                </a:lnTo>
                <a:lnTo>
                  <a:pt x="38" y="24"/>
                </a:lnTo>
                <a:lnTo>
                  <a:pt x="38" y="63"/>
                </a:lnTo>
                <a:lnTo>
                  <a:pt x="41" y="75"/>
                </a:lnTo>
                <a:lnTo>
                  <a:pt x="41" y="94"/>
                </a:lnTo>
                <a:lnTo>
                  <a:pt x="41" y="93"/>
                </a:lnTo>
                <a:lnTo>
                  <a:pt x="45" y="58"/>
                </a:lnTo>
                <a:lnTo>
                  <a:pt x="45" y="66"/>
                </a:lnTo>
                <a:lnTo>
                  <a:pt x="45" y="51"/>
                </a:lnTo>
                <a:lnTo>
                  <a:pt x="49" y="30"/>
                </a:lnTo>
                <a:lnTo>
                  <a:pt x="49" y="55"/>
                </a:lnTo>
                <a:lnTo>
                  <a:pt x="49" y="52"/>
                </a:lnTo>
                <a:lnTo>
                  <a:pt x="53" y="58"/>
                </a:lnTo>
                <a:lnTo>
                  <a:pt x="53" y="99"/>
                </a:lnTo>
                <a:lnTo>
                  <a:pt x="53" y="75"/>
                </a:lnTo>
                <a:lnTo>
                  <a:pt x="56" y="66"/>
                </a:lnTo>
                <a:lnTo>
                  <a:pt x="56" y="40"/>
                </a:lnTo>
                <a:lnTo>
                  <a:pt x="60" y="37"/>
                </a:lnTo>
                <a:lnTo>
                  <a:pt x="60" y="33"/>
                </a:lnTo>
                <a:lnTo>
                  <a:pt x="60" y="40"/>
                </a:lnTo>
                <a:lnTo>
                  <a:pt x="64" y="40"/>
                </a:lnTo>
                <a:lnTo>
                  <a:pt x="64" y="37"/>
                </a:lnTo>
                <a:lnTo>
                  <a:pt x="64" y="105"/>
                </a:lnTo>
                <a:lnTo>
                  <a:pt x="67" y="93"/>
                </a:lnTo>
                <a:lnTo>
                  <a:pt x="67" y="121"/>
                </a:lnTo>
                <a:lnTo>
                  <a:pt x="67" y="109"/>
                </a:lnTo>
                <a:lnTo>
                  <a:pt x="71" y="63"/>
                </a:lnTo>
                <a:lnTo>
                  <a:pt x="71" y="31"/>
                </a:lnTo>
                <a:lnTo>
                  <a:pt x="71" y="55"/>
                </a:lnTo>
                <a:lnTo>
                  <a:pt x="75" y="64"/>
                </a:lnTo>
                <a:lnTo>
                  <a:pt x="75" y="97"/>
                </a:lnTo>
                <a:lnTo>
                  <a:pt x="79" y="105"/>
                </a:lnTo>
                <a:lnTo>
                  <a:pt x="79" y="106"/>
                </a:lnTo>
                <a:lnTo>
                  <a:pt x="79" y="100"/>
                </a:lnTo>
                <a:lnTo>
                  <a:pt x="82" y="105"/>
                </a:lnTo>
                <a:lnTo>
                  <a:pt x="82" y="94"/>
                </a:lnTo>
                <a:lnTo>
                  <a:pt x="82" y="115"/>
                </a:lnTo>
                <a:lnTo>
                  <a:pt x="86" y="96"/>
                </a:lnTo>
                <a:lnTo>
                  <a:pt x="86" y="105"/>
                </a:lnTo>
                <a:lnTo>
                  <a:pt x="86" y="79"/>
                </a:lnTo>
                <a:lnTo>
                  <a:pt x="86" y="79"/>
                </a:lnTo>
                <a:lnTo>
                  <a:pt x="90" y="85"/>
                </a:lnTo>
                <a:lnTo>
                  <a:pt x="90" y="85"/>
                </a:lnTo>
                <a:lnTo>
                  <a:pt x="90" y="78"/>
                </a:lnTo>
                <a:lnTo>
                  <a:pt x="94" y="82"/>
                </a:lnTo>
                <a:lnTo>
                  <a:pt x="94" y="76"/>
                </a:lnTo>
                <a:lnTo>
                  <a:pt x="94" y="85"/>
                </a:lnTo>
                <a:lnTo>
                  <a:pt x="97" y="97"/>
                </a:lnTo>
                <a:lnTo>
                  <a:pt x="97" y="81"/>
                </a:lnTo>
                <a:lnTo>
                  <a:pt x="97" y="105"/>
                </a:lnTo>
                <a:lnTo>
                  <a:pt x="101" y="96"/>
                </a:lnTo>
                <a:lnTo>
                  <a:pt x="101" y="97"/>
                </a:lnTo>
                <a:lnTo>
                  <a:pt x="101" y="85"/>
                </a:lnTo>
                <a:lnTo>
                  <a:pt x="101" y="96"/>
                </a:lnTo>
                <a:lnTo>
                  <a:pt x="105" y="91"/>
                </a:lnTo>
                <a:lnTo>
                  <a:pt x="105" y="93"/>
                </a:lnTo>
                <a:lnTo>
                  <a:pt x="105" y="84"/>
                </a:lnTo>
                <a:lnTo>
                  <a:pt x="109" y="90"/>
                </a:lnTo>
                <a:lnTo>
                  <a:pt x="109" y="94"/>
                </a:lnTo>
                <a:lnTo>
                  <a:pt x="109" y="85"/>
                </a:lnTo>
                <a:lnTo>
                  <a:pt x="112" y="94"/>
                </a:lnTo>
                <a:lnTo>
                  <a:pt x="112" y="114"/>
                </a:lnTo>
                <a:lnTo>
                  <a:pt x="116" y="120"/>
                </a:lnTo>
                <a:lnTo>
                  <a:pt x="116" y="120"/>
                </a:lnTo>
                <a:lnTo>
                  <a:pt x="116" y="114"/>
                </a:lnTo>
                <a:lnTo>
                  <a:pt x="120" y="85"/>
                </a:lnTo>
                <a:lnTo>
                  <a:pt x="120" y="18"/>
                </a:lnTo>
                <a:lnTo>
                  <a:pt x="124" y="12"/>
                </a:lnTo>
                <a:lnTo>
                  <a:pt x="124" y="0"/>
                </a:lnTo>
                <a:lnTo>
                  <a:pt x="124" y="40"/>
                </a:lnTo>
                <a:lnTo>
                  <a:pt x="127" y="81"/>
                </a:lnTo>
                <a:lnTo>
                  <a:pt x="127" y="85"/>
                </a:lnTo>
                <a:lnTo>
                  <a:pt x="131" y="87"/>
                </a:lnTo>
                <a:lnTo>
                  <a:pt x="131" y="27"/>
                </a:lnTo>
                <a:lnTo>
                  <a:pt x="131" y="45"/>
                </a:lnTo>
                <a:lnTo>
                  <a:pt x="135" y="60"/>
                </a:lnTo>
                <a:lnTo>
                  <a:pt x="135" y="87"/>
                </a:lnTo>
                <a:lnTo>
                  <a:pt x="135" y="75"/>
                </a:lnTo>
                <a:lnTo>
                  <a:pt x="139" y="75"/>
                </a:lnTo>
                <a:lnTo>
                  <a:pt x="139" y="33"/>
                </a:lnTo>
                <a:lnTo>
                  <a:pt x="139" y="39"/>
                </a:lnTo>
                <a:lnTo>
                  <a:pt x="142" y="46"/>
                </a:lnTo>
                <a:lnTo>
                  <a:pt x="142" y="108"/>
                </a:lnTo>
                <a:lnTo>
                  <a:pt x="142" y="103"/>
                </a:lnTo>
                <a:lnTo>
                  <a:pt x="146" y="109"/>
                </a:lnTo>
                <a:lnTo>
                  <a:pt x="146" y="114"/>
                </a:lnTo>
                <a:lnTo>
                  <a:pt x="146" y="69"/>
                </a:lnTo>
                <a:lnTo>
                  <a:pt x="150" y="49"/>
                </a:lnTo>
                <a:lnTo>
                  <a:pt x="150" y="30"/>
                </a:lnTo>
                <a:lnTo>
                  <a:pt x="150" y="39"/>
                </a:lnTo>
                <a:lnTo>
                  <a:pt x="154" y="46"/>
                </a:lnTo>
                <a:lnTo>
                  <a:pt x="154" y="90"/>
                </a:lnTo>
                <a:lnTo>
                  <a:pt x="157" y="97"/>
                </a:lnTo>
                <a:lnTo>
                  <a:pt x="157" y="30"/>
                </a:lnTo>
                <a:lnTo>
                  <a:pt x="161" y="18"/>
                </a:lnTo>
                <a:lnTo>
                  <a:pt x="161" y="49"/>
                </a:lnTo>
                <a:lnTo>
                  <a:pt x="165" y="58"/>
                </a:lnTo>
                <a:lnTo>
                  <a:pt x="165" y="60"/>
                </a:lnTo>
                <a:lnTo>
                  <a:pt x="165" y="49"/>
                </a:lnTo>
                <a:lnTo>
                  <a:pt x="169" y="52"/>
                </a:lnTo>
                <a:lnTo>
                  <a:pt x="169" y="93"/>
                </a:lnTo>
                <a:lnTo>
                  <a:pt x="172" y="91"/>
                </a:lnTo>
                <a:lnTo>
                  <a:pt x="172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1568450" y="1825625"/>
            <a:ext cx="280988" cy="209550"/>
          </a:xfrm>
          <a:custGeom>
            <a:avLst/>
            <a:gdLst/>
            <a:ahLst/>
            <a:cxnLst>
              <a:cxn ang="0">
                <a:pos x="4" y="47"/>
              </a:cxn>
              <a:cxn ang="0">
                <a:pos x="8" y="89"/>
              </a:cxn>
              <a:cxn ang="0">
                <a:pos x="12" y="47"/>
              </a:cxn>
              <a:cxn ang="0">
                <a:pos x="15" y="56"/>
              </a:cxn>
              <a:cxn ang="0">
                <a:pos x="19" y="72"/>
              </a:cxn>
              <a:cxn ang="0">
                <a:pos x="23" y="71"/>
              </a:cxn>
              <a:cxn ang="0">
                <a:pos x="27" y="84"/>
              </a:cxn>
              <a:cxn ang="0">
                <a:pos x="30" y="81"/>
              </a:cxn>
              <a:cxn ang="0">
                <a:pos x="34" y="78"/>
              </a:cxn>
              <a:cxn ang="0">
                <a:pos x="38" y="122"/>
              </a:cxn>
              <a:cxn ang="0">
                <a:pos x="45" y="128"/>
              </a:cxn>
              <a:cxn ang="0">
                <a:pos x="49" y="116"/>
              </a:cxn>
              <a:cxn ang="0">
                <a:pos x="53" y="107"/>
              </a:cxn>
              <a:cxn ang="0">
                <a:pos x="57" y="108"/>
              </a:cxn>
              <a:cxn ang="0">
                <a:pos x="60" y="86"/>
              </a:cxn>
              <a:cxn ang="0">
                <a:pos x="64" y="84"/>
              </a:cxn>
              <a:cxn ang="0">
                <a:pos x="68" y="122"/>
              </a:cxn>
              <a:cxn ang="0">
                <a:pos x="75" y="56"/>
              </a:cxn>
              <a:cxn ang="0">
                <a:pos x="79" y="21"/>
              </a:cxn>
              <a:cxn ang="0">
                <a:pos x="83" y="24"/>
              </a:cxn>
              <a:cxn ang="0">
                <a:pos x="87" y="39"/>
              </a:cxn>
              <a:cxn ang="0">
                <a:pos x="90" y="23"/>
              </a:cxn>
              <a:cxn ang="0">
                <a:pos x="94" y="69"/>
              </a:cxn>
              <a:cxn ang="0">
                <a:pos x="94" y="71"/>
              </a:cxn>
              <a:cxn ang="0">
                <a:pos x="102" y="26"/>
              </a:cxn>
              <a:cxn ang="0">
                <a:pos x="105" y="47"/>
              </a:cxn>
              <a:cxn ang="0">
                <a:pos x="109" y="75"/>
              </a:cxn>
              <a:cxn ang="0">
                <a:pos x="113" y="56"/>
              </a:cxn>
              <a:cxn ang="0">
                <a:pos x="117" y="50"/>
              </a:cxn>
              <a:cxn ang="0">
                <a:pos x="124" y="39"/>
              </a:cxn>
              <a:cxn ang="0">
                <a:pos x="128" y="80"/>
              </a:cxn>
              <a:cxn ang="0">
                <a:pos x="132" y="27"/>
              </a:cxn>
              <a:cxn ang="0">
                <a:pos x="135" y="59"/>
              </a:cxn>
              <a:cxn ang="0">
                <a:pos x="139" y="57"/>
              </a:cxn>
              <a:cxn ang="0">
                <a:pos x="143" y="57"/>
              </a:cxn>
              <a:cxn ang="0">
                <a:pos x="147" y="116"/>
              </a:cxn>
              <a:cxn ang="0">
                <a:pos x="150" y="83"/>
              </a:cxn>
              <a:cxn ang="0">
                <a:pos x="158" y="18"/>
              </a:cxn>
              <a:cxn ang="0">
                <a:pos x="162" y="95"/>
              </a:cxn>
              <a:cxn ang="0">
                <a:pos x="165" y="26"/>
              </a:cxn>
              <a:cxn ang="0">
                <a:pos x="169" y="75"/>
              </a:cxn>
              <a:cxn ang="0">
                <a:pos x="173" y="26"/>
              </a:cxn>
            </a:cxnLst>
            <a:rect l="0" t="0" r="r" b="b"/>
            <a:pathLst>
              <a:path w="177" h="132">
                <a:moveTo>
                  <a:pt x="0" y="98"/>
                </a:moveTo>
                <a:lnTo>
                  <a:pt x="0" y="59"/>
                </a:lnTo>
                <a:lnTo>
                  <a:pt x="4" y="47"/>
                </a:lnTo>
                <a:lnTo>
                  <a:pt x="4" y="44"/>
                </a:lnTo>
                <a:lnTo>
                  <a:pt x="4" y="71"/>
                </a:lnTo>
                <a:lnTo>
                  <a:pt x="8" y="89"/>
                </a:lnTo>
                <a:lnTo>
                  <a:pt x="8" y="119"/>
                </a:lnTo>
                <a:lnTo>
                  <a:pt x="12" y="111"/>
                </a:lnTo>
                <a:lnTo>
                  <a:pt x="12" y="47"/>
                </a:lnTo>
                <a:lnTo>
                  <a:pt x="12" y="57"/>
                </a:lnTo>
                <a:lnTo>
                  <a:pt x="15" y="59"/>
                </a:lnTo>
                <a:lnTo>
                  <a:pt x="15" y="56"/>
                </a:lnTo>
                <a:lnTo>
                  <a:pt x="15" y="74"/>
                </a:lnTo>
                <a:lnTo>
                  <a:pt x="19" y="66"/>
                </a:lnTo>
                <a:lnTo>
                  <a:pt x="19" y="72"/>
                </a:lnTo>
                <a:lnTo>
                  <a:pt x="19" y="59"/>
                </a:lnTo>
                <a:lnTo>
                  <a:pt x="19" y="65"/>
                </a:lnTo>
                <a:lnTo>
                  <a:pt x="23" y="71"/>
                </a:lnTo>
                <a:lnTo>
                  <a:pt x="23" y="69"/>
                </a:lnTo>
                <a:lnTo>
                  <a:pt x="23" y="80"/>
                </a:lnTo>
                <a:lnTo>
                  <a:pt x="27" y="84"/>
                </a:lnTo>
                <a:lnTo>
                  <a:pt x="27" y="87"/>
                </a:lnTo>
                <a:lnTo>
                  <a:pt x="27" y="75"/>
                </a:lnTo>
                <a:lnTo>
                  <a:pt x="30" y="81"/>
                </a:lnTo>
                <a:lnTo>
                  <a:pt x="30" y="92"/>
                </a:lnTo>
                <a:lnTo>
                  <a:pt x="30" y="80"/>
                </a:lnTo>
                <a:lnTo>
                  <a:pt x="34" y="78"/>
                </a:lnTo>
                <a:lnTo>
                  <a:pt x="34" y="99"/>
                </a:lnTo>
                <a:lnTo>
                  <a:pt x="38" y="108"/>
                </a:lnTo>
                <a:lnTo>
                  <a:pt x="38" y="122"/>
                </a:lnTo>
                <a:lnTo>
                  <a:pt x="42" y="117"/>
                </a:lnTo>
                <a:lnTo>
                  <a:pt x="42" y="132"/>
                </a:lnTo>
                <a:lnTo>
                  <a:pt x="45" y="128"/>
                </a:lnTo>
                <a:lnTo>
                  <a:pt x="45" y="131"/>
                </a:lnTo>
                <a:lnTo>
                  <a:pt x="45" y="119"/>
                </a:lnTo>
                <a:lnTo>
                  <a:pt x="49" y="116"/>
                </a:lnTo>
                <a:lnTo>
                  <a:pt x="49" y="93"/>
                </a:lnTo>
                <a:lnTo>
                  <a:pt x="53" y="101"/>
                </a:lnTo>
                <a:lnTo>
                  <a:pt x="53" y="107"/>
                </a:lnTo>
                <a:lnTo>
                  <a:pt x="53" y="99"/>
                </a:lnTo>
                <a:lnTo>
                  <a:pt x="57" y="101"/>
                </a:lnTo>
                <a:lnTo>
                  <a:pt x="57" y="108"/>
                </a:lnTo>
                <a:lnTo>
                  <a:pt x="57" y="87"/>
                </a:lnTo>
                <a:lnTo>
                  <a:pt x="60" y="95"/>
                </a:lnTo>
                <a:lnTo>
                  <a:pt x="60" y="86"/>
                </a:lnTo>
                <a:lnTo>
                  <a:pt x="64" y="89"/>
                </a:lnTo>
                <a:lnTo>
                  <a:pt x="64" y="92"/>
                </a:lnTo>
                <a:lnTo>
                  <a:pt x="64" y="84"/>
                </a:lnTo>
                <a:lnTo>
                  <a:pt x="64" y="90"/>
                </a:lnTo>
                <a:lnTo>
                  <a:pt x="68" y="96"/>
                </a:lnTo>
                <a:lnTo>
                  <a:pt x="68" y="122"/>
                </a:lnTo>
                <a:lnTo>
                  <a:pt x="72" y="116"/>
                </a:lnTo>
                <a:lnTo>
                  <a:pt x="72" y="104"/>
                </a:lnTo>
                <a:lnTo>
                  <a:pt x="75" y="56"/>
                </a:lnTo>
                <a:lnTo>
                  <a:pt x="75" y="63"/>
                </a:lnTo>
                <a:lnTo>
                  <a:pt x="75" y="39"/>
                </a:lnTo>
                <a:lnTo>
                  <a:pt x="79" y="21"/>
                </a:lnTo>
                <a:lnTo>
                  <a:pt x="79" y="54"/>
                </a:lnTo>
                <a:lnTo>
                  <a:pt x="83" y="48"/>
                </a:lnTo>
                <a:lnTo>
                  <a:pt x="83" y="24"/>
                </a:lnTo>
                <a:lnTo>
                  <a:pt x="83" y="30"/>
                </a:lnTo>
                <a:lnTo>
                  <a:pt x="87" y="12"/>
                </a:lnTo>
                <a:lnTo>
                  <a:pt x="87" y="39"/>
                </a:lnTo>
                <a:lnTo>
                  <a:pt x="87" y="12"/>
                </a:lnTo>
                <a:lnTo>
                  <a:pt x="87" y="17"/>
                </a:lnTo>
                <a:lnTo>
                  <a:pt x="90" y="23"/>
                </a:lnTo>
                <a:lnTo>
                  <a:pt x="90" y="8"/>
                </a:lnTo>
                <a:lnTo>
                  <a:pt x="90" y="57"/>
                </a:lnTo>
                <a:lnTo>
                  <a:pt x="94" y="69"/>
                </a:lnTo>
                <a:lnTo>
                  <a:pt x="94" y="75"/>
                </a:lnTo>
                <a:lnTo>
                  <a:pt x="94" y="63"/>
                </a:lnTo>
                <a:lnTo>
                  <a:pt x="94" y="71"/>
                </a:lnTo>
                <a:lnTo>
                  <a:pt x="98" y="81"/>
                </a:lnTo>
                <a:lnTo>
                  <a:pt x="98" y="32"/>
                </a:lnTo>
                <a:lnTo>
                  <a:pt x="102" y="26"/>
                </a:lnTo>
                <a:lnTo>
                  <a:pt x="102" y="54"/>
                </a:lnTo>
                <a:lnTo>
                  <a:pt x="102" y="51"/>
                </a:lnTo>
                <a:lnTo>
                  <a:pt x="105" y="47"/>
                </a:lnTo>
                <a:lnTo>
                  <a:pt x="105" y="30"/>
                </a:lnTo>
                <a:lnTo>
                  <a:pt x="109" y="24"/>
                </a:lnTo>
                <a:lnTo>
                  <a:pt x="109" y="75"/>
                </a:lnTo>
                <a:lnTo>
                  <a:pt x="113" y="78"/>
                </a:lnTo>
                <a:lnTo>
                  <a:pt x="113" y="47"/>
                </a:lnTo>
                <a:lnTo>
                  <a:pt x="113" y="56"/>
                </a:lnTo>
                <a:lnTo>
                  <a:pt x="117" y="63"/>
                </a:lnTo>
                <a:lnTo>
                  <a:pt x="117" y="39"/>
                </a:lnTo>
                <a:lnTo>
                  <a:pt x="117" y="50"/>
                </a:lnTo>
                <a:lnTo>
                  <a:pt x="120" y="51"/>
                </a:lnTo>
                <a:lnTo>
                  <a:pt x="120" y="30"/>
                </a:lnTo>
                <a:lnTo>
                  <a:pt x="124" y="39"/>
                </a:lnTo>
                <a:lnTo>
                  <a:pt x="124" y="48"/>
                </a:lnTo>
                <a:lnTo>
                  <a:pt x="128" y="51"/>
                </a:lnTo>
                <a:lnTo>
                  <a:pt x="128" y="80"/>
                </a:lnTo>
                <a:lnTo>
                  <a:pt x="128" y="75"/>
                </a:lnTo>
                <a:lnTo>
                  <a:pt x="132" y="71"/>
                </a:lnTo>
                <a:lnTo>
                  <a:pt x="132" y="27"/>
                </a:lnTo>
                <a:lnTo>
                  <a:pt x="135" y="24"/>
                </a:lnTo>
                <a:lnTo>
                  <a:pt x="135" y="21"/>
                </a:lnTo>
                <a:lnTo>
                  <a:pt x="135" y="59"/>
                </a:lnTo>
                <a:lnTo>
                  <a:pt x="139" y="77"/>
                </a:lnTo>
                <a:lnTo>
                  <a:pt x="139" y="81"/>
                </a:lnTo>
                <a:lnTo>
                  <a:pt x="139" y="57"/>
                </a:lnTo>
                <a:lnTo>
                  <a:pt x="139" y="62"/>
                </a:lnTo>
                <a:lnTo>
                  <a:pt x="143" y="74"/>
                </a:lnTo>
                <a:lnTo>
                  <a:pt x="143" y="57"/>
                </a:lnTo>
                <a:lnTo>
                  <a:pt x="143" y="69"/>
                </a:lnTo>
                <a:lnTo>
                  <a:pt x="147" y="95"/>
                </a:lnTo>
                <a:lnTo>
                  <a:pt x="147" y="116"/>
                </a:lnTo>
                <a:lnTo>
                  <a:pt x="150" y="114"/>
                </a:lnTo>
                <a:lnTo>
                  <a:pt x="150" y="119"/>
                </a:lnTo>
                <a:lnTo>
                  <a:pt x="150" y="83"/>
                </a:lnTo>
                <a:lnTo>
                  <a:pt x="154" y="51"/>
                </a:lnTo>
                <a:lnTo>
                  <a:pt x="154" y="38"/>
                </a:lnTo>
                <a:lnTo>
                  <a:pt x="158" y="18"/>
                </a:lnTo>
                <a:lnTo>
                  <a:pt x="158" y="0"/>
                </a:lnTo>
                <a:lnTo>
                  <a:pt x="162" y="17"/>
                </a:lnTo>
                <a:lnTo>
                  <a:pt x="162" y="95"/>
                </a:lnTo>
                <a:lnTo>
                  <a:pt x="162" y="95"/>
                </a:lnTo>
                <a:lnTo>
                  <a:pt x="165" y="93"/>
                </a:lnTo>
                <a:lnTo>
                  <a:pt x="165" y="26"/>
                </a:lnTo>
                <a:lnTo>
                  <a:pt x="165" y="36"/>
                </a:lnTo>
                <a:lnTo>
                  <a:pt x="169" y="50"/>
                </a:lnTo>
                <a:lnTo>
                  <a:pt x="169" y="75"/>
                </a:lnTo>
                <a:lnTo>
                  <a:pt x="169" y="62"/>
                </a:lnTo>
                <a:lnTo>
                  <a:pt x="173" y="47"/>
                </a:lnTo>
                <a:lnTo>
                  <a:pt x="173" y="26"/>
                </a:lnTo>
                <a:lnTo>
                  <a:pt x="173" y="59"/>
                </a:lnTo>
                <a:lnTo>
                  <a:pt x="177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1849438" y="1852612"/>
            <a:ext cx="260350" cy="17621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7" y="9"/>
              </a:cxn>
              <a:cxn ang="0">
                <a:pos x="11" y="31"/>
              </a:cxn>
              <a:cxn ang="0">
                <a:pos x="15" y="22"/>
              </a:cxn>
              <a:cxn ang="0">
                <a:pos x="18" y="36"/>
              </a:cxn>
              <a:cxn ang="0">
                <a:pos x="18" y="37"/>
              </a:cxn>
              <a:cxn ang="0">
                <a:pos x="22" y="43"/>
              </a:cxn>
              <a:cxn ang="0">
                <a:pos x="26" y="55"/>
              </a:cxn>
              <a:cxn ang="0">
                <a:pos x="30" y="82"/>
              </a:cxn>
              <a:cxn ang="0">
                <a:pos x="33" y="82"/>
              </a:cxn>
              <a:cxn ang="0">
                <a:pos x="37" y="46"/>
              </a:cxn>
              <a:cxn ang="0">
                <a:pos x="41" y="30"/>
              </a:cxn>
              <a:cxn ang="0">
                <a:pos x="44" y="37"/>
              </a:cxn>
              <a:cxn ang="0">
                <a:pos x="48" y="43"/>
              </a:cxn>
              <a:cxn ang="0">
                <a:pos x="52" y="46"/>
              </a:cxn>
              <a:cxn ang="0">
                <a:pos x="56" y="66"/>
              </a:cxn>
              <a:cxn ang="0">
                <a:pos x="59" y="102"/>
              </a:cxn>
              <a:cxn ang="0">
                <a:pos x="67" y="72"/>
              </a:cxn>
              <a:cxn ang="0">
                <a:pos x="71" y="87"/>
              </a:cxn>
              <a:cxn ang="0">
                <a:pos x="74" y="82"/>
              </a:cxn>
              <a:cxn ang="0">
                <a:pos x="74" y="81"/>
              </a:cxn>
              <a:cxn ang="0">
                <a:pos x="82" y="109"/>
              </a:cxn>
              <a:cxn ang="0">
                <a:pos x="86" y="43"/>
              </a:cxn>
              <a:cxn ang="0">
                <a:pos x="89" y="54"/>
              </a:cxn>
              <a:cxn ang="0">
                <a:pos x="97" y="31"/>
              </a:cxn>
              <a:cxn ang="0">
                <a:pos x="101" y="84"/>
              </a:cxn>
              <a:cxn ang="0">
                <a:pos x="104" y="31"/>
              </a:cxn>
              <a:cxn ang="0">
                <a:pos x="108" y="52"/>
              </a:cxn>
              <a:cxn ang="0">
                <a:pos x="112" y="37"/>
              </a:cxn>
              <a:cxn ang="0">
                <a:pos x="112" y="31"/>
              </a:cxn>
              <a:cxn ang="0">
                <a:pos x="116" y="19"/>
              </a:cxn>
              <a:cxn ang="0">
                <a:pos x="119" y="30"/>
              </a:cxn>
              <a:cxn ang="0">
                <a:pos x="123" y="85"/>
              </a:cxn>
              <a:cxn ang="0">
                <a:pos x="127" y="96"/>
              </a:cxn>
              <a:cxn ang="0">
                <a:pos x="131" y="67"/>
              </a:cxn>
              <a:cxn ang="0">
                <a:pos x="134" y="30"/>
              </a:cxn>
              <a:cxn ang="0">
                <a:pos x="142" y="73"/>
              </a:cxn>
              <a:cxn ang="0">
                <a:pos x="146" y="61"/>
              </a:cxn>
              <a:cxn ang="0">
                <a:pos x="149" y="33"/>
              </a:cxn>
              <a:cxn ang="0">
                <a:pos x="153" y="51"/>
              </a:cxn>
              <a:cxn ang="0">
                <a:pos x="157" y="46"/>
              </a:cxn>
              <a:cxn ang="0">
                <a:pos x="161" y="58"/>
              </a:cxn>
            </a:cxnLst>
            <a:rect l="0" t="0" r="r" b="b"/>
            <a:pathLst>
              <a:path w="164" h="111">
                <a:moveTo>
                  <a:pt x="0" y="61"/>
                </a:moveTo>
                <a:lnTo>
                  <a:pt x="0" y="102"/>
                </a:lnTo>
                <a:lnTo>
                  <a:pt x="0" y="93"/>
                </a:lnTo>
                <a:lnTo>
                  <a:pt x="3" y="81"/>
                </a:lnTo>
                <a:lnTo>
                  <a:pt x="3" y="15"/>
                </a:lnTo>
                <a:lnTo>
                  <a:pt x="7" y="9"/>
                </a:lnTo>
                <a:lnTo>
                  <a:pt x="7" y="0"/>
                </a:lnTo>
                <a:lnTo>
                  <a:pt x="7" y="21"/>
                </a:lnTo>
                <a:lnTo>
                  <a:pt x="11" y="31"/>
                </a:lnTo>
                <a:lnTo>
                  <a:pt x="11" y="88"/>
                </a:lnTo>
                <a:lnTo>
                  <a:pt x="11" y="57"/>
                </a:lnTo>
                <a:lnTo>
                  <a:pt x="15" y="22"/>
                </a:lnTo>
                <a:lnTo>
                  <a:pt x="15" y="13"/>
                </a:lnTo>
                <a:lnTo>
                  <a:pt x="15" y="21"/>
                </a:lnTo>
                <a:lnTo>
                  <a:pt x="18" y="36"/>
                </a:lnTo>
                <a:lnTo>
                  <a:pt x="18" y="51"/>
                </a:lnTo>
                <a:lnTo>
                  <a:pt x="18" y="30"/>
                </a:lnTo>
                <a:lnTo>
                  <a:pt x="18" y="37"/>
                </a:lnTo>
                <a:lnTo>
                  <a:pt x="22" y="39"/>
                </a:lnTo>
                <a:lnTo>
                  <a:pt x="22" y="34"/>
                </a:lnTo>
                <a:lnTo>
                  <a:pt x="22" y="43"/>
                </a:lnTo>
                <a:lnTo>
                  <a:pt x="26" y="63"/>
                </a:lnTo>
                <a:lnTo>
                  <a:pt x="26" y="70"/>
                </a:lnTo>
                <a:lnTo>
                  <a:pt x="26" y="55"/>
                </a:lnTo>
                <a:lnTo>
                  <a:pt x="26" y="64"/>
                </a:lnTo>
                <a:lnTo>
                  <a:pt x="30" y="75"/>
                </a:lnTo>
                <a:lnTo>
                  <a:pt x="30" y="82"/>
                </a:lnTo>
                <a:lnTo>
                  <a:pt x="30" y="34"/>
                </a:lnTo>
                <a:lnTo>
                  <a:pt x="33" y="30"/>
                </a:lnTo>
                <a:lnTo>
                  <a:pt x="33" y="82"/>
                </a:lnTo>
                <a:lnTo>
                  <a:pt x="37" y="87"/>
                </a:lnTo>
                <a:lnTo>
                  <a:pt x="37" y="91"/>
                </a:lnTo>
                <a:lnTo>
                  <a:pt x="37" y="46"/>
                </a:lnTo>
                <a:lnTo>
                  <a:pt x="41" y="42"/>
                </a:lnTo>
                <a:lnTo>
                  <a:pt x="41" y="25"/>
                </a:lnTo>
                <a:lnTo>
                  <a:pt x="41" y="30"/>
                </a:lnTo>
                <a:lnTo>
                  <a:pt x="44" y="37"/>
                </a:lnTo>
                <a:lnTo>
                  <a:pt x="44" y="30"/>
                </a:lnTo>
                <a:lnTo>
                  <a:pt x="44" y="37"/>
                </a:lnTo>
                <a:lnTo>
                  <a:pt x="48" y="33"/>
                </a:lnTo>
                <a:lnTo>
                  <a:pt x="48" y="43"/>
                </a:lnTo>
                <a:lnTo>
                  <a:pt x="48" y="43"/>
                </a:lnTo>
                <a:lnTo>
                  <a:pt x="52" y="42"/>
                </a:lnTo>
                <a:lnTo>
                  <a:pt x="52" y="40"/>
                </a:lnTo>
                <a:lnTo>
                  <a:pt x="52" y="46"/>
                </a:lnTo>
                <a:lnTo>
                  <a:pt x="56" y="40"/>
                </a:lnTo>
                <a:lnTo>
                  <a:pt x="56" y="36"/>
                </a:lnTo>
                <a:lnTo>
                  <a:pt x="56" y="66"/>
                </a:lnTo>
                <a:lnTo>
                  <a:pt x="59" y="67"/>
                </a:lnTo>
                <a:lnTo>
                  <a:pt x="59" y="105"/>
                </a:lnTo>
                <a:lnTo>
                  <a:pt x="59" y="102"/>
                </a:lnTo>
                <a:lnTo>
                  <a:pt x="63" y="93"/>
                </a:lnTo>
                <a:lnTo>
                  <a:pt x="63" y="73"/>
                </a:lnTo>
                <a:lnTo>
                  <a:pt x="67" y="72"/>
                </a:lnTo>
                <a:lnTo>
                  <a:pt x="67" y="82"/>
                </a:lnTo>
                <a:lnTo>
                  <a:pt x="67" y="79"/>
                </a:lnTo>
                <a:lnTo>
                  <a:pt x="71" y="87"/>
                </a:lnTo>
                <a:lnTo>
                  <a:pt x="71" y="78"/>
                </a:lnTo>
                <a:lnTo>
                  <a:pt x="71" y="82"/>
                </a:lnTo>
                <a:lnTo>
                  <a:pt x="74" y="82"/>
                </a:lnTo>
                <a:lnTo>
                  <a:pt x="74" y="93"/>
                </a:lnTo>
                <a:lnTo>
                  <a:pt x="74" y="78"/>
                </a:lnTo>
                <a:lnTo>
                  <a:pt x="74" y="81"/>
                </a:lnTo>
                <a:lnTo>
                  <a:pt x="78" y="76"/>
                </a:lnTo>
                <a:lnTo>
                  <a:pt x="78" y="111"/>
                </a:lnTo>
                <a:lnTo>
                  <a:pt x="82" y="109"/>
                </a:lnTo>
                <a:lnTo>
                  <a:pt x="82" y="1"/>
                </a:lnTo>
                <a:lnTo>
                  <a:pt x="86" y="12"/>
                </a:lnTo>
                <a:lnTo>
                  <a:pt x="86" y="43"/>
                </a:lnTo>
                <a:lnTo>
                  <a:pt x="89" y="58"/>
                </a:lnTo>
                <a:lnTo>
                  <a:pt x="89" y="66"/>
                </a:lnTo>
                <a:lnTo>
                  <a:pt x="89" y="54"/>
                </a:lnTo>
                <a:lnTo>
                  <a:pt x="93" y="49"/>
                </a:lnTo>
                <a:lnTo>
                  <a:pt x="93" y="22"/>
                </a:lnTo>
                <a:lnTo>
                  <a:pt x="97" y="31"/>
                </a:lnTo>
                <a:lnTo>
                  <a:pt x="97" y="79"/>
                </a:lnTo>
                <a:lnTo>
                  <a:pt x="101" y="82"/>
                </a:lnTo>
                <a:lnTo>
                  <a:pt x="101" y="84"/>
                </a:lnTo>
                <a:lnTo>
                  <a:pt x="101" y="54"/>
                </a:lnTo>
                <a:lnTo>
                  <a:pt x="104" y="48"/>
                </a:lnTo>
                <a:lnTo>
                  <a:pt x="104" y="31"/>
                </a:lnTo>
                <a:lnTo>
                  <a:pt x="104" y="42"/>
                </a:lnTo>
                <a:lnTo>
                  <a:pt x="108" y="51"/>
                </a:lnTo>
                <a:lnTo>
                  <a:pt x="108" y="52"/>
                </a:lnTo>
                <a:lnTo>
                  <a:pt x="108" y="42"/>
                </a:lnTo>
                <a:lnTo>
                  <a:pt x="108" y="49"/>
                </a:lnTo>
                <a:lnTo>
                  <a:pt x="112" y="37"/>
                </a:lnTo>
                <a:lnTo>
                  <a:pt x="112" y="39"/>
                </a:lnTo>
                <a:lnTo>
                  <a:pt x="112" y="27"/>
                </a:lnTo>
                <a:lnTo>
                  <a:pt x="112" y="31"/>
                </a:lnTo>
                <a:lnTo>
                  <a:pt x="116" y="24"/>
                </a:lnTo>
                <a:lnTo>
                  <a:pt x="116" y="31"/>
                </a:lnTo>
                <a:lnTo>
                  <a:pt x="116" y="19"/>
                </a:lnTo>
                <a:lnTo>
                  <a:pt x="116" y="28"/>
                </a:lnTo>
                <a:lnTo>
                  <a:pt x="119" y="31"/>
                </a:lnTo>
                <a:lnTo>
                  <a:pt x="119" y="30"/>
                </a:lnTo>
                <a:lnTo>
                  <a:pt x="119" y="49"/>
                </a:lnTo>
                <a:lnTo>
                  <a:pt x="123" y="51"/>
                </a:lnTo>
                <a:lnTo>
                  <a:pt x="123" y="85"/>
                </a:lnTo>
                <a:lnTo>
                  <a:pt x="127" y="91"/>
                </a:lnTo>
                <a:lnTo>
                  <a:pt x="127" y="85"/>
                </a:lnTo>
                <a:lnTo>
                  <a:pt x="127" y="96"/>
                </a:lnTo>
                <a:lnTo>
                  <a:pt x="131" y="100"/>
                </a:lnTo>
                <a:lnTo>
                  <a:pt x="131" y="105"/>
                </a:lnTo>
                <a:lnTo>
                  <a:pt x="131" y="67"/>
                </a:lnTo>
                <a:lnTo>
                  <a:pt x="134" y="46"/>
                </a:lnTo>
                <a:lnTo>
                  <a:pt x="134" y="24"/>
                </a:lnTo>
                <a:lnTo>
                  <a:pt x="134" y="30"/>
                </a:lnTo>
                <a:lnTo>
                  <a:pt x="138" y="39"/>
                </a:lnTo>
                <a:lnTo>
                  <a:pt x="138" y="70"/>
                </a:lnTo>
                <a:lnTo>
                  <a:pt x="142" y="73"/>
                </a:lnTo>
                <a:lnTo>
                  <a:pt x="142" y="67"/>
                </a:lnTo>
                <a:lnTo>
                  <a:pt x="142" y="70"/>
                </a:lnTo>
                <a:lnTo>
                  <a:pt x="146" y="61"/>
                </a:lnTo>
                <a:lnTo>
                  <a:pt x="146" y="15"/>
                </a:lnTo>
                <a:lnTo>
                  <a:pt x="146" y="25"/>
                </a:lnTo>
                <a:lnTo>
                  <a:pt x="149" y="33"/>
                </a:lnTo>
                <a:lnTo>
                  <a:pt x="149" y="67"/>
                </a:lnTo>
                <a:lnTo>
                  <a:pt x="149" y="60"/>
                </a:lnTo>
                <a:lnTo>
                  <a:pt x="153" y="51"/>
                </a:lnTo>
                <a:lnTo>
                  <a:pt x="153" y="63"/>
                </a:lnTo>
                <a:lnTo>
                  <a:pt x="153" y="40"/>
                </a:lnTo>
                <a:lnTo>
                  <a:pt x="157" y="46"/>
                </a:lnTo>
                <a:lnTo>
                  <a:pt x="157" y="79"/>
                </a:lnTo>
                <a:lnTo>
                  <a:pt x="161" y="78"/>
                </a:lnTo>
                <a:lnTo>
                  <a:pt x="161" y="58"/>
                </a:lnTo>
                <a:lnTo>
                  <a:pt x="164" y="69"/>
                </a:lnTo>
                <a:lnTo>
                  <a:pt x="164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2109788" y="1843087"/>
            <a:ext cx="268288" cy="190500"/>
          </a:xfrm>
          <a:custGeom>
            <a:avLst/>
            <a:gdLst/>
            <a:ahLst/>
            <a:cxnLst>
              <a:cxn ang="0">
                <a:pos x="4" y="67"/>
              </a:cxn>
              <a:cxn ang="0">
                <a:pos x="8" y="42"/>
              </a:cxn>
              <a:cxn ang="0">
                <a:pos x="12" y="39"/>
              </a:cxn>
              <a:cxn ang="0">
                <a:pos x="19" y="64"/>
              </a:cxn>
              <a:cxn ang="0">
                <a:pos x="23" y="118"/>
              </a:cxn>
              <a:cxn ang="0">
                <a:pos x="27" y="120"/>
              </a:cxn>
              <a:cxn ang="0">
                <a:pos x="30" y="109"/>
              </a:cxn>
              <a:cxn ang="0">
                <a:pos x="34" y="91"/>
              </a:cxn>
              <a:cxn ang="0">
                <a:pos x="38" y="72"/>
              </a:cxn>
              <a:cxn ang="0">
                <a:pos x="42" y="66"/>
              </a:cxn>
              <a:cxn ang="0">
                <a:pos x="45" y="67"/>
              </a:cxn>
              <a:cxn ang="0">
                <a:pos x="49" y="49"/>
              </a:cxn>
              <a:cxn ang="0">
                <a:pos x="53" y="63"/>
              </a:cxn>
              <a:cxn ang="0">
                <a:pos x="60" y="79"/>
              </a:cxn>
              <a:cxn ang="0">
                <a:pos x="60" y="82"/>
              </a:cxn>
              <a:cxn ang="0">
                <a:pos x="64" y="78"/>
              </a:cxn>
              <a:cxn ang="0">
                <a:pos x="68" y="117"/>
              </a:cxn>
              <a:cxn ang="0">
                <a:pos x="72" y="36"/>
              </a:cxn>
              <a:cxn ang="0">
                <a:pos x="75" y="27"/>
              </a:cxn>
              <a:cxn ang="0">
                <a:pos x="79" y="22"/>
              </a:cxn>
              <a:cxn ang="0">
                <a:pos x="83" y="31"/>
              </a:cxn>
              <a:cxn ang="0">
                <a:pos x="87" y="31"/>
              </a:cxn>
              <a:cxn ang="0">
                <a:pos x="90" y="63"/>
              </a:cxn>
              <a:cxn ang="0">
                <a:pos x="94" y="49"/>
              </a:cxn>
              <a:cxn ang="0">
                <a:pos x="94" y="42"/>
              </a:cxn>
              <a:cxn ang="0">
                <a:pos x="102" y="25"/>
              </a:cxn>
              <a:cxn ang="0">
                <a:pos x="105" y="88"/>
              </a:cxn>
              <a:cxn ang="0">
                <a:pos x="109" y="37"/>
              </a:cxn>
              <a:cxn ang="0">
                <a:pos x="113" y="57"/>
              </a:cxn>
              <a:cxn ang="0">
                <a:pos x="120" y="57"/>
              </a:cxn>
              <a:cxn ang="0">
                <a:pos x="124" y="90"/>
              </a:cxn>
              <a:cxn ang="0">
                <a:pos x="128" y="24"/>
              </a:cxn>
              <a:cxn ang="0">
                <a:pos x="132" y="33"/>
              </a:cxn>
              <a:cxn ang="0">
                <a:pos x="135" y="27"/>
              </a:cxn>
              <a:cxn ang="0">
                <a:pos x="139" y="0"/>
              </a:cxn>
              <a:cxn ang="0">
                <a:pos x="143" y="46"/>
              </a:cxn>
              <a:cxn ang="0">
                <a:pos x="147" y="61"/>
              </a:cxn>
              <a:cxn ang="0">
                <a:pos x="150" y="58"/>
              </a:cxn>
              <a:cxn ang="0">
                <a:pos x="154" y="7"/>
              </a:cxn>
              <a:cxn ang="0">
                <a:pos x="162" y="70"/>
              </a:cxn>
              <a:cxn ang="0">
                <a:pos x="165" y="72"/>
              </a:cxn>
              <a:cxn ang="0">
                <a:pos x="169" y="21"/>
              </a:cxn>
            </a:cxnLst>
            <a:rect l="0" t="0" r="r" b="b"/>
            <a:pathLst>
              <a:path w="169" h="120">
                <a:moveTo>
                  <a:pt x="0" y="70"/>
                </a:moveTo>
                <a:lnTo>
                  <a:pt x="4" y="63"/>
                </a:lnTo>
                <a:lnTo>
                  <a:pt x="4" y="67"/>
                </a:lnTo>
                <a:lnTo>
                  <a:pt x="4" y="52"/>
                </a:lnTo>
                <a:lnTo>
                  <a:pt x="8" y="49"/>
                </a:lnTo>
                <a:lnTo>
                  <a:pt x="8" y="42"/>
                </a:lnTo>
                <a:lnTo>
                  <a:pt x="8" y="54"/>
                </a:lnTo>
                <a:lnTo>
                  <a:pt x="12" y="54"/>
                </a:lnTo>
                <a:lnTo>
                  <a:pt x="12" y="39"/>
                </a:lnTo>
                <a:lnTo>
                  <a:pt x="15" y="40"/>
                </a:lnTo>
                <a:lnTo>
                  <a:pt x="15" y="64"/>
                </a:lnTo>
                <a:lnTo>
                  <a:pt x="19" y="64"/>
                </a:lnTo>
                <a:lnTo>
                  <a:pt x="19" y="114"/>
                </a:lnTo>
                <a:lnTo>
                  <a:pt x="23" y="115"/>
                </a:lnTo>
                <a:lnTo>
                  <a:pt x="23" y="118"/>
                </a:lnTo>
                <a:lnTo>
                  <a:pt x="23" y="108"/>
                </a:lnTo>
                <a:lnTo>
                  <a:pt x="27" y="111"/>
                </a:lnTo>
                <a:lnTo>
                  <a:pt x="27" y="120"/>
                </a:lnTo>
                <a:lnTo>
                  <a:pt x="27" y="109"/>
                </a:lnTo>
                <a:lnTo>
                  <a:pt x="30" y="108"/>
                </a:lnTo>
                <a:lnTo>
                  <a:pt x="30" y="109"/>
                </a:lnTo>
                <a:lnTo>
                  <a:pt x="30" y="105"/>
                </a:lnTo>
                <a:lnTo>
                  <a:pt x="34" y="102"/>
                </a:lnTo>
                <a:lnTo>
                  <a:pt x="34" y="91"/>
                </a:lnTo>
                <a:lnTo>
                  <a:pt x="38" y="84"/>
                </a:lnTo>
                <a:lnTo>
                  <a:pt x="38" y="88"/>
                </a:lnTo>
                <a:lnTo>
                  <a:pt x="38" y="72"/>
                </a:lnTo>
                <a:lnTo>
                  <a:pt x="42" y="69"/>
                </a:lnTo>
                <a:lnTo>
                  <a:pt x="42" y="72"/>
                </a:lnTo>
                <a:lnTo>
                  <a:pt x="42" y="66"/>
                </a:lnTo>
                <a:lnTo>
                  <a:pt x="42" y="66"/>
                </a:lnTo>
                <a:lnTo>
                  <a:pt x="45" y="60"/>
                </a:lnTo>
                <a:lnTo>
                  <a:pt x="45" y="67"/>
                </a:lnTo>
                <a:lnTo>
                  <a:pt x="45" y="66"/>
                </a:lnTo>
                <a:lnTo>
                  <a:pt x="49" y="58"/>
                </a:lnTo>
                <a:lnTo>
                  <a:pt x="49" y="49"/>
                </a:lnTo>
                <a:lnTo>
                  <a:pt x="49" y="52"/>
                </a:lnTo>
                <a:lnTo>
                  <a:pt x="53" y="48"/>
                </a:lnTo>
                <a:lnTo>
                  <a:pt x="53" y="63"/>
                </a:lnTo>
                <a:lnTo>
                  <a:pt x="57" y="58"/>
                </a:lnTo>
                <a:lnTo>
                  <a:pt x="57" y="76"/>
                </a:lnTo>
                <a:lnTo>
                  <a:pt x="60" y="79"/>
                </a:lnTo>
                <a:lnTo>
                  <a:pt x="60" y="85"/>
                </a:lnTo>
                <a:lnTo>
                  <a:pt x="60" y="70"/>
                </a:lnTo>
                <a:lnTo>
                  <a:pt x="60" y="82"/>
                </a:lnTo>
                <a:lnTo>
                  <a:pt x="64" y="81"/>
                </a:lnTo>
                <a:lnTo>
                  <a:pt x="64" y="93"/>
                </a:lnTo>
                <a:lnTo>
                  <a:pt x="64" y="78"/>
                </a:lnTo>
                <a:lnTo>
                  <a:pt x="64" y="87"/>
                </a:lnTo>
                <a:lnTo>
                  <a:pt x="68" y="93"/>
                </a:lnTo>
                <a:lnTo>
                  <a:pt x="68" y="117"/>
                </a:lnTo>
                <a:lnTo>
                  <a:pt x="68" y="111"/>
                </a:lnTo>
                <a:lnTo>
                  <a:pt x="72" y="112"/>
                </a:lnTo>
                <a:lnTo>
                  <a:pt x="72" y="36"/>
                </a:lnTo>
                <a:lnTo>
                  <a:pt x="72" y="43"/>
                </a:lnTo>
                <a:lnTo>
                  <a:pt x="75" y="39"/>
                </a:lnTo>
                <a:lnTo>
                  <a:pt x="75" y="27"/>
                </a:lnTo>
                <a:lnTo>
                  <a:pt x="75" y="28"/>
                </a:lnTo>
                <a:lnTo>
                  <a:pt x="79" y="30"/>
                </a:lnTo>
                <a:lnTo>
                  <a:pt x="79" y="22"/>
                </a:lnTo>
                <a:lnTo>
                  <a:pt x="79" y="24"/>
                </a:lnTo>
                <a:lnTo>
                  <a:pt x="83" y="31"/>
                </a:lnTo>
                <a:lnTo>
                  <a:pt x="83" y="31"/>
                </a:lnTo>
                <a:lnTo>
                  <a:pt x="83" y="22"/>
                </a:lnTo>
                <a:lnTo>
                  <a:pt x="83" y="27"/>
                </a:lnTo>
                <a:lnTo>
                  <a:pt x="87" y="31"/>
                </a:lnTo>
                <a:lnTo>
                  <a:pt x="87" y="24"/>
                </a:lnTo>
                <a:lnTo>
                  <a:pt x="87" y="49"/>
                </a:lnTo>
                <a:lnTo>
                  <a:pt x="90" y="63"/>
                </a:lnTo>
                <a:lnTo>
                  <a:pt x="90" y="112"/>
                </a:lnTo>
                <a:lnTo>
                  <a:pt x="90" y="99"/>
                </a:lnTo>
                <a:lnTo>
                  <a:pt x="94" y="49"/>
                </a:lnTo>
                <a:lnTo>
                  <a:pt x="94" y="52"/>
                </a:lnTo>
                <a:lnTo>
                  <a:pt x="94" y="31"/>
                </a:lnTo>
                <a:lnTo>
                  <a:pt x="94" y="42"/>
                </a:lnTo>
                <a:lnTo>
                  <a:pt x="98" y="51"/>
                </a:lnTo>
                <a:lnTo>
                  <a:pt x="98" y="22"/>
                </a:lnTo>
                <a:lnTo>
                  <a:pt x="102" y="25"/>
                </a:lnTo>
                <a:lnTo>
                  <a:pt x="102" y="10"/>
                </a:lnTo>
                <a:lnTo>
                  <a:pt x="105" y="16"/>
                </a:lnTo>
                <a:lnTo>
                  <a:pt x="105" y="88"/>
                </a:lnTo>
                <a:lnTo>
                  <a:pt x="109" y="87"/>
                </a:lnTo>
                <a:lnTo>
                  <a:pt x="109" y="31"/>
                </a:lnTo>
                <a:lnTo>
                  <a:pt x="109" y="37"/>
                </a:lnTo>
                <a:lnTo>
                  <a:pt x="113" y="54"/>
                </a:lnTo>
                <a:lnTo>
                  <a:pt x="113" y="42"/>
                </a:lnTo>
                <a:lnTo>
                  <a:pt x="113" y="57"/>
                </a:lnTo>
                <a:lnTo>
                  <a:pt x="117" y="63"/>
                </a:lnTo>
                <a:lnTo>
                  <a:pt x="117" y="70"/>
                </a:lnTo>
                <a:lnTo>
                  <a:pt x="120" y="57"/>
                </a:lnTo>
                <a:lnTo>
                  <a:pt x="120" y="105"/>
                </a:lnTo>
                <a:lnTo>
                  <a:pt x="120" y="96"/>
                </a:lnTo>
                <a:lnTo>
                  <a:pt x="124" y="90"/>
                </a:lnTo>
                <a:lnTo>
                  <a:pt x="124" y="31"/>
                </a:lnTo>
                <a:lnTo>
                  <a:pt x="124" y="37"/>
                </a:lnTo>
                <a:lnTo>
                  <a:pt x="128" y="24"/>
                </a:lnTo>
                <a:lnTo>
                  <a:pt x="128" y="10"/>
                </a:lnTo>
                <a:lnTo>
                  <a:pt x="128" y="34"/>
                </a:lnTo>
                <a:lnTo>
                  <a:pt x="132" y="33"/>
                </a:lnTo>
                <a:lnTo>
                  <a:pt x="132" y="34"/>
                </a:lnTo>
                <a:lnTo>
                  <a:pt x="132" y="21"/>
                </a:lnTo>
                <a:lnTo>
                  <a:pt x="135" y="27"/>
                </a:lnTo>
                <a:lnTo>
                  <a:pt x="135" y="0"/>
                </a:lnTo>
                <a:lnTo>
                  <a:pt x="139" y="3"/>
                </a:lnTo>
                <a:lnTo>
                  <a:pt x="139" y="0"/>
                </a:lnTo>
                <a:lnTo>
                  <a:pt x="139" y="25"/>
                </a:lnTo>
                <a:lnTo>
                  <a:pt x="143" y="36"/>
                </a:lnTo>
                <a:lnTo>
                  <a:pt x="143" y="46"/>
                </a:lnTo>
                <a:lnTo>
                  <a:pt x="143" y="27"/>
                </a:lnTo>
                <a:lnTo>
                  <a:pt x="147" y="18"/>
                </a:lnTo>
                <a:lnTo>
                  <a:pt x="147" y="61"/>
                </a:lnTo>
                <a:lnTo>
                  <a:pt x="150" y="49"/>
                </a:lnTo>
                <a:lnTo>
                  <a:pt x="150" y="61"/>
                </a:lnTo>
                <a:lnTo>
                  <a:pt x="150" y="58"/>
                </a:lnTo>
                <a:lnTo>
                  <a:pt x="154" y="45"/>
                </a:lnTo>
                <a:lnTo>
                  <a:pt x="154" y="3"/>
                </a:lnTo>
                <a:lnTo>
                  <a:pt x="154" y="7"/>
                </a:lnTo>
                <a:lnTo>
                  <a:pt x="158" y="12"/>
                </a:lnTo>
                <a:lnTo>
                  <a:pt x="158" y="69"/>
                </a:lnTo>
                <a:lnTo>
                  <a:pt x="162" y="70"/>
                </a:lnTo>
                <a:lnTo>
                  <a:pt x="162" y="61"/>
                </a:lnTo>
                <a:lnTo>
                  <a:pt x="162" y="66"/>
                </a:lnTo>
                <a:lnTo>
                  <a:pt x="165" y="72"/>
                </a:lnTo>
                <a:lnTo>
                  <a:pt x="165" y="84"/>
                </a:lnTo>
                <a:lnTo>
                  <a:pt x="165" y="16"/>
                </a:lnTo>
                <a:lnTo>
                  <a:pt x="169" y="21"/>
                </a:lnTo>
                <a:lnTo>
                  <a:pt x="169" y="30"/>
                </a:lnTo>
                <a:lnTo>
                  <a:pt x="169" y="1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2378075" y="1828800"/>
            <a:ext cx="268288" cy="201613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8" y="36"/>
              </a:cxn>
              <a:cxn ang="0">
                <a:pos x="8" y="106"/>
              </a:cxn>
              <a:cxn ang="0">
                <a:pos x="11" y="69"/>
              </a:cxn>
              <a:cxn ang="0">
                <a:pos x="15" y="45"/>
              </a:cxn>
              <a:cxn ang="0">
                <a:pos x="19" y="43"/>
              </a:cxn>
              <a:cxn ang="0">
                <a:pos x="26" y="25"/>
              </a:cxn>
              <a:cxn ang="0">
                <a:pos x="30" y="46"/>
              </a:cxn>
              <a:cxn ang="0">
                <a:pos x="34" y="84"/>
              </a:cxn>
              <a:cxn ang="0">
                <a:pos x="38" y="79"/>
              </a:cxn>
              <a:cxn ang="0">
                <a:pos x="41" y="36"/>
              </a:cxn>
              <a:cxn ang="0">
                <a:pos x="45" y="126"/>
              </a:cxn>
              <a:cxn ang="0">
                <a:pos x="49" y="52"/>
              </a:cxn>
              <a:cxn ang="0">
                <a:pos x="52" y="15"/>
              </a:cxn>
              <a:cxn ang="0">
                <a:pos x="56" y="117"/>
              </a:cxn>
              <a:cxn ang="0">
                <a:pos x="60" y="96"/>
              </a:cxn>
              <a:cxn ang="0">
                <a:pos x="64" y="117"/>
              </a:cxn>
              <a:cxn ang="0">
                <a:pos x="67" y="49"/>
              </a:cxn>
              <a:cxn ang="0">
                <a:pos x="71" y="33"/>
              </a:cxn>
              <a:cxn ang="0">
                <a:pos x="75" y="21"/>
              </a:cxn>
              <a:cxn ang="0">
                <a:pos x="79" y="49"/>
              </a:cxn>
              <a:cxn ang="0">
                <a:pos x="82" y="21"/>
              </a:cxn>
              <a:cxn ang="0">
                <a:pos x="90" y="45"/>
              </a:cxn>
              <a:cxn ang="0">
                <a:pos x="94" y="97"/>
              </a:cxn>
              <a:cxn ang="0">
                <a:pos x="97" y="22"/>
              </a:cxn>
              <a:cxn ang="0">
                <a:pos x="101" y="37"/>
              </a:cxn>
              <a:cxn ang="0">
                <a:pos x="105" y="21"/>
              </a:cxn>
              <a:cxn ang="0">
                <a:pos x="109" y="37"/>
              </a:cxn>
              <a:cxn ang="0">
                <a:pos x="112" y="87"/>
              </a:cxn>
              <a:cxn ang="0">
                <a:pos x="116" y="40"/>
              </a:cxn>
              <a:cxn ang="0">
                <a:pos x="120" y="121"/>
              </a:cxn>
              <a:cxn ang="0">
                <a:pos x="127" y="21"/>
              </a:cxn>
              <a:cxn ang="0">
                <a:pos x="131" y="30"/>
              </a:cxn>
              <a:cxn ang="0">
                <a:pos x="135" y="13"/>
              </a:cxn>
              <a:cxn ang="0">
                <a:pos x="139" y="28"/>
              </a:cxn>
              <a:cxn ang="0">
                <a:pos x="142" y="84"/>
              </a:cxn>
              <a:cxn ang="0">
                <a:pos x="146" y="61"/>
              </a:cxn>
              <a:cxn ang="0">
                <a:pos x="150" y="6"/>
              </a:cxn>
              <a:cxn ang="0">
                <a:pos x="154" y="103"/>
              </a:cxn>
              <a:cxn ang="0">
                <a:pos x="157" y="39"/>
              </a:cxn>
              <a:cxn ang="0">
                <a:pos x="165" y="7"/>
              </a:cxn>
              <a:cxn ang="0">
                <a:pos x="169" y="15"/>
              </a:cxn>
            </a:cxnLst>
            <a:rect l="0" t="0" r="r" b="b"/>
            <a:pathLst>
              <a:path w="169" h="127">
                <a:moveTo>
                  <a:pt x="0" y="28"/>
                </a:moveTo>
                <a:lnTo>
                  <a:pt x="0" y="31"/>
                </a:lnTo>
                <a:lnTo>
                  <a:pt x="4" y="28"/>
                </a:lnTo>
                <a:lnTo>
                  <a:pt x="4" y="42"/>
                </a:lnTo>
                <a:lnTo>
                  <a:pt x="4" y="40"/>
                </a:lnTo>
                <a:lnTo>
                  <a:pt x="8" y="36"/>
                </a:lnTo>
                <a:lnTo>
                  <a:pt x="8" y="109"/>
                </a:lnTo>
                <a:lnTo>
                  <a:pt x="8" y="31"/>
                </a:lnTo>
                <a:lnTo>
                  <a:pt x="8" y="106"/>
                </a:lnTo>
                <a:lnTo>
                  <a:pt x="11" y="93"/>
                </a:lnTo>
                <a:lnTo>
                  <a:pt x="11" y="67"/>
                </a:lnTo>
                <a:lnTo>
                  <a:pt x="11" y="69"/>
                </a:lnTo>
                <a:lnTo>
                  <a:pt x="15" y="75"/>
                </a:lnTo>
                <a:lnTo>
                  <a:pt x="15" y="87"/>
                </a:lnTo>
                <a:lnTo>
                  <a:pt x="15" y="45"/>
                </a:lnTo>
                <a:lnTo>
                  <a:pt x="19" y="49"/>
                </a:lnTo>
                <a:lnTo>
                  <a:pt x="19" y="60"/>
                </a:lnTo>
                <a:lnTo>
                  <a:pt x="19" y="43"/>
                </a:lnTo>
                <a:lnTo>
                  <a:pt x="23" y="42"/>
                </a:lnTo>
                <a:lnTo>
                  <a:pt x="23" y="25"/>
                </a:lnTo>
                <a:lnTo>
                  <a:pt x="26" y="25"/>
                </a:lnTo>
                <a:lnTo>
                  <a:pt x="26" y="21"/>
                </a:lnTo>
                <a:lnTo>
                  <a:pt x="26" y="40"/>
                </a:lnTo>
                <a:lnTo>
                  <a:pt x="30" y="46"/>
                </a:lnTo>
                <a:lnTo>
                  <a:pt x="30" y="67"/>
                </a:lnTo>
                <a:lnTo>
                  <a:pt x="34" y="78"/>
                </a:lnTo>
                <a:lnTo>
                  <a:pt x="34" y="84"/>
                </a:lnTo>
                <a:lnTo>
                  <a:pt x="34" y="75"/>
                </a:lnTo>
                <a:lnTo>
                  <a:pt x="34" y="75"/>
                </a:lnTo>
                <a:lnTo>
                  <a:pt x="38" y="79"/>
                </a:lnTo>
                <a:lnTo>
                  <a:pt x="38" y="34"/>
                </a:lnTo>
                <a:lnTo>
                  <a:pt x="38" y="40"/>
                </a:lnTo>
                <a:lnTo>
                  <a:pt x="41" y="36"/>
                </a:lnTo>
                <a:lnTo>
                  <a:pt x="41" y="102"/>
                </a:lnTo>
                <a:lnTo>
                  <a:pt x="45" y="111"/>
                </a:lnTo>
                <a:lnTo>
                  <a:pt x="45" y="126"/>
                </a:lnTo>
                <a:lnTo>
                  <a:pt x="45" y="100"/>
                </a:lnTo>
                <a:lnTo>
                  <a:pt x="49" y="79"/>
                </a:lnTo>
                <a:lnTo>
                  <a:pt x="49" y="52"/>
                </a:lnTo>
                <a:lnTo>
                  <a:pt x="49" y="57"/>
                </a:lnTo>
                <a:lnTo>
                  <a:pt x="52" y="36"/>
                </a:lnTo>
                <a:lnTo>
                  <a:pt x="52" y="15"/>
                </a:lnTo>
                <a:lnTo>
                  <a:pt x="52" y="30"/>
                </a:lnTo>
                <a:lnTo>
                  <a:pt x="56" y="30"/>
                </a:lnTo>
                <a:lnTo>
                  <a:pt x="56" y="117"/>
                </a:lnTo>
                <a:lnTo>
                  <a:pt x="60" y="112"/>
                </a:lnTo>
                <a:lnTo>
                  <a:pt x="60" y="121"/>
                </a:lnTo>
                <a:lnTo>
                  <a:pt x="60" y="96"/>
                </a:lnTo>
                <a:lnTo>
                  <a:pt x="64" y="48"/>
                </a:lnTo>
                <a:lnTo>
                  <a:pt x="64" y="127"/>
                </a:lnTo>
                <a:lnTo>
                  <a:pt x="64" y="117"/>
                </a:lnTo>
                <a:lnTo>
                  <a:pt x="67" y="114"/>
                </a:lnTo>
                <a:lnTo>
                  <a:pt x="67" y="46"/>
                </a:lnTo>
                <a:lnTo>
                  <a:pt x="67" y="49"/>
                </a:lnTo>
                <a:lnTo>
                  <a:pt x="71" y="39"/>
                </a:lnTo>
                <a:lnTo>
                  <a:pt x="71" y="45"/>
                </a:lnTo>
                <a:lnTo>
                  <a:pt x="71" y="33"/>
                </a:lnTo>
                <a:lnTo>
                  <a:pt x="71" y="40"/>
                </a:lnTo>
                <a:lnTo>
                  <a:pt x="75" y="36"/>
                </a:lnTo>
                <a:lnTo>
                  <a:pt x="75" y="21"/>
                </a:lnTo>
                <a:lnTo>
                  <a:pt x="79" y="27"/>
                </a:lnTo>
                <a:lnTo>
                  <a:pt x="79" y="19"/>
                </a:lnTo>
                <a:lnTo>
                  <a:pt x="79" y="49"/>
                </a:lnTo>
                <a:lnTo>
                  <a:pt x="82" y="54"/>
                </a:lnTo>
                <a:lnTo>
                  <a:pt x="82" y="10"/>
                </a:lnTo>
                <a:lnTo>
                  <a:pt x="82" y="21"/>
                </a:lnTo>
                <a:lnTo>
                  <a:pt x="86" y="12"/>
                </a:lnTo>
                <a:lnTo>
                  <a:pt x="86" y="51"/>
                </a:lnTo>
                <a:lnTo>
                  <a:pt x="90" y="45"/>
                </a:lnTo>
                <a:lnTo>
                  <a:pt x="90" y="55"/>
                </a:lnTo>
                <a:lnTo>
                  <a:pt x="94" y="63"/>
                </a:lnTo>
                <a:lnTo>
                  <a:pt x="94" y="97"/>
                </a:lnTo>
                <a:lnTo>
                  <a:pt x="94" y="58"/>
                </a:lnTo>
                <a:lnTo>
                  <a:pt x="94" y="63"/>
                </a:lnTo>
                <a:lnTo>
                  <a:pt x="97" y="22"/>
                </a:lnTo>
                <a:lnTo>
                  <a:pt x="97" y="19"/>
                </a:lnTo>
                <a:lnTo>
                  <a:pt x="97" y="28"/>
                </a:lnTo>
                <a:lnTo>
                  <a:pt x="101" y="37"/>
                </a:lnTo>
                <a:lnTo>
                  <a:pt x="101" y="16"/>
                </a:lnTo>
                <a:lnTo>
                  <a:pt x="101" y="19"/>
                </a:lnTo>
                <a:lnTo>
                  <a:pt x="105" y="21"/>
                </a:lnTo>
                <a:lnTo>
                  <a:pt x="105" y="34"/>
                </a:lnTo>
                <a:lnTo>
                  <a:pt x="105" y="22"/>
                </a:lnTo>
                <a:lnTo>
                  <a:pt x="109" y="37"/>
                </a:lnTo>
                <a:lnTo>
                  <a:pt x="109" y="67"/>
                </a:lnTo>
                <a:lnTo>
                  <a:pt x="112" y="76"/>
                </a:lnTo>
                <a:lnTo>
                  <a:pt x="112" y="87"/>
                </a:lnTo>
                <a:lnTo>
                  <a:pt x="112" y="52"/>
                </a:lnTo>
                <a:lnTo>
                  <a:pt x="116" y="45"/>
                </a:lnTo>
                <a:lnTo>
                  <a:pt x="116" y="40"/>
                </a:lnTo>
                <a:lnTo>
                  <a:pt x="116" y="48"/>
                </a:lnTo>
                <a:lnTo>
                  <a:pt x="120" y="46"/>
                </a:lnTo>
                <a:lnTo>
                  <a:pt x="120" y="121"/>
                </a:lnTo>
                <a:lnTo>
                  <a:pt x="124" y="124"/>
                </a:lnTo>
                <a:lnTo>
                  <a:pt x="124" y="39"/>
                </a:lnTo>
                <a:lnTo>
                  <a:pt x="127" y="21"/>
                </a:lnTo>
                <a:lnTo>
                  <a:pt x="127" y="34"/>
                </a:lnTo>
                <a:lnTo>
                  <a:pt x="127" y="15"/>
                </a:lnTo>
                <a:lnTo>
                  <a:pt x="131" y="30"/>
                </a:lnTo>
                <a:lnTo>
                  <a:pt x="131" y="22"/>
                </a:lnTo>
                <a:lnTo>
                  <a:pt x="131" y="46"/>
                </a:lnTo>
                <a:lnTo>
                  <a:pt x="135" y="13"/>
                </a:lnTo>
                <a:lnTo>
                  <a:pt x="135" y="0"/>
                </a:lnTo>
                <a:lnTo>
                  <a:pt x="135" y="15"/>
                </a:lnTo>
                <a:lnTo>
                  <a:pt x="139" y="28"/>
                </a:lnTo>
                <a:lnTo>
                  <a:pt x="139" y="91"/>
                </a:lnTo>
                <a:lnTo>
                  <a:pt x="139" y="90"/>
                </a:lnTo>
                <a:lnTo>
                  <a:pt x="142" y="84"/>
                </a:lnTo>
                <a:lnTo>
                  <a:pt x="142" y="99"/>
                </a:lnTo>
                <a:lnTo>
                  <a:pt x="142" y="73"/>
                </a:lnTo>
                <a:lnTo>
                  <a:pt x="146" y="61"/>
                </a:lnTo>
                <a:lnTo>
                  <a:pt x="146" y="22"/>
                </a:lnTo>
                <a:lnTo>
                  <a:pt x="150" y="24"/>
                </a:lnTo>
                <a:lnTo>
                  <a:pt x="150" y="6"/>
                </a:lnTo>
                <a:lnTo>
                  <a:pt x="150" y="42"/>
                </a:lnTo>
                <a:lnTo>
                  <a:pt x="154" y="73"/>
                </a:lnTo>
                <a:lnTo>
                  <a:pt x="154" y="103"/>
                </a:lnTo>
                <a:lnTo>
                  <a:pt x="157" y="100"/>
                </a:lnTo>
                <a:lnTo>
                  <a:pt x="157" y="114"/>
                </a:lnTo>
                <a:lnTo>
                  <a:pt x="157" y="39"/>
                </a:lnTo>
                <a:lnTo>
                  <a:pt x="161" y="43"/>
                </a:lnTo>
                <a:lnTo>
                  <a:pt x="161" y="0"/>
                </a:lnTo>
                <a:lnTo>
                  <a:pt x="165" y="7"/>
                </a:lnTo>
                <a:lnTo>
                  <a:pt x="165" y="9"/>
                </a:lnTo>
                <a:lnTo>
                  <a:pt x="165" y="7"/>
                </a:lnTo>
                <a:lnTo>
                  <a:pt x="169" y="15"/>
                </a:lnTo>
                <a:lnTo>
                  <a:pt x="169" y="19"/>
                </a:lnTo>
                <a:lnTo>
                  <a:pt x="169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2646363" y="1847850"/>
            <a:ext cx="261938" cy="171450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7" y="40"/>
              </a:cxn>
              <a:cxn ang="0">
                <a:pos x="15" y="36"/>
              </a:cxn>
              <a:cxn ang="0">
                <a:pos x="18" y="1"/>
              </a:cxn>
              <a:cxn ang="0">
                <a:pos x="22" y="51"/>
              </a:cxn>
              <a:cxn ang="0">
                <a:pos x="26" y="73"/>
              </a:cxn>
              <a:cxn ang="0">
                <a:pos x="30" y="15"/>
              </a:cxn>
              <a:cxn ang="0">
                <a:pos x="33" y="31"/>
              </a:cxn>
              <a:cxn ang="0">
                <a:pos x="41" y="49"/>
              </a:cxn>
              <a:cxn ang="0">
                <a:pos x="45" y="24"/>
              </a:cxn>
              <a:cxn ang="0">
                <a:pos x="45" y="12"/>
              </a:cxn>
              <a:cxn ang="0">
                <a:pos x="48" y="45"/>
              </a:cxn>
              <a:cxn ang="0">
                <a:pos x="52" y="39"/>
              </a:cxn>
              <a:cxn ang="0">
                <a:pos x="56" y="78"/>
              </a:cxn>
              <a:cxn ang="0">
                <a:pos x="60" y="43"/>
              </a:cxn>
              <a:cxn ang="0">
                <a:pos x="67" y="82"/>
              </a:cxn>
              <a:cxn ang="0">
                <a:pos x="71" y="34"/>
              </a:cxn>
              <a:cxn ang="0">
                <a:pos x="75" y="22"/>
              </a:cxn>
              <a:cxn ang="0">
                <a:pos x="78" y="78"/>
              </a:cxn>
              <a:cxn ang="0">
                <a:pos x="82" y="45"/>
              </a:cxn>
              <a:cxn ang="0">
                <a:pos x="86" y="27"/>
              </a:cxn>
              <a:cxn ang="0">
                <a:pos x="90" y="84"/>
              </a:cxn>
              <a:cxn ang="0">
                <a:pos x="93" y="100"/>
              </a:cxn>
              <a:cxn ang="0">
                <a:pos x="97" y="79"/>
              </a:cxn>
              <a:cxn ang="0">
                <a:pos x="101" y="49"/>
              </a:cxn>
              <a:cxn ang="0">
                <a:pos x="105" y="48"/>
              </a:cxn>
              <a:cxn ang="0">
                <a:pos x="108" y="81"/>
              </a:cxn>
              <a:cxn ang="0">
                <a:pos x="112" y="78"/>
              </a:cxn>
              <a:cxn ang="0">
                <a:pos x="116" y="64"/>
              </a:cxn>
              <a:cxn ang="0">
                <a:pos x="120" y="69"/>
              </a:cxn>
              <a:cxn ang="0">
                <a:pos x="123" y="37"/>
              </a:cxn>
              <a:cxn ang="0">
                <a:pos x="127" y="48"/>
              </a:cxn>
              <a:cxn ang="0">
                <a:pos x="131" y="63"/>
              </a:cxn>
              <a:cxn ang="0">
                <a:pos x="135" y="46"/>
              </a:cxn>
              <a:cxn ang="0">
                <a:pos x="138" y="40"/>
              </a:cxn>
              <a:cxn ang="0">
                <a:pos x="142" y="52"/>
              </a:cxn>
              <a:cxn ang="0">
                <a:pos x="142" y="48"/>
              </a:cxn>
              <a:cxn ang="0">
                <a:pos x="150" y="100"/>
              </a:cxn>
              <a:cxn ang="0">
                <a:pos x="150" y="93"/>
              </a:cxn>
              <a:cxn ang="0">
                <a:pos x="157" y="75"/>
              </a:cxn>
              <a:cxn ang="0">
                <a:pos x="161" y="76"/>
              </a:cxn>
              <a:cxn ang="0">
                <a:pos x="165" y="63"/>
              </a:cxn>
            </a:cxnLst>
            <a:rect l="0" t="0" r="r" b="b"/>
            <a:pathLst>
              <a:path w="165" h="108">
                <a:moveTo>
                  <a:pt x="0" y="1"/>
                </a:moveTo>
                <a:lnTo>
                  <a:pt x="3" y="6"/>
                </a:lnTo>
                <a:lnTo>
                  <a:pt x="3" y="21"/>
                </a:lnTo>
                <a:lnTo>
                  <a:pt x="7" y="25"/>
                </a:lnTo>
                <a:lnTo>
                  <a:pt x="7" y="19"/>
                </a:lnTo>
                <a:lnTo>
                  <a:pt x="7" y="40"/>
                </a:lnTo>
                <a:lnTo>
                  <a:pt x="11" y="52"/>
                </a:lnTo>
                <a:lnTo>
                  <a:pt x="11" y="40"/>
                </a:lnTo>
                <a:lnTo>
                  <a:pt x="15" y="36"/>
                </a:lnTo>
                <a:lnTo>
                  <a:pt x="15" y="6"/>
                </a:lnTo>
                <a:lnTo>
                  <a:pt x="18" y="3"/>
                </a:lnTo>
                <a:lnTo>
                  <a:pt x="18" y="1"/>
                </a:lnTo>
                <a:lnTo>
                  <a:pt x="18" y="19"/>
                </a:lnTo>
                <a:lnTo>
                  <a:pt x="22" y="18"/>
                </a:lnTo>
                <a:lnTo>
                  <a:pt x="22" y="51"/>
                </a:lnTo>
                <a:lnTo>
                  <a:pt x="22" y="49"/>
                </a:lnTo>
                <a:lnTo>
                  <a:pt x="26" y="52"/>
                </a:lnTo>
                <a:lnTo>
                  <a:pt x="26" y="73"/>
                </a:lnTo>
                <a:lnTo>
                  <a:pt x="30" y="87"/>
                </a:lnTo>
                <a:lnTo>
                  <a:pt x="30" y="12"/>
                </a:lnTo>
                <a:lnTo>
                  <a:pt x="30" y="15"/>
                </a:lnTo>
                <a:lnTo>
                  <a:pt x="33" y="18"/>
                </a:lnTo>
                <a:lnTo>
                  <a:pt x="33" y="7"/>
                </a:lnTo>
                <a:lnTo>
                  <a:pt x="33" y="31"/>
                </a:lnTo>
                <a:lnTo>
                  <a:pt x="37" y="33"/>
                </a:lnTo>
                <a:lnTo>
                  <a:pt x="37" y="43"/>
                </a:lnTo>
                <a:lnTo>
                  <a:pt x="41" y="49"/>
                </a:lnTo>
                <a:lnTo>
                  <a:pt x="41" y="54"/>
                </a:lnTo>
                <a:lnTo>
                  <a:pt x="41" y="36"/>
                </a:lnTo>
                <a:lnTo>
                  <a:pt x="45" y="24"/>
                </a:lnTo>
                <a:lnTo>
                  <a:pt x="45" y="27"/>
                </a:lnTo>
                <a:lnTo>
                  <a:pt x="45" y="4"/>
                </a:lnTo>
                <a:lnTo>
                  <a:pt x="45" y="12"/>
                </a:lnTo>
                <a:lnTo>
                  <a:pt x="48" y="7"/>
                </a:lnTo>
                <a:lnTo>
                  <a:pt x="48" y="0"/>
                </a:lnTo>
                <a:lnTo>
                  <a:pt x="48" y="45"/>
                </a:lnTo>
                <a:lnTo>
                  <a:pt x="52" y="63"/>
                </a:lnTo>
                <a:lnTo>
                  <a:pt x="52" y="37"/>
                </a:lnTo>
                <a:lnTo>
                  <a:pt x="52" y="39"/>
                </a:lnTo>
                <a:lnTo>
                  <a:pt x="56" y="27"/>
                </a:lnTo>
                <a:lnTo>
                  <a:pt x="56" y="27"/>
                </a:lnTo>
                <a:lnTo>
                  <a:pt x="56" y="78"/>
                </a:lnTo>
                <a:lnTo>
                  <a:pt x="60" y="87"/>
                </a:lnTo>
                <a:lnTo>
                  <a:pt x="60" y="94"/>
                </a:lnTo>
                <a:lnTo>
                  <a:pt x="60" y="43"/>
                </a:lnTo>
                <a:lnTo>
                  <a:pt x="63" y="21"/>
                </a:lnTo>
                <a:lnTo>
                  <a:pt x="63" y="72"/>
                </a:lnTo>
                <a:lnTo>
                  <a:pt x="67" y="82"/>
                </a:lnTo>
                <a:lnTo>
                  <a:pt x="67" y="12"/>
                </a:lnTo>
                <a:lnTo>
                  <a:pt x="67" y="43"/>
                </a:lnTo>
                <a:lnTo>
                  <a:pt x="71" y="34"/>
                </a:lnTo>
                <a:lnTo>
                  <a:pt x="71" y="6"/>
                </a:lnTo>
                <a:lnTo>
                  <a:pt x="71" y="27"/>
                </a:lnTo>
                <a:lnTo>
                  <a:pt x="75" y="22"/>
                </a:lnTo>
                <a:lnTo>
                  <a:pt x="75" y="58"/>
                </a:lnTo>
                <a:lnTo>
                  <a:pt x="78" y="63"/>
                </a:lnTo>
                <a:lnTo>
                  <a:pt x="78" y="78"/>
                </a:lnTo>
                <a:lnTo>
                  <a:pt x="78" y="63"/>
                </a:lnTo>
                <a:lnTo>
                  <a:pt x="82" y="64"/>
                </a:lnTo>
                <a:lnTo>
                  <a:pt x="82" y="45"/>
                </a:lnTo>
                <a:lnTo>
                  <a:pt x="82" y="49"/>
                </a:lnTo>
                <a:lnTo>
                  <a:pt x="86" y="45"/>
                </a:lnTo>
                <a:lnTo>
                  <a:pt x="86" y="27"/>
                </a:lnTo>
                <a:lnTo>
                  <a:pt x="86" y="46"/>
                </a:lnTo>
                <a:lnTo>
                  <a:pt x="90" y="70"/>
                </a:lnTo>
                <a:lnTo>
                  <a:pt x="90" y="84"/>
                </a:lnTo>
                <a:lnTo>
                  <a:pt x="90" y="45"/>
                </a:lnTo>
                <a:lnTo>
                  <a:pt x="93" y="40"/>
                </a:lnTo>
                <a:lnTo>
                  <a:pt x="93" y="100"/>
                </a:lnTo>
                <a:lnTo>
                  <a:pt x="93" y="99"/>
                </a:lnTo>
                <a:lnTo>
                  <a:pt x="97" y="106"/>
                </a:lnTo>
                <a:lnTo>
                  <a:pt x="97" y="79"/>
                </a:lnTo>
                <a:lnTo>
                  <a:pt x="97" y="84"/>
                </a:lnTo>
                <a:lnTo>
                  <a:pt x="101" y="70"/>
                </a:lnTo>
                <a:lnTo>
                  <a:pt x="101" y="49"/>
                </a:lnTo>
                <a:lnTo>
                  <a:pt x="101" y="58"/>
                </a:lnTo>
                <a:lnTo>
                  <a:pt x="105" y="36"/>
                </a:lnTo>
                <a:lnTo>
                  <a:pt x="105" y="48"/>
                </a:lnTo>
                <a:lnTo>
                  <a:pt x="105" y="45"/>
                </a:lnTo>
                <a:lnTo>
                  <a:pt x="108" y="49"/>
                </a:lnTo>
                <a:lnTo>
                  <a:pt x="108" y="81"/>
                </a:lnTo>
                <a:lnTo>
                  <a:pt x="108" y="70"/>
                </a:lnTo>
                <a:lnTo>
                  <a:pt x="112" y="75"/>
                </a:lnTo>
                <a:lnTo>
                  <a:pt x="112" y="78"/>
                </a:lnTo>
                <a:lnTo>
                  <a:pt x="112" y="60"/>
                </a:lnTo>
                <a:lnTo>
                  <a:pt x="116" y="55"/>
                </a:lnTo>
                <a:lnTo>
                  <a:pt x="116" y="64"/>
                </a:lnTo>
                <a:lnTo>
                  <a:pt x="116" y="43"/>
                </a:lnTo>
                <a:lnTo>
                  <a:pt x="116" y="63"/>
                </a:lnTo>
                <a:lnTo>
                  <a:pt x="120" y="69"/>
                </a:lnTo>
                <a:lnTo>
                  <a:pt x="120" y="42"/>
                </a:lnTo>
                <a:lnTo>
                  <a:pt x="123" y="39"/>
                </a:lnTo>
                <a:lnTo>
                  <a:pt x="123" y="37"/>
                </a:lnTo>
                <a:lnTo>
                  <a:pt x="123" y="58"/>
                </a:lnTo>
                <a:lnTo>
                  <a:pt x="127" y="60"/>
                </a:lnTo>
                <a:lnTo>
                  <a:pt x="127" y="48"/>
                </a:lnTo>
                <a:lnTo>
                  <a:pt x="127" y="52"/>
                </a:lnTo>
                <a:lnTo>
                  <a:pt x="131" y="52"/>
                </a:lnTo>
                <a:lnTo>
                  <a:pt x="131" y="63"/>
                </a:lnTo>
                <a:lnTo>
                  <a:pt x="131" y="46"/>
                </a:lnTo>
                <a:lnTo>
                  <a:pt x="135" y="43"/>
                </a:lnTo>
                <a:lnTo>
                  <a:pt x="135" y="46"/>
                </a:lnTo>
                <a:lnTo>
                  <a:pt x="135" y="40"/>
                </a:lnTo>
                <a:lnTo>
                  <a:pt x="135" y="40"/>
                </a:lnTo>
                <a:lnTo>
                  <a:pt x="138" y="40"/>
                </a:lnTo>
                <a:lnTo>
                  <a:pt x="138" y="36"/>
                </a:lnTo>
                <a:lnTo>
                  <a:pt x="138" y="55"/>
                </a:lnTo>
                <a:lnTo>
                  <a:pt x="142" y="52"/>
                </a:lnTo>
                <a:lnTo>
                  <a:pt x="142" y="60"/>
                </a:lnTo>
                <a:lnTo>
                  <a:pt x="142" y="46"/>
                </a:lnTo>
                <a:lnTo>
                  <a:pt x="142" y="48"/>
                </a:lnTo>
                <a:lnTo>
                  <a:pt x="146" y="61"/>
                </a:lnTo>
                <a:lnTo>
                  <a:pt x="146" y="97"/>
                </a:lnTo>
                <a:lnTo>
                  <a:pt x="150" y="100"/>
                </a:lnTo>
                <a:lnTo>
                  <a:pt x="150" y="108"/>
                </a:lnTo>
                <a:lnTo>
                  <a:pt x="150" y="84"/>
                </a:lnTo>
                <a:lnTo>
                  <a:pt x="150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75"/>
                </a:lnTo>
                <a:lnTo>
                  <a:pt x="157" y="85"/>
                </a:lnTo>
                <a:lnTo>
                  <a:pt x="157" y="66"/>
                </a:lnTo>
                <a:lnTo>
                  <a:pt x="161" y="76"/>
                </a:lnTo>
                <a:lnTo>
                  <a:pt x="161" y="58"/>
                </a:lnTo>
                <a:lnTo>
                  <a:pt x="161" y="61"/>
                </a:lnTo>
                <a:lnTo>
                  <a:pt x="165" y="63"/>
                </a:lnTo>
                <a:lnTo>
                  <a:pt x="165" y="58"/>
                </a:lnTo>
                <a:lnTo>
                  <a:pt x="165" y="6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2908300" y="1816100"/>
            <a:ext cx="273050" cy="185738"/>
          </a:xfrm>
          <a:custGeom>
            <a:avLst/>
            <a:gdLst/>
            <a:ahLst/>
            <a:cxnLst>
              <a:cxn ang="0">
                <a:pos x="3" y="75"/>
              </a:cxn>
              <a:cxn ang="0">
                <a:pos x="7" y="81"/>
              </a:cxn>
              <a:cxn ang="0">
                <a:pos x="11" y="86"/>
              </a:cxn>
              <a:cxn ang="0">
                <a:pos x="15" y="92"/>
              </a:cxn>
              <a:cxn ang="0">
                <a:pos x="22" y="110"/>
              </a:cxn>
              <a:cxn ang="0">
                <a:pos x="26" y="69"/>
              </a:cxn>
              <a:cxn ang="0">
                <a:pos x="30" y="65"/>
              </a:cxn>
              <a:cxn ang="0">
                <a:pos x="33" y="50"/>
              </a:cxn>
              <a:cxn ang="0">
                <a:pos x="37" y="23"/>
              </a:cxn>
              <a:cxn ang="0">
                <a:pos x="41" y="38"/>
              </a:cxn>
              <a:cxn ang="0">
                <a:pos x="44" y="27"/>
              </a:cxn>
              <a:cxn ang="0">
                <a:pos x="52" y="47"/>
              </a:cxn>
              <a:cxn ang="0">
                <a:pos x="56" y="69"/>
              </a:cxn>
              <a:cxn ang="0">
                <a:pos x="59" y="9"/>
              </a:cxn>
              <a:cxn ang="0">
                <a:pos x="63" y="12"/>
              </a:cxn>
              <a:cxn ang="0">
                <a:pos x="67" y="87"/>
              </a:cxn>
              <a:cxn ang="0">
                <a:pos x="71" y="42"/>
              </a:cxn>
              <a:cxn ang="0">
                <a:pos x="74" y="44"/>
              </a:cxn>
              <a:cxn ang="0">
                <a:pos x="78" y="32"/>
              </a:cxn>
              <a:cxn ang="0">
                <a:pos x="82" y="60"/>
              </a:cxn>
              <a:cxn ang="0">
                <a:pos x="86" y="75"/>
              </a:cxn>
              <a:cxn ang="0">
                <a:pos x="89" y="51"/>
              </a:cxn>
              <a:cxn ang="0">
                <a:pos x="93" y="87"/>
              </a:cxn>
              <a:cxn ang="0">
                <a:pos x="97" y="83"/>
              </a:cxn>
              <a:cxn ang="0">
                <a:pos x="104" y="41"/>
              </a:cxn>
              <a:cxn ang="0">
                <a:pos x="108" y="33"/>
              </a:cxn>
              <a:cxn ang="0">
                <a:pos x="108" y="35"/>
              </a:cxn>
              <a:cxn ang="0">
                <a:pos x="116" y="57"/>
              </a:cxn>
              <a:cxn ang="0">
                <a:pos x="119" y="72"/>
              </a:cxn>
              <a:cxn ang="0">
                <a:pos x="123" y="65"/>
              </a:cxn>
              <a:cxn ang="0">
                <a:pos x="127" y="89"/>
              </a:cxn>
              <a:cxn ang="0">
                <a:pos x="131" y="90"/>
              </a:cxn>
              <a:cxn ang="0">
                <a:pos x="134" y="68"/>
              </a:cxn>
              <a:cxn ang="0">
                <a:pos x="138" y="62"/>
              </a:cxn>
              <a:cxn ang="0">
                <a:pos x="138" y="80"/>
              </a:cxn>
              <a:cxn ang="0">
                <a:pos x="142" y="111"/>
              </a:cxn>
              <a:cxn ang="0">
                <a:pos x="149" y="56"/>
              </a:cxn>
              <a:cxn ang="0">
                <a:pos x="153" y="57"/>
              </a:cxn>
              <a:cxn ang="0">
                <a:pos x="157" y="60"/>
              </a:cxn>
              <a:cxn ang="0">
                <a:pos x="161" y="51"/>
              </a:cxn>
              <a:cxn ang="0">
                <a:pos x="164" y="63"/>
              </a:cxn>
              <a:cxn ang="0">
                <a:pos x="168" y="66"/>
              </a:cxn>
            </a:cxnLst>
            <a:rect l="0" t="0" r="r" b="b"/>
            <a:pathLst>
              <a:path w="172" h="117">
                <a:moveTo>
                  <a:pt x="0" y="86"/>
                </a:moveTo>
                <a:lnTo>
                  <a:pt x="3" y="83"/>
                </a:lnTo>
                <a:lnTo>
                  <a:pt x="3" y="75"/>
                </a:lnTo>
                <a:lnTo>
                  <a:pt x="3" y="77"/>
                </a:lnTo>
                <a:lnTo>
                  <a:pt x="7" y="72"/>
                </a:lnTo>
                <a:lnTo>
                  <a:pt x="7" y="81"/>
                </a:lnTo>
                <a:lnTo>
                  <a:pt x="7" y="77"/>
                </a:lnTo>
                <a:lnTo>
                  <a:pt x="11" y="75"/>
                </a:lnTo>
                <a:lnTo>
                  <a:pt x="11" y="86"/>
                </a:lnTo>
                <a:lnTo>
                  <a:pt x="11" y="84"/>
                </a:lnTo>
                <a:lnTo>
                  <a:pt x="15" y="78"/>
                </a:lnTo>
                <a:lnTo>
                  <a:pt x="15" y="92"/>
                </a:lnTo>
                <a:lnTo>
                  <a:pt x="18" y="86"/>
                </a:lnTo>
                <a:lnTo>
                  <a:pt x="18" y="105"/>
                </a:lnTo>
                <a:lnTo>
                  <a:pt x="22" y="110"/>
                </a:lnTo>
                <a:lnTo>
                  <a:pt x="22" y="117"/>
                </a:lnTo>
                <a:lnTo>
                  <a:pt x="22" y="80"/>
                </a:lnTo>
                <a:lnTo>
                  <a:pt x="26" y="69"/>
                </a:lnTo>
                <a:lnTo>
                  <a:pt x="26" y="27"/>
                </a:lnTo>
                <a:lnTo>
                  <a:pt x="30" y="21"/>
                </a:lnTo>
                <a:lnTo>
                  <a:pt x="30" y="65"/>
                </a:lnTo>
                <a:lnTo>
                  <a:pt x="33" y="74"/>
                </a:lnTo>
                <a:lnTo>
                  <a:pt x="33" y="83"/>
                </a:lnTo>
                <a:lnTo>
                  <a:pt x="33" y="50"/>
                </a:lnTo>
                <a:lnTo>
                  <a:pt x="37" y="48"/>
                </a:lnTo>
                <a:lnTo>
                  <a:pt x="37" y="21"/>
                </a:lnTo>
                <a:lnTo>
                  <a:pt x="37" y="23"/>
                </a:lnTo>
                <a:lnTo>
                  <a:pt x="41" y="17"/>
                </a:lnTo>
                <a:lnTo>
                  <a:pt x="41" y="15"/>
                </a:lnTo>
                <a:lnTo>
                  <a:pt x="41" y="38"/>
                </a:lnTo>
                <a:lnTo>
                  <a:pt x="44" y="42"/>
                </a:lnTo>
                <a:lnTo>
                  <a:pt x="44" y="50"/>
                </a:lnTo>
                <a:lnTo>
                  <a:pt x="44" y="27"/>
                </a:lnTo>
                <a:lnTo>
                  <a:pt x="48" y="24"/>
                </a:lnTo>
                <a:lnTo>
                  <a:pt x="48" y="45"/>
                </a:lnTo>
                <a:lnTo>
                  <a:pt x="52" y="47"/>
                </a:lnTo>
                <a:lnTo>
                  <a:pt x="52" y="33"/>
                </a:lnTo>
                <a:lnTo>
                  <a:pt x="52" y="57"/>
                </a:lnTo>
                <a:lnTo>
                  <a:pt x="56" y="69"/>
                </a:lnTo>
                <a:lnTo>
                  <a:pt x="56" y="35"/>
                </a:lnTo>
                <a:lnTo>
                  <a:pt x="56" y="44"/>
                </a:lnTo>
                <a:lnTo>
                  <a:pt x="59" y="9"/>
                </a:lnTo>
                <a:lnTo>
                  <a:pt x="59" y="0"/>
                </a:lnTo>
                <a:lnTo>
                  <a:pt x="59" y="5"/>
                </a:lnTo>
                <a:lnTo>
                  <a:pt x="63" y="12"/>
                </a:lnTo>
                <a:lnTo>
                  <a:pt x="63" y="36"/>
                </a:lnTo>
                <a:lnTo>
                  <a:pt x="67" y="44"/>
                </a:lnTo>
                <a:lnTo>
                  <a:pt x="67" y="87"/>
                </a:lnTo>
                <a:lnTo>
                  <a:pt x="67" y="81"/>
                </a:lnTo>
                <a:lnTo>
                  <a:pt x="71" y="78"/>
                </a:lnTo>
                <a:lnTo>
                  <a:pt x="71" y="42"/>
                </a:lnTo>
                <a:lnTo>
                  <a:pt x="74" y="36"/>
                </a:lnTo>
                <a:lnTo>
                  <a:pt x="74" y="47"/>
                </a:lnTo>
                <a:lnTo>
                  <a:pt x="74" y="44"/>
                </a:lnTo>
                <a:lnTo>
                  <a:pt x="78" y="27"/>
                </a:lnTo>
                <a:lnTo>
                  <a:pt x="78" y="14"/>
                </a:lnTo>
                <a:lnTo>
                  <a:pt x="78" y="32"/>
                </a:lnTo>
                <a:lnTo>
                  <a:pt x="82" y="33"/>
                </a:lnTo>
                <a:lnTo>
                  <a:pt x="82" y="78"/>
                </a:lnTo>
                <a:lnTo>
                  <a:pt x="82" y="60"/>
                </a:lnTo>
                <a:lnTo>
                  <a:pt x="86" y="59"/>
                </a:lnTo>
                <a:lnTo>
                  <a:pt x="86" y="51"/>
                </a:lnTo>
                <a:lnTo>
                  <a:pt x="86" y="75"/>
                </a:lnTo>
                <a:lnTo>
                  <a:pt x="89" y="93"/>
                </a:lnTo>
                <a:lnTo>
                  <a:pt x="89" y="104"/>
                </a:lnTo>
                <a:lnTo>
                  <a:pt x="89" y="51"/>
                </a:lnTo>
                <a:lnTo>
                  <a:pt x="93" y="30"/>
                </a:lnTo>
                <a:lnTo>
                  <a:pt x="93" y="30"/>
                </a:lnTo>
                <a:lnTo>
                  <a:pt x="93" y="87"/>
                </a:lnTo>
                <a:lnTo>
                  <a:pt x="97" y="84"/>
                </a:lnTo>
                <a:lnTo>
                  <a:pt x="97" y="92"/>
                </a:lnTo>
                <a:lnTo>
                  <a:pt x="97" y="83"/>
                </a:lnTo>
                <a:lnTo>
                  <a:pt x="101" y="78"/>
                </a:lnTo>
                <a:lnTo>
                  <a:pt x="101" y="38"/>
                </a:lnTo>
                <a:lnTo>
                  <a:pt x="104" y="41"/>
                </a:lnTo>
                <a:lnTo>
                  <a:pt x="104" y="32"/>
                </a:lnTo>
                <a:lnTo>
                  <a:pt x="104" y="36"/>
                </a:lnTo>
                <a:lnTo>
                  <a:pt x="108" y="33"/>
                </a:lnTo>
                <a:lnTo>
                  <a:pt x="108" y="36"/>
                </a:lnTo>
                <a:lnTo>
                  <a:pt x="108" y="26"/>
                </a:lnTo>
                <a:lnTo>
                  <a:pt x="108" y="35"/>
                </a:lnTo>
                <a:lnTo>
                  <a:pt x="112" y="30"/>
                </a:lnTo>
                <a:lnTo>
                  <a:pt x="112" y="51"/>
                </a:lnTo>
                <a:lnTo>
                  <a:pt x="116" y="57"/>
                </a:lnTo>
                <a:lnTo>
                  <a:pt x="116" y="35"/>
                </a:lnTo>
                <a:lnTo>
                  <a:pt x="119" y="44"/>
                </a:lnTo>
                <a:lnTo>
                  <a:pt x="119" y="72"/>
                </a:lnTo>
                <a:lnTo>
                  <a:pt x="119" y="66"/>
                </a:lnTo>
                <a:lnTo>
                  <a:pt x="123" y="72"/>
                </a:lnTo>
                <a:lnTo>
                  <a:pt x="123" y="65"/>
                </a:lnTo>
                <a:lnTo>
                  <a:pt x="123" y="81"/>
                </a:lnTo>
                <a:lnTo>
                  <a:pt x="127" y="83"/>
                </a:lnTo>
                <a:lnTo>
                  <a:pt x="127" y="89"/>
                </a:lnTo>
                <a:lnTo>
                  <a:pt x="127" y="80"/>
                </a:lnTo>
                <a:lnTo>
                  <a:pt x="127" y="89"/>
                </a:lnTo>
                <a:lnTo>
                  <a:pt x="131" y="90"/>
                </a:lnTo>
                <a:lnTo>
                  <a:pt x="131" y="62"/>
                </a:lnTo>
                <a:lnTo>
                  <a:pt x="134" y="65"/>
                </a:lnTo>
                <a:lnTo>
                  <a:pt x="134" y="68"/>
                </a:lnTo>
                <a:lnTo>
                  <a:pt x="134" y="60"/>
                </a:lnTo>
                <a:lnTo>
                  <a:pt x="134" y="63"/>
                </a:lnTo>
                <a:lnTo>
                  <a:pt x="138" y="62"/>
                </a:lnTo>
                <a:lnTo>
                  <a:pt x="138" y="81"/>
                </a:lnTo>
                <a:lnTo>
                  <a:pt x="138" y="59"/>
                </a:lnTo>
                <a:lnTo>
                  <a:pt x="138" y="80"/>
                </a:lnTo>
                <a:lnTo>
                  <a:pt x="142" y="95"/>
                </a:lnTo>
                <a:lnTo>
                  <a:pt x="142" y="116"/>
                </a:lnTo>
                <a:lnTo>
                  <a:pt x="142" y="111"/>
                </a:lnTo>
                <a:lnTo>
                  <a:pt x="146" y="98"/>
                </a:lnTo>
                <a:lnTo>
                  <a:pt x="146" y="62"/>
                </a:lnTo>
                <a:lnTo>
                  <a:pt x="149" y="56"/>
                </a:lnTo>
                <a:lnTo>
                  <a:pt x="149" y="20"/>
                </a:lnTo>
                <a:lnTo>
                  <a:pt x="153" y="27"/>
                </a:lnTo>
                <a:lnTo>
                  <a:pt x="153" y="57"/>
                </a:lnTo>
                <a:lnTo>
                  <a:pt x="153" y="51"/>
                </a:lnTo>
                <a:lnTo>
                  <a:pt x="157" y="57"/>
                </a:lnTo>
                <a:lnTo>
                  <a:pt x="157" y="60"/>
                </a:lnTo>
                <a:lnTo>
                  <a:pt x="157" y="50"/>
                </a:lnTo>
                <a:lnTo>
                  <a:pt x="157" y="56"/>
                </a:lnTo>
                <a:lnTo>
                  <a:pt x="161" y="51"/>
                </a:lnTo>
                <a:lnTo>
                  <a:pt x="161" y="77"/>
                </a:lnTo>
                <a:lnTo>
                  <a:pt x="161" y="69"/>
                </a:lnTo>
                <a:lnTo>
                  <a:pt x="164" y="63"/>
                </a:lnTo>
                <a:lnTo>
                  <a:pt x="164" y="54"/>
                </a:lnTo>
                <a:lnTo>
                  <a:pt x="168" y="54"/>
                </a:lnTo>
                <a:lnTo>
                  <a:pt x="168" y="66"/>
                </a:lnTo>
                <a:lnTo>
                  <a:pt x="172" y="69"/>
                </a:lnTo>
                <a:lnTo>
                  <a:pt x="172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181350" y="1830387"/>
            <a:ext cx="273050" cy="179388"/>
          </a:xfrm>
          <a:custGeom>
            <a:avLst/>
            <a:gdLst/>
            <a:ahLst/>
            <a:cxnLst>
              <a:cxn ang="0">
                <a:pos x="4" y="71"/>
              </a:cxn>
              <a:cxn ang="0">
                <a:pos x="7" y="45"/>
              </a:cxn>
              <a:cxn ang="0">
                <a:pos x="11" y="12"/>
              </a:cxn>
              <a:cxn ang="0">
                <a:pos x="19" y="62"/>
              </a:cxn>
              <a:cxn ang="0">
                <a:pos x="22" y="14"/>
              </a:cxn>
              <a:cxn ang="0">
                <a:pos x="26" y="56"/>
              </a:cxn>
              <a:cxn ang="0">
                <a:pos x="30" y="20"/>
              </a:cxn>
              <a:cxn ang="0">
                <a:pos x="34" y="68"/>
              </a:cxn>
              <a:cxn ang="0">
                <a:pos x="37" y="18"/>
              </a:cxn>
              <a:cxn ang="0">
                <a:pos x="41" y="101"/>
              </a:cxn>
              <a:cxn ang="0">
                <a:pos x="49" y="57"/>
              </a:cxn>
              <a:cxn ang="0">
                <a:pos x="52" y="113"/>
              </a:cxn>
              <a:cxn ang="0">
                <a:pos x="56" y="26"/>
              </a:cxn>
              <a:cxn ang="0">
                <a:pos x="60" y="9"/>
              </a:cxn>
              <a:cxn ang="0">
                <a:pos x="64" y="8"/>
              </a:cxn>
              <a:cxn ang="0">
                <a:pos x="67" y="32"/>
              </a:cxn>
              <a:cxn ang="0">
                <a:pos x="71" y="39"/>
              </a:cxn>
              <a:cxn ang="0">
                <a:pos x="75" y="77"/>
              </a:cxn>
              <a:cxn ang="0">
                <a:pos x="79" y="80"/>
              </a:cxn>
              <a:cxn ang="0">
                <a:pos x="82" y="23"/>
              </a:cxn>
              <a:cxn ang="0">
                <a:pos x="90" y="68"/>
              </a:cxn>
              <a:cxn ang="0">
                <a:pos x="94" y="51"/>
              </a:cxn>
              <a:cxn ang="0">
                <a:pos x="97" y="14"/>
              </a:cxn>
              <a:cxn ang="0">
                <a:pos x="101" y="102"/>
              </a:cxn>
              <a:cxn ang="0">
                <a:pos x="105" y="42"/>
              </a:cxn>
              <a:cxn ang="0">
                <a:pos x="109" y="48"/>
              </a:cxn>
              <a:cxn ang="0">
                <a:pos x="116" y="105"/>
              </a:cxn>
              <a:cxn ang="0">
                <a:pos x="120" y="27"/>
              </a:cxn>
              <a:cxn ang="0">
                <a:pos x="124" y="30"/>
              </a:cxn>
              <a:cxn ang="0">
                <a:pos x="127" y="35"/>
              </a:cxn>
              <a:cxn ang="0">
                <a:pos x="131" y="44"/>
              </a:cxn>
              <a:cxn ang="0">
                <a:pos x="135" y="38"/>
              </a:cxn>
              <a:cxn ang="0">
                <a:pos x="139" y="57"/>
              </a:cxn>
              <a:cxn ang="0">
                <a:pos x="142" y="36"/>
              </a:cxn>
              <a:cxn ang="0">
                <a:pos x="146" y="39"/>
              </a:cxn>
              <a:cxn ang="0">
                <a:pos x="150" y="50"/>
              </a:cxn>
              <a:cxn ang="0">
                <a:pos x="154" y="69"/>
              </a:cxn>
              <a:cxn ang="0">
                <a:pos x="157" y="45"/>
              </a:cxn>
              <a:cxn ang="0">
                <a:pos x="161" y="33"/>
              </a:cxn>
              <a:cxn ang="0">
                <a:pos x="165" y="35"/>
              </a:cxn>
              <a:cxn ang="0">
                <a:pos x="169" y="74"/>
              </a:cxn>
              <a:cxn ang="0">
                <a:pos x="172" y="60"/>
              </a:cxn>
            </a:cxnLst>
            <a:rect l="0" t="0" r="r" b="b"/>
            <a:pathLst>
              <a:path w="172" h="113">
                <a:moveTo>
                  <a:pt x="0" y="69"/>
                </a:moveTo>
                <a:lnTo>
                  <a:pt x="4" y="72"/>
                </a:lnTo>
                <a:lnTo>
                  <a:pt x="4" y="71"/>
                </a:lnTo>
                <a:lnTo>
                  <a:pt x="4" y="80"/>
                </a:lnTo>
                <a:lnTo>
                  <a:pt x="7" y="75"/>
                </a:lnTo>
                <a:lnTo>
                  <a:pt x="7" y="45"/>
                </a:lnTo>
                <a:lnTo>
                  <a:pt x="11" y="36"/>
                </a:lnTo>
                <a:lnTo>
                  <a:pt x="11" y="12"/>
                </a:lnTo>
                <a:lnTo>
                  <a:pt x="11" y="12"/>
                </a:lnTo>
                <a:lnTo>
                  <a:pt x="15" y="17"/>
                </a:lnTo>
                <a:lnTo>
                  <a:pt x="15" y="54"/>
                </a:lnTo>
                <a:lnTo>
                  <a:pt x="19" y="62"/>
                </a:lnTo>
                <a:lnTo>
                  <a:pt x="19" y="65"/>
                </a:lnTo>
                <a:lnTo>
                  <a:pt x="19" y="23"/>
                </a:lnTo>
                <a:lnTo>
                  <a:pt x="22" y="14"/>
                </a:lnTo>
                <a:lnTo>
                  <a:pt x="22" y="99"/>
                </a:lnTo>
                <a:lnTo>
                  <a:pt x="26" y="104"/>
                </a:lnTo>
                <a:lnTo>
                  <a:pt x="26" y="56"/>
                </a:lnTo>
                <a:lnTo>
                  <a:pt x="26" y="57"/>
                </a:lnTo>
                <a:lnTo>
                  <a:pt x="30" y="35"/>
                </a:lnTo>
                <a:lnTo>
                  <a:pt x="30" y="20"/>
                </a:lnTo>
                <a:lnTo>
                  <a:pt x="30" y="36"/>
                </a:lnTo>
                <a:lnTo>
                  <a:pt x="34" y="38"/>
                </a:lnTo>
                <a:lnTo>
                  <a:pt x="34" y="68"/>
                </a:lnTo>
                <a:lnTo>
                  <a:pt x="34" y="23"/>
                </a:lnTo>
                <a:lnTo>
                  <a:pt x="37" y="26"/>
                </a:lnTo>
                <a:lnTo>
                  <a:pt x="37" y="18"/>
                </a:lnTo>
                <a:lnTo>
                  <a:pt x="37" y="51"/>
                </a:lnTo>
                <a:lnTo>
                  <a:pt x="41" y="62"/>
                </a:lnTo>
                <a:lnTo>
                  <a:pt x="41" y="101"/>
                </a:lnTo>
                <a:lnTo>
                  <a:pt x="45" y="111"/>
                </a:lnTo>
                <a:lnTo>
                  <a:pt x="45" y="36"/>
                </a:lnTo>
                <a:lnTo>
                  <a:pt x="49" y="57"/>
                </a:lnTo>
                <a:lnTo>
                  <a:pt x="49" y="86"/>
                </a:lnTo>
                <a:lnTo>
                  <a:pt x="52" y="92"/>
                </a:lnTo>
                <a:lnTo>
                  <a:pt x="52" y="113"/>
                </a:lnTo>
                <a:lnTo>
                  <a:pt x="52" y="107"/>
                </a:lnTo>
                <a:lnTo>
                  <a:pt x="56" y="104"/>
                </a:lnTo>
                <a:lnTo>
                  <a:pt x="56" y="26"/>
                </a:lnTo>
                <a:lnTo>
                  <a:pt x="60" y="17"/>
                </a:lnTo>
                <a:lnTo>
                  <a:pt x="60" y="2"/>
                </a:lnTo>
                <a:lnTo>
                  <a:pt x="60" y="9"/>
                </a:lnTo>
                <a:lnTo>
                  <a:pt x="64" y="12"/>
                </a:lnTo>
                <a:lnTo>
                  <a:pt x="64" y="0"/>
                </a:lnTo>
                <a:lnTo>
                  <a:pt x="64" y="8"/>
                </a:lnTo>
                <a:lnTo>
                  <a:pt x="67" y="15"/>
                </a:lnTo>
                <a:lnTo>
                  <a:pt x="67" y="33"/>
                </a:lnTo>
                <a:lnTo>
                  <a:pt x="67" y="32"/>
                </a:lnTo>
                <a:lnTo>
                  <a:pt x="71" y="39"/>
                </a:lnTo>
                <a:lnTo>
                  <a:pt x="71" y="53"/>
                </a:lnTo>
                <a:lnTo>
                  <a:pt x="71" y="39"/>
                </a:lnTo>
                <a:lnTo>
                  <a:pt x="71" y="47"/>
                </a:lnTo>
                <a:lnTo>
                  <a:pt x="75" y="57"/>
                </a:lnTo>
                <a:lnTo>
                  <a:pt x="75" y="77"/>
                </a:lnTo>
                <a:lnTo>
                  <a:pt x="75" y="72"/>
                </a:lnTo>
                <a:lnTo>
                  <a:pt x="79" y="69"/>
                </a:lnTo>
                <a:lnTo>
                  <a:pt x="79" y="80"/>
                </a:lnTo>
                <a:lnTo>
                  <a:pt x="79" y="68"/>
                </a:lnTo>
                <a:lnTo>
                  <a:pt x="82" y="68"/>
                </a:lnTo>
                <a:lnTo>
                  <a:pt x="82" y="23"/>
                </a:lnTo>
                <a:lnTo>
                  <a:pt x="86" y="27"/>
                </a:lnTo>
                <a:lnTo>
                  <a:pt x="86" y="72"/>
                </a:lnTo>
                <a:lnTo>
                  <a:pt x="90" y="68"/>
                </a:lnTo>
                <a:lnTo>
                  <a:pt x="90" y="56"/>
                </a:lnTo>
                <a:lnTo>
                  <a:pt x="90" y="59"/>
                </a:lnTo>
                <a:lnTo>
                  <a:pt x="94" y="51"/>
                </a:lnTo>
                <a:lnTo>
                  <a:pt x="94" y="6"/>
                </a:lnTo>
                <a:lnTo>
                  <a:pt x="94" y="12"/>
                </a:lnTo>
                <a:lnTo>
                  <a:pt x="97" y="14"/>
                </a:lnTo>
                <a:lnTo>
                  <a:pt x="97" y="39"/>
                </a:lnTo>
                <a:lnTo>
                  <a:pt x="101" y="59"/>
                </a:lnTo>
                <a:lnTo>
                  <a:pt x="101" y="102"/>
                </a:lnTo>
                <a:lnTo>
                  <a:pt x="105" y="105"/>
                </a:lnTo>
                <a:lnTo>
                  <a:pt x="105" y="108"/>
                </a:lnTo>
                <a:lnTo>
                  <a:pt x="105" y="42"/>
                </a:lnTo>
                <a:lnTo>
                  <a:pt x="109" y="35"/>
                </a:lnTo>
                <a:lnTo>
                  <a:pt x="109" y="35"/>
                </a:lnTo>
                <a:lnTo>
                  <a:pt x="109" y="48"/>
                </a:lnTo>
                <a:lnTo>
                  <a:pt x="112" y="66"/>
                </a:lnTo>
                <a:lnTo>
                  <a:pt x="112" y="104"/>
                </a:lnTo>
                <a:lnTo>
                  <a:pt x="116" y="105"/>
                </a:lnTo>
                <a:lnTo>
                  <a:pt x="116" y="18"/>
                </a:lnTo>
                <a:lnTo>
                  <a:pt x="116" y="30"/>
                </a:lnTo>
                <a:lnTo>
                  <a:pt x="120" y="27"/>
                </a:lnTo>
                <a:lnTo>
                  <a:pt x="120" y="36"/>
                </a:lnTo>
                <a:lnTo>
                  <a:pt x="120" y="33"/>
                </a:lnTo>
                <a:lnTo>
                  <a:pt x="124" y="30"/>
                </a:lnTo>
                <a:lnTo>
                  <a:pt x="124" y="33"/>
                </a:lnTo>
                <a:lnTo>
                  <a:pt x="124" y="23"/>
                </a:lnTo>
                <a:lnTo>
                  <a:pt x="127" y="35"/>
                </a:lnTo>
                <a:lnTo>
                  <a:pt x="127" y="26"/>
                </a:lnTo>
                <a:lnTo>
                  <a:pt x="127" y="35"/>
                </a:lnTo>
                <a:lnTo>
                  <a:pt x="131" y="44"/>
                </a:lnTo>
                <a:lnTo>
                  <a:pt x="131" y="65"/>
                </a:lnTo>
                <a:lnTo>
                  <a:pt x="131" y="27"/>
                </a:lnTo>
                <a:lnTo>
                  <a:pt x="135" y="38"/>
                </a:lnTo>
                <a:lnTo>
                  <a:pt x="135" y="36"/>
                </a:lnTo>
                <a:lnTo>
                  <a:pt x="135" y="45"/>
                </a:lnTo>
                <a:lnTo>
                  <a:pt x="139" y="57"/>
                </a:lnTo>
                <a:lnTo>
                  <a:pt x="139" y="30"/>
                </a:lnTo>
                <a:lnTo>
                  <a:pt x="142" y="35"/>
                </a:lnTo>
                <a:lnTo>
                  <a:pt x="142" y="36"/>
                </a:lnTo>
                <a:lnTo>
                  <a:pt x="142" y="20"/>
                </a:lnTo>
                <a:lnTo>
                  <a:pt x="146" y="21"/>
                </a:lnTo>
                <a:lnTo>
                  <a:pt x="146" y="39"/>
                </a:lnTo>
                <a:lnTo>
                  <a:pt x="150" y="54"/>
                </a:lnTo>
                <a:lnTo>
                  <a:pt x="150" y="36"/>
                </a:lnTo>
                <a:lnTo>
                  <a:pt x="150" y="50"/>
                </a:lnTo>
                <a:lnTo>
                  <a:pt x="154" y="54"/>
                </a:lnTo>
                <a:lnTo>
                  <a:pt x="154" y="71"/>
                </a:lnTo>
                <a:lnTo>
                  <a:pt x="154" y="69"/>
                </a:lnTo>
                <a:lnTo>
                  <a:pt x="157" y="65"/>
                </a:lnTo>
                <a:lnTo>
                  <a:pt x="157" y="33"/>
                </a:lnTo>
                <a:lnTo>
                  <a:pt x="157" y="45"/>
                </a:lnTo>
                <a:lnTo>
                  <a:pt x="161" y="42"/>
                </a:lnTo>
                <a:lnTo>
                  <a:pt x="161" y="47"/>
                </a:lnTo>
                <a:lnTo>
                  <a:pt x="161" y="33"/>
                </a:lnTo>
                <a:lnTo>
                  <a:pt x="161" y="35"/>
                </a:lnTo>
                <a:lnTo>
                  <a:pt x="165" y="47"/>
                </a:lnTo>
                <a:lnTo>
                  <a:pt x="165" y="35"/>
                </a:lnTo>
                <a:lnTo>
                  <a:pt x="165" y="53"/>
                </a:lnTo>
                <a:lnTo>
                  <a:pt x="169" y="65"/>
                </a:lnTo>
                <a:lnTo>
                  <a:pt x="169" y="74"/>
                </a:lnTo>
                <a:lnTo>
                  <a:pt x="169" y="50"/>
                </a:lnTo>
                <a:lnTo>
                  <a:pt x="169" y="53"/>
                </a:lnTo>
                <a:lnTo>
                  <a:pt x="172" y="60"/>
                </a:lnTo>
                <a:lnTo>
                  <a:pt x="172" y="77"/>
                </a:lnTo>
                <a:lnTo>
                  <a:pt x="172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3454400" y="1816100"/>
            <a:ext cx="268288" cy="228600"/>
          </a:xfrm>
          <a:custGeom>
            <a:avLst/>
            <a:gdLst/>
            <a:ahLst/>
            <a:cxnLst>
              <a:cxn ang="0">
                <a:pos x="4" y="36"/>
              </a:cxn>
              <a:cxn ang="0">
                <a:pos x="8" y="36"/>
              </a:cxn>
              <a:cxn ang="0">
                <a:pos x="12" y="51"/>
              </a:cxn>
              <a:cxn ang="0">
                <a:pos x="15" y="32"/>
              </a:cxn>
              <a:cxn ang="0">
                <a:pos x="19" y="32"/>
              </a:cxn>
              <a:cxn ang="0">
                <a:pos x="23" y="48"/>
              </a:cxn>
              <a:cxn ang="0">
                <a:pos x="26" y="30"/>
              </a:cxn>
              <a:cxn ang="0">
                <a:pos x="30" y="56"/>
              </a:cxn>
              <a:cxn ang="0">
                <a:pos x="34" y="83"/>
              </a:cxn>
              <a:cxn ang="0">
                <a:pos x="38" y="123"/>
              </a:cxn>
              <a:cxn ang="0">
                <a:pos x="41" y="108"/>
              </a:cxn>
              <a:cxn ang="0">
                <a:pos x="45" y="86"/>
              </a:cxn>
              <a:cxn ang="0">
                <a:pos x="49" y="75"/>
              </a:cxn>
              <a:cxn ang="0">
                <a:pos x="53" y="83"/>
              </a:cxn>
              <a:cxn ang="0">
                <a:pos x="56" y="96"/>
              </a:cxn>
              <a:cxn ang="0">
                <a:pos x="60" y="92"/>
              </a:cxn>
              <a:cxn ang="0">
                <a:pos x="64" y="114"/>
              </a:cxn>
              <a:cxn ang="0">
                <a:pos x="68" y="134"/>
              </a:cxn>
              <a:cxn ang="0">
                <a:pos x="75" y="144"/>
              </a:cxn>
              <a:cxn ang="0">
                <a:pos x="79" y="131"/>
              </a:cxn>
              <a:cxn ang="0">
                <a:pos x="83" y="35"/>
              </a:cxn>
              <a:cxn ang="0">
                <a:pos x="86" y="24"/>
              </a:cxn>
              <a:cxn ang="0">
                <a:pos x="90" y="20"/>
              </a:cxn>
              <a:cxn ang="0">
                <a:pos x="94" y="18"/>
              </a:cxn>
              <a:cxn ang="0">
                <a:pos x="101" y="9"/>
              </a:cxn>
              <a:cxn ang="0">
                <a:pos x="105" y="23"/>
              </a:cxn>
              <a:cxn ang="0">
                <a:pos x="109" y="75"/>
              </a:cxn>
              <a:cxn ang="0">
                <a:pos x="113" y="59"/>
              </a:cxn>
              <a:cxn ang="0">
                <a:pos x="116" y="51"/>
              </a:cxn>
              <a:cxn ang="0">
                <a:pos x="120" y="24"/>
              </a:cxn>
              <a:cxn ang="0">
                <a:pos x="124" y="44"/>
              </a:cxn>
              <a:cxn ang="0">
                <a:pos x="128" y="17"/>
              </a:cxn>
              <a:cxn ang="0">
                <a:pos x="131" y="27"/>
              </a:cxn>
              <a:cxn ang="0">
                <a:pos x="135" y="53"/>
              </a:cxn>
              <a:cxn ang="0">
                <a:pos x="139" y="45"/>
              </a:cxn>
              <a:cxn ang="0">
                <a:pos x="146" y="101"/>
              </a:cxn>
              <a:cxn ang="0">
                <a:pos x="150" y="12"/>
              </a:cxn>
              <a:cxn ang="0">
                <a:pos x="154" y="77"/>
              </a:cxn>
              <a:cxn ang="0">
                <a:pos x="158" y="60"/>
              </a:cxn>
              <a:cxn ang="0">
                <a:pos x="161" y="60"/>
              </a:cxn>
              <a:cxn ang="0">
                <a:pos x="165" y="74"/>
              </a:cxn>
              <a:cxn ang="0">
                <a:pos x="169" y="72"/>
              </a:cxn>
            </a:cxnLst>
            <a:rect l="0" t="0" r="r" b="b"/>
            <a:pathLst>
              <a:path w="169" h="144">
                <a:moveTo>
                  <a:pt x="0" y="60"/>
                </a:moveTo>
                <a:lnTo>
                  <a:pt x="4" y="57"/>
                </a:lnTo>
                <a:lnTo>
                  <a:pt x="4" y="36"/>
                </a:lnTo>
                <a:lnTo>
                  <a:pt x="4" y="38"/>
                </a:lnTo>
                <a:lnTo>
                  <a:pt x="8" y="41"/>
                </a:lnTo>
                <a:lnTo>
                  <a:pt x="8" y="36"/>
                </a:lnTo>
                <a:lnTo>
                  <a:pt x="8" y="45"/>
                </a:lnTo>
                <a:lnTo>
                  <a:pt x="12" y="48"/>
                </a:lnTo>
                <a:lnTo>
                  <a:pt x="12" y="51"/>
                </a:lnTo>
                <a:lnTo>
                  <a:pt x="12" y="26"/>
                </a:lnTo>
                <a:lnTo>
                  <a:pt x="12" y="30"/>
                </a:lnTo>
                <a:lnTo>
                  <a:pt x="15" y="32"/>
                </a:lnTo>
                <a:lnTo>
                  <a:pt x="15" y="35"/>
                </a:lnTo>
                <a:lnTo>
                  <a:pt x="15" y="30"/>
                </a:lnTo>
                <a:lnTo>
                  <a:pt x="19" y="32"/>
                </a:lnTo>
                <a:lnTo>
                  <a:pt x="19" y="32"/>
                </a:lnTo>
                <a:lnTo>
                  <a:pt x="19" y="51"/>
                </a:lnTo>
                <a:lnTo>
                  <a:pt x="23" y="48"/>
                </a:lnTo>
                <a:lnTo>
                  <a:pt x="23" y="50"/>
                </a:lnTo>
                <a:lnTo>
                  <a:pt x="23" y="30"/>
                </a:lnTo>
                <a:lnTo>
                  <a:pt x="26" y="30"/>
                </a:lnTo>
                <a:lnTo>
                  <a:pt x="26" y="66"/>
                </a:lnTo>
                <a:lnTo>
                  <a:pt x="26" y="59"/>
                </a:lnTo>
                <a:lnTo>
                  <a:pt x="30" y="56"/>
                </a:lnTo>
                <a:lnTo>
                  <a:pt x="30" y="78"/>
                </a:lnTo>
                <a:lnTo>
                  <a:pt x="30" y="74"/>
                </a:lnTo>
                <a:lnTo>
                  <a:pt x="34" y="83"/>
                </a:lnTo>
                <a:lnTo>
                  <a:pt x="34" y="117"/>
                </a:lnTo>
                <a:lnTo>
                  <a:pt x="38" y="120"/>
                </a:lnTo>
                <a:lnTo>
                  <a:pt x="38" y="123"/>
                </a:lnTo>
                <a:lnTo>
                  <a:pt x="38" y="120"/>
                </a:lnTo>
                <a:lnTo>
                  <a:pt x="38" y="122"/>
                </a:lnTo>
                <a:lnTo>
                  <a:pt x="41" y="108"/>
                </a:lnTo>
                <a:lnTo>
                  <a:pt x="41" y="83"/>
                </a:lnTo>
                <a:lnTo>
                  <a:pt x="41" y="87"/>
                </a:lnTo>
                <a:lnTo>
                  <a:pt x="45" y="86"/>
                </a:lnTo>
                <a:lnTo>
                  <a:pt x="45" y="72"/>
                </a:lnTo>
                <a:lnTo>
                  <a:pt x="49" y="80"/>
                </a:lnTo>
                <a:lnTo>
                  <a:pt x="49" y="75"/>
                </a:lnTo>
                <a:lnTo>
                  <a:pt x="49" y="86"/>
                </a:lnTo>
                <a:lnTo>
                  <a:pt x="53" y="74"/>
                </a:lnTo>
                <a:lnTo>
                  <a:pt x="53" y="83"/>
                </a:lnTo>
                <a:lnTo>
                  <a:pt x="53" y="75"/>
                </a:lnTo>
                <a:lnTo>
                  <a:pt x="56" y="86"/>
                </a:lnTo>
                <a:lnTo>
                  <a:pt x="56" y="96"/>
                </a:lnTo>
                <a:lnTo>
                  <a:pt x="60" y="92"/>
                </a:lnTo>
                <a:lnTo>
                  <a:pt x="60" y="99"/>
                </a:lnTo>
                <a:lnTo>
                  <a:pt x="60" y="92"/>
                </a:lnTo>
                <a:lnTo>
                  <a:pt x="64" y="98"/>
                </a:lnTo>
                <a:lnTo>
                  <a:pt x="64" y="95"/>
                </a:lnTo>
                <a:lnTo>
                  <a:pt x="64" y="114"/>
                </a:lnTo>
                <a:lnTo>
                  <a:pt x="68" y="116"/>
                </a:lnTo>
                <a:lnTo>
                  <a:pt x="68" y="138"/>
                </a:lnTo>
                <a:lnTo>
                  <a:pt x="68" y="134"/>
                </a:lnTo>
                <a:lnTo>
                  <a:pt x="71" y="132"/>
                </a:lnTo>
                <a:lnTo>
                  <a:pt x="71" y="140"/>
                </a:lnTo>
                <a:lnTo>
                  <a:pt x="75" y="144"/>
                </a:lnTo>
                <a:lnTo>
                  <a:pt x="75" y="102"/>
                </a:lnTo>
                <a:lnTo>
                  <a:pt x="79" y="125"/>
                </a:lnTo>
                <a:lnTo>
                  <a:pt x="79" y="131"/>
                </a:lnTo>
                <a:lnTo>
                  <a:pt x="79" y="65"/>
                </a:lnTo>
                <a:lnTo>
                  <a:pt x="83" y="54"/>
                </a:lnTo>
                <a:lnTo>
                  <a:pt x="83" y="35"/>
                </a:lnTo>
                <a:lnTo>
                  <a:pt x="86" y="35"/>
                </a:lnTo>
                <a:lnTo>
                  <a:pt x="86" y="57"/>
                </a:lnTo>
                <a:lnTo>
                  <a:pt x="86" y="24"/>
                </a:lnTo>
                <a:lnTo>
                  <a:pt x="90" y="14"/>
                </a:lnTo>
                <a:lnTo>
                  <a:pt x="90" y="12"/>
                </a:lnTo>
                <a:lnTo>
                  <a:pt x="90" y="20"/>
                </a:lnTo>
                <a:lnTo>
                  <a:pt x="94" y="15"/>
                </a:lnTo>
                <a:lnTo>
                  <a:pt x="94" y="27"/>
                </a:lnTo>
                <a:lnTo>
                  <a:pt x="94" y="18"/>
                </a:lnTo>
                <a:lnTo>
                  <a:pt x="98" y="14"/>
                </a:lnTo>
                <a:lnTo>
                  <a:pt x="98" y="0"/>
                </a:lnTo>
                <a:lnTo>
                  <a:pt x="101" y="9"/>
                </a:lnTo>
                <a:lnTo>
                  <a:pt x="101" y="3"/>
                </a:lnTo>
                <a:lnTo>
                  <a:pt x="101" y="24"/>
                </a:lnTo>
                <a:lnTo>
                  <a:pt x="105" y="23"/>
                </a:lnTo>
                <a:lnTo>
                  <a:pt x="105" y="65"/>
                </a:lnTo>
                <a:lnTo>
                  <a:pt x="109" y="62"/>
                </a:lnTo>
                <a:lnTo>
                  <a:pt x="109" y="75"/>
                </a:lnTo>
                <a:lnTo>
                  <a:pt x="109" y="60"/>
                </a:lnTo>
                <a:lnTo>
                  <a:pt x="113" y="50"/>
                </a:lnTo>
                <a:lnTo>
                  <a:pt x="113" y="59"/>
                </a:lnTo>
                <a:lnTo>
                  <a:pt x="113" y="20"/>
                </a:lnTo>
                <a:lnTo>
                  <a:pt x="113" y="23"/>
                </a:lnTo>
                <a:lnTo>
                  <a:pt x="116" y="51"/>
                </a:lnTo>
                <a:lnTo>
                  <a:pt x="116" y="89"/>
                </a:lnTo>
                <a:lnTo>
                  <a:pt x="116" y="54"/>
                </a:lnTo>
                <a:lnTo>
                  <a:pt x="120" y="24"/>
                </a:lnTo>
                <a:lnTo>
                  <a:pt x="120" y="11"/>
                </a:lnTo>
                <a:lnTo>
                  <a:pt x="120" y="27"/>
                </a:lnTo>
                <a:lnTo>
                  <a:pt x="124" y="44"/>
                </a:lnTo>
                <a:lnTo>
                  <a:pt x="124" y="69"/>
                </a:lnTo>
                <a:lnTo>
                  <a:pt x="128" y="63"/>
                </a:lnTo>
                <a:lnTo>
                  <a:pt x="128" y="17"/>
                </a:lnTo>
                <a:lnTo>
                  <a:pt x="128" y="27"/>
                </a:lnTo>
                <a:lnTo>
                  <a:pt x="131" y="14"/>
                </a:lnTo>
                <a:lnTo>
                  <a:pt x="131" y="27"/>
                </a:lnTo>
                <a:lnTo>
                  <a:pt x="131" y="24"/>
                </a:lnTo>
                <a:lnTo>
                  <a:pt x="135" y="26"/>
                </a:lnTo>
                <a:lnTo>
                  <a:pt x="135" y="53"/>
                </a:lnTo>
                <a:lnTo>
                  <a:pt x="135" y="39"/>
                </a:lnTo>
                <a:lnTo>
                  <a:pt x="139" y="27"/>
                </a:lnTo>
                <a:lnTo>
                  <a:pt x="139" y="45"/>
                </a:lnTo>
                <a:lnTo>
                  <a:pt x="143" y="42"/>
                </a:lnTo>
                <a:lnTo>
                  <a:pt x="143" y="105"/>
                </a:lnTo>
                <a:lnTo>
                  <a:pt x="146" y="101"/>
                </a:lnTo>
                <a:lnTo>
                  <a:pt x="146" y="41"/>
                </a:lnTo>
                <a:lnTo>
                  <a:pt x="150" y="27"/>
                </a:lnTo>
                <a:lnTo>
                  <a:pt x="150" y="12"/>
                </a:lnTo>
                <a:lnTo>
                  <a:pt x="150" y="27"/>
                </a:lnTo>
                <a:lnTo>
                  <a:pt x="154" y="30"/>
                </a:lnTo>
                <a:lnTo>
                  <a:pt x="154" y="77"/>
                </a:lnTo>
                <a:lnTo>
                  <a:pt x="154" y="75"/>
                </a:lnTo>
                <a:lnTo>
                  <a:pt x="158" y="80"/>
                </a:lnTo>
                <a:lnTo>
                  <a:pt x="158" y="60"/>
                </a:lnTo>
                <a:lnTo>
                  <a:pt x="158" y="72"/>
                </a:lnTo>
                <a:lnTo>
                  <a:pt x="161" y="68"/>
                </a:lnTo>
                <a:lnTo>
                  <a:pt x="161" y="60"/>
                </a:lnTo>
                <a:lnTo>
                  <a:pt x="161" y="72"/>
                </a:lnTo>
                <a:lnTo>
                  <a:pt x="165" y="69"/>
                </a:lnTo>
                <a:lnTo>
                  <a:pt x="165" y="74"/>
                </a:lnTo>
                <a:lnTo>
                  <a:pt x="165" y="62"/>
                </a:lnTo>
                <a:lnTo>
                  <a:pt x="169" y="69"/>
                </a:lnTo>
                <a:lnTo>
                  <a:pt x="169" y="72"/>
                </a:lnTo>
                <a:lnTo>
                  <a:pt x="169" y="60"/>
                </a:lnTo>
                <a:lnTo>
                  <a:pt x="169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3722688" y="1797050"/>
            <a:ext cx="261938" cy="238125"/>
          </a:xfrm>
          <a:custGeom>
            <a:avLst/>
            <a:gdLst/>
            <a:ahLst/>
            <a:cxnLst>
              <a:cxn ang="0">
                <a:pos x="4" y="77"/>
              </a:cxn>
              <a:cxn ang="0">
                <a:pos x="7" y="96"/>
              </a:cxn>
              <a:cxn ang="0">
                <a:pos x="11" y="123"/>
              </a:cxn>
              <a:cxn ang="0">
                <a:pos x="19" y="150"/>
              </a:cxn>
              <a:cxn ang="0">
                <a:pos x="22" y="135"/>
              </a:cxn>
              <a:cxn ang="0">
                <a:pos x="22" y="140"/>
              </a:cxn>
              <a:cxn ang="0">
                <a:pos x="26" y="95"/>
              </a:cxn>
              <a:cxn ang="0">
                <a:pos x="30" y="86"/>
              </a:cxn>
              <a:cxn ang="0">
                <a:pos x="34" y="86"/>
              </a:cxn>
              <a:cxn ang="0">
                <a:pos x="41" y="93"/>
              </a:cxn>
              <a:cxn ang="0">
                <a:pos x="45" y="138"/>
              </a:cxn>
              <a:cxn ang="0">
                <a:pos x="45" y="144"/>
              </a:cxn>
              <a:cxn ang="0">
                <a:pos x="52" y="32"/>
              </a:cxn>
              <a:cxn ang="0">
                <a:pos x="52" y="80"/>
              </a:cxn>
              <a:cxn ang="0">
                <a:pos x="56" y="30"/>
              </a:cxn>
              <a:cxn ang="0">
                <a:pos x="60" y="35"/>
              </a:cxn>
              <a:cxn ang="0">
                <a:pos x="64" y="20"/>
              </a:cxn>
              <a:cxn ang="0">
                <a:pos x="71" y="6"/>
              </a:cxn>
              <a:cxn ang="0">
                <a:pos x="75" y="9"/>
              </a:cxn>
              <a:cxn ang="0">
                <a:pos x="75" y="14"/>
              </a:cxn>
              <a:cxn ang="0">
                <a:pos x="79" y="3"/>
              </a:cxn>
              <a:cxn ang="0">
                <a:pos x="82" y="6"/>
              </a:cxn>
              <a:cxn ang="0">
                <a:pos x="86" y="15"/>
              </a:cxn>
              <a:cxn ang="0">
                <a:pos x="90" y="65"/>
              </a:cxn>
              <a:cxn ang="0">
                <a:pos x="94" y="38"/>
              </a:cxn>
              <a:cxn ang="0">
                <a:pos x="97" y="29"/>
              </a:cxn>
              <a:cxn ang="0">
                <a:pos x="101" y="14"/>
              </a:cxn>
              <a:cxn ang="0">
                <a:pos x="105" y="32"/>
              </a:cxn>
              <a:cxn ang="0">
                <a:pos x="112" y="78"/>
              </a:cxn>
              <a:cxn ang="0">
                <a:pos x="116" y="44"/>
              </a:cxn>
              <a:cxn ang="0">
                <a:pos x="120" y="33"/>
              </a:cxn>
              <a:cxn ang="0">
                <a:pos x="124" y="68"/>
              </a:cxn>
              <a:cxn ang="0">
                <a:pos x="127" y="119"/>
              </a:cxn>
              <a:cxn ang="0">
                <a:pos x="131" y="96"/>
              </a:cxn>
              <a:cxn ang="0">
                <a:pos x="135" y="9"/>
              </a:cxn>
              <a:cxn ang="0">
                <a:pos x="139" y="14"/>
              </a:cxn>
              <a:cxn ang="0">
                <a:pos x="142" y="62"/>
              </a:cxn>
              <a:cxn ang="0">
                <a:pos x="146" y="102"/>
              </a:cxn>
              <a:cxn ang="0">
                <a:pos x="154" y="71"/>
              </a:cxn>
              <a:cxn ang="0">
                <a:pos x="157" y="83"/>
              </a:cxn>
              <a:cxn ang="0">
                <a:pos x="157" y="86"/>
              </a:cxn>
              <a:cxn ang="0">
                <a:pos x="165" y="56"/>
              </a:cxn>
            </a:cxnLst>
            <a:rect l="0" t="0" r="r" b="b"/>
            <a:pathLst>
              <a:path w="165" h="150">
                <a:moveTo>
                  <a:pt x="0" y="75"/>
                </a:moveTo>
                <a:lnTo>
                  <a:pt x="4" y="69"/>
                </a:lnTo>
                <a:lnTo>
                  <a:pt x="4" y="77"/>
                </a:lnTo>
                <a:lnTo>
                  <a:pt x="4" y="75"/>
                </a:lnTo>
                <a:lnTo>
                  <a:pt x="7" y="72"/>
                </a:lnTo>
                <a:lnTo>
                  <a:pt x="7" y="96"/>
                </a:lnTo>
                <a:lnTo>
                  <a:pt x="11" y="102"/>
                </a:lnTo>
                <a:lnTo>
                  <a:pt x="11" y="95"/>
                </a:lnTo>
                <a:lnTo>
                  <a:pt x="11" y="123"/>
                </a:lnTo>
                <a:lnTo>
                  <a:pt x="15" y="123"/>
                </a:lnTo>
                <a:lnTo>
                  <a:pt x="15" y="144"/>
                </a:lnTo>
                <a:lnTo>
                  <a:pt x="19" y="150"/>
                </a:lnTo>
                <a:lnTo>
                  <a:pt x="19" y="110"/>
                </a:lnTo>
                <a:lnTo>
                  <a:pt x="19" y="143"/>
                </a:lnTo>
                <a:lnTo>
                  <a:pt x="22" y="135"/>
                </a:lnTo>
                <a:lnTo>
                  <a:pt x="22" y="141"/>
                </a:lnTo>
                <a:lnTo>
                  <a:pt x="22" y="116"/>
                </a:lnTo>
                <a:lnTo>
                  <a:pt x="22" y="140"/>
                </a:lnTo>
                <a:lnTo>
                  <a:pt x="26" y="143"/>
                </a:lnTo>
                <a:lnTo>
                  <a:pt x="26" y="147"/>
                </a:lnTo>
                <a:lnTo>
                  <a:pt x="26" y="95"/>
                </a:lnTo>
                <a:lnTo>
                  <a:pt x="30" y="102"/>
                </a:lnTo>
                <a:lnTo>
                  <a:pt x="30" y="83"/>
                </a:lnTo>
                <a:lnTo>
                  <a:pt x="30" y="86"/>
                </a:lnTo>
                <a:lnTo>
                  <a:pt x="34" y="87"/>
                </a:lnTo>
                <a:lnTo>
                  <a:pt x="34" y="96"/>
                </a:lnTo>
                <a:lnTo>
                  <a:pt x="34" y="86"/>
                </a:lnTo>
                <a:lnTo>
                  <a:pt x="37" y="81"/>
                </a:lnTo>
                <a:lnTo>
                  <a:pt x="37" y="98"/>
                </a:lnTo>
                <a:lnTo>
                  <a:pt x="41" y="93"/>
                </a:lnTo>
                <a:lnTo>
                  <a:pt x="41" y="86"/>
                </a:lnTo>
                <a:lnTo>
                  <a:pt x="41" y="114"/>
                </a:lnTo>
                <a:lnTo>
                  <a:pt x="45" y="138"/>
                </a:lnTo>
                <a:lnTo>
                  <a:pt x="45" y="146"/>
                </a:lnTo>
                <a:lnTo>
                  <a:pt x="45" y="137"/>
                </a:lnTo>
                <a:lnTo>
                  <a:pt x="45" y="144"/>
                </a:lnTo>
                <a:lnTo>
                  <a:pt x="49" y="146"/>
                </a:lnTo>
                <a:lnTo>
                  <a:pt x="49" y="29"/>
                </a:lnTo>
                <a:lnTo>
                  <a:pt x="52" y="32"/>
                </a:lnTo>
                <a:lnTo>
                  <a:pt x="52" y="80"/>
                </a:lnTo>
                <a:lnTo>
                  <a:pt x="52" y="23"/>
                </a:lnTo>
                <a:lnTo>
                  <a:pt x="52" y="80"/>
                </a:lnTo>
                <a:lnTo>
                  <a:pt x="56" y="57"/>
                </a:lnTo>
                <a:lnTo>
                  <a:pt x="56" y="27"/>
                </a:lnTo>
                <a:lnTo>
                  <a:pt x="56" y="30"/>
                </a:lnTo>
                <a:lnTo>
                  <a:pt x="60" y="36"/>
                </a:lnTo>
                <a:lnTo>
                  <a:pt x="60" y="69"/>
                </a:lnTo>
                <a:lnTo>
                  <a:pt x="60" y="35"/>
                </a:lnTo>
                <a:lnTo>
                  <a:pt x="60" y="66"/>
                </a:lnTo>
                <a:lnTo>
                  <a:pt x="64" y="57"/>
                </a:lnTo>
                <a:lnTo>
                  <a:pt x="64" y="20"/>
                </a:lnTo>
                <a:lnTo>
                  <a:pt x="67" y="26"/>
                </a:lnTo>
                <a:lnTo>
                  <a:pt x="67" y="11"/>
                </a:lnTo>
                <a:lnTo>
                  <a:pt x="71" y="6"/>
                </a:lnTo>
                <a:lnTo>
                  <a:pt x="71" y="17"/>
                </a:lnTo>
                <a:lnTo>
                  <a:pt x="71" y="9"/>
                </a:lnTo>
                <a:lnTo>
                  <a:pt x="75" y="9"/>
                </a:lnTo>
                <a:lnTo>
                  <a:pt x="75" y="15"/>
                </a:lnTo>
                <a:lnTo>
                  <a:pt x="75" y="0"/>
                </a:lnTo>
                <a:lnTo>
                  <a:pt x="75" y="14"/>
                </a:lnTo>
                <a:lnTo>
                  <a:pt x="79" y="14"/>
                </a:lnTo>
                <a:lnTo>
                  <a:pt x="79" y="17"/>
                </a:lnTo>
                <a:lnTo>
                  <a:pt x="79" y="3"/>
                </a:lnTo>
                <a:lnTo>
                  <a:pt x="79" y="12"/>
                </a:lnTo>
                <a:lnTo>
                  <a:pt x="82" y="8"/>
                </a:lnTo>
                <a:lnTo>
                  <a:pt x="82" y="6"/>
                </a:lnTo>
                <a:lnTo>
                  <a:pt x="82" y="24"/>
                </a:lnTo>
                <a:lnTo>
                  <a:pt x="86" y="17"/>
                </a:lnTo>
                <a:lnTo>
                  <a:pt x="86" y="15"/>
                </a:lnTo>
                <a:lnTo>
                  <a:pt x="86" y="26"/>
                </a:lnTo>
                <a:lnTo>
                  <a:pt x="90" y="17"/>
                </a:lnTo>
                <a:lnTo>
                  <a:pt x="90" y="65"/>
                </a:lnTo>
                <a:lnTo>
                  <a:pt x="94" y="60"/>
                </a:lnTo>
                <a:lnTo>
                  <a:pt x="94" y="71"/>
                </a:lnTo>
                <a:lnTo>
                  <a:pt x="94" y="38"/>
                </a:lnTo>
                <a:lnTo>
                  <a:pt x="94" y="50"/>
                </a:lnTo>
                <a:lnTo>
                  <a:pt x="97" y="54"/>
                </a:lnTo>
                <a:lnTo>
                  <a:pt x="97" y="29"/>
                </a:lnTo>
                <a:lnTo>
                  <a:pt x="101" y="23"/>
                </a:lnTo>
                <a:lnTo>
                  <a:pt x="101" y="9"/>
                </a:lnTo>
                <a:lnTo>
                  <a:pt x="101" y="14"/>
                </a:lnTo>
                <a:lnTo>
                  <a:pt x="105" y="18"/>
                </a:lnTo>
                <a:lnTo>
                  <a:pt x="105" y="11"/>
                </a:lnTo>
                <a:lnTo>
                  <a:pt x="105" y="32"/>
                </a:lnTo>
                <a:lnTo>
                  <a:pt x="109" y="27"/>
                </a:lnTo>
                <a:lnTo>
                  <a:pt x="109" y="81"/>
                </a:lnTo>
                <a:lnTo>
                  <a:pt x="112" y="78"/>
                </a:lnTo>
                <a:lnTo>
                  <a:pt x="112" y="26"/>
                </a:lnTo>
                <a:lnTo>
                  <a:pt x="112" y="38"/>
                </a:lnTo>
                <a:lnTo>
                  <a:pt x="116" y="44"/>
                </a:lnTo>
                <a:lnTo>
                  <a:pt x="116" y="48"/>
                </a:lnTo>
                <a:lnTo>
                  <a:pt x="116" y="36"/>
                </a:lnTo>
                <a:lnTo>
                  <a:pt x="120" y="33"/>
                </a:lnTo>
                <a:lnTo>
                  <a:pt x="120" y="65"/>
                </a:lnTo>
                <a:lnTo>
                  <a:pt x="124" y="71"/>
                </a:lnTo>
                <a:lnTo>
                  <a:pt x="124" y="68"/>
                </a:lnTo>
                <a:lnTo>
                  <a:pt x="124" y="111"/>
                </a:lnTo>
                <a:lnTo>
                  <a:pt x="127" y="117"/>
                </a:lnTo>
                <a:lnTo>
                  <a:pt x="127" y="119"/>
                </a:lnTo>
                <a:lnTo>
                  <a:pt x="127" y="99"/>
                </a:lnTo>
                <a:lnTo>
                  <a:pt x="127" y="107"/>
                </a:lnTo>
                <a:lnTo>
                  <a:pt x="131" y="96"/>
                </a:lnTo>
                <a:lnTo>
                  <a:pt x="131" y="74"/>
                </a:lnTo>
                <a:lnTo>
                  <a:pt x="135" y="72"/>
                </a:lnTo>
                <a:lnTo>
                  <a:pt x="135" y="9"/>
                </a:lnTo>
                <a:lnTo>
                  <a:pt x="139" y="17"/>
                </a:lnTo>
                <a:lnTo>
                  <a:pt x="139" y="29"/>
                </a:lnTo>
                <a:lnTo>
                  <a:pt x="139" y="14"/>
                </a:lnTo>
                <a:lnTo>
                  <a:pt x="139" y="21"/>
                </a:lnTo>
                <a:lnTo>
                  <a:pt x="142" y="24"/>
                </a:lnTo>
                <a:lnTo>
                  <a:pt x="142" y="62"/>
                </a:lnTo>
                <a:lnTo>
                  <a:pt x="146" y="90"/>
                </a:lnTo>
                <a:lnTo>
                  <a:pt x="146" y="117"/>
                </a:lnTo>
                <a:lnTo>
                  <a:pt x="146" y="102"/>
                </a:lnTo>
                <a:lnTo>
                  <a:pt x="150" y="98"/>
                </a:lnTo>
                <a:lnTo>
                  <a:pt x="150" y="71"/>
                </a:lnTo>
                <a:lnTo>
                  <a:pt x="154" y="71"/>
                </a:lnTo>
                <a:lnTo>
                  <a:pt x="154" y="69"/>
                </a:lnTo>
                <a:lnTo>
                  <a:pt x="154" y="77"/>
                </a:lnTo>
                <a:lnTo>
                  <a:pt x="157" y="83"/>
                </a:lnTo>
                <a:lnTo>
                  <a:pt x="157" y="87"/>
                </a:lnTo>
                <a:lnTo>
                  <a:pt x="157" y="75"/>
                </a:lnTo>
                <a:lnTo>
                  <a:pt x="157" y="86"/>
                </a:lnTo>
                <a:lnTo>
                  <a:pt x="161" y="84"/>
                </a:lnTo>
                <a:lnTo>
                  <a:pt x="161" y="65"/>
                </a:lnTo>
                <a:lnTo>
                  <a:pt x="165" y="56"/>
                </a:lnTo>
                <a:lnTo>
                  <a:pt x="165" y="47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0" name="Freeform 76"/>
          <p:cNvSpPr>
            <a:spLocks/>
          </p:cNvSpPr>
          <p:nvPr/>
        </p:nvSpPr>
        <p:spPr bwMode="auto">
          <a:xfrm>
            <a:off x="3984625" y="1820862"/>
            <a:ext cx="261938" cy="204788"/>
          </a:xfrm>
          <a:custGeom>
            <a:avLst/>
            <a:gdLst/>
            <a:ahLst/>
            <a:cxnLst>
              <a:cxn ang="0">
                <a:pos x="4" y="66"/>
              </a:cxn>
              <a:cxn ang="0">
                <a:pos x="7" y="81"/>
              </a:cxn>
              <a:cxn ang="0">
                <a:pos x="11" y="18"/>
              </a:cxn>
              <a:cxn ang="0">
                <a:pos x="15" y="80"/>
              </a:cxn>
              <a:cxn ang="0">
                <a:pos x="19" y="17"/>
              </a:cxn>
              <a:cxn ang="0">
                <a:pos x="22" y="0"/>
              </a:cxn>
              <a:cxn ang="0">
                <a:pos x="26" y="57"/>
              </a:cxn>
              <a:cxn ang="0">
                <a:pos x="30" y="71"/>
              </a:cxn>
              <a:cxn ang="0">
                <a:pos x="33" y="30"/>
              </a:cxn>
              <a:cxn ang="0">
                <a:pos x="37" y="30"/>
              </a:cxn>
              <a:cxn ang="0">
                <a:pos x="41" y="33"/>
              </a:cxn>
              <a:cxn ang="0">
                <a:pos x="45" y="57"/>
              </a:cxn>
              <a:cxn ang="0">
                <a:pos x="48" y="33"/>
              </a:cxn>
              <a:cxn ang="0">
                <a:pos x="52" y="63"/>
              </a:cxn>
              <a:cxn ang="0">
                <a:pos x="56" y="30"/>
              </a:cxn>
              <a:cxn ang="0">
                <a:pos x="60" y="26"/>
              </a:cxn>
              <a:cxn ang="0">
                <a:pos x="63" y="44"/>
              </a:cxn>
              <a:cxn ang="0">
                <a:pos x="67" y="65"/>
              </a:cxn>
              <a:cxn ang="0">
                <a:pos x="71" y="59"/>
              </a:cxn>
              <a:cxn ang="0">
                <a:pos x="75" y="80"/>
              </a:cxn>
              <a:cxn ang="0">
                <a:pos x="82" y="42"/>
              </a:cxn>
              <a:cxn ang="0">
                <a:pos x="86" y="27"/>
              </a:cxn>
              <a:cxn ang="0">
                <a:pos x="90" y="24"/>
              </a:cxn>
              <a:cxn ang="0">
                <a:pos x="90" y="21"/>
              </a:cxn>
              <a:cxn ang="0">
                <a:pos x="93" y="23"/>
              </a:cxn>
              <a:cxn ang="0">
                <a:pos x="97" y="66"/>
              </a:cxn>
              <a:cxn ang="0">
                <a:pos x="105" y="105"/>
              </a:cxn>
              <a:cxn ang="0">
                <a:pos x="108" y="98"/>
              </a:cxn>
              <a:cxn ang="0">
                <a:pos x="112" y="87"/>
              </a:cxn>
              <a:cxn ang="0">
                <a:pos x="116" y="99"/>
              </a:cxn>
              <a:cxn ang="0">
                <a:pos x="120" y="93"/>
              </a:cxn>
              <a:cxn ang="0">
                <a:pos x="123" y="129"/>
              </a:cxn>
              <a:cxn ang="0">
                <a:pos x="127" y="116"/>
              </a:cxn>
              <a:cxn ang="0">
                <a:pos x="131" y="113"/>
              </a:cxn>
              <a:cxn ang="0">
                <a:pos x="135" y="119"/>
              </a:cxn>
              <a:cxn ang="0">
                <a:pos x="138" y="18"/>
              </a:cxn>
              <a:cxn ang="0">
                <a:pos x="142" y="23"/>
              </a:cxn>
              <a:cxn ang="0">
                <a:pos x="146" y="44"/>
              </a:cxn>
              <a:cxn ang="0">
                <a:pos x="150" y="60"/>
              </a:cxn>
              <a:cxn ang="0">
                <a:pos x="153" y="35"/>
              </a:cxn>
              <a:cxn ang="0">
                <a:pos x="157" y="35"/>
              </a:cxn>
              <a:cxn ang="0">
                <a:pos x="161" y="35"/>
              </a:cxn>
            </a:cxnLst>
            <a:rect l="0" t="0" r="r" b="b"/>
            <a:pathLst>
              <a:path w="165" h="129">
                <a:moveTo>
                  <a:pt x="0" y="48"/>
                </a:moveTo>
                <a:lnTo>
                  <a:pt x="4" y="51"/>
                </a:lnTo>
                <a:lnTo>
                  <a:pt x="4" y="66"/>
                </a:lnTo>
                <a:lnTo>
                  <a:pt x="4" y="59"/>
                </a:lnTo>
                <a:lnTo>
                  <a:pt x="7" y="66"/>
                </a:lnTo>
                <a:lnTo>
                  <a:pt x="7" y="81"/>
                </a:lnTo>
                <a:lnTo>
                  <a:pt x="7" y="56"/>
                </a:lnTo>
                <a:lnTo>
                  <a:pt x="11" y="38"/>
                </a:lnTo>
                <a:lnTo>
                  <a:pt x="11" y="18"/>
                </a:lnTo>
                <a:lnTo>
                  <a:pt x="11" y="23"/>
                </a:lnTo>
                <a:lnTo>
                  <a:pt x="15" y="35"/>
                </a:lnTo>
                <a:lnTo>
                  <a:pt x="15" y="80"/>
                </a:lnTo>
                <a:lnTo>
                  <a:pt x="15" y="74"/>
                </a:lnTo>
                <a:lnTo>
                  <a:pt x="19" y="66"/>
                </a:lnTo>
                <a:lnTo>
                  <a:pt x="19" y="17"/>
                </a:lnTo>
                <a:lnTo>
                  <a:pt x="22" y="3"/>
                </a:lnTo>
                <a:lnTo>
                  <a:pt x="22" y="15"/>
                </a:lnTo>
                <a:lnTo>
                  <a:pt x="22" y="0"/>
                </a:lnTo>
                <a:lnTo>
                  <a:pt x="22" y="12"/>
                </a:lnTo>
                <a:lnTo>
                  <a:pt x="26" y="18"/>
                </a:lnTo>
                <a:lnTo>
                  <a:pt x="26" y="57"/>
                </a:lnTo>
                <a:lnTo>
                  <a:pt x="30" y="66"/>
                </a:lnTo>
                <a:lnTo>
                  <a:pt x="30" y="75"/>
                </a:lnTo>
                <a:lnTo>
                  <a:pt x="30" y="71"/>
                </a:lnTo>
                <a:lnTo>
                  <a:pt x="33" y="56"/>
                </a:lnTo>
                <a:lnTo>
                  <a:pt x="33" y="27"/>
                </a:lnTo>
                <a:lnTo>
                  <a:pt x="33" y="30"/>
                </a:lnTo>
                <a:lnTo>
                  <a:pt x="37" y="35"/>
                </a:lnTo>
                <a:lnTo>
                  <a:pt x="37" y="44"/>
                </a:lnTo>
                <a:lnTo>
                  <a:pt x="37" y="30"/>
                </a:lnTo>
                <a:lnTo>
                  <a:pt x="37" y="42"/>
                </a:lnTo>
                <a:lnTo>
                  <a:pt x="41" y="42"/>
                </a:lnTo>
                <a:lnTo>
                  <a:pt x="41" y="33"/>
                </a:lnTo>
                <a:lnTo>
                  <a:pt x="41" y="44"/>
                </a:lnTo>
                <a:lnTo>
                  <a:pt x="45" y="50"/>
                </a:lnTo>
                <a:lnTo>
                  <a:pt x="45" y="57"/>
                </a:lnTo>
                <a:lnTo>
                  <a:pt x="45" y="41"/>
                </a:lnTo>
                <a:lnTo>
                  <a:pt x="45" y="47"/>
                </a:lnTo>
                <a:lnTo>
                  <a:pt x="48" y="33"/>
                </a:lnTo>
                <a:lnTo>
                  <a:pt x="48" y="72"/>
                </a:lnTo>
                <a:lnTo>
                  <a:pt x="48" y="66"/>
                </a:lnTo>
                <a:lnTo>
                  <a:pt x="52" y="63"/>
                </a:lnTo>
                <a:lnTo>
                  <a:pt x="52" y="65"/>
                </a:lnTo>
                <a:lnTo>
                  <a:pt x="52" y="47"/>
                </a:lnTo>
                <a:lnTo>
                  <a:pt x="56" y="30"/>
                </a:lnTo>
                <a:lnTo>
                  <a:pt x="56" y="21"/>
                </a:lnTo>
                <a:lnTo>
                  <a:pt x="56" y="27"/>
                </a:lnTo>
                <a:lnTo>
                  <a:pt x="60" y="26"/>
                </a:lnTo>
                <a:lnTo>
                  <a:pt x="60" y="54"/>
                </a:lnTo>
                <a:lnTo>
                  <a:pt x="60" y="53"/>
                </a:lnTo>
                <a:lnTo>
                  <a:pt x="63" y="44"/>
                </a:lnTo>
                <a:lnTo>
                  <a:pt x="63" y="42"/>
                </a:lnTo>
                <a:lnTo>
                  <a:pt x="63" y="69"/>
                </a:lnTo>
                <a:lnTo>
                  <a:pt x="67" y="65"/>
                </a:lnTo>
                <a:lnTo>
                  <a:pt x="67" y="53"/>
                </a:lnTo>
                <a:lnTo>
                  <a:pt x="71" y="56"/>
                </a:lnTo>
                <a:lnTo>
                  <a:pt x="71" y="59"/>
                </a:lnTo>
                <a:lnTo>
                  <a:pt x="71" y="36"/>
                </a:lnTo>
                <a:lnTo>
                  <a:pt x="75" y="30"/>
                </a:lnTo>
                <a:lnTo>
                  <a:pt x="75" y="80"/>
                </a:lnTo>
                <a:lnTo>
                  <a:pt x="78" y="86"/>
                </a:lnTo>
                <a:lnTo>
                  <a:pt x="78" y="47"/>
                </a:lnTo>
                <a:lnTo>
                  <a:pt x="82" y="42"/>
                </a:lnTo>
                <a:lnTo>
                  <a:pt x="82" y="20"/>
                </a:lnTo>
                <a:lnTo>
                  <a:pt x="82" y="29"/>
                </a:lnTo>
                <a:lnTo>
                  <a:pt x="86" y="27"/>
                </a:lnTo>
                <a:lnTo>
                  <a:pt x="86" y="15"/>
                </a:lnTo>
                <a:lnTo>
                  <a:pt x="86" y="32"/>
                </a:lnTo>
                <a:lnTo>
                  <a:pt x="90" y="24"/>
                </a:lnTo>
                <a:lnTo>
                  <a:pt x="90" y="29"/>
                </a:lnTo>
                <a:lnTo>
                  <a:pt x="90" y="20"/>
                </a:lnTo>
                <a:lnTo>
                  <a:pt x="90" y="21"/>
                </a:lnTo>
                <a:lnTo>
                  <a:pt x="93" y="20"/>
                </a:lnTo>
                <a:lnTo>
                  <a:pt x="93" y="15"/>
                </a:lnTo>
                <a:lnTo>
                  <a:pt x="93" y="23"/>
                </a:lnTo>
                <a:lnTo>
                  <a:pt x="97" y="36"/>
                </a:lnTo>
                <a:lnTo>
                  <a:pt x="97" y="30"/>
                </a:lnTo>
                <a:lnTo>
                  <a:pt x="97" y="66"/>
                </a:lnTo>
                <a:lnTo>
                  <a:pt x="101" y="81"/>
                </a:lnTo>
                <a:lnTo>
                  <a:pt x="101" y="108"/>
                </a:lnTo>
                <a:lnTo>
                  <a:pt x="105" y="105"/>
                </a:lnTo>
                <a:lnTo>
                  <a:pt x="105" y="92"/>
                </a:lnTo>
                <a:lnTo>
                  <a:pt x="108" y="96"/>
                </a:lnTo>
                <a:lnTo>
                  <a:pt x="108" y="98"/>
                </a:lnTo>
                <a:lnTo>
                  <a:pt x="108" y="87"/>
                </a:lnTo>
                <a:lnTo>
                  <a:pt x="112" y="81"/>
                </a:lnTo>
                <a:lnTo>
                  <a:pt x="112" y="87"/>
                </a:lnTo>
                <a:lnTo>
                  <a:pt x="112" y="86"/>
                </a:lnTo>
                <a:lnTo>
                  <a:pt x="116" y="90"/>
                </a:lnTo>
                <a:lnTo>
                  <a:pt x="116" y="99"/>
                </a:lnTo>
                <a:lnTo>
                  <a:pt x="116" y="95"/>
                </a:lnTo>
                <a:lnTo>
                  <a:pt x="120" y="98"/>
                </a:lnTo>
                <a:lnTo>
                  <a:pt x="120" y="93"/>
                </a:lnTo>
                <a:lnTo>
                  <a:pt x="120" y="108"/>
                </a:lnTo>
                <a:lnTo>
                  <a:pt x="123" y="114"/>
                </a:lnTo>
                <a:lnTo>
                  <a:pt x="123" y="129"/>
                </a:lnTo>
                <a:lnTo>
                  <a:pt x="127" y="122"/>
                </a:lnTo>
                <a:lnTo>
                  <a:pt x="127" y="125"/>
                </a:lnTo>
                <a:lnTo>
                  <a:pt x="127" y="116"/>
                </a:lnTo>
                <a:lnTo>
                  <a:pt x="131" y="123"/>
                </a:lnTo>
                <a:lnTo>
                  <a:pt x="131" y="125"/>
                </a:lnTo>
                <a:lnTo>
                  <a:pt x="131" y="113"/>
                </a:lnTo>
                <a:lnTo>
                  <a:pt x="131" y="119"/>
                </a:lnTo>
                <a:lnTo>
                  <a:pt x="135" y="116"/>
                </a:lnTo>
                <a:lnTo>
                  <a:pt x="135" y="119"/>
                </a:lnTo>
                <a:lnTo>
                  <a:pt x="135" y="78"/>
                </a:lnTo>
                <a:lnTo>
                  <a:pt x="138" y="50"/>
                </a:lnTo>
                <a:lnTo>
                  <a:pt x="138" y="18"/>
                </a:lnTo>
                <a:lnTo>
                  <a:pt x="138" y="32"/>
                </a:lnTo>
                <a:lnTo>
                  <a:pt x="142" y="32"/>
                </a:lnTo>
                <a:lnTo>
                  <a:pt x="142" y="23"/>
                </a:lnTo>
                <a:lnTo>
                  <a:pt x="142" y="42"/>
                </a:lnTo>
                <a:lnTo>
                  <a:pt x="146" y="47"/>
                </a:lnTo>
                <a:lnTo>
                  <a:pt x="146" y="44"/>
                </a:lnTo>
                <a:lnTo>
                  <a:pt x="146" y="75"/>
                </a:lnTo>
                <a:lnTo>
                  <a:pt x="150" y="71"/>
                </a:lnTo>
                <a:lnTo>
                  <a:pt x="150" y="60"/>
                </a:lnTo>
                <a:lnTo>
                  <a:pt x="150" y="65"/>
                </a:lnTo>
                <a:lnTo>
                  <a:pt x="153" y="54"/>
                </a:lnTo>
                <a:lnTo>
                  <a:pt x="153" y="35"/>
                </a:lnTo>
                <a:lnTo>
                  <a:pt x="157" y="35"/>
                </a:lnTo>
                <a:lnTo>
                  <a:pt x="157" y="60"/>
                </a:lnTo>
                <a:lnTo>
                  <a:pt x="157" y="35"/>
                </a:lnTo>
                <a:lnTo>
                  <a:pt x="161" y="38"/>
                </a:lnTo>
                <a:lnTo>
                  <a:pt x="161" y="29"/>
                </a:lnTo>
                <a:lnTo>
                  <a:pt x="161" y="35"/>
                </a:lnTo>
                <a:lnTo>
                  <a:pt x="165" y="29"/>
                </a:lnTo>
                <a:lnTo>
                  <a:pt x="165" y="5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4246563" y="1847850"/>
            <a:ext cx="249238" cy="176213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7" y="34"/>
              </a:cxn>
              <a:cxn ang="0">
                <a:pos x="11" y="27"/>
              </a:cxn>
              <a:cxn ang="0">
                <a:pos x="15" y="55"/>
              </a:cxn>
              <a:cxn ang="0">
                <a:pos x="18" y="55"/>
              </a:cxn>
              <a:cxn ang="0">
                <a:pos x="22" y="69"/>
              </a:cxn>
              <a:cxn ang="0">
                <a:pos x="26" y="40"/>
              </a:cxn>
              <a:cxn ang="0">
                <a:pos x="30" y="46"/>
              </a:cxn>
              <a:cxn ang="0">
                <a:pos x="33" y="42"/>
              </a:cxn>
              <a:cxn ang="0">
                <a:pos x="33" y="51"/>
              </a:cxn>
              <a:cxn ang="0">
                <a:pos x="41" y="15"/>
              </a:cxn>
              <a:cxn ang="0">
                <a:pos x="45" y="34"/>
              </a:cxn>
              <a:cxn ang="0">
                <a:pos x="48" y="43"/>
              </a:cxn>
              <a:cxn ang="0">
                <a:pos x="52" y="42"/>
              </a:cxn>
              <a:cxn ang="0">
                <a:pos x="56" y="69"/>
              </a:cxn>
              <a:cxn ang="0">
                <a:pos x="60" y="63"/>
              </a:cxn>
              <a:cxn ang="0">
                <a:pos x="63" y="54"/>
              </a:cxn>
              <a:cxn ang="0">
                <a:pos x="67" y="48"/>
              </a:cxn>
              <a:cxn ang="0">
                <a:pos x="71" y="45"/>
              </a:cxn>
              <a:cxn ang="0">
                <a:pos x="75" y="49"/>
              </a:cxn>
              <a:cxn ang="0">
                <a:pos x="78" y="67"/>
              </a:cxn>
              <a:cxn ang="0">
                <a:pos x="82" y="103"/>
              </a:cxn>
              <a:cxn ang="0">
                <a:pos x="86" y="96"/>
              </a:cxn>
              <a:cxn ang="0">
                <a:pos x="90" y="108"/>
              </a:cxn>
              <a:cxn ang="0">
                <a:pos x="93" y="73"/>
              </a:cxn>
              <a:cxn ang="0">
                <a:pos x="97" y="58"/>
              </a:cxn>
              <a:cxn ang="0">
                <a:pos x="101" y="79"/>
              </a:cxn>
              <a:cxn ang="0">
                <a:pos x="105" y="63"/>
              </a:cxn>
              <a:cxn ang="0">
                <a:pos x="105" y="64"/>
              </a:cxn>
              <a:cxn ang="0">
                <a:pos x="108" y="63"/>
              </a:cxn>
              <a:cxn ang="0">
                <a:pos x="112" y="75"/>
              </a:cxn>
              <a:cxn ang="0">
                <a:pos x="116" y="81"/>
              </a:cxn>
              <a:cxn ang="0">
                <a:pos x="120" y="109"/>
              </a:cxn>
              <a:cxn ang="0">
                <a:pos x="123" y="69"/>
              </a:cxn>
              <a:cxn ang="0">
                <a:pos x="127" y="57"/>
              </a:cxn>
              <a:cxn ang="0">
                <a:pos x="131" y="16"/>
              </a:cxn>
              <a:cxn ang="0">
                <a:pos x="135" y="10"/>
              </a:cxn>
              <a:cxn ang="0">
                <a:pos x="138" y="3"/>
              </a:cxn>
              <a:cxn ang="0">
                <a:pos x="142" y="0"/>
              </a:cxn>
              <a:cxn ang="0">
                <a:pos x="146" y="54"/>
              </a:cxn>
              <a:cxn ang="0">
                <a:pos x="150" y="76"/>
              </a:cxn>
              <a:cxn ang="0">
                <a:pos x="153" y="16"/>
              </a:cxn>
            </a:cxnLst>
            <a:rect l="0" t="0" r="r" b="b"/>
            <a:pathLst>
              <a:path w="157" h="111">
                <a:moveTo>
                  <a:pt x="0" y="39"/>
                </a:moveTo>
                <a:lnTo>
                  <a:pt x="3" y="45"/>
                </a:lnTo>
                <a:lnTo>
                  <a:pt x="3" y="4"/>
                </a:lnTo>
                <a:lnTo>
                  <a:pt x="7" y="7"/>
                </a:lnTo>
                <a:lnTo>
                  <a:pt x="7" y="6"/>
                </a:lnTo>
                <a:lnTo>
                  <a:pt x="7" y="34"/>
                </a:lnTo>
                <a:lnTo>
                  <a:pt x="11" y="31"/>
                </a:lnTo>
                <a:lnTo>
                  <a:pt x="11" y="21"/>
                </a:lnTo>
                <a:lnTo>
                  <a:pt x="11" y="27"/>
                </a:lnTo>
                <a:lnTo>
                  <a:pt x="15" y="30"/>
                </a:lnTo>
                <a:lnTo>
                  <a:pt x="15" y="27"/>
                </a:lnTo>
                <a:lnTo>
                  <a:pt x="15" y="55"/>
                </a:lnTo>
                <a:lnTo>
                  <a:pt x="18" y="61"/>
                </a:lnTo>
                <a:lnTo>
                  <a:pt x="18" y="70"/>
                </a:lnTo>
                <a:lnTo>
                  <a:pt x="18" y="55"/>
                </a:lnTo>
                <a:lnTo>
                  <a:pt x="18" y="58"/>
                </a:lnTo>
                <a:lnTo>
                  <a:pt x="22" y="57"/>
                </a:lnTo>
                <a:lnTo>
                  <a:pt x="22" y="69"/>
                </a:lnTo>
                <a:lnTo>
                  <a:pt x="22" y="67"/>
                </a:lnTo>
                <a:lnTo>
                  <a:pt x="26" y="55"/>
                </a:lnTo>
                <a:lnTo>
                  <a:pt x="26" y="40"/>
                </a:lnTo>
                <a:lnTo>
                  <a:pt x="26" y="54"/>
                </a:lnTo>
                <a:lnTo>
                  <a:pt x="30" y="45"/>
                </a:lnTo>
                <a:lnTo>
                  <a:pt x="30" y="46"/>
                </a:lnTo>
                <a:lnTo>
                  <a:pt x="30" y="36"/>
                </a:lnTo>
                <a:lnTo>
                  <a:pt x="30" y="43"/>
                </a:lnTo>
                <a:lnTo>
                  <a:pt x="33" y="42"/>
                </a:lnTo>
                <a:lnTo>
                  <a:pt x="33" y="57"/>
                </a:lnTo>
                <a:lnTo>
                  <a:pt x="33" y="36"/>
                </a:lnTo>
                <a:lnTo>
                  <a:pt x="33" y="51"/>
                </a:lnTo>
                <a:lnTo>
                  <a:pt x="37" y="45"/>
                </a:lnTo>
                <a:lnTo>
                  <a:pt x="37" y="18"/>
                </a:lnTo>
                <a:lnTo>
                  <a:pt x="41" y="15"/>
                </a:lnTo>
                <a:lnTo>
                  <a:pt x="41" y="0"/>
                </a:lnTo>
                <a:lnTo>
                  <a:pt x="41" y="15"/>
                </a:lnTo>
                <a:lnTo>
                  <a:pt x="45" y="34"/>
                </a:lnTo>
                <a:lnTo>
                  <a:pt x="45" y="63"/>
                </a:lnTo>
                <a:lnTo>
                  <a:pt x="45" y="60"/>
                </a:lnTo>
                <a:lnTo>
                  <a:pt x="48" y="43"/>
                </a:lnTo>
                <a:lnTo>
                  <a:pt x="48" y="19"/>
                </a:lnTo>
                <a:lnTo>
                  <a:pt x="48" y="36"/>
                </a:lnTo>
                <a:lnTo>
                  <a:pt x="52" y="42"/>
                </a:lnTo>
                <a:lnTo>
                  <a:pt x="52" y="67"/>
                </a:lnTo>
                <a:lnTo>
                  <a:pt x="56" y="64"/>
                </a:lnTo>
                <a:lnTo>
                  <a:pt x="56" y="69"/>
                </a:lnTo>
                <a:lnTo>
                  <a:pt x="56" y="45"/>
                </a:lnTo>
                <a:lnTo>
                  <a:pt x="60" y="46"/>
                </a:lnTo>
                <a:lnTo>
                  <a:pt x="60" y="63"/>
                </a:lnTo>
                <a:lnTo>
                  <a:pt x="60" y="45"/>
                </a:lnTo>
                <a:lnTo>
                  <a:pt x="60" y="58"/>
                </a:lnTo>
                <a:lnTo>
                  <a:pt x="63" y="54"/>
                </a:lnTo>
                <a:lnTo>
                  <a:pt x="63" y="48"/>
                </a:lnTo>
                <a:lnTo>
                  <a:pt x="63" y="52"/>
                </a:lnTo>
                <a:lnTo>
                  <a:pt x="67" y="48"/>
                </a:lnTo>
                <a:lnTo>
                  <a:pt x="67" y="34"/>
                </a:lnTo>
                <a:lnTo>
                  <a:pt x="67" y="51"/>
                </a:lnTo>
                <a:lnTo>
                  <a:pt x="71" y="45"/>
                </a:lnTo>
                <a:lnTo>
                  <a:pt x="71" y="54"/>
                </a:lnTo>
                <a:lnTo>
                  <a:pt x="71" y="52"/>
                </a:lnTo>
                <a:lnTo>
                  <a:pt x="75" y="49"/>
                </a:lnTo>
                <a:lnTo>
                  <a:pt x="75" y="73"/>
                </a:lnTo>
                <a:lnTo>
                  <a:pt x="78" y="70"/>
                </a:lnTo>
                <a:lnTo>
                  <a:pt x="78" y="67"/>
                </a:lnTo>
                <a:lnTo>
                  <a:pt x="78" y="88"/>
                </a:lnTo>
                <a:lnTo>
                  <a:pt x="82" y="88"/>
                </a:lnTo>
                <a:lnTo>
                  <a:pt x="82" y="103"/>
                </a:lnTo>
                <a:lnTo>
                  <a:pt x="86" y="105"/>
                </a:lnTo>
                <a:lnTo>
                  <a:pt x="86" y="111"/>
                </a:lnTo>
                <a:lnTo>
                  <a:pt x="86" y="96"/>
                </a:lnTo>
                <a:lnTo>
                  <a:pt x="86" y="109"/>
                </a:lnTo>
                <a:lnTo>
                  <a:pt x="90" y="100"/>
                </a:lnTo>
                <a:lnTo>
                  <a:pt x="90" y="108"/>
                </a:lnTo>
                <a:lnTo>
                  <a:pt x="90" y="85"/>
                </a:lnTo>
                <a:lnTo>
                  <a:pt x="93" y="87"/>
                </a:lnTo>
                <a:lnTo>
                  <a:pt x="93" y="73"/>
                </a:lnTo>
                <a:lnTo>
                  <a:pt x="93" y="81"/>
                </a:lnTo>
                <a:lnTo>
                  <a:pt x="97" y="73"/>
                </a:lnTo>
                <a:lnTo>
                  <a:pt x="97" y="58"/>
                </a:lnTo>
                <a:lnTo>
                  <a:pt x="97" y="78"/>
                </a:lnTo>
                <a:lnTo>
                  <a:pt x="101" y="75"/>
                </a:lnTo>
                <a:lnTo>
                  <a:pt x="101" y="79"/>
                </a:lnTo>
                <a:lnTo>
                  <a:pt x="101" y="63"/>
                </a:lnTo>
                <a:lnTo>
                  <a:pt x="101" y="63"/>
                </a:lnTo>
                <a:lnTo>
                  <a:pt x="105" y="63"/>
                </a:lnTo>
                <a:lnTo>
                  <a:pt x="105" y="69"/>
                </a:lnTo>
                <a:lnTo>
                  <a:pt x="105" y="61"/>
                </a:lnTo>
                <a:lnTo>
                  <a:pt x="105" y="64"/>
                </a:lnTo>
                <a:lnTo>
                  <a:pt x="108" y="67"/>
                </a:lnTo>
                <a:lnTo>
                  <a:pt x="108" y="73"/>
                </a:lnTo>
                <a:lnTo>
                  <a:pt x="108" y="63"/>
                </a:lnTo>
                <a:lnTo>
                  <a:pt x="108" y="72"/>
                </a:lnTo>
                <a:lnTo>
                  <a:pt x="112" y="70"/>
                </a:lnTo>
                <a:lnTo>
                  <a:pt x="112" y="75"/>
                </a:lnTo>
                <a:lnTo>
                  <a:pt x="112" y="58"/>
                </a:lnTo>
                <a:lnTo>
                  <a:pt x="112" y="67"/>
                </a:lnTo>
                <a:lnTo>
                  <a:pt x="116" y="81"/>
                </a:lnTo>
                <a:lnTo>
                  <a:pt x="116" y="76"/>
                </a:lnTo>
                <a:lnTo>
                  <a:pt x="116" y="96"/>
                </a:lnTo>
                <a:lnTo>
                  <a:pt x="120" y="109"/>
                </a:lnTo>
                <a:lnTo>
                  <a:pt x="120" y="30"/>
                </a:lnTo>
                <a:lnTo>
                  <a:pt x="123" y="21"/>
                </a:lnTo>
                <a:lnTo>
                  <a:pt x="123" y="69"/>
                </a:lnTo>
                <a:lnTo>
                  <a:pt x="127" y="55"/>
                </a:lnTo>
                <a:lnTo>
                  <a:pt x="127" y="57"/>
                </a:lnTo>
                <a:lnTo>
                  <a:pt x="127" y="57"/>
                </a:lnTo>
                <a:lnTo>
                  <a:pt x="131" y="33"/>
                </a:lnTo>
                <a:lnTo>
                  <a:pt x="131" y="37"/>
                </a:lnTo>
                <a:lnTo>
                  <a:pt x="131" y="16"/>
                </a:lnTo>
                <a:lnTo>
                  <a:pt x="131" y="31"/>
                </a:lnTo>
                <a:lnTo>
                  <a:pt x="135" y="21"/>
                </a:lnTo>
                <a:lnTo>
                  <a:pt x="135" y="10"/>
                </a:lnTo>
                <a:lnTo>
                  <a:pt x="135" y="16"/>
                </a:lnTo>
                <a:lnTo>
                  <a:pt x="138" y="6"/>
                </a:lnTo>
                <a:lnTo>
                  <a:pt x="138" y="3"/>
                </a:lnTo>
                <a:lnTo>
                  <a:pt x="138" y="33"/>
                </a:lnTo>
                <a:lnTo>
                  <a:pt x="142" y="34"/>
                </a:lnTo>
                <a:lnTo>
                  <a:pt x="142" y="0"/>
                </a:lnTo>
                <a:lnTo>
                  <a:pt x="142" y="7"/>
                </a:lnTo>
                <a:lnTo>
                  <a:pt x="146" y="6"/>
                </a:lnTo>
                <a:lnTo>
                  <a:pt x="146" y="54"/>
                </a:lnTo>
                <a:lnTo>
                  <a:pt x="150" y="64"/>
                </a:lnTo>
                <a:lnTo>
                  <a:pt x="150" y="79"/>
                </a:lnTo>
                <a:lnTo>
                  <a:pt x="150" y="76"/>
                </a:lnTo>
                <a:lnTo>
                  <a:pt x="153" y="75"/>
                </a:lnTo>
                <a:lnTo>
                  <a:pt x="153" y="6"/>
                </a:lnTo>
                <a:lnTo>
                  <a:pt x="153" y="16"/>
                </a:lnTo>
                <a:lnTo>
                  <a:pt x="157" y="19"/>
                </a:lnTo>
                <a:lnTo>
                  <a:pt x="157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4495800" y="1828800"/>
            <a:ext cx="249238" cy="195263"/>
          </a:xfrm>
          <a:custGeom>
            <a:avLst/>
            <a:gdLst/>
            <a:ahLst/>
            <a:cxnLst>
              <a:cxn ang="0">
                <a:pos x="4" y="64"/>
              </a:cxn>
              <a:cxn ang="0">
                <a:pos x="8" y="70"/>
              </a:cxn>
              <a:cxn ang="0">
                <a:pos x="11" y="39"/>
              </a:cxn>
              <a:cxn ang="0">
                <a:pos x="15" y="28"/>
              </a:cxn>
              <a:cxn ang="0">
                <a:pos x="19" y="40"/>
              </a:cxn>
              <a:cxn ang="0">
                <a:pos x="23" y="27"/>
              </a:cxn>
              <a:cxn ang="0">
                <a:pos x="26" y="10"/>
              </a:cxn>
              <a:cxn ang="0">
                <a:pos x="30" y="10"/>
              </a:cxn>
              <a:cxn ang="0">
                <a:pos x="34" y="40"/>
              </a:cxn>
              <a:cxn ang="0">
                <a:pos x="37" y="27"/>
              </a:cxn>
              <a:cxn ang="0">
                <a:pos x="41" y="28"/>
              </a:cxn>
              <a:cxn ang="0">
                <a:pos x="45" y="54"/>
              </a:cxn>
              <a:cxn ang="0">
                <a:pos x="49" y="43"/>
              </a:cxn>
              <a:cxn ang="0">
                <a:pos x="52" y="30"/>
              </a:cxn>
              <a:cxn ang="0">
                <a:pos x="56" y="28"/>
              </a:cxn>
              <a:cxn ang="0">
                <a:pos x="56" y="19"/>
              </a:cxn>
              <a:cxn ang="0">
                <a:pos x="60" y="64"/>
              </a:cxn>
              <a:cxn ang="0">
                <a:pos x="64" y="82"/>
              </a:cxn>
              <a:cxn ang="0">
                <a:pos x="67" y="54"/>
              </a:cxn>
              <a:cxn ang="0">
                <a:pos x="71" y="43"/>
              </a:cxn>
              <a:cxn ang="0">
                <a:pos x="75" y="55"/>
              </a:cxn>
              <a:cxn ang="0">
                <a:pos x="82" y="7"/>
              </a:cxn>
              <a:cxn ang="0">
                <a:pos x="86" y="33"/>
              </a:cxn>
              <a:cxn ang="0">
                <a:pos x="86" y="31"/>
              </a:cxn>
              <a:cxn ang="0">
                <a:pos x="90" y="61"/>
              </a:cxn>
              <a:cxn ang="0">
                <a:pos x="94" y="37"/>
              </a:cxn>
              <a:cxn ang="0">
                <a:pos x="97" y="25"/>
              </a:cxn>
              <a:cxn ang="0">
                <a:pos x="101" y="64"/>
              </a:cxn>
              <a:cxn ang="0">
                <a:pos x="105" y="10"/>
              </a:cxn>
              <a:cxn ang="0">
                <a:pos x="112" y="97"/>
              </a:cxn>
              <a:cxn ang="0">
                <a:pos x="116" y="46"/>
              </a:cxn>
              <a:cxn ang="0">
                <a:pos x="120" y="49"/>
              </a:cxn>
              <a:cxn ang="0">
                <a:pos x="124" y="118"/>
              </a:cxn>
              <a:cxn ang="0">
                <a:pos x="127" y="39"/>
              </a:cxn>
              <a:cxn ang="0">
                <a:pos x="131" y="105"/>
              </a:cxn>
              <a:cxn ang="0">
                <a:pos x="131" y="58"/>
              </a:cxn>
              <a:cxn ang="0">
                <a:pos x="135" y="28"/>
              </a:cxn>
              <a:cxn ang="0">
                <a:pos x="139" y="79"/>
              </a:cxn>
              <a:cxn ang="0">
                <a:pos x="142" y="108"/>
              </a:cxn>
              <a:cxn ang="0">
                <a:pos x="146" y="39"/>
              </a:cxn>
              <a:cxn ang="0">
                <a:pos x="150" y="51"/>
              </a:cxn>
              <a:cxn ang="0">
                <a:pos x="154" y="123"/>
              </a:cxn>
            </a:cxnLst>
            <a:rect l="0" t="0" r="r" b="b"/>
            <a:pathLst>
              <a:path w="157" h="123">
                <a:moveTo>
                  <a:pt x="0" y="28"/>
                </a:moveTo>
                <a:lnTo>
                  <a:pt x="0" y="60"/>
                </a:lnTo>
                <a:lnTo>
                  <a:pt x="4" y="64"/>
                </a:lnTo>
                <a:lnTo>
                  <a:pt x="4" y="51"/>
                </a:lnTo>
                <a:lnTo>
                  <a:pt x="4" y="72"/>
                </a:lnTo>
                <a:lnTo>
                  <a:pt x="8" y="70"/>
                </a:lnTo>
                <a:lnTo>
                  <a:pt x="8" y="30"/>
                </a:lnTo>
                <a:lnTo>
                  <a:pt x="11" y="27"/>
                </a:lnTo>
                <a:lnTo>
                  <a:pt x="11" y="39"/>
                </a:lnTo>
                <a:lnTo>
                  <a:pt x="11" y="25"/>
                </a:lnTo>
                <a:lnTo>
                  <a:pt x="11" y="31"/>
                </a:lnTo>
                <a:lnTo>
                  <a:pt x="15" y="28"/>
                </a:lnTo>
                <a:lnTo>
                  <a:pt x="15" y="63"/>
                </a:lnTo>
                <a:lnTo>
                  <a:pt x="15" y="43"/>
                </a:lnTo>
                <a:lnTo>
                  <a:pt x="19" y="40"/>
                </a:lnTo>
                <a:lnTo>
                  <a:pt x="19" y="13"/>
                </a:lnTo>
                <a:lnTo>
                  <a:pt x="19" y="16"/>
                </a:lnTo>
                <a:lnTo>
                  <a:pt x="23" y="27"/>
                </a:lnTo>
                <a:lnTo>
                  <a:pt x="23" y="13"/>
                </a:lnTo>
                <a:lnTo>
                  <a:pt x="23" y="15"/>
                </a:lnTo>
                <a:lnTo>
                  <a:pt x="26" y="10"/>
                </a:lnTo>
                <a:lnTo>
                  <a:pt x="26" y="19"/>
                </a:lnTo>
                <a:lnTo>
                  <a:pt x="26" y="3"/>
                </a:lnTo>
                <a:lnTo>
                  <a:pt x="30" y="10"/>
                </a:lnTo>
                <a:lnTo>
                  <a:pt x="30" y="1"/>
                </a:lnTo>
                <a:lnTo>
                  <a:pt x="30" y="24"/>
                </a:lnTo>
                <a:lnTo>
                  <a:pt x="34" y="40"/>
                </a:lnTo>
                <a:lnTo>
                  <a:pt x="34" y="87"/>
                </a:lnTo>
                <a:lnTo>
                  <a:pt x="34" y="33"/>
                </a:lnTo>
                <a:lnTo>
                  <a:pt x="37" y="27"/>
                </a:lnTo>
                <a:lnTo>
                  <a:pt x="37" y="19"/>
                </a:lnTo>
                <a:lnTo>
                  <a:pt x="37" y="34"/>
                </a:lnTo>
                <a:lnTo>
                  <a:pt x="41" y="28"/>
                </a:lnTo>
                <a:lnTo>
                  <a:pt x="41" y="51"/>
                </a:lnTo>
                <a:lnTo>
                  <a:pt x="41" y="49"/>
                </a:lnTo>
                <a:lnTo>
                  <a:pt x="45" y="54"/>
                </a:lnTo>
                <a:lnTo>
                  <a:pt x="45" y="72"/>
                </a:lnTo>
                <a:lnTo>
                  <a:pt x="45" y="60"/>
                </a:lnTo>
                <a:lnTo>
                  <a:pt x="49" y="43"/>
                </a:lnTo>
                <a:lnTo>
                  <a:pt x="49" y="19"/>
                </a:lnTo>
                <a:lnTo>
                  <a:pt x="49" y="27"/>
                </a:lnTo>
                <a:lnTo>
                  <a:pt x="52" y="30"/>
                </a:lnTo>
                <a:lnTo>
                  <a:pt x="52" y="34"/>
                </a:lnTo>
                <a:lnTo>
                  <a:pt x="52" y="27"/>
                </a:lnTo>
                <a:lnTo>
                  <a:pt x="56" y="28"/>
                </a:lnTo>
                <a:lnTo>
                  <a:pt x="56" y="48"/>
                </a:lnTo>
                <a:lnTo>
                  <a:pt x="56" y="9"/>
                </a:lnTo>
                <a:lnTo>
                  <a:pt x="56" y="19"/>
                </a:lnTo>
                <a:lnTo>
                  <a:pt x="60" y="19"/>
                </a:lnTo>
                <a:lnTo>
                  <a:pt x="60" y="18"/>
                </a:lnTo>
                <a:lnTo>
                  <a:pt x="60" y="64"/>
                </a:lnTo>
                <a:lnTo>
                  <a:pt x="64" y="84"/>
                </a:lnTo>
                <a:lnTo>
                  <a:pt x="64" y="106"/>
                </a:lnTo>
                <a:lnTo>
                  <a:pt x="64" y="82"/>
                </a:lnTo>
                <a:lnTo>
                  <a:pt x="64" y="91"/>
                </a:lnTo>
                <a:lnTo>
                  <a:pt x="67" y="90"/>
                </a:lnTo>
                <a:lnTo>
                  <a:pt x="67" y="54"/>
                </a:lnTo>
                <a:lnTo>
                  <a:pt x="71" y="57"/>
                </a:lnTo>
                <a:lnTo>
                  <a:pt x="71" y="64"/>
                </a:lnTo>
                <a:lnTo>
                  <a:pt x="71" y="43"/>
                </a:lnTo>
                <a:lnTo>
                  <a:pt x="75" y="58"/>
                </a:lnTo>
                <a:lnTo>
                  <a:pt x="75" y="75"/>
                </a:lnTo>
                <a:lnTo>
                  <a:pt x="75" y="55"/>
                </a:lnTo>
                <a:lnTo>
                  <a:pt x="79" y="51"/>
                </a:lnTo>
                <a:lnTo>
                  <a:pt x="79" y="0"/>
                </a:lnTo>
                <a:lnTo>
                  <a:pt x="82" y="7"/>
                </a:lnTo>
                <a:lnTo>
                  <a:pt x="82" y="49"/>
                </a:lnTo>
                <a:lnTo>
                  <a:pt x="82" y="43"/>
                </a:lnTo>
                <a:lnTo>
                  <a:pt x="86" y="33"/>
                </a:lnTo>
                <a:lnTo>
                  <a:pt x="86" y="36"/>
                </a:lnTo>
                <a:lnTo>
                  <a:pt x="86" y="30"/>
                </a:lnTo>
                <a:lnTo>
                  <a:pt x="86" y="31"/>
                </a:lnTo>
                <a:lnTo>
                  <a:pt x="90" y="33"/>
                </a:lnTo>
                <a:lnTo>
                  <a:pt x="90" y="25"/>
                </a:lnTo>
                <a:lnTo>
                  <a:pt x="90" y="61"/>
                </a:lnTo>
                <a:lnTo>
                  <a:pt x="94" y="52"/>
                </a:lnTo>
                <a:lnTo>
                  <a:pt x="94" y="64"/>
                </a:lnTo>
                <a:lnTo>
                  <a:pt x="94" y="37"/>
                </a:lnTo>
                <a:lnTo>
                  <a:pt x="94" y="45"/>
                </a:lnTo>
                <a:lnTo>
                  <a:pt x="97" y="45"/>
                </a:lnTo>
                <a:lnTo>
                  <a:pt x="97" y="25"/>
                </a:lnTo>
                <a:lnTo>
                  <a:pt x="97" y="42"/>
                </a:lnTo>
                <a:lnTo>
                  <a:pt x="101" y="31"/>
                </a:lnTo>
                <a:lnTo>
                  <a:pt x="101" y="64"/>
                </a:lnTo>
                <a:lnTo>
                  <a:pt x="101" y="57"/>
                </a:lnTo>
                <a:lnTo>
                  <a:pt x="105" y="58"/>
                </a:lnTo>
                <a:lnTo>
                  <a:pt x="105" y="10"/>
                </a:lnTo>
                <a:lnTo>
                  <a:pt x="109" y="7"/>
                </a:lnTo>
                <a:lnTo>
                  <a:pt x="109" y="76"/>
                </a:lnTo>
                <a:lnTo>
                  <a:pt x="112" y="97"/>
                </a:lnTo>
                <a:lnTo>
                  <a:pt x="112" y="66"/>
                </a:lnTo>
                <a:lnTo>
                  <a:pt x="116" y="52"/>
                </a:lnTo>
                <a:lnTo>
                  <a:pt x="116" y="46"/>
                </a:lnTo>
                <a:lnTo>
                  <a:pt x="116" y="54"/>
                </a:lnTo>
                <a:lnTo>
                  <a:pt x="120" y="52"/>
                </a:lnTo>
                <a:lnTo>
                  <a:pt x="120" y="49"/>
                </a:lnTo>
                <a:lnTo>
                  <a:pt x="120" y="94"/>
                </a:lnTo>
                <a:lnTo>
                  <a:pt x="124" y="114"/>
                </a:lnTo>
                <a:lnTo>
                  <a:pt x="124" y="118"/>
                </a:lnTo>
                <a:lnTo>
                  <a:pt x="124" y="28"/>
                </a:lnTo>
                <a:lnTo>
                  <a:pt x="124" y="31"/>
                </a:lnTo>
                <a:lnTo>
                  <a:pt x="127" y="39"/>
                </a:lnTo>
                <a:lnTo>
                  <a:pt x="127" y="34"/>
                </a:lnTo>
                <a:lnTo>
                  <a:pt x="127" y="109"/>
                </a:lnTo>
                <a:lnTo>
                  <a:pt x="131" y="105"/>
                </a:lnTo>
                <a:lnTo>
                  <a:pt x="131" y="115"/>
                </a:lnTo>
                <a:lnTo>
                  <a:pt x="131" y="42"/>
                </a:lnTo>
                <a:lnTo>
                  <a:pt x="131" y="58"/>
                </a:lnTo>
                <a:lnTo>
                  <a:pt x="135" y="55"/>
                </a:lnTo>
                <a:lnTo>
                  <a:pt x="135" y="69"/>
                </a:lnTo>
                <a:lnTo>
                  <a:pt x="135" y="28"/>
                </a:lnTo>
                <a:lnTo>
                  <a:pt x="139" y="40"/>
                </a:lnTo>
                <a:lnTo>
                  <a:pt x="139" y="28"/>
                </a:lnTo>
                <a:lnTo>
                  <a:pt x="139" y="79"/>
                </a:lnTo>
                <a:lnTo>
                  <a:pt x="142" y="94"/>
                </a:lnTo>
                <a:lnTo>
                  <a:pt x="142" y="118"/>
                </a:lnTo>
                <a:lnTo>
                  <a:pt x="142" y="108"/>
                </a:lnTo>
                <a:lnTo>
                  <a:pt x="146" y="76"/>
                </a:lnTo>
                <a:lnTo>
                  <a:pt x="146" y="93"/>
                </a:lnTo>
                <a:lnTo>
                  <a:pt x="146" y="39"/>
                </a:lnTo>
                <a:lnTo>
                  <a:pt x="146" y="48"/>
                </a:lnTo>
                <a:lnTo>
                  <a:pt x="150" y="55"/>
                </a:lnTo>
                <a:lnTo>
                  <a:pt x="150" y="51"/>
                </a:lnTo>
                <a:lnTo>
                  <a:pt x="150" y="64"/>
                </a:lnTo>
                <a:lnTo>
                  <a:pt x="154" y="79"/>
                </a:lnTo>
                <a:lnTo>
                  <a:pt x="154" y="123"/>
                </a:lnTo>
                <a:lnTo>
                  <a:pt x="154" y="111"/>
                </a:lnTo>
                <a:lnTo>
                  <a:pt x="157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4745038" y="1801812"/>
            <a:ext cx="268288" cy="20796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" y="42"/>
              </a:cxn>
              <a:cxn ang="0">
                <a:pos x="8" y="72"/>
              </a:cxn>
              <a:cxn ang="0">
                <a:pos x="12" y="114"/>
              </a:cxn>
              <a:cxn ang="0">
                <a:pos x="15" y="107"/>
              </a:cxn>
              <a:cxn ang="0">
                <a:pos x="19" y="92"/>
              </a:cxn>
              <a:cxn ang="0">
                <a:pos x="23" y="92"/>
              </a:cxn>
              <a:cxn ang="0">
                <a:pos x="27" y="87"/>
              </a:cxn>
              <a:cxn ang="0">
                <a:pos x="30" y="48"/>
              </a:cxn>
              <a:cxn ang="0">
                <a:pos x="34" y="57"/>
              </a:cxn>
              <a:cxn ang="0">
                <a:pos x="38" y="65"/>
              </a:cxn>
              <a:cxn ang="0">
                <a:pos x="42" y="68"/>
              </a:cxn>
              <a:cxn ang="0">
                <a:pos x="49" y="102"/>
              </a:cxn>
              <a:cxn ang="0">
                <a:pos x="53" y="113"/>
              </a:cxn>
              <a:cxn ang="0">
                <a:pos x="57" y="93"/>
              </a:cxn>
              <a:cxn ang="0">
                <a:pos x="60" y="104"/>
              </a:cxn>
              <a:cxn ang="0">
                <a:pos x="64" y="120"/>
              </a:cxn>
              <a:cxn ang="0">
                <a:pos x="72" y="117"/>
              </a:cxn>
              <a:cxn ang="0">
                <a:pos x="75" y="101"/>
              </a:cxn>
              <a:cxn ang="0">
                <a:pos x="79" y="81"/>
              </a:cxn>
              <a:cxn ang="0">
                <a:pos x="83" y="65"/>
              </a:cxn>
              <a:cxn ang="0">
                <a:pos x="87" y="65"/>
              </a:cxn>
              <a:cxn ang="0">
                <a:pos x="90" y="71"/>
              </a:cxn>
              <a:cxn ang="0">
                <a:pos x="94" y="87"/>
              </a:cxn>
              <a:cxn ang="0">
                <a:pos x="98" y="95"/>
              </a:cxn>
              <a:cxn ang="0">
                <a:pos x="102" y="6"/>
              </a:cxn>
              <a:cxn ang="0">
                <a:pos x="105" y="14"/>
              </a:cxn>
              <a:cxn ang="0">
                <a:pos x="113" y="48"/>
              </a:cxn>
              <a:cxn ang="0">
                <a:pos x="117" y="83"/>
              </a:cxn>
              <a:cxn ang="0">
                <a:pos x="120" y="45"/>
              </a:cxn>
              <a:cxn ang="0">
                <a:pos x="124" y="48"/>
              </a:cxn>
              <a:cxn ang="0">
                <a:pos x="128" y="27"/>
              </a:cxn>
              <a:cxn ang="0">
                <a:pos x="132" y="101"/>
              </a:cxn>
              <a:cxn ang="0">
                <a:pos x="135" y="21"/>
              </a:cxn>
              <a:cxn ang="0">
                <a:pos x="139" y="39"/>
              </a:cxn>
              <a:cxn ang="0">
                <a:pos x="147" y="72"/>
              </a:cxn>
              <a:cxn ang="0">
                <a:pos x="150" y="47"/>
              </a:cxn>
              <a:cxn ang="0">
                <a:pos x="154" y="30"/>
              </a:cxn>
              <a:cxn ang="0">
                <a:pos x="158" y="23"/>
              </a:cxn>
              <a:cxn ang="0">
                <a:pos x="162" y="36"/>
              </a:cxn>
              <a:cxn ang="0">
                <a:pos x="165" y="87"/>
              </a:cxn>
              <a:cxn ang="0">
                <a:pos x="169" y="24"/>
              </a:cxn>
            </a:cxnLst>
            <a:rect l="0" t="0" r="r" b="b"/>
            <a:pathLst>
              <a:path w="169" h="131">
                <a:moveTo>
                  <a:pt x="0" y="120"/>
                </a:moveTo>
                <a:lnTo>
                  <a:pt x="0" y="30"/>
                </a:lnTo>
                <a:lnTo>
                  <a:pt x="0" y="66"/>
                </a:lnTo>
                <a:lnTo>
                  <a:pt x="4" y="72"/>
                </a:lnTo>
                <a:lnTo>
                  <a:pt x="4" y="86"/>
                </a:lnTo>
                <a:lnTo>
                  <a:pt x="4" y="42"/>
                </a:lnTo>
                <a:lnTo>
                  <a:pt x="4" y="51"/>
                </a:lnTo>
                <a:lnTo>
                  <a:pt x="8" y="47"/>
                </a:lnTo>
                <a:lnTo>
                  <a:pt x="8" y="72"/>
                </a:lnTo>
                <a:lnTo>
                  <a:pt x="8" y="66"/>
                </a:lnTo>
                <a:lnTo>
                  <a:pt x="12" y="74"/>
                </a:lnTo>
                <a:lnTo>
                  <a:pt x="12" y="114"/>
                </a:lnTo>
                <a:lnTo>
                  <a:pt x="12" y="111"/>
                </a:lnTo>
                <a:lnTo>
                  <a:pt x="15" y="98"/>
                </a:lnTo>
                <a:lnTo>
                  <a:pt x="15" y="107"/>
                </a:lnTo>
                <a:lnTo>
                  <a:pt x="15" y="92"/>
                </a:lnTo>
                <a:lnTo>
                  <a:pt x="15" y="93"/>
                </a:lnTo>
                <a:lnTo>
                  <a:pt x="19" y="92"/>
                </a:lnTo>
                <a:lnTo>
                  <a:pt x="19" y="96"/>
                </a:lnTo>
                <a:lnTo>
                  <a:pt x="19" y="95"/>
                </a:lnTo>
                <a:lnTo>
                  <a:pt x="23" y="92"/>
                </a:lnTo>
                <a:lnTo>
                  <a:pt x="23" y="77"/>
                </a:lnTo>
                <a:lnTo>
                  <a:pt x="23" y="98"/>
                </a:lnTo>
                <a:lnTo>
                  <a:pt x="27" y="87"/>
                </a:lnTo>
                <a:lnTo>
                  <a:pt x="27" y="89"/>
                </a:lnTo>
                <a:lnTo>
                  <a:pt x="27" y="57"/>
                </a:lnTo>
                <a:lnTo>
                  <a:pt x="30" y="48"/>
                </a:lnTo>
                <a:lnTo>
                  <a:pt x="30" y="90"/>
                </a:lnTo>
                <a:lnTo>
                  <a:pt x="34" y="78"/>
                </a:lnTo>
                <a:lnTo>
                  <a:pt x="34" y="57"/>
                </a:lnTo>
                <a:lnTo>
                  <a:pt x="38" y="56"/>
                </a:lnTo>
                <a:lnTo>
                  <a:pt x="38" y="75"/>
                </a:lnTo>
                <a:lnTo>
                  <a:pt x="38" y="65"/>
                </a:lnTo>
                <a:lnTo>
                  <a:pt x="42" y="66"/>
                </a:lnTo>
                <a:lnTo>
                  <a:pt x="42" y="75"/>
                </a:lnTo>
                <a:lnTo>
                  <a:pt x="42" y="68"/>
                </a:lnTo>
                <a:lnTo>
                  <a:pt x="45" y="78"/>
                </a:lnTo>
                <a:lnTo>
                  <a:pt x="45" y="101"/>
                </a:lnTo>
                <a:lnTo>
                  <a:pt x="49" y="102"/>
                </a:lnTo>
                <a:lnTo>
                  <a:pt x="49" y="83"/>
                </a:lnTo>
                <a:lnTo>
                  <a:pt x="49" y="105"/>
                </a:lnTo>
                <a:lnTo>
                  <a:pt x="53" y="113"/>
                </a:lnTo>
                <a:lnTo>
                  <a:pt x="53" y="93"/>
                </a:lnTo>
                <a:lnTo>
                  <a:pt x="57" y="86"/>
                </a:lnTo>
                <a:lnTo>
                  <a:pt x="57" y="93"/>
                </a:lnTo>
                <a:lnTo>
                  <a:pt x="57" y="92"/>
                </a:lnTo>
                <a:lnTo>
                  <a:pt x="60" y="90"/>
                </a:lnTo>
                <a:lnTo>
                  <a:pt x="60" y="104"/>
                </a:lnTo>
                <a:lnTo>
                  <a:pt x="64" y="107"/>
                </a:lnTo>
                <a:lnTo>
                  <a:pt x="64" y="131"/>
                </a:lnTo>
                <a:lnTo>
                  <a:pt x="64" y="120"/>
                </a:lnTo>
                <a:lnTo>
                  <a:pt x="68" y="129"/>
                </a:lnTo>
                <a:lnTo>
                  <a:pt x="68" y="114"/>
                </a:lnTo>
                <a:lnTo>
                  <a:pt x="72" y="117"/>
                </a:lnTo>
                <a:lnTo>
                  <a:pt x="72" y="86"/>
                </a:lnTo>
                <a:lnTo>
                  <a:pt x="72" y="93"/>
                </a:lnTo>
                <a:lnTo>
                  <a:pt x="75" y="101"/>
                </a:lnTo>
                <a:lnTo>
                  <a:pt x="75" y="113"/>
                </a:lnTo>
                <a:lnTo>
                  <a:pt x="75" y="87"/>
                </a:lnTo>
                <a:lnTo>
                  <a:pt x="79" y="81"/>
                </a:lnTo>
                <a:lnTo>
                  <a:pt x="79" y="57"/>
                </a:lnTo>
                <a:lnTo>
                  <a:pt x="83" y="62"/>
                </a:lnTo>
                <a:lnTo>
                  <a:pt x="83" y="65"/>
                </a:lnTo>
                <a:lnTo>
                  <a:pt x="83" y="59"/>
                </a:lnTo>
                <a:lnTo>
                  <a:pt x="83" y="60"/>
                </a:lnTo>
                <a:lnTo>
                  <a:pt x="87" y="65"/>
                </a:lnTo>
                <a:lnTo>
                  <a:pt x="87" y="59"/>
                </a:lnTo>
                <a:lnTo>
                  <a:pt x="87" y="68"/>
                </a:lnTo>
                <a:lnTo>
                  <a:pt x="90" y="71"/>
                </a:lnTo>
                <a:lnTo>
                  <a:pt x="90" y="66"/>
                </a:lnTo>
                <a:lnTo>
                  <a:pt x="90" y="78"/>
                </a:lnTo>
                <a:lnTo>
                  <a:pt x="94" y="87"/>
                </a:lnTo>
                <a:lnTo>
                  <a:pt x="94" y="84"/>
                </a:lnTo>
                <a:lnTo>
                  <a:pt x="94" y="114"/>
                </a:lnTo>
                <a:lnTo>
                  <a:pt x="98" y="95"/>
                </a:lnTo>
                <a:lnTo>
                  <a:pt x="98" y="65"/>
                </a:lnTo>
                <a:lnTo>
                  <a:pt x="102" y="74"/>
                </a:lnTo>
                <a:lnTo>
                  <a:pt x="102" y="6"/>
                </a:lnTo>
                <a:lnTo>
                  <a:pt x="105" y="2"/>
                </a:lnTo>
                <a:lnTo>
                  <a:pt x="105" y="0"/>
                </a:lnTo>
                <a:lnTo>
                  <a:pt x="105" y="14"/>
                </a:lnTo>
                <a:lnTo>
                  <a:pt x="109" y="17"/>
                </a:lnTo>
                <a:lnTo>
                  <a:pt x="109" y="30"/>
                </a:lnTo>
                <a:lnTo>
                  <a:pt x="113" y="48"/>
                </a:lnTo>
                <a:lnTo>
                  <a:pt x="113" y="83"/>
                </a:lnTo>
                <a:lnTo>
                  <a:pt x="113" y="81"/>
                </a:lnTo>
                <a:lnTo>
                  <a:pt x="117" y="83"/>
                </a:lnTo>
                <a:lnTo>
                  <a:pt x="117" y="44"/>
                </a:lnTo>
                <a:lnTo>
                  <a:pt x="120" y="38"/>
                </a:lnTo>
                <a:lnTo>
                  <a:pt x="120" y="45"/>
                </a:lnTo>
                <a:lnTo>
                  <a:pt x="120" y="30"/>
                </a:lnTo>
                <a:lnTo>
                  <a:pt x="120" y="44"/>
                </a:lnTo>
                <a:lnTo>
                  <a:pt x="124" y="48"/>
                </a:lnTo>
                <a:lnTo>
                  <a:pt x="124" y="56"/>
                </a:lnTo>
                <a:lnTo>
                  <a:pt x="124" y="27"/>
                </a:lnTo>
                <a:lnTo>
                  <a:pt x="128" y="27"/>
                </a:lnTo>
                <a:lnTo>
                  <a:pt x="128" y="95"/>
                </a:lnTo>
                <a:lnTo>
                  <a:pt x="132" y="99"/>
                </a:lnTo>
                <a:lnTo>
                  <a:pt x="132" y="101"/>
                </a:lnTo>
                <a:lnTo>
                  <a:pt x="132" y="93"/>
                </a:lnTo>
                <a:lnTo>
                  <a:pt x="135" y="111"/>
                </a:lnTo>
                <a:lnTo>
                  <a:pt x="135" y="21"/>
                </a:lnTo>
                <a:lnTo>
                  <a:pt x="139" y="20"/>
                </a:lnTo>
                <a:lnTo>
                  <a:pt x="139" y="41"/>
                </a:lnTo>
                <a:lnTo>
                  <a:pt x="139" y="39"/>
                </a:lnTo>
                <a:lnTo>
                  <a:pt x="143" y="32"/>
                </a:lnTo>
                <a:lnTo>
                  <a:pt x="143" y="78"/>
                </a:lnTo>
                <a:lnTo>
                  <a:pt x="147" y="72"/>
                </a:lnTo>
                <a:lnTo>
                  <a:pt x="147" y="113"/>
                </a:lnTo>
                <a:lnTo>
                  <a:pt x="147" y="62"/>
                </a:lnTo>
                <a:lnTo>
                  <a:pt x="150" y="47"/>
                </a:lnTo>
                <a:lnTo>
                  <a:pt x="150" y="27"/>
                </a:lnTo>
                <a:lnTo>
                  <a:pt x="150" y="35"/>
                </a:lnTo>
                <a:lnTo>
                  <a:pt x="154" y="30"/>
                </a:lnTo>
                <a:lnTo>
                  <a:pt x="154" y="21"/>
                </a:lnTo>
                <a:lnTo>
                  <a:pt x="154" y="21"/>
                </a:lnTo>
                <a:lnTo>
                  <a:pt x="158" y="23"/>
                </a:lnTo>
                <a:lnTo>
                  <a:pt x="158" y="53"/>
                </a:lnTo>
                <a:lnTo>
                  <a:pt x="158" y="45"/>
                </a:lnTo>
                <a:lnTo>
                  <a:pt x="162" y="36"/>
                </a:lnTo>
                <a:lnTo>
                  <a:pt x="162" y="36"/>
                </a:lnTo>
                <a:lnTo>
                  <a:pt x="162" y="68"/>
                </a:lnTo>
                <a:lnTo>
                  <a:pt x="165" y="87"/>
                </a:lnTo>
                <a:lnTo>
                  <a:pt x="165" y="107"/>
                </a:lnTo>
                <a:lnTo>
                  <a:pt x="165" y="45"/>
                </a:lnTo>
                <a:lnTo>
                  <a:pt x="169" y="24"/>
                </a:lnTo>
                <a:lnTo>
                  <a:pt x="169" y="18"/>
                </a:lnTo>
                <a:lnTo>
                  <a:pt x="169" y="10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5013325" y="1801812"/>
            <a:ext cx="261938" cy="217488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120"/>
              </a:cxn>
              <a:cxn ang="0">
                <a:pos x="11" y="60"/>
              </a:cxn>
              <a:cxn ang="0">
                <a:pos x="15" y="24"/>
              </a:cxn>
              <a:cxn ang="0">
                <a:pos x="19" y="59"/>
              </a:cxn>
              <a:cxn ang="0">
                <a:pos x="23" y="50"/>
              </a:cxn>
              <a:cxn ang="0">
                <a:pos x="26" y="42"/>
              </a:cxn>
              <a:cxn ang="0">
                <a:pos x="30" y="53"/>
              </a:cxn>
              <a:cxn ang="0">
                <a:pos x="34" y="66"/>
              </a:cxn>
              <a:cxn ang="0">
                <a:pos x="38" y="66"/>
              </a:cxn>
              <a:cxn ang="0">
                <a:pos x="41" y="41"/>
              </a:cxn>
              <a:cxn ang="0">
                <a:pos x="45" y="36"/>
              </a:cxn>
              <a:cxn ang="0">
                <a:pos x="49" y="66"/>
              </a:cxn>
              <a:cxn ang="0">
                <a:pos x="52" y="30"/>
              </a:cxn>
              <a:cxn ang="0">
                <a:pos x="60" y="20"/>
              </a:cxn>
              <a:cxn ang="0">
                <a:pos x="64" y="107"/>
              </a:cxn>
              <a:cxn ang="0">
                <a:pos x="67" y="107"/>
              </a:cxn>
              <a:cxn ang="0">
                <a:pos x="71" y="66"/>
              </a:cxn>
              <a:cxn ang="0">
                <a:pos x="75" y="71"/>
              </a:cxn>
              <a:cxn ang="0">
                <a:pos x="79" y="62"/>
              </a:cxn>
              <a:cxn ang="0">
                <a:pos x="82" y="63"/>
              </a:cxn>
              <a:cxn ang="0">
                <a:pos x="86" y="68"/>
              </a:cxn>
              <a:cxn ang="0">
                <a:pos x="90" y="66"/>
              </a:cxn>
              <a:cxn ang="0">
                <a:pos x="90" y="68"/>
              </a:cxn>
              <a:cxn ang="0">
                <a:pos x="97" y="101"/>
              </a:cxn>
              <a:cxn ang="0">
                <a:pos x="101" y="111"/>
              </a:cxn>
              <a:cxn ang="0">
                <a:pos x="105" y="65"/>
              </a:cxn>
              <a:cxn ang="0">
                <a:pos x="109" y="71"/>
              </a:cxn>
              <a:cxn ang="0">
                <a:pos x="112" y="63"/>
              </a:cxn>
              <a:cxn ang="0">
                <a:pos x="116" y="59"/>
              </a:cxn>
              <a:cxn ang="0">
                <a:pos x="120" y="105"/>
              </a:cxn>
              <a:cxn ang="0">
                <a:pos x="124" y="63"/>
              </a:cxn>
              <a:cxn ang="0">
                <a:pos x="127" y="30"/>
              </a:cxn>
              <a:cxn ang="0">
                <a:pos x="131" y="45"/>
              </a:cxn>
              <a:cxn ang="0">
                <a:pos x="135" y="29"/>
              </a:cxn>
              <a:cxn ang="0">
                <a:pos x="139" y="102"/>
              </a:cxn>
              <a:cxn ang="0">
                <a:pos x="142" y="72"/>
              </a:cxn>
              <a:cxn ang="0">
                <a:pos x="146" y="9"/>
              </a:cxn>
              <a:cxn ang="0">
                <a:pos x="150" y="3"/>
              </a:cxn>
              <a:cxn ang="0">
                <a:pos x="154" y="26"/>
              </a:cxn>
              <a:cxn ang="0">
                <a:pos x="157" y="101"/>
              </a:cxn>
              <a:cxn ang="0">
                <a:pos x="161" y="53"/>
              </a:cxn>
            </a:cxnLst>
            <a:rect l="0" t="0" r="r" b="b"/>
            <a:pathLst>
              <a:path w="165" h="137">
                <a:moveTo>
                  <a:pt x="0" y="107"/>
                </a:moveTo>
                <a:lnTo>
                  <a:pt x="4" y="126"/>
                </a:lnTo>
                <a:lnTo>
                  <a:pt x="4" y="110"/>
                </a:lnTo>
                <a:lnTo>
                  <a:pt x="4" y="137"/>
                </a:lnTo>
                <a:lnTo>
                  <a:pt x="8" y="119"/>
                </a:lnTo>
                <a:lnTo>
                  <a:pt x="8" y="120"/>
                </a:lnTo>
                <a:lnTo>
                  <a:pt x="8" y="47"/>
                </a:lnTo>
                <a:lnTo>
                  <a:pt x="11" y="39"/>
                </a:lnTo>
                <a:lnTo>
                  <a:pt x="11" y="60"/>
                </a:lnTo>
                <a:lnTo>
                  <a:pt x="11" y="36"/>
                </a:lnTo>
                <a:lnTo>
                  <a:pt x="15" y="36"/>
                </a:lnTo>
                <a:lnTo>
                  <a:pt x="15" y="24"/>
                </a:lnTo>
                <a:lnTo>
                  <a:pt x="15" y="42"/>
                </a:lnTo>
                <a:lnTo>
                  <a:pt x="19" y="47"/>
                </a:lnTo>
                <a:lnTo>
                  <a:pt x="19" y="59"/>
                </a:lnTo>
                <a:lnTo>
                  <a:pt x="19" y="44"/>
                </a:lnTo>
                <a:lnTo>
                  <a:pt x="19" y="51"/>
                </a:lnTo>
                <a:lnTo>
                  <a:pt x="23" y="50"/>
                </a:lnTo>
                <a:lnTo>
                  <a:pt x="23" y="27"/>
                </a:lnTo>
                <a:lnTo>
                  <a:pt x="23" y="33"/>
                </a:lnTo>
                <a:lnTo>
                  <a:pt x="26" y="42"/>
                </a:lnTo>
                <a:lnTo>
                  <a:pt x="26" y="56"/>
                </a:lnTo>
                <a:lnTo>
                  <a:pt x="26" y="56"/>
                </a:lnTo>
                <a:lnTo>
                  <a:pt x="30" y="53"/>
                </a:lnTo>
                <a:lnTo>
                  <a:pt x="30" y="48"/>
                </a:lnTo>
                <a:lnTo>
                  <a:pt x="30" y="69"/>
                </a:lnTo>
                <a:lnTo>
                  <a:pt x="34" y="66"/>
                </a:lnTo>
                <a:lnTo>
                  <a:pt x="34" y="78"/>
                </a:lnTo>
                <a:lnTo>
                  <a:pt x="34" y="66"/>
                </a:lnTo>
                <a:lnTo>
                  <a:pt x="38" y="66"/>
                </a:lnTo>
                <a:lnTo>
                  <a:pt x="38" y="23"/>
                </a:lnTo>
                <a:lnTo>
                  <a:pt x="38" y="32"/>
                </a:lnTo>
                <a:lnTo>
                  <a:pt x="41" y="41"/>
                </a:lnTo>
                <a:lnTo>
                  <a:pt x="41" y="89"/>
                </a:lnTo>
                <a:lnTo>
                  <a:pt x="41" y="57"/>
                </a:lnTo>
                <a:lnTo>
                  <a:pt x="45" y="36"/>
                </a:lnTo>
                <a:lnTo>
                  <a:pt x="45" y="27"/>
                </a:lnTo>
                <a:lnTo>
                  <a:pt x="45" y="45"/>
                </a:lnTo>
                <a:lnTo>
                  <a:pt x="49" y="66"/>
                </a:lnTo>
                <a:lnTo>
                  <a:pt x="49" y="87"/>
                </a:lnTo>
                <a:lnTo>
                  <a:pt x="52" y="89"/>
                </a:lnTo>
                <a:lnTo>
                  <a:pt x="52" y="30"/>
                </a:lnTo>
                <a:lnTo>
                  <a:pt x="56" y="35"/>
                </a:lnTo>
                <a:lnTo>
                  <a:pt x="56" y="18"/>
                </a:lnTo>
                <a:lnTo>
                  <a:pt x="60" y="20"/>
                </a:lnTo>
                <a:lnTo>
                  <a:pt x="60" y="101"/>
                </a:lnTo>
                <a:lnTo>
                  <a:pt x="64" y="102"/>
                </a:lnTo>
                <a:lnTo>
                  <a:pt x="64" y="107"/>
                </a:lnTo>
                <a:lnTo>
                  <a:pt x="64" y="99"/>
                </a:lnTo>
                <a:lnTo>
                  <a:pt x="64" y="104"/>
                </a:lnTo>
                <a:lnTo>
                  <a:pt x="67" y="107"/>
                </a:lnTo>
                <a:lnTo>
                  <a:pt x="67" y="56"/>
                </a:lnTo>
                <a:lnTo>
                  <a:pt x="67" y="66"/>
                </a:lnTo>
                <a:lnTo>
                  <a:pt x="71" y="66"/>
                </a:lnTo>
                <a:lnTo>
                  <a:pt x="71" y="83"/>
                </a:lnTo>
                <a:lnTo>
                  <a:pt x="71" y="74"/>
                </a:lnTo>
                <a:lnTo>
                  <a:pt x="75" y="71"/>
                </a:lnTo>
                <a:lnTo>
                  <a:pt x="75" y="83"/>
                </a:lnTo>
                <a:lnTo>
                  <a:pt x="75" y="72"/>
                </a:lnTo>
                <a:lnTo>
                  <a:pt x="79" y="62"/>
                </a:lnTo>
                <a:lnTo>
                  <a:pt x="79" y="77"/>
                </a:lnTo>
                <a:lnTo>
                  <a:pt x="79" y="57"/>
                </a:lnTo>
                <a:lnTo>
                  <a:pt x="82" y="63"/>
                </a:lnTo>
                <a:lnTo>
                  <a:pt x="82" y="56"/>
                </a:lnTo>
                <a:lnTo>
                  <a:pt x="82" y="63"/>
                </a:lnTo>
                <a:lnTo>
                  <a:pt x="86" y="68"/>
                </a:lnTo>
                <a:lnTo>
                  <a:pt x="86" y="72"/>
                </a:lnTo>
                <a:lnTo>
                  <a:pt x="86" y="71"/>
                </a:lnTo>
                <a:lnTo>
                  <a:pt x="90" y="66"/>
                </a:lnTo>
                <a:lnTo>
                  <a:pt x="90" y="69"/>
                </a:lnTo>
                <a:lnTo>
                  <a:pt x="90" y="57"/>
                </a:lnTo>
                <a:lnTo>
                  <a:pt x="90" y="68"/>
                </a:lnTo>
                <a:lnTo>
                  <a:pt x="94" y="63"/>
                </a:lnTo>
                <a:lnTo>
                  <a:pt x="94" y="99"/>
                </a:lnTo>
                <a:lnTo>
                  <a:pt x="97" y="101"/>
                </a:lnTo>
                <a:lnTo>
                  <a:pt x="97" y="123"/>
                </a:lnTo>
                <a:lnTo>
                  <a:pt x="97" y="114"/>
                </a:lnTo>
                <a:lnTo>
                  <a:pt x="101" y="111"/>
                </a:lnTo>
                <a:lnTo>
                  <a:pt x="101" y="78"/>
                </a:lnTo>
                <a:lnTo>
                  <a:pt x="105" y="92"/>
                </a:lnTo>
                <a:lnTo>
                  <a:pt x="105" y="65"/>
                </a:lnTo>
                <a:lnTo>
                  <a:pt x="105" y="71"/>
                </a:lnTo>
                <a:lnTo>
                  <a:pt x="109" y="65"/>
                </a:lnTo>
                <a:lnTo>
                  <a:pt x="109" y="71"/>
                </a:lnTo>
                <a:lnTo>
                  <a:pt x="109" y="62"/>
                </a:lnTo>
                <a:lnTo>
                  <a:pt x="109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72"/>
                </a:lnTo>
                <a:lnTo>
                  <a:pt x="116" y="59"/>
                </a:lnTo>
                <a:lnTo>
                  <a:pt x="116" y="93"/>
                </a:lnTo>
                <a:lnTo>
                  <a:pt x="120" y="102"/>
                </a:lnTo>
                <a:lnTo>
                  <a:pt x="120" y="105"/>
                </a:lnTo>
                <a:lnTo>
                  <a:pt x="120" y="62"/>
                </a:lnTo>
                <a:lnTo>
                  <a:pt x="120" y="69"/>
                </a:lnTo>
                <a:lnTo>
                  <a:pt x="124" y="63"/>
                </a:lnTo>
                <a:lnTo>
                  <a:pt x="124" y="47"/>
                </a:lnTo>
                <a:lnTo>
                  <a:pt x="124" y="59"/>
                </a:lnTo>
                <a:lnTo>
                  <a:pt x="127" y="30"/>
                </a:lnTo>
                <a:lnTo>
                  <a:pt x="127" y="20"/>
                </a:lnTo>
                <a:lnTo>
                  <a:pt x="127" y="38"/>
                </a:lnTo>
                <a:lnTo>
                  <a:pt x="131" y="45"/>
                </a:lnTo>
                <a:lnTo>
                  <a:pt x="131" y="95"/>
                </a:lnTo>
                <a:lnTo>
                  <a:pt x="131" y="44"/>
                </a:lnTo>
                <a:lnTo>
                  <a:pt x="135" y="29"/>
                </a:lnTo>
                <a:lnTo>
                  <a:pt x="135" y="27"/>
                </a:lnTo>
                <a:lnTo>
                  <a:pt x="135" y="99"/>
                </a:lnTo>
                <a:lnTo>
                  <a:pt x="139" y="102"/>
                </a:lnTo>
                <a:lnTo>
                  <a:pt x="139" y="108"/>
                </a:lnTo>
                <a:lnTo>
                  <a:pt x="139" y="83"/>
                </a:lnTo>
                <a:lnTo>
                  <a:pt x="142" y="72"/>
                </a:lnTo>
                <a:lnTo>
                  <a:pt x="142" y="11"/>
                </a:lnTo>
                <a:lnTo>
                  <a:pt x="146" y="8"/>
                </a:lnTo>
                <a:lnTo>
                  <a:pt x="146" y="9"/>
                </a:lnTo>
                <a:lnTo>
                  <a:pt x="146" y="0"/>
                </a:lnTo>
                <a:lnTo>
                  <a:pt x="150" y="12"/>
                </a:lnTo>
                <a:lnTo>
                  <a:pt x="150" y="3"/>
                </a:lnTo>
                <a:lnTo>
                  <a:pt x="150" y="17"/>
                </a:lnTo>
                <a:lnTo>
                  <a:pt x="154" y="6"/>
                </a:lnTo>
                <a:lnTo>
                  <a:pt x="154" y="26"/>
                </a:lnTo>
                <a:lnTo>
                  <a:pt x="154" y="21"/>
                </a:lnTo>
                <a:lnTo>
                  <a:pt x="157" y="27"/>
                </a:lnTo>
                <a:lnTo>
                  <a:pt x="157" y="101"/>
                </a:lnTo>
                <a:lnTo>
                  <a:pt x="161" y="101"/>
                </a:lnTo>
                <a:lnTo>
                  <a:pt x="161" y="110"/>
                </a:lnTo>
                <a:lnTo>
                  <a:pt x="161" y="53"/>
                </a:lnTo>
                <a:lnTo>
                  <a:pt x="165" y="45"/>
                </a:lnTo>
                <a:lnTo>
                  <a:pt x="165" y="4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5275263" y="1825625"/>
            <a:ext cx="249238" cy="1793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4" y="39"/>
              </a:cxn>
              <a:cxn ang="0">
                <a:pos x="7" y="17"/>
              </a:cxn>
              <a:cxn ang="0">
                <a:pos x="11" y="86"/>
              </a:cxn>
              <a:cxn ang="0">
                <a:pos x="15" y="60"/>
              </a:cxn>
              <a:cxn ang="0">
                <a:pos x="22" y="12"/>
              </a:cxn>
              <a:cxn ang="0">
                <a:pos x="26" y="36"/>
              </a:cxn>
              <a:cxn ang="0">
                <a:pos x="26" y="38"/>
              </a:cxn>
              <a:cxn ang="0">
                <a:pos x="30" y="83"/>
              </a:cxn>
              <a:cxn ang="0">
                <a:pos x="37" y="14"/>
              </a:cxn>
              <a:cxn ang="0">
                <a:pos x="41" y="110"/>
              </a:cxn>
              <a:cxn ang="0">
                <a:pos x="45" y="101"/>
              </a:cxn>
              <a:cxn ang="0">
                <a:pos x="49" y="45"/>
              </a:cxn>
              <a:cxn ang="0">
                <a:pos x="52" y="60"/>
              </a:cxn>
              <a:cxn ang="0">
                <a:pos x="52" y="35"/>
              </a:cxn>
              <a:cxn ang="0">
                <a:pos x="56" y="35"/>
              </a:cxn>
              <a:cxn ang="0">
                <a:pos x="60" y="62"/>
              </a:cxn>
              <a:cxn ang="0">
                <a:pos x="64" y="71"/>
              </a:cxn>
              <a:cxn ang="0">
                <a:pos x="71" y="69"/>
              </a:cxn>
              <a:cxn ang="0">
                <a:pos x="75" y="2"/>
              </a:cxn>
              <a:cxn ang="0">
                <a:pos x="79" y="41"/>
              </a:cxn>
              <a:cxn ang="0">
                <a:pos x="79" y="39"/>
              </a:cxn>
              <a:cxn ang="0">
                <a:pos x="82" y="38"/>
              </a:cxn>
              <a:cxn ang="0">
                <a:pos x="90" y="5"/>
              </a:cxn>
              <a:cxn ang="0">
                <a:pos x="94" y="9"/>
              </a:cxn>
              <a:cxn ang="0">
                <a:pos x="97" y="81"/>
              </a:cxn>
              <a:cxn ang="0">
                <a:pos x="101" y="24"/>
              </a:cxn>
              <a:cxn ang="0">
                <a:pos x="105" y="23"/>
              </a:cxn>
              <a:cxn ang="0">
                <a:pos x="109" y="35"/>
              </a:cxn>
              <a:cxn ang="0">
                <a:pos x="112" y="81"/>
              </a:cxn>
              <a:cxn ang="0">
                <a:pos x="116" y="36"/>
              </a:cxn>
              <a:cxn ang="0">
                <a:pos x="120" y="33"/>
              </a:cxn>
              <a:cxn ang="0">
                <a:pos x="124" y="75"/>
              </a:cxn>
              <a:cxn ang="0">
                <a:pos x="127" y="86"/>
              </a:cxn>
              <a:cxn ang="0">
                <a:pos x="131" y="96"/>
              </a:cxn>
              <a:cxn ang="0">
                <a:pos x="135" y="33"/>
              </a:cxn>
              <a:cxn ang="0">
                <a:pos x="139" y="60"/>
              </a:cxn>
              <a:cxn ang="0">
                <a:pos x="142" y="89"/>
              </a:cxn>
              <a:cxn ang="0">
                <a:pos x="146" y="51"/>
              </a:cxn>
              <a:cxn ang="0">
                <a:pos x="150" y="29"/>
              </a:cxn>
              <a:cxn ang="0">
                <a:pos x="154" y="78"/>
              </a:cxn>
              <a:cxn ang="0">
                <a:pos x="157" y="92"/>
              </a:cxn>
            </a:cxnLst>
            <a:rect l="0" t="0" r="r" b="b"/>
            <a:pathLst>
              <a:path w="157" h="113">
                <a:moveTo>
                  <a:pt x="0" y="32"/>
                </a:moveTo>
                <a:lnTo>
                  <a:pt x="0" y="20"/>
                </a:lnTo>
                <a:lnTo>
                  <a:pt x="0" y="26"/>
                </a:lnTo>
                <a:lnTo>
                  <a:pt x="4" y="30"/>
                </a:lnTo>
                <a:lnTo>
                  <a:pt x="4" y="54"/>
                </a:lnTo>
                <a:lnTo>
                  <a:pt x="4" y="39"/>
                </a:lnTo>
                <a:lnTo>
                  <a:pt x="7" y="27"/>
                </a:lnTo>
                <a:lnTo>
                  <a:pt x="7" y="29"/>
                </a:lnTo>
                <a:lnTo>
                  <a:pt x="7" y="17"/>
                </a:lnTo>
                <a:lnTo>
                  <a:pt x="7" y="17"/>
                </a:lnTo>
                <a:lnTo>
                  <a:pt x="11" y="18"/>
                </a:lnTo>
                <a:lnTo>
                  <a:pt x="11" y="86"/>
                </a:lnTo>
                <a:lnTo>
                  <a:pt x="15" y="84"/>
                </a:lnTo>
                <a:lnTo>
                  <a:pt x="15" y="48"/>
                </a:lnTo>
                <a:lnTo>
                  <a:pt x="15" y="60"/>
                </a:lnTo>
                <a:lnTo>
                  <a:pt x="19" y="42"/>
                </a:lnTo>
                <a:lnTo>
                  <a:pt x="19" y="15"/>
                </a:lnTo>
                <a:lnTo>
                  <a:pt x="22" y="12"/>
                </a:lnTo>
                <a:lnTo>
                  <a:pt x="22" y="35"/>
                </a:lnTo>
                <a:lnTo>
                  <a:pt x="22" y="33"/>
                </a:lnTo>
                <a:lnTo>
                  <a:pt x="26" y="36"/>
                </a:lnTo>
                <a:lnTo>
                  <a:pt x="26" y="42"/>
                </a:lnTo>
                <a:lnTo>
                  <a:pt x="26" y="36"/>
                </a:lnTo>
                <a:lnTo>
                  <a:pt x="26" y="38"/>
                </a:lnTo>
                <a:lnTo>
                  <a:pt x="30" y="41"/>
                </a:lnTo>
                <a:lnTo>
                  <a:pt x="30" y="84"/>
                </a:lnTo>
                <a:lnTo>
                  <a:pt x="30" y="83"/>
                </a:lnTo>
                <a:lnTo>
                  <a:pt x="34" y="81"/>
                </a:lnTo>
                <a:lnTo>
                  <a:pt x="34" y="20"/>
                </a:lnTo>
                <a:lnTo>
                  <a:pt x="37" y="14"/>
                </a:lnTo>
                <a:lnTo>
                  <a:pt x="37" y="87"/>
                </a:lnTo>
                <a:lnTo>
                  <a:pt x="41" y="93"/>
                </a:lnTo>
                <a:lnTo>
                  <a:pt x="41" y="110"/>
                </a:lnTo>
                <a:lnTo>
                  <a:pt x="41" y="89"/>
                </a:lnTo>
                <a:lnTo>
                  <a:pt x="41" y="107"/>
                </a:lnTo>
                <a:lnTo>
                  <a:pt x="45" y="101"/>
                </a:lnTo>
                <a:lnTo>
                  <a:pt x="45" y="27"/>
                </a:lnTo>
                <a:lnTo>
                  <a:pt x="45" y="41"/>
                </a:lnTo>
                <a:lnTo>
                  <a:pt x="49" y="45"/>
                </a:lnTo>
                <a:lnTo>
                  <a:pt x="49" y="56"/>
                </a:lnTo>
                <a:lnTo>
                  <a:pt x="49" y="51"/>
                </a:lnTo>
                <a:lnTo>
                  <a:pt x="52" y="60"/>
                </a:lnTo>
                <a:lnTo>
                  <a:pt x="52" y="92"/>
                </a:lnTo>
                <a:lnTo>
                  <a:pt x="52" y="27"/>
                </a:lnTo>
                <a:lnTo>
                  <a:pt x="52" y="35"/>
                </a:lnTo>
                <a:lnTo>
                  <a:pt x="56" y="26"/>
                </a:lnTo>
                <a:lnTo>
                  <a:pt x="56" y="18"/>
                </a:lnTo>
                <a:lnTo>
                  <a:pt x="56" y="35"/>
                </a:lnTo>
                <a:lnTo>
                  <a:pt x="60" y="63"/>
                </a:lnTo>
                <a:lnTo>
                  <a:pt x="60" y="80"/>
                </a:lnTo>
                <a:lnTo>
                  <a:pt x="60" y="62"/>
                </a:lnTo>
                <a:lnTo>
                  <a:pt x="64" y="48"/>
                </a:lnTo>
                <a:lnTo>
                  <a:pt x="64" y="45"/>
                </a:lnTo>
                <a:lnTo>
                  <a:pt x="64" y="71"/>
                </a:lnTo>
                <a:lnTo>
                  <a:pt x="67" y="81"/>
                </a:lnTo>
                <a:lnTo>
                  <a:pt x="67" y="72"/>
                </a:lnTo>
                <a:lnTo>
                  <a:pt x="71" y="69"/>
                </a:lnTo>
                <a:lnTo>
                  <a:pt x="71" y="2"/>
                </a:lnTo>
                <a:lnTo>
                  <a:pt x="71" y="3"/>
                </a:lnTo>
                <a:lnTo>
                  <a:pt x="75" y="2"/>
                </a:lnTo>
                <a:lnTo>
                  <a:pt x="75" y="0"/>
                </a:lnTo>
                <a:lnTo>
                  <a:pt x="75" y="42"/>
                </a:lnTo>
                <a:lnTo>
                  <a:pt x="79" y="41"/>
                </a:lnTo>
                <a:lnTo>
                  <a:pt x="79" y="41"/>
                </a:lnTo>
                <a:lnTo>
                  <a:pt x="79" y="33"/>
                </a:lnTo>
                <a:lnTo>
                  <a:pt x="79" y="39"/>
                </a:lnTo>
                <a:lnTo>
                  <a:pt x="82" y="33"/>
                </a:lnTo>
                <a:lnTo>
                  <a:pt x="82" y="41"/>
                </a:lnTo>
                <a:lnTo>
                  <a:pt x="82" y="38"/>
                </a:lnTo>
                <a:lnTo>
                  <a:pt x="86" y="38"/>
                </a:lnTo>
                <a:lnTo>
                  <a:pt x="86" y="11"/>
                </a:lnTo>
                <a:lnTo>
                  <a:pt x="90" y="5"/>
                </a:lnTo>
                <a:lnTo>
                  <a:pt x="90" y="3"/>
                </a:lnTo>
                <a:lnTo>
                  <a:pt x="90" y="14"/>
                </a:lnTo>
                <a:lnTo>
                  <a:pt x="94" y="9"/>
                </a:lnTo>
                <a:lnTo>
                  <a:pt x="94" y="62"/>
                </a:lnTo>
                <a:lnTo>
                  <a:pt x="97" y="74"/>
                </a:lnTo>
                <a:lnTo>
                  <a:pt x="97" y="81"/>
                </a:lnTo>
                <a:lnTo>
                  <a:pt x="97" y="30"/>
                </a:lnTo>
                <a:lnTo>
                  <a:pt x="101" y="21"/>
                </a:lnTo>
                <a:lnTo>
                  <a:pt x="101" y="24"/>
                </a:lnTo>
                <a:lnTo>
                  <a:pt x="101" y="9"/>
                </a:lnTo>
                <a:lnTo>
                  <a:pt x="101" y="12"/>
                </a:lnTo>
                <a:lnTo>
                  <a:pt x="105" y="23"/>
                </a:lnTo>
                <a:lnTo>
                  <a:pt x="105" y="54"/>
                </a:lnTo>
                <a:lnTo>
                  <a:pt x="105" y="42"/>
                </a:lnTo>
                <a:lnTo>
                  <a:pt x="109" y="35"/>
                </a:lnTo>
                <a:lnTo>
                  <a:pt x="109" y="27"/>
                </a:lnTo>
                <a:lnTo>
                  <a:pt x="109" y="65"/>
                </a:lnTo>
                <a:lnTo>
                  <a:pt x="112" y="81"/>
                </a:lnTo>
                <a:lnTo>
                  <a:pt x="112" y="95"/>
                </a:lnTo>
                <a:lnTo>
                  <a:pt x="112" y="35"/>
                </a:lnTo>
                <a:lnTo>
                  <a:pt x="116" y="36"/>
                </a:lnTo>
                <a:lnTo>
                  <a:pt x="116" y="27"/>
                </a:lnTo>
                <a:lnTo>
                  <a:pt x="116" y="35"/>
                </a:lnTo>
                <a:lnTo>
                  <a:pt x="120" y="33"/>
                </a:lnTo>
                <a:lnTo>
                  <a:pt x="120" y="87"/>
                </a:lnTo>
                <a:lnTo>
                  <a:pt x="120" y="75"/>
                </a:lnTo>
                <a:lnTo>
                  <a:pt x="124" y="75"/>
                </a:lnTo>
                <a:lnTo>
                  <a:pt x="124" y="15"/>
                </a:lnTo>
                <a:lnTo>
                  <a:pt x="127" y="0"/>
                </a:lnTo>
                <a:lnTo>
                  <a:pt x="127" y="86"/>
                </a:lnTo>
                <a:lnTo>
                  <a:pt x="131" y="99"/>
                </a:lnTo>
                <a:lnTo>
                  <a:pt x="131" y="104"/>
                </a:lnTo>
                <a:lnTo>
                  <a:pt x="131" y="96"/>
                </a:lnTo>
                <a:lnTo>
                  <a:pt x="131" y="101"/>
                </a:lnTo>
                <a:lnTo>
                  <a:pt x="135" y="113"/>
                </a:lnTo>
                <a:lnTo>
                  <a:pt x="135" y="33"/>
                </a:lnTo>
                <a:lnTo>
                  <a:pt x="135" y="35"/>
                </a:lnTo>
                <a:lnTo>
                  <a:pt x="139" y="33"/>
                </a:lnTo>
                <a:lnTo>
                  <a:pt x="139" y="60"/>
                </a:lnTo>
                <a:lnTo>
                  <a:pt x="139" y="53"/>
                </a:lnTo>
                <a:lnTo>
                  <a:pt x="142" y="60"/>
                </a:lnTo>
                <a:lnTo>
                  <a:pt x="142" y="89"/>
                </a:lnTo>
                <a:lnTo>
                  <a:pt x="142" y="45"/>
                </a:lnTo>
                <a:lnTo>
                  <a:pt x="146" y="29"/>
                </a:lnTo>
                <a:lnTo>
                  <a:pt x="146" y="51"/>
                </a:lnTo>
                <a:lnTo>
                  <a:pt x="146" y="26"/>
                </a:lnTo>
                <a:lnTo>
                  <a:pt x="150" y="30"/>
                </a:lnTo>
                <a:lnTo>
                  <a:pt x="150" y="29"/>
                </a:lnTo>
                <a:lnTo>
                  <a:pt x="150" y="75"/>
                </a:lnTo>
                <a:lnTo>
                  <a:pt x="154" y="80"/>
                </a:lnTo>
                <a:lnTo>
                  <a:pt x="154" y="78"/>
                </a:lnTo>
                <a:lnTo>
                  <a:pt x="154" y="83"/>
                </a:lnTo>
                <a:lnTo>
                  <a:pt x="157" y="89"/>
                </a:lnTo>
                <a:lnTo>
                  <a:pt x="157" y="92"/>
                </a:lnTo>
                <a:lnTo>
                  <a:pt x="157" y="75"/>
                </a:lnTo>
                <a:lnTo>
                  <a:pt x="157" y="8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5524500" y="1816100"/>
            <a:ext cx="268288" cy="176213"/>
          </a:xfrm>
          <a:custGeom>
            <a:avLst/>
            <a:gdLst/>
            <a:ahLst/>
            <a:cxnLst>
              <a:cxn ang="0">
                <a:pos x="4" y="63"/>
              </a:cxn>
              <a:cxn ang="0">
                <a:pos x="8" y="41"/>
              </a:cxn>
              <a:cxn ang="0">
                <a:pos x="12" y="41"/>
              </a:cxn>
              <a:cxn ang="0">
                <a:pos x="15" y="48"/>
              </a:cxn>
              <a:cxn ang="0">
                <a:pos x="19" y="90"/>
              </a:cxn>
              <a:cxn ang="0">
                <a:pos x="23" y="78"/>
              </a:cxn>
              <a:cxn ang="0">
                <a:pos x="27" y="9"/>
              </a:cxn>
              <a:cxn ang="0">
                <a:pos x="30" y="26"/>
              </a:cxn>
              <a:cxn ang="0">
                <a:pos x="34" y="30"/>
              </a:cxn>
              <a:cxn ang="0">
                <a:pos x="38" y="0"/>
              </a:cxn>
              <a:cxn ang="0">
                <a:pos x="42" y="60"/>
              </a:cxn>
              <a:cxn ang="0">
                <a:pos x="45" y="47"/>
              </a:cxn>
              <a:cxn ang="0">
                <a:pos x="49" y="18"/>
              </a:cxn>
              <a:cxn ang="0">
                <a:pos x="56" y="45"/>
              </a:cxn>
              <a:cxn ang="0">
                <a:pos x="60" y="27"/>
              </a:cxn>
              <a:cxn ang="0">
                <a:pos x="64" y="33"/>
              </a:cxn>
              <a:cxn ang="0">
                <a:pos x="68" y="41"/>
              </a:cxn>
              <a:cxn ang="0">
                <a:pos x="71" y="42"/>
              </a:cxn>
              <a:cxn ang="0">
                <a:pos x="75" y="42"/>
              </a:cxn>
              <a:cxn ang="0">
                <a:pos x="79" y="75"/>
              </a:cxn>
              <a:cxn ang="0">
                <a:pos x="83" y="21"/>
              </a:cxn>
              <a:cxn ang="0">
                <a:pos x="86" y="45"/>
              </a:cxn>
              <a:cxn ang="0">
                <a:pos x="90" y="47"/>
              </a:cxn>
              <a:cxn ang="0">
                <a:pos x="94" y="36"/>
              </a:cxn>
              <a:cxn ang="0">
                <a:pos x="98" y="51"/>
              </a:cxn>
              <a:cxn ang="0">
                <a:pos x="101" y="57"/>
              </a:cxn>
              <a:cxn ang="0">
                <a:pos x="109" y="11"/>
              </a:cxn>
              <a:cxn ang="0">
                <a:pos x="113" y="93"/>
              </a:cxn>
              <a:cxn ang="0">
                <a:pos x="116" y="51"/>
              </a:cxn>
              <a:cxn ang="0">
                <a:pos x="120" y="53"/>
              </a:cxn>
              <a:cxn ang="0">
                <a:pos x="124" y="99"/>
              </a:cxn>
              <a:cxn ang="0">
                <a:pos x="128" y="57"/>
              </a:cxn>
              <a:cxn ang="0">
                <a:pos x="131" y="32"/>
              </a:cxn>
              <a:cxn ang="0">
                <a:pos x="135" y="84"/>
              </a:cxn>
              <a:cxn ang="0">
                <a:pos x="139" y="101"/>
              </a:cxn>
              <a:cxn ang="0">
                <a:pos x="143" y="41"/>
              </a:cxn>
              <a:cxn ang="0">
                <a:pos x="146" y="48"/>
              </a:cxn>
              <a:cxn ang="0">
                <a:pos x="150" y="68"/>
              </a:cxn>
              <a:cxn ang="0">
                <a:pos x="154" y="48"/>
              </a:cxn>
              <a:cxn ang="0">
                <a:pos x="158" y="53"/>
              </a:cxn>
              <a:cxn ang="0">
                <a:pos x="161" y="90"/>
              </a:cxn>
              <a:cxn ang="0">
                <a:pos x="165" y="47"/>
              </a:cxn>
            </a:cxnLst>
            <a:rect l="0" t="0" r="r" b="b"/>
            <a:pathLst>
              <a:path w="169" h="111">
                <a:moveTo>
                  <a:pt x="0" y="86"/>
                </a:moveTo>
                <a:lnTo>
                  <a:pt x="4" y="71"/>
                </a:lnTo>
                <a:lnTo>
                  <a:pt x="4" y="63"/>
                </a:lnTo>
                <a:lnTo>
                  <a:pt x="8" y="54"/>
                </a:lnTo>
                <a:lnTo>
                  <a:pt x="8" y="66"/>
                </a:lnTo>
                <a:lnTo>
                  <a:pt x="8" y="41"/>
                </a:lnTo>
                <a:lnTo>
                  <a:pt x="12" y="54"/>
                </a:lnTo>
                <a:lnTo>
                  <a:pt x="12" y="29"/>
                </a:lnTo>
                <a:lnTo>
                  <a:pt x="12" y="41"/>
                </a:lnTo>
                <a:lnTo>
                  <a:pt x="15" y="51"/>
                </a:lnTo>
                <a:lnTo>
                  <a:pt x="15" y="77"/>
                </a:lnTo>
                <a:lnTo>
                  <a:pt x="15" y="48"/>
                </a:lnTo>
                <a:lnTo>
                  <a:pt x="15" y="60"/>
                </a:lnTo>
                <a:lnTo>
                  <a:pt x="19" y="77"/>
                </a:lnTo>
                <a:lnTo>
                  <a:pt x="19" y="90"/>
                </a:lnTo>
                <a:lnTo>
                  <a:pt x="19" y="75"/>
                </a:lnTo>
                <a:lnTo>
                  <a:pt x="19" y="86"/>
                </a:lnTo>
                <a:lnTo>
                  <a:pt x="23" y="78"/>
                </a:lnTo>
                <a:lnTo>
                  <a:pt x="23" y="15"/>
                </a:lnTo>
                <a:lnTo>
                  <a:pt x="27" y="14"/>
                </a:lnTo>
                <a:lnTo>
                  <a:pt x="27" y="9"/>
                </a:lnTo>
                <a:lnTo>
                  <a:pt x="27" y="35"/>
                </a:lnTo>
                <a:lnTo>
                  <a:pt x="30" y="42"/>
                </a:lnTo>
                <a:lnTo>
                  <a:pt x="30" y="26"/>
                </a:lnTo>
                <a:lnTo>
                  <a:pt x="30" y="30"/>
                </a:lnTo>
                <a:lnTo>
                  <a:pt x="34" y="32"/>
                </a:lnTo>
                <a:lnTo>
                  <a:pt x="34" y="30"/>
                </a:lnTo>
                <a:lnTo>
                  <a:pt x="34" y="39"/>
                </a:lnTo>
                <a:lnTo>
                  <a:pt x="38" y="17"/>
                </a:lnTo>
                <a:lnTo>
                  <a:pt x="38" y="0"/>
                </a:lnTo>
                <a:lnTo>
                  <a:pt x="38" y="11"/>
                </a:lnTo>
                <a:lnTo>
                  <a:pt x="42" y="17"/>
                </a:lnTo>
                <a:lnTo>
                  <a:pt x="42" y="60"/>
                </a:lnTo>
                <a:lnTo>
                  <a:pt x="45" y="57"/>
                </a:lnTo>
                <a:lnTo>
                  <a:pt x="45" y="69"/>
                </a:lnTo>
                <a:lnTo>
                  <a:pt x="45" y="47"/>
                </a:lnTo>
                <a:lnTo>
                  <a:pt x="45" y="66"/>
                </a:lnTo>
                <a:lnTo>
                  <a:pt x="49" y="68"/>
                </a:lnTo>
                <a:lnTo>
                  <a:pt x="49" y="18"/>
                </a:lnTo>
                <a:lnTo>
                  <a:pt x="53" y="17"/>
                </a:lnTo>
                <a:lnTo>
                  <a:pt x="53" y="50"/>
                </a:lnTo>
                <a:lnTo>
                  <a:pt x="56" y="45"/>
                </a:lnTo>
                <a:lnTo>
                  <a:pt x="56" y="20"/>
                </a:lnTo>
                <a:lnTo>
                  <a:pt x="56" y="26"/>
                </a:lnTo>
                <a:lnTo>
                  <a:pt x="60" y="27"/>
                </a:lnTo>
                <a:lnTo>
                  <a:pt x="60" y="78"/>
                </a:lnTo>
                <a:lnTo>
                  <a:pt x="64" y="90"/>
                </a:lnTo>
                <a:lnTo>
                  <a:pt x="64" y="33"/>
                </a:lnTo>
                <a:lnTo>
                  <a:pt x="64" y="36"/>
                </a:lnTo>
                <a:lnTo>
                  <a:pt x="68" y="29"/>
                </a:lnTo>
                <a:lnTo>
                  <a:pt x="68" y="41"/>
                </a:lnTo>
                <a:lnTo>
                  <a:pt x="68" y="39"/>
                </a:lnTo>
                <a:lnTo>
                  <a:pt x="71" y="47"/>
                </a:lnTo>
                <a:lnTo>
                  <a:pt x="71" y="42"/>
                </a:lnTo>
                <a:lnTo>
                  <a:pt x="71" y="50"/>
                </a:lnTo>
                <a:lnTo>
                  <a:pt x="75" y="48"/>
                </a:lnTo>
                <a:lnTo>
                  <a:pt x="75" y="42"/>
                </a:lnTo>
                <a:lnTo>
                  <a:pt x="75" y="63"/>
                </a:lnTo>
                <a:lnTo>
                  <a:pt x="79" y="69"/>
                </a:lnTo>
                <a:lnTo>
                  <a:pt x="79" y="75"/>
                </a:lnTo>
                <a:lnTo>
                  <a:pt x="79" y="62"/>
                </a:lnTo>
                <a:lnTo>
                  <a:pt x="83" y="42"/>
                </a:lnTo>
                <a:lnTo>
                  <a:pt x="83" y="21"/>
                </a:lnTo>
                <a:lnTo>
                  <a:pt x="83" y="32"/>
                </a:lnTo>
                <a:lnTo>
                  <a:pt x="86" y="32"/>
                </a:lnTo>
                <a:lnTo>
                  <a:pt x="86" y="45"/>
                </a:lnTo>
                <a:lnTo>
                  <a:pt x="86" y="21"/>
                </a:lnTo>
                <a:lnTo>
                  <a:pt x="90" y="14"/>
                </a:lnTo>
                <a:lnTo>
                  <a:pt x="90" y="47"/>
                </a:lnTo>
                <a:lnTo>
                  <a:pt x="94" y="60"/>
                </a:lnTo>
                <a:lnTo>
                  <a:pt x="94" y="68"/>
                </a:lnTo>
                <a:lnTo>
                  <a:pt x="94" y="36"/>
                </a:lnTo>
                <a:lnTo>
                  <a:pt x="98" y="53"/>
                </a:lnTo>
                <a:lnTo>
                  <a:pt x="98" y="38"/>
                </a:lnTo>
                <a:lnTo>
                  <a:pt x="98" y="51"/>
                </a:lnTo>
                <a:lnTo>
                  <a:pt x="101" y="56"/>
                </a:lnTo>
                <a:lnTo>
                  <a:pt x="101" y="68"/>
                </a:lnTo>
                <a:lnTo>
                  <a:pt x="101" y="57"/>
                </a:lnTo>
                <a:lnTo>
                  <a:pt x="105" y="44"/>
                </a:lnTo>
                <a:lnTo>
                  <a:pt x="105" y="11"/>
                </a:lnTo>
                <a:lnTo>
                  <a:pt x="109" y="11"/>
                </a:lnTo>
                <a:lnTo>
                  <a:pt x="109" y="81"/>
                </a:lnTo>
                <a:lnTo>
                  <a:pt x="113" y="87"/>
                </a:lnTo>
                <a:lnTo>
                  <a:pt x="113" y="93"/>
                </a:lnTo>
                <a:lnTo>
                  <a:pt x="113" y="66"/>
                </a:lnTo>
                <a:lnTo>
                  <a:pt x="116" y="44"/>
                </a:lnTo>
                <a:lnTo>
                  <a:pt x="116" y="51"/>
                </a:lnTo>
                <a:lnTo>
                  <a:pt x="116" y="39"/>
                </a:lnTo>
                <a:lnTo>
                  <a:pt x="116" y="48"/>
                </a:lnTo>
                <a:lnTo>
                  <a:pt x="120" y="53"/>
                </a:lnTo>
                <a:lnTo>
                  <a:pt x="120" y="96"/>
                </a:lnTo>
                <a:lnTo>
                  <a:pt x="124" y="98"/>
                </a:lnTo>
                <a:lnTo>
                  <a:pt x="124" y="99"/>
                </a:lnTo>
                <a:lnTo>
                  <a:pt x="124" y="39"/>
                </a:lnTo>
                <a:lnTo>
                  <a:pt x="128" y="48"/>
                </a:lnTo>
                <a:lnTo>
                  <a:pt x="128" y="57"/>
                </a:lnTo>
                <a:lnTo>
                  <a:pt x="128" y="21"/>
                </a:lnTo>
                <a:lnTo>
                  <a:pt x="128" y="30"/>
                </a:lnTo>
                <a:lnTo>
                  <a:pt x="131" y="32"/>
                </a:lnTo>
                <a:lnTo>
                  <a:pt x="131" y="27"/>
                </a:lnTo>
                <a:lnTo>
                  <a:pt x="131" y="68"/>
                </a:lnTo>
                <a:lnTo>
                  <a:pt x="135" y="84"/>
                </a:lnTo>
                <a:lnTo>
                  <a:pt x="135" y="111"/>
                </a:lnTo>
                <a:lnTo>
                  <a:pt x="135" y="105"/>
                </a:lnTo>
                <a:lnTo>
                  <a:pt x="139" y="101"/>
                </a:lnTo>
                <a:lnTo>
                  <a:pt x="139" y="104"/>
                </a:lnTo>
                <a:lnTo>
                  <a:pt x="139" y="59"/>
                </a:lnTo>
                <a:lnTo>
                  <a:pt x="143" y="41"/>
                </a:lnTo>
                <a:lnTo>
                  <a:pt x="143" y="24"/>
                </a:lnTo>
                <a:lnTo>
                  <a:pt x="143" y="50"/>
                </a:lnTo>
                <a:lnTo>
                  <a:pt x="146" y="48"/>
                </a:lnTo>
                <a:lnTo>
                  <a:pt x="146" y="101"/>
                </a:lnTo>
                <a:lnTo>
                  <a:pt x="146" y="74"/>
                </a:lnTo>
                <a:lnTo>
                  <a:pt x="150" y="68"/>
                </a:lnTo>
                <a:lnTo>
                  <a:pt x="150" y="29"/>
                </a:lnTo>
                <a:lnTo>
                  <a:pt x="154" y="32"/>
                </a:lnTo>
                <a:lnTo>
                  <a:pt x="154" y="48"/>
                </a:lnTo>
                <a:lnTo>
                  <a:pt x="154" y="48"/>
                </a:lnTo>
                <a:lnTo>
                  <a:pt x="158" y="41"/>
                </a:lnTo>
                <a:lnTo>
                  <a:pt x="158" y="53"/>
                </a:lnTo>
                <a:lnTo>
                  <a:pt x="158" y="48"/>
                </a:lnTo>
                <a:lnTo>
                  <a:pt x="161" y="57"/>
                </a:lnTo>
                <a:lnTo>
                  <a:pt x="161" y="90"/>
                </a:lnTo>
                <a:lnTo>
                  <a:pt x="165" y="93"/>
                </a:lnTo>
                <a:lnTo>
                  <a:pt x="165" y="96"/>
                </a:lnTo>
                <a:lnTo>
                  <a:pt x="165" y="47"/>
                </a:lnTo>
                <a:lnTo>
                  <a:pt x="169" y="39"/>
                </a:lnTo>
                <a:lnTo>
                  <a:pt x="169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5792788" y="1828800"/>
            <a:ext cx="261938" cy="161925"/>
          </a:xfrm>
          <a:custGeom>
            <a:avLst/>
            <a:gdLst/>
            <a:ahLst/>
            <a:cxnLst>
              <a:cxn ang="0">
                <a:pos x="4" y="102"/>
              </a:cxn>
              <a:cxn ang="0">
                <a:pos x="7" y="30"/>
              </a:cxn>
              <a:cxn ang="0">
                <a:pos x="11" y="34"/>
              </a:cxn>
              <a:cxn ang="0">
                <a:pos x="15" y="52"/>
              </a:cxn>
              <a:cxn ang="0">
                <a:pos x="19" y="63"/>
              </a:cxn>
              <a:cxn ang="0">
                <a:pos x="22" y="91"/>
              </a:cxn>
              <a:cxn ang="0">
                <a:pos x="30" y="46"/>
              </a:cxn>
              <a:cxn ang="0">
                <a:pos x="34" y="36"/>
              </a:cxn>
              <a:cxn ang="0">
                <a:pos x="34" y="37"/>
              </a:cxn>
              <a:cxn ang="0">
                <a:pos x="37" y="40"/>
              </a:cxn>
              <a:cxn ang="0">
                <a:pos x="41" y="28"/>
              </a:cxn>
              <a:cxn ang="0">
                <a:pos x="45" y="31"/>
              </a:cxn>
              <a:cxn ang="0">
                <a:pos x="49" y="0"/>
              </a:cxn>
              <a:cxn ang="0">
                <a:pos x="52" y="70"/>
              </a:cxn>
              <a:cxn ang="0">
                <a:pos x="56" y="34"/>
              </a:cxn>
              <a:cxn ang="0">
                <a:pos x="60" y="3"/>
              </a:cxn>
              <a:cxn ang="0">
                <a:pos x="64" y="96"/>
              </a:cxn>
              <a:cxn ang="0">
                <a:pos x="67" y="84"/>
              </a:cxn>
              <a:cxn ang="0">
                <a:pos x="71" y="52"/>
              </a:cxn>
              <a:cxn ang="0">
                <a:pos x="75" y="1"/>
              </a:cxn>
              <a:cxn ang="0">
                <a:pos x="79" y="31"/>
              </a:cxn>
              <a:cxn ang="0">
                <a:pos x="82" y="30"/>
              </a:cxn>
              <a:cxn ang="0">
                <a:pos x="90" y="63"/>
              </a:cxn>
              <a:cxn ang="0">
                <a:pos x="94" y="34"/>
              </a:cxn>
              <a:cxn ang="0">
                <a:pos x="97" y="27"/>
              </a:cxn>
              <a:cxn ang="0">
                <a:pos x="101" y="15"/>
              </a:cxn>
              <a:cxn ang="0">
                <a:pos x="105" y="49"/>
              </a:cxn>
              <a:cxn ang="0">
                <a:pos x="109" y="52"/>
              </a:cxn>
              <a:cxn ang="0">
                <a:pos x="112" y="21"/>
              </a:cxn>
              <a:cxn ang="0">
                <a:pos x="116" y="12"/>
              </a:cxn>
              <a:cxn ang="0">
                <a:pos x="120" y="37"/>
              </a:cxn>
              <a:cxn ang="0">
                <a:pos x="124" y="37"/>
              </a:cxn>
              <a:cxn ang="0">
                <a:pos x="124" y="28"/>
              </a:cxn>
              <a:cxn ang="0">
                <a:pos x="127" y="63"/>
              </a:cxn>
              <a:cxn ang="0">
                <a:pos x="131" y="52"/>
              </a:cxn>
              <a:cxn ang="0">
                <a:pos x="135" y="7"/>
              </a:cxn>
              <a:cxn ang="0">
                <a:pos x="142" y="63"/>
              </a:cxn>
              <a:cxn ang="0">
                <a:pos x="146" y="55"/>
              </a:cxn>
              <a:cxn ang="0">
                <a:pos x="150" y="13"/>
              </a:cxn>
              <a:cxn ang="0">
                <a:pos x="154" y="28"/>
              </a:cxn>
              <a:cxn ang="0">
                <a:pos x="157" y="24"/>
              </a:cxn>
              <a:cxn ang="0">
                <a:pos x="161" y="46"/>
              </a:cxn>
            </a:cxnLst>
            <a:rect l="0" t="0" r="r" b="b"/>
            <a:pathLst>
              <a:path w="165" h="102">
                <a:moveTo>
                  <a:pt x="0" y="87"/>
                </a:moveTo>
                <a:lnTo>
                  <a:pt x="4" y="97"/>
                </a:lnTo>
                <a:lnTo>
                  <a:pt x="4" y="102"/>
                </a:lnTo>
                <a:lnTo>
                  <a:pt x="4" y="51"/>
                </a:lnTo>
                <a:lnTo>
                  <a:pt x="7" y="37"/>
                </a:lnTo>
                <a:lnTo>
                  <a:pt x="7" y="30"/>
                </a:lnTo>
                <a:lnTo>
                  <a:pt x="7" y="37"/>
                </a:lnTo>
                <a:lnTo>
                  <a:pt x="11" y="36"/>
                </a:lnTo>
                <a:lnTo>
                  <a:pt x="11" y="34"/>
                </a:lnTo>
                <a:lnTo>
                  <a:pt x="11" y="45"/>
                </a:lnTo>
                <a:lnTo>
                  <a:pt x="15" y="40"/>
                </a:lnTo>
                <a:lnTo>
                  <a:pt x="15" y="52"/>
                </a:lnTo>
                <a:lnTo>
                  <a:pt x="15" y="51"/>
                </a:lnTo>
                <a:lnTo>
                  <a:pt x="19" y="48"/>
                </a:lnTo>
                <a:lnTo>
                  <a:pt x="19" y="63"/>
                </a:lnTo>
                <a:lnTo>
                  <a:pt x="19" y="55"/>
                </a:lnTo>
                <a:lnTo>
                  <a:pt x="22" y="49"/>
                </a:lnTo>
                <a:lnTo>
                  <a:pt x="22" y="91"/>
                </a:lnTo>
                <a:lnTo>
                  <a:pt x="26" y="91"/>
                </a:lnTo>
                <a:lnTo>
                  <a:pt x="26" y="46"/>
                </a:lnTo>
                <a:lnTo>
                  <a:pt x="30" y="46"/>
                </a:lnTo>
                <a:lnTo>
                  <a:pt x="30" y="27"/>
                </a:lnTo>
                <a:lnTo>
                  <a:pt x="30" y="31"/>
                </a:lnTo>
                <a:lnTo>
                  <a:pt x="34" y="36"/>
                </a:lnTo>
                <a:lnTo>
                  <a:pt x="34" y="40"/>
                </a:lnTo>
                <a:lnTo>
                  <a:pt x="34" y="31"/>
                </a:lnTo>
                <a:lnTo>
                  <a:pt x="34" y="37"/>
                </a:lnTo>
                <a:lnTo>
                  <a:pt x="37" y="45"/>
                </a:lnTo>
                <a:lnTo>
                  <a:pt x="37" y="69"/>
                </a:lnTo>
                <a:lnTo>
                  <a:pt x="37" y="40"/>
                </a:lnTo>
                <a:lnTo>
                  <a:pt x="37" y="66"/>
                </a:lnTo>
                <a:lnTo>
                  <a:pt x="41" y="61"/>
                </a:lnTo>
                <a:lnTo>
                  <a:pt x="41" y="28"/>
                </a:lnTo>
                <a:lnTo>
                  <a:pt x="41" y="28"/>
                </a:lnTo>
                <a:lnTo>
                  <a:pt x="45" y="28"/>
                </a:lnTo>
                <a:lnTo>
                  <a:pt x="45" y="31"/>
                </a:lnTo>
                <a:lnTo>
                  <a:pt x="45" y="10"/>
                </a:lnTo>
                <a:lnTo>
                  <a:pt x="49" y="4"/>
                </a:lnTo>
                <a:lnTo>
                  <a:pt x="49" y="0"/>
                </a:lnTo>
                <a:lnTo>
                  <a:pt x="49" y="43"/>
                </a:lnTo>
                <a:lnTo>
                  <a:pt x="52" y="61"/>
                </a:lnTo>
                <a:lnTo>
                  <a:pt x="52" y="70"/>
                </a:lnTo>
                <a:lnTo>
                  <a:pt x="52" y="63"/>
                </a:lnTo>
                <a:lnTo>
                  <a:pt x="56" y="63"/>
                </a:lnTo>
                <a:lnTo>
                  <a:pt x="56" y="34"/>
                </a:lnTo>
                <a:lnTo>
                  <a:pt x="56" y="34"/>
                </a:lnTo>
                <a:lnTo>
                  <a:pt x="60" y="13"/>
                </a:lnTo>
                <a:lnTo>
                  <a:pt x="60" y="3"/>
                </a:lnTo>
                <a:lnTo>
                  <a:pt x="60" y="15"/>
                </a:lnTo>
                <a:lnTo>
                  <a:pt x="64" y="25"/>
                </a:lnTo>
                <a:lnTo>
                  <a:pt x="64" y="96"/>
                </a:lnTo>
                <a:lnTo>
                  <a:pt x="67" y="90"/>
                </a:lnTo>
                <a:lnTo>
                  <a:pt x="67" y="97"/>
                </a:lnTo>
                <a:lnTo>
                  <a:pt x="67" y="84"/>
                </a:lnTo>
                <a:lnTo>
                  <a:pt x="71" y="81"/>
                </a:lnTo>
                <a:lnTo>
                  <a:pt x="71" y="85"/>
                </a:lnTo>
                <a:lnTo>
                  <a:pt x="71" y="52"/>
                </a:lnTo>
                <a:lnTo>
                  <a:pt x="75" y="21"/>
                </a:lnTo>
                <a:lnTo>
                  <a:pt x="75" y="1"/>
                </a:lnTo>
                <a:lnTo>
                  <a:pt x="75" y="1"/>
                </a:lnTo>
                <a:lnTo>
                  <a:pt x="79" y="16"/>
                </a:lnTo>
                <a:lnTo>
                  <a:pt x="79" y="46"/>
                </a:lnTo>
                <a:lnTo>
                  <a:pt x="79" y="31"/>
                </a:lnTo>
                <a:lnTo>
                  <a:pt x="82" y="30"/>
                </a:lnTo>
                <a:lnTo>
                  <a:pt x="82" y="19"/>
                </a:lnTo>
                <a:lnTo>
                  <a:pt x="82" y="30"/>
                </a:lnTo>
                <a:lnTo>
                  <a:pt x="86" y="25"/>
                </a:lnTo>
                <a:lnTo>
                  <a:pt x="86" y="60"/>
                </a:lnTo>
                <a:lnTo>
                  <a:pt x="90" y="63"/>
                </a:lnTo>
                <a:lnTo>
                  <a:pt x="90" y="18"/>
                </a:lnTo>
                <a:lnTo>
                  <a:pt x="94" y="21"/>
                </a:lnTo>
                <a:lnTo>
                  <a:pt x="94" y="34"/>
                </a:lnTo>
                <a:lnTo>
                  <a:pt x="94" y="24"/>
                </a:lnTo>
                <a:lnTo>
                  <a:pt x="97" y="13"/>
                </a:lnTo>
                <a:lnTo>
                  <a:pt x="97" y="27"/>
                </a:lnTo>
                <a:lnTo>
                  <a:pt x="97" y="12"/>
                </a:lnTo>
                <a:lnTo>
                  <a:pt x="97" y="19"/>
                </a:lnTo>
                <a:lnTo>
                  <a:pt x="101" y="15"/>
                </a:lnTo>
                <a:lnTo>
                  <a:pt x="101" y="9"/>
                </a:lnTo>
                <a:lnTo>
                  <a:pt x="101" y="36"/>
                </a:lnTo>
                <a:lnTo>
                  <a:pt x="105" y="49"/>
                </a:lnTo>
                <a:lnTo>
                  <a:pt x="105" y="66"/>
                </a:lnTo>
                <a:lnTo>
                  <a:pt x="105" y="61"/>
                </a:lnTo>
                <a:lnTo>
                  <a:pt x="109" y="52"/>
                </a:lnTo>
                <a:lnTo>
                  <a:pt x="109" y="12"/>
                </a:lnTo>
                <a:lnTo>
                  <a:pt x="109" y="24"/>
                </a:lnTo>
                <a:lnTo>
                  <a:pt x="112" y="21"/>
                </a:lnTo>
                <a:lnTo>
                  <a:pt x="112" y="30"/>
                </a:lnTo>
                <a:lnTo>
                  <a:pt x="112" y="10"/>
                </a:lnTo>
                <a:lnTo>
                  <a:pt x="116" y="12"/>
                </a:lnTo>
                <a:lnTo>
                  <a:pt x="116" y="9"/>
                </a:lnTo>
                <a:lnTo>
                  <a:pt x="116" y="21"/>
                </a:lnTo>
                <a:lnTo>
                  <a:pt x="120" y="37"/>
                </a:lnTo>
                <a:lnTo>
                  <a:pt x="120" y="82"/>
                </a:lnTo>
                <a:lnTo>
                  <a:pt x="120" y="37"/>
                </a:lnTo>
                <a:lnTo>
                  <a:pt x="124" y="37"/>
                </a:lnTo>
                <a:lnTo>
                  <a:pt x="124" y="43"/>
                </a:lnTo>
                <a:lnTo>
                  <a:pt x="124" y="22"/>
                </a:lnTo>
                <a:lnTo>
                  <a:pt x="124" y="28"/>
                </a:lnTo>
                <a:lnTo>
                  <a:pt x="127" y="24"/>
                </a:lnTo>
                <a:lnTo>
                  <a:pt x="127" y="15"/>
                </a:lnTo>
                <a:lnTo>
                  <a:pt x="127" y="63"/>
                </a:lnTo>
                <a:lnTo>
                  <a:pt x="131" y="60"/>
                </a:lnTo>
                <a:lnTo>
                  <a:pt x="131" y="37"/>
                </a:lnTo>
                <a:lnTo>
                  <a:pt x="131" y="52"/>
                </a:lnTo>
                <a:lnTo>
                  <a:pt x="135" y="45"/>
                </a:lnTo>
                <a:lnTo>
                  <a:pt x="135" y="51"/>
                </a:lnTo>
                <a:lnTo>
                  <a:pt x="135" y="7"/>
                </a:lnTo>
                <a:lnTo>
                  <a:pt x="139" y="18"/>
                </a:lnTo>
                <a:lnTo>
                  <a:pt x="139" y="63"/>
                </a:lnTo>
                <a:lnTo>
                  <a:pt x="142" y="63"/>
                </a:lnTo>
                <a:lnTo>
                  <a:pt x="142" y="75"/>
                </a:lnTo>
                <a:lnTo>
                  <a:pt x="142" y="45"/>
                </a:lnTo>
                <a:lnTo>
                  <a:pt x="146" y="55"/>
                </a:lnTo>
                <a:lnTo>
                  <a:pt x="146" y="21"/>
                </a:lnTo>
                <a:lnTo>
                  <a:pt x="150" y="28"/>
                </a:lnTo>
                <a:lnTo>
                  <a:pt x="150" y="13"/>
                </a:lnTo>
                <a:lnTo>
                  <a:pt x="150" y="69"/>
                </a:lnTo>
                <a:lnTo>
                  <a:pt x="154" y="81"/>
                </a:lnTo>
                <a:lnTo>
                  <a:pt x="154" y="28"/>
                </a:lnTo>
                <a:lnTo>
                  <a:pt x="157" y="24"/>
                </a:lnTo>
                <a:lnTo>
                  <a:pt x="157" y="52"/>
                </a:lnTo>
                <a:lnTo>
                  <a:pt x="157" y="24"/>
                </a:lnTo>
                <a:lnTo>
                  <a:pt x="161" y="1"/>
                </a:lnTo>
                <a:lnTo>
                  <a:pt x="161" y="0"/>
                </a:lnTo>
                <a:lnTo>
                  <a:pt x="161" y="46"/>
                </a:lnTo>
                <a:lnTo>
                  <a:pt x="165" y="66"/>
                </a:lnTo>
                <a:lnTo>
                  <a:pt x="165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6054725" y="1819275"/>
            <a:ext cx="261938" cy="180975"/>
          </a:xfrm>
          <a:custGeom>
            <a:avLst/>
            <a:gdLst/>
            <a:ahLst/>
            <a:cxnLst>
              <a:cxn ang="0">
                <a:pos x="4" y="91"/>
              </a:cxn>
              <a:cxn ang="0">
                <a:pos x="7" y="37"/>
              </a:cxn>
              <a:cxn ang="0">
                <a:pos x="11" y="76"/>
              </a:cxn>
              <a:cxn ang="0">
                <a:pos x="15" y="46"/>
              </a:cxn>
              <a:cxn ang="0">
                <a:pos x="19" y="30"/>
              </a:cxn>
              <a:cxn ang="0">
                <a:pos x="26" y="64"/>
              </a:cxn>
              <a:cxn ang="0">
                <a:pos x="30" y="81"/>
              </a:cxn>
              <a:cxn ang="0">
                <a:pos x="30" y="28"/>
              </a:cxn>
              <a:cxn ang="0">
                <a:pos x="37" y="114"/>
              </a:cxn>
              <a:cxn ang="0">
                <a:pos x="41" y="34"/>
              </a:cxn>
              <a:cxn ang="0">
                <a:pos x="45" y="22"/>
              </a:cxn>
              <a:cxn ang="0">
                <a:pos x="48" y="42"/>
              </a:cxn>
              <a:cxn ang="0">
                <a:pos x="52" y="66"/>
              </a:cxn>
              <a:cxn ang="0">
                <a:pos x="56" y="67"/>
              </a:cxn>
              <a:cxn ang="0">
                <a:pos x="60" y="63"/>
              </a:cxn>
              <a:cxn ang="0">
                <a:pos x="63" y="40"/>
              </a:cxn>
              <a:cxn ang="0">
                <a:pos x="67" y="58"/>
              </a:cxn>
              <a:cxn ang="0">
                <a:pos x="71" y="52"/>
              </a:cxn>
              <a:cxn ang="0">
                <a:pos x="75" y="108"/>
              </a:cxn>
              <a:cxn ang="0">
                <a:pos x="78" y="0"/>
              </a:cxn>
              <a:cxn ang="0">
                <a:pos x="82" y="49"/>
              </a:cxn>
              <a:cxn ang="0">
                <a:pos x="86" y="30"/>
              </a:cxn>
              <a:cxn ang="0">
                <a:pos x="86" y="12"/>
              </a:cxn>
              <a:cxn ang="0">
                <a:pos x="90" y="69"/>
              </a:cxn>
              <a:cxn ang="0">
                <a:pos x="93" y="30"/>
              </a:cxn>
              <a:cxn ang="0">
                <a:pos x="97" y="60"/>
              </a:cxn>
              <a:cxn ang="0">
                <a:pos x="105" y="45"/>
              </a:cxn>
              <a:cxn ang="0">
                <a:pos x="108" y="46"/>
              </a:cxn>
              <a:cxn ang="0">
                <a:pos x="112" y="55"/>
              </a:cxn>
              <a:cxn ang="0">
                <a:pos x="116" y="90"/>
              </a:cxn>
              <a:cxn ang="0">
                <a:pos x="120" y="93"/>
              </a:cxn>
              <a:cxn ang="0">
                <a:pos x="123" y="15"/>
              </a:cxn>
              <a:cxn ang="0">
                <a:pos x="127" y="64"/>
              </a:cxn>
              <a:cxn ang="0">
                <a:pos x="127" y="63"/>
              </a:cxn>
              <a:cxn ang="0">
                <a:pos x="135" y="13"/>
              </a:cxn>
              <a:cxn ang="0">
                <a:pos x="138" y="57"/>
              </a:cxn>
              <a:cxn ang="0">
                <a:pos x="142" y="63"/>
              </a:cxn>
              <a:cxn ang="0">
                <a:pos x="146" y="52"/>
              </a:cxn>
              <a:cxn ang="0">
                <a:pos x="150" y="85"/>
              </a:cxn>
              <a:cxn ang="0">
                <a:pos x="153" y="94"/>
              </a:cxn>
              <a:cxn ang="0">
                <a:pos x="157" y="61"/>
              </a:cxn>
              <a:cxn ang="0">
                <a:pos x="161" y="87"/>
              </a:cxn>
            </a:cxnLst>
            <a:rect l="0" t="0" r="r" b="b"/>
            <a:pathLst>
              <a:path w="165" h="114">
                <a:moveTo>
                  <a:pt x="0" y="102"/>
                </a:moveTo>
                <a:lnTo>
                  <a:pt x="0" y="97"/>
                </a:lnTo>
                <a:lnTo>
                  <a:pt x="4" y="91"/>
                </a:lnTo>
                <a:lnTo>
                  <a:pt x="4" y="27"/>
                </a:lnTo>
                <a:lnTo>
                  <a:pt x="7" y="16"/>
                </a:lnTo>
                <a:lnTo>
                  <a:pt x="7" y="37"/>
                </a:lnTo>
                <a:lnTo>
                  <a:pt x="11" y="61"/>
                </a:lnTo>
                <a:lnTo>
                  <a:pt x="11" y="90"/>
                </a:lnTo>
                <a:lnTo>
                  <a:pt x="11" y="76"/>
                </a:lnTo>
                <a:lnTo>
                  <a:pt x="15" y="70"/>
                </a:lnTo>
                <a:lnTo>
                  <a:pt x="15" y="21"/>
                </a:lnTo>
                <a:lnTo>
                  <a:pt x="15" y="46"/>
                </a:lnTo>
                <a:lnTo>
                  <a:pt x="19" y="43"/>
                </a:lnTo>
                <a:lnTo>
                  <a:pt x="19" y="25"/>
                </a:lnTo>
                <a:lnTo>
                  <a:pt x="19" y="30"/>
                </a:lnTo>
                <a:lnTo>
                  <a:pt x="22" y="34"/>
                </a:lnTo>
                <a:lnTo>
                  <a:pt x="22" y="54"/>
                </a:lnTo>
                <a:lnTo>
                  <a:pt x="26" y="64"/>
                </a:lnTo>
                <a:lnTo>
                  <a:pt x="26" y="78"/>
                </a:lnTo>
                <a:lnTo>
                  <a:pt x="26" y="73"/>
                </a:lnTo>
                <a:lnTo>
                  <a:pt x="30" y="81"/>
                </a:lnTo>
                <a:lnTo>
                  <a:pt x="30" y="90"/>
                </a:lnTo>
                <a:lnTo>
                  <a:pt x="30" y="25"/>
                </a:lnTo>
                <a:lnTo>
                  <a:pt x="30" y="28"/>
                </a:lnTo>
                <a:lnTo>
                  <a:pt x="34" y="33"/>
                </a:lnTo>
                <a:lnTo>
                  <a:pt x="34" y="103"/>
                </a:lnTo>
                <a:lnTo>
                  <a:pt x="37" y="114"/>
                </a:lnTo>
                <a:lnTo>
                  <a:pt x="37" y="37"/>
                </a:lnTo>
                <a:lnTo>
                  <a:pt x="41" y="27"/>
                </a:lnTo>
                <a:lnTo>
                  <a:pt x="41" y="34"/>
                </a:lnTo>
                <a:lnTo>
                  <a:pt x="41" y="25"/>
                </a:lnTo>
                <a:lnTo>
                  <a:pt x="45" y="24"/>
                </a:lnTo>
                <a:lnTo>
                  <a:pt x="45" y="22"/>
                </a:lnTo>
                <a:lnTo>
                  <a:pt x="45" y="42"/>
                </a:lnTo>
                <a:lnTo>
                  <a:pt x="48" y="46"/>
                </a:lnTo>
                <a:lnTo>
                  <a:pt x="48" y="42"/>
                </a:lnTo>
                <a:lnTo>
                  <a:pt x="48" y="55"/>
                </a:lnTo>
                <a:lnTo>
                  <a:pt x="52" y="54"/>
                </a:lnTo>
                <a:lnTo>
                  <a:pt x="52" y="66"/>
                </a:lnTo>
                <a:lnTo>
                  <a:pt x="52" y="63"/>
                </a:lnTo>
                <a:lnTo>
                  <a:pt x="56" y="70"/>
                </a:lnTo>
                <a:lnTo>
                  <a:pt x="56" y="67"/>
                </a:lnTo>
                <a:lnTo>
                  <a:pt x="56" y="106"/>
                </a:lnTo>
                <a:lnTo>
                  <a:pt x="60" y="103"/>
                </a:lnTo>
                <a:lnTo>
                  <a:pt x="60" y="63"/>
                </a:lnTo>
                <a:lnTo>
                  <a:pt x="63" y="49"/>
                </a:lnTo>
                <a:lnTo>
                  <a:pt x="63" y="55"/>
                </a:lnTo>
                <a:lnTo>
                  <a:pt x="63" y="40"/>
                </a:lnTo>
                <a:lnTo>
                  <a:pt x="63" y="40"/>
                </a:lnTo>
                <a:lnTo>
                  <a:pt x="67" y="49"/>
                </a:lnTo>
                <a:lnTo>
                  <a:pt x="67" y="58"/>
                </a:lnTo>
                <a:lnTo>
                  <a:pt x="67" y="42"/>
                </a:lnTo>
                <a:lnTo>
                  <a:pt x="67" y="51"/>
                </a:lnTo>
                <a:lnTo>
                  <a:pt x="71" y="52"/>
                </a:lnTo>
                <a:lnTo>
                  <a:pt x="71" y="97"/>
                </a:lnTo>
                <a:lnTo>
                  <a:pt x="75" y="96"/>
                </a:lnTo>
                <a:lnTo>
                  <a:pt x="75" y="108"/>
                </a:lnTo>
                <a:lnTo>
                  <a:pt x="75" y="34"/>
                </a:lnTo>
                <a:lnTo>
                  <a:pt x="78" y="12"/>
                </a:lnTo>
                <a:lnTo>
                  <a:pt x="78" y="0"/>
                </a:lnTo>
                <a:lnTo>
                  <a:pt x="78" y="18"/>
                </a:lnTo>
                <a:lnTo>
                  <a:pt x="82" y="40"/>
                </a:lnTo>
                <a:lnTo>
                  <a:pt x="82" y="49"/>
                </a:lnTo>
                <a:lnTo>
                  <a:pt x="82" y="34"/>
                </a:lnTo>
                <a:lnTo>
                  <a:pt x="82" y="36"/>
                </a:lnTo>
                <a:lnTo>
                  <a:pt x="86" y="30"/>
                </a:lnTo>
                <a:lnTo>
                  <a:pt x="86" y="40"/>
                </a:lnTo>
                <a:lnTo>
                  <a:pt x="86" y="9"/>
                </a:lnTo>
                <a:lnTo>
                  <a:pt x="86" y="12"/>
                </a:lnTo>
                <a:lnTo>
                  <a:pt x="90" y="16"/>
                </a:lnTo>
                <a:lnTo>
                  <a:pt x="90" y="82"/>
                </a:lnTo>
                <a:lnTo>
                  <a:pt x="90" y="69"/>
                </a:lnTo>
                <a:lnTo>
                  <a:pt x="93" y="57"/>
                </a:lnTo>
                <a:lnTo>
                  <a:pt x="93" y="28"/>
                </a:lnTo>
                <a:lnTo>
                  <a:pt x="93" y="30"/>
                </a:lnTo>
                <a:lnTo>
                  <a:pt x="97" y="31"/>
                </a:lnTo>
                <a:lnTo>
                  <a:pt x="97" y="63"/>
                </a:lnTo>
                <a:lnTo>
                  <a:pt x="97" y="60"/>
                </a:lnTo>
                <a:lnTo>
                  <a:pt x="101" y="55"/>
                </a:lnTo>
                <a:lnTo>
                  <a:pt x="101" y="42"/>
                </a:lnTo>
                <a:lnTo>
                  <a:pt x="105" y="45"/>
                </a:lnTo>
                <a:lnTo>
                  <a:pt x="105" y="67"/>
                </a:lnTo>
                <a:lnTo>
                  <a:pt x="105" y="55"/>
                </a:lnTo>
                <a:lnTo>
                  <a:pt x="108" y="46"/>
                </a:lnTo>
                <a:lnTo>
                  <a:pt x="108" y="31"/>
                </a:lnTo>
                <a:lnTo>
                  <a:pt x="108" y="48"/>
                </a:lnTo>
                <a:lnTo>
                  <a:pt x="112" y="55"/>
                </a:lnTo>
                <a:lnTo>
                  <a:pt x="112" y="105"/>
                </a:lnTo>
                <a:lnTo>
                  <a:pt x="112" y="96"/>
                </a:lnTo>
                <a:lnTo>
                  <a:pt x="116" y="90"/>
                </a:lnTo>
                <a:lnTo>
                  <a:pt x="116" y="82"/>
                </a:lnTo>
                <a:lnTo>
                  <a:pt x="116" y="94"/>
                </a:lnTo>
                <a:lnTo>
                  <a:pt x="120" y="93"/>
                </a:lnTo>
                <a:lnTo>
                  <a:pt x="120" y="99"/>
                </a:lnTo>
                <a:lnTo>
                  <a:pt x="120" y="16"/>
                </a:lnTo>
                <a:lnTo>
                  <a:pt x="123" y="15"/>
                </a:lnTo>
                <a:lnTo>
                  <a:pt x="123" y="13"/>
                </a:lnTo>
                <a:lnTo>
                  <a:pt x="123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61"/>
                </a:lnTo>
                <a:lnTo>
                  <a:pt x="127" y="63"/>
                </a:lnTo>
                <a:lnTo>
                  <a:pt x="131" y="67"/>
                </a:lnTo>
                <a:lnTo>
                  <a:pt x="131" y="22"/>
                </a:lnTo>
                <a:lnTo>
                  <a:pt x="135" y="13"/>
                </a:lnTo>
                <a:lnTo>
                  <a:pt x="135" y="7"/>
                </a:lnTo>
                <a:lnTo>
                  <a:pt x="135" y="46"/>
                </a:lnTo>
                <a:lnTo>
                  <a:pt x="138" y="57"/>
                </a:lnTo>
                <a:lnTo>
                  <a:pt x="138" y="75"/>
                </a:lnTo>
                <a:lnTo>
                  <a:pt x="138" y="58"/>
                </a:lnTo>
                <a:lnTo>
                  <a:pt x="142" y="63"/>
                </a:lnTo>
                <a:lnTo>
                  <a:pt x="142" y="28"/>
                </a:lnTo>
                <a:lnTo>
                  <a:pt x="142" y="37"/>
                </a:lnTo>
                <a:lnTo>
                  <a:pt x="146" y="52"/>
                </a:lnTo>
                <a:lnTo>
                  <a:pt x="146" y="91"/>
                </a:lnTo>
                <a:lnTo>
                  <a:pt x="146" y="87"/>
                </a:lnTo>
                <a:lnTo>
                  <a:pt x="150" y="85"/>
                </a:lnTo>
                <a:lnTo>
                  <a:pt x="150" y="94"/>
                </a:lnTo>
                <a:lnTo>
                  <a:pt x="153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66"/>
                </a:lnTo>
                <a:lnTo>
                  <a:pt x="157" y="61"/>
                </a:lnTo>
                <a:lnTo>
                  <a:pt x="157" y="79"/>
                </a:lnTo>
                <a:lnTo>
                  <a:pt x="161" y="78"/>
                </a:lnTo>
                <a:lnTo>
                  <a:pt x="161" y="87"/>
                </a:lnTo>
                <a:lnTo>
                  <a:pt x="161" y="66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6316663" y="1824037"/>
            <a:ext cx="285750" cy="177800"/>
          </a:xfrm>
          <a:custGeom>
            <a:avLst/>
            <a:gdLst/>
            <a:ahLst/>
            <a:cxnLst>
              <a:cxn ang="0">
                <a:pos x="3" y="46"/>
              </a:cxn>
              <a:cxn ang="0">
                <a:pos x="7" y="84"/>
              </a:cxn>
              <a:cxn ang="0">
                <a:pos x="15" y="99"/>
              </a:cxn>
              <a:cxn ang="0">
                <a:pos x="18" y="64"/>
              </a:cxn>
              <a:cxn ang="0">
                <a:pos x="22" y="87"/>
              </a:cxn>
              <a:cxn ang="0">
                <a:pos x="30" y="60"/>
              </a:cxn>
              <a:cxn ang="0">
                <a:pos x="33" y="48"/>
              </a:cxn>
              <a:cxn ang="0">
                <a:pos x="37" y="102"/>
              </a:cxn>
              <a:cxn ang="0">
                <a:pos x="41" y="33"/>
              </a:cxn>
              <a:cxn ang="0">
                <a:pos x="48" y="7"/>
              </a:cxn>
              <a:cxn ang="0">
                <a:pos x="52" y="36"/>
              </a:cxn>
              <a:cxn ang="0">
                <a:pos x="56" y="10"/>
              </a:cxn>
              <a:cxn ang="0">
                <a:pos x="60" y="70"/>
              </a:cxn>
              <a:cxn ang="0">
                <a:pos x="63" y="13"/>
              </a:cxn>
              <a:cxn ang="0">
                <a:pos x="67" y="57"/>
              </a:cxn>
              <a:cxn ang="0">
                <a:pos x="75" y="105"/>
              </a:cxn>
              <a:cxn ang="0">
                <a:pos x="78" y="81"/>
              </a:cxn>
              <a:cxn ang="0">
                <a:pos x="82" y="105"/>
              </a:cxn>
              <a:cxn ang="0">
                <a:pos x="90" y="9"/>
              </a:cxn>
              <a:cxn ang="0">
                <a:pos x="93" y="4"/>
              </a:cxn>
              <a:cxn ang="0">
                <a:pos x="97" y="34"/>
              </a:cxn>
              <a:cxn ang="0">
                <a:pos x="97" y="27"/>
              </a:cxn>
              <a:cxn ang="0">
                <a:pos x="101" y="12"/>
              </a:cxn>
              <a:cxn ang="0">
                <a:pos x="105" y="9"/>
              </a:cxn>
              <a:cxn ang="0">
                <a:pos x="108" y="25"/>
              </a:cxn>
              <a:cxn ang="0">
                <a:pos x="116" y="27"/>
              </a:cxn>
              <a:cxn ang="0">
                <a:pos x="120" y="76"/>
              </a:cxn>
              <a:cxn ang="0">
                <a:pos x="123" y="58"/>
              </a:cxn>
              <a:cxn ang="0">
                <a:pos x="127" y="19"/>
              </a:cxn>
              <a:cxn ang="0">
                <a:pos x="131" y="70"/>
              </a:cxn>
              <a:cxn ang="0">
                <a:pos x="135" y="31"/>
              </a:cxn>
              <a:cxn ang="0">
                <a:pos x="138" y="27"/>
              </a:cxn>
              <a:cxn ang="0">
                <a:pos x="142" y="24"/>
              </a:cxn>
              <a:cxn ang="0">
                <a:pos x="150" y="36"/>
              </a:cxn>
              <a:cxn ang="0">
                <a:pos x="150" y="48"/>
              </a:cxn>
              <a:cxn ang="0">
                <a:pos x="153" y="60"/>
              </a:cxn>
              <a:cxn ang="0">
                <a:pos x="161" y="72"/>
              </a:cxn>
              <a:cxn ang="0">
                <a:pos x="165" y="16"/>
              </a:cxn>
              <a:cxn ang="0">
                <a:pos x="168" y="30"/>
              </a:cxn>
              <a:cxn ang="0">
                <a:pos x="172" y="36"/>
              </a:cxn>
              <a:cxn ang="0">
                <a:pos x="172" y="36"/>
              </a:cxn>
              <a:cxn ang="0">
                <a:pos x="176" y="54"/>
              </a:cxn>
            </a:cxnLst>
            <a:rect l="0" t="0" r="r" b="b"/>
            <a:pathLst>
              <a:path w="180" h="112">
                <a:moveTo>
                  <a:pt x="0" y="60"/>
                </a:moveTo>
                <a:lnTo>
                  <a:pt x="0" y="45"/>
                </a:lnTo>
                <a:lnTo>
                  <a:pt x="3" y="46"/>
                </a:lnTo>
                <a:lnTo>
                  <a:pt x="3" y="55"/>
                </a:lnTo>
                <a:lnTo>
                  <a:pt x="7" y="61"/>
                </a:lnTo>
                <a:lnTo>
                  <a:pt x="7" y="84"/>
                </a:lnTo>
                <a:lnTo>
                  <a:pt x="11" y="88"/>
                </a:lnTo>
                <a:lnTo>
                  <a:pt x="11" y="103"/>
                </a:lnTo>
                <a:lnTo>
                  <a:pt x="15" y="99"/>
                </a:lnTo>
                <a:lnTo>
                  <a:pt x="15" y="78"/>
                </a:lnTo>
                <a:lnTo>
                  <a:pt x="18" y="90"/>
                </a:lnTo>
                <a:lnTo>
                  <a:pt x="18" y="64"/>
                </a:lnTo>
                <a:lnTo>
                  <a:pt x="18" y="79"/>
                </a:lnTo>
                <a:lnTo>
                  <a:pt x="22" y="73"/>
                </a:lnTo>
                <a:lnTo>
                  <a:pt x="22" y="87"/>
                </a:lnTo>
                <a:lnTo>
                  <a:pt x="26" y="79"/>
                </a:lnTo>
                <a:lnTo>
                  <a:pt x="26" y="51"/>
                </a:lnTo>
                <a:lnTo>
                  <a:pt x="30" y="60"/>
                </a:lnTo>
                <a:lnTo>
                  <a:pt x="30" y="46"/>
                </a:lnTo>
                <a:lnTo>
                  <a:pt x="33" y="51"/>
                </a:lnTo>
                <a:lnTo>
                  <a:pt x="33" y="48"/>
                </a:lnTo>
                <a:lnTo>
                  <a:pt x="33" y="60"/>
                </a:lnTo>
                <a:lnTo>
                  <a:pt x="37" y="64"/>
                </a:lnTo>
                <a:lnTo>
                  <a:pt x="37" y="102"/>
                </a:lnTo>
                <a:lnTo>
                  <a:pt x="41" y="99"/>
                </a:lnTo>
                <a:lnTo>
                  <a:pt x="41" y="103"/>
                </a:lnTo>
                <a:lnTo>
                  <a:pt x="41" y="33"/>
                </a:lnTo>
                <a:lnTo>
                  <a:pt x="45" y="46"/>
                </a:lnTo>
                <a:lnTo>
                  <a:pt x="45" y="9"/>
                </a:lnTo>
                <a:lnTo>
                  <a:pt x="48" y="7"/>
                </a:lnTo>
                <a:lnTo>
                  <a:pt x="48" y="3"/>
                </a:lnTo>
                <a:lnTo>
                  <a:pt x="48" y="27"/>
                </a:lnTo>
                <a:lnTo>
                  <a:pt x="52" y="36"/>
                </a:lnTo>
                <a:lnTo>
                  <a:pt x="52" y="39"/>
                </a:lnTo>
                <a:lnTo>
                  <a:pt x="52" y="12"/>
                </a:lnTo>
                <a:lnTo>
                  <a:pt x="56" y="10"/>
                </a:lnTo>
                <a:lnTo>
                  <a:pt x="56" y="73"/>
                </a:lnTo>
                <a:lnTo>
                  <a:pt x="60" y="88"/>
                </a:lnTo>
                <a:lnTo>
                  <a:pt x="60" y="70"/>
                </a:lnTo>
                <a:lnTo>
                  <a:pt x="60" y="81"/>
                </a:lnTo>
                <a:lnTo>
                  <a:pt x="63" y="67"/>
                </a:lnTo>
                <a:lnTo>
                  <a:pt x="63" y="13"/>
                </a:lnTo>
                <a:lnTo>
                  <a:pt x="67" y="21"/>
                </a:lnTo>
                <a:lnTo>
                  <a:pt x="67" y="15"/>
                </a:lnTo>
                <a:lnTo>
                  <a:pt x="67" y="57"/>
                </a:lnTo>
                <a:lnTo>
                  <a:pt x="71" y="60"/>
                </a:lnTo>
                <a:lnTo>
                  <a:pt x="71" y="85"/>
                </a:lnTo>
                <a:lnTo>
                  <a:pt x="75" y="105"/>
                </a:lnTo>
                <a:lnTo>
                  <a:pt x="75" y="55"/>
                </a:lnTo>
                <a:lnTo>
                  <a:pt x="78" y="52"/>
                </a:lnTo>
                <a:lnTo>
                  <a:pt x="78" y="81"/>
                </a:lnTo>
                <a:lnTo>
                  <a:pt x="82" y="81"/>
                </a:lnTo>
                <a:lnTo>
                  <a:pt x="82" y="106"/>
                </a:lnTo>
                <a:lnTo>
                  <a:pt x="82" y="105"/>
                </a:lnTo>
                <a:lnTo>
                  <a:pt x="86" y="112"/>
                </a:lnTo>
                <a:lnTo>
                  <a:pt x="86" y="19"/>
                </a:lnTo>
                <a:lnTo>
                  <a:pt x="90" y="9"/>
                </a:lnTo>
                <a:lnTo>
                  <a:pt x="90" y="10"/>
                </a:lnTo>
                <a:lnTo>
                  <a:pt x="90" y="3"/>
                </a:lnTo>
                <a:lnTo>
                  <a:pt x="93" y="4"/>
                </a:lnTo>
                <a:lnTo>
                  <a:pt x="93" y="42"/>
                </a:lnTo>
                <a:lnTo>
                  <a:pt x="93" y="37"/>
                </a:lnTo>
                <a:lnTo>
                  <a:pt x="97" y="34"/>
                </a:lnTo>
                <a:lnTo>
                  <a:pt x="97" y="36"/>
                </a:lnTo>
                <a:lnTo>
                  <a:pt x="97" y="22"/>
                </a:lnTo>
                <a:lnTo>
                  <a:pt x="97" y="27"/>
                </a:lnTo>
                <a:lnTo>
                  <a:pt x="101" y="31"/>
                </a:lnTo>
                <a:lnTo>
                  <a:pt x="101" y="34"/>
                </a:lnTo>
                <a:lnTo>
                  <a:pt x="101" y="12"/>
                </a:lnTo>
                <a:lnTo>
                  <a:pt x="105" y="7"/>
                </a:lnTo>
                <a:lnTo>
                  <a:pt x="105" y="0"/>
                </a:lnTo>
                <a:lnTo>
                  <a:pt x="105" y="9"/>
                </a:lnTo>
                <a:lnTo>
                  <a:pt x="108" y="13"/>
                </a:lnTo>
                <a:lnTo>
                  <a:pt x="108" y="27"/>
                </a:lnTo>
                <a:lnTo>
                  <a:pt x="108" y="25"/>
                </a:lnTo>
                <a:lnTo>
                  <a:pt x="112" y="22"/>
                </a:lnTo>
                <a:lnTo>
                  <a:pt x="112" y="13"/>
                </a:lnTo>
                <a:lnTo>
                  <a:pt x="116" y="27"/>
                </a:lnTo>
                <a:lnTo>
                  <a:pt x="116" y="22"/>
                </a:lnTo>
                <a:lnTo>
                  <a:pt x="116" y="79"/>
                </a:lnTo>
                <a:lnTo>
                  <a:pt x="120" y="76"/>
                </a:lnTo>
                <a:lnTo>
                  <a:pt x="120" y="102"/>
                </a:lnTo>
                <a:lnTo>
                  <a:pt x="120" y="54"/>
                </a:lnTo>
                <a:lnTo>
                  <a:pt x="123" y="58"/>
                </a:lnTo>
                <a:lnTo>
                  <a:pt x="123" y="30"/>
                </a:lnTo>
                <a:lnTo>
                  <a:pt x="127" y="22"/>
                </a:lnTo>
                <a:lnTo>
                  <a:pt x="127" y="19"/>
                </a:lnTo>
                <a:lnTo>
                  <a:pt x="127" y="42"/>
                </a:lnTo>
                <a:lnTo>
                  <a:pt x="131" y="48"/>
                </a:lnTo>
                <a:lnTo>
                  <a:pt x="131" y="70"/>
                </a:lnTo>
                <a:lnTo>
                  <a:pt x="131" y="30"/>
                </a:lnTo>
                <a:lnTo>
                  <a:pt x="135" y="25"/>
                </a:lnTo>
                <a:lnTo>
                  <a:pt x="135" y="31"/>
                </a:lnTo>
                <a:lnTo>
                  <a:pt x="135" y="10"/>
                </a:lnTo>
                <a:lnTo>
                  <a:pt x="135" y="25"/>
                </a:lnTo>
                <a:lnTo>
                  <a:pt x="138" y="27"/>
                </a:lnTo>
                <a:lnTo>
                  <a:pt x="138" y="81"/>
                </a:lnTo>
                <a:lnTo>
                  <a:pt x="142" y="87"/>
                </a:lnTo>
                <a:lnTo>
                  <a:pt x="142" y="24"/>
                </a:lnTo>
                <a:lnTo>
                  <a:pt x="146" y="12"/>
                </a:lnTo>
                <a:lnTo>
                  <a:pt x="146" y="24"/>
                </a:lnTo>
                <a:lnTo>
                  <a:pt x="150" y="36"/>
                </a:lnTo>
                <a:lnTo>
                  <a:pt x="150" y="49"/>
                </a:lnTo>
                <a:lnTo>
                  <a:pt x="150" y="33"/>
                </a:lnTo>
                <a:lnTo>
                  <a:pt x="150" y="48"/>
                </a:lnTo>
                <a:lnTo>
                  <a:pt x="153" y="49"/>
                </a:lnTo>
                <a:lnTo>
                  <a:pt x="153" y="66"/>
                </a:lnTo>
                <a:lnTo>
                  <a:pt x="153" y="60"/>
                </a:lnTo>
                <a:lnTo>
                  <a:pt x="157" y="69"/>
                </a:lnTo>
                <a:lnTo>
                  <a:pt x="157" y="78"/>
                </a:lnTo>
                <a:lnTo>
                  <a:pt x="161" y="72"/>
                </a:lnTo>
                <a:lnTo>
                  <a:pt x="161" y="22"/>
                </a:lnTo>
                <a:lnTo>
                  <a:pt x="161" y="24"/>
                </a:lnTo>
                <a:lnTo>
                  <a:pt x="165" y="16"/>
                </a:lnTo>
                <a:lnTo>
                  <a:pt x="165" y="15"/>
                </a:lnTo>
                <a:lnTo>
                  <a:pt x="165" y="22"/>
                </a:lnTo>
                <a:lnTo>
                  <a:pt x="168" y="30"/>
                </a:lnTo>
                <a:lnTo>
                  <a:pt x="168" y="45"/>
                </a:lnTo>
                <a:lnTo>
                  <a:pt x="168" y="43"/>
                </a:lnTo>
                <a:lnTo>
                  <a:pt x="172" y="36"/>
                </a:lnTo>
                <a:lnTo>
                  <a:pt x="172" y="42"/>
                </a:lnTo>
                <a:lnTo>
                  <a:pt x="172" y="30"/>
                </a:lnTo>
                <a:lnTo>
                  <a:pt x="172" y="36"/>
                </a:lnTo>
                <a:lnTo>
                  <a:pt x="176" y="34"/>
                </a:lnTo>
                <a:lnTo>
                  <a:pt x="176" y="60"/>
                </a:lnTo>
                <a:lnTo>
                  <a:pt x="176" y="54"/>
                </a:lnTo>
                <a:lnTo>
                  <a:pt x="180" y="52"/>
                </a:lnTo>
                <a:lnTo>
                  <a:pt x="180" y="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6602413" y="1809750"/>
            <a:ext cx="255588" cy="196850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7" y="34"/>
              </a:cxn>
              <a:cxn ang="0">
                <a:pos x="11" y="96"/>
              </a:cxn>
              <a:cxn ang="0">
                <a:pos x="15" y="43"/>
              </a:cxn>
              <a:cxn ang="0">
                <a:pos x="18" y="18"/>
              </a:cxn>
              <a:cxn ang="0">
                <a:pos x="22" y="66"/>
              </a:cxn>
              <a:cxn ang="0">
                <a:pos x="26" y="36"/>
              </a:cxn>
              <a:cxn ang="0">
                <a:pos x="30" y="33"/>
              </a:cxn>
              <a:cxn ang="0">
                <a:pos x="33" y="81"/>
              </a:cxn>
              <a:cxn ang="0">
                <a:pos x="37" y="93"/>
              </a:cxn>
              <a:cxn ang="0">
                <a:pos x="41" y="6"/>
              </a:cxn>
              <a:cxn ang="0">
                <a:pos x="44" y="78"/>
              </a:cxn>
              <a:cxn ang="0">
                <a:pos x="48" y="43"/>
              </a:cxn>
              <a:cxn ang="0">
                <a:pos x="52" y="18"/>
              </a:cxn>
              <a:cxn ang="0">
                <a:pos x="56" y="28"/>
              </a:cxn>
              <a:cxn ang="0">
                <a:pos x="59" y="54"/>
              </a:cxn>
              <a:cxn ang="0">
                <a:pos x="67" y="22"/>
              </a:cxn>
              <a:cxn ang="0">
                <a:pos x="71" y="42"/>
              </a:cxn>
              <a:cxn ang="0">
                <a:pos x="74" y="79"/>
              </a:cxn>
              <a:cxn ang="0">
                <a:pos x="78" y="16"/>
              </a:cxn>
              <a:cxn ang="0">
                <a:pos x="82" y="58"/>
              </a:cxn>
              <a:cxn ang="0">
                <a:pos x="86" y="66"/>
              </a:cxn>
              <a:cxn ang="0">
                <a:pos x="89" y="37"/>
              </a:cxn>
              <a:cxn ang="0">
                <a:pos x="93" y="25"/>
              </a:cxn>
              <a:cxn ang="0">
                <a:pos x="97" y="12"/>
              </a:cxn>
              <a:cxn ang="0">
                <a:pos x="101" y="6"/>
              </a:cxn>
              <a:cxn ang="0">
                <a:pos x="104" y="16"/>
              </a:cxn>
              <a:cxn ang="0">
                <a:pos x="108" y="13"/>
              </a:cxn>
              <a:cxn ang="0">
                <a:pos x="112" y="69"/>
              </a:cxn>
              <a:cxn ang="0">
                <a:pos x="116" y="51"/>
              </a:cxn>
              <a:cxn ang="0">
                <a:pos x="119" y="24"/>
              </a:cxn>
              <a:cxn ang="0">
                <a:pos x="123" y="16"/>
              </a:cxn>
              <a:cxn ang="0">
                <a:pos x="127" y="57"/>
              </a:cxn>
              <a:cxn ang="0">
                <a:pos x="131" y="0"/>
              </a:cxn>
              <a:cxn ang="0">
                <a:pos x="134" y="12"/>
              </a:cxn>
              <a:cxn ang="0">
                <a:pos x="138" y="13"/>
              </a:cxn>
              <a:cxn ang="0">
                <a:pos x="142" y="15"/>
              </a:cxn>
              <a:cxn ang="0">
                <a:pos x="146" y="102"/>
              </a:cxn>
              <a:cxn ang="0">
                <a:pos x="149" y="105"/>
              </a:cxn>
              <a:cxn ang="0">
                <a:pos x="153" y="100"/>
              </a:cxn>
              <a:cxn ang="0">
                <a:pos x="157" y="94"/>
              </a:cxn>
              <a:cxn ang="0">
                <a:pos x="161" y="108"/>
              </a:cxn>
            </a:cxnLst>
            <a:rect l="0" t="0" r="r" b="b"/>
            <a:pathLst>
              <a:path w="161" h="124">
                <a:moveTo>
                  <a:pt x="0" y="13"/>
                </a:moveTo>
                <a:lnTo>
                  <a:pt x="3" y="3"/>
                </a:lnTo>
                <a:lnTo>
                  <a:pt x="3" y="1"/>
                </a:lnTo>
                <a:lnTo>
                  <a:pt x="3" y="64"/>
                </a:lnTo>
                <a:lnTo>
                  <a:pt x="7" y="52"/>
                </a:lnTo>
                <a:lnTo>
                  <a:pt x="7" y="34"/>
                </a:lnTo>
                <a:lnTo>
                  <a:pt x="7" y="46"/>
                </a:lnTo>
                <a:lnTo>
                  <a:pt x="11" y="28"/>
                </a:lnTo>
                <a:lnTo>
                  <a:pt x="11" y="96"/>
                </a:lnTo>
                <a:lnTo>
                  <a:pt x="15" y="96"/>
                </a:lnTo>
                <a:lnTo>
                  <a:pt x="15" y="106"/>
                </a:lnTo>
                <a:lnTo>
                  <a:pt x="15" y="43"/>
                </a:lnTo>
                <a:lnTo>
                  <a:pt x="18" y="42"/>
                </a:lnTo>
                <a:lnTo>
                  <a:pt x="18" y="43"/>
                </a:lnTo>
                <a:lnTo>
                  <a:pt x="18" y="18"/>
                </a:lnTo>
                <a:lnTo>
                  <a:pt x="18" y="21"/>
                </a:lnTo>
                <a:lnTo>
                  <a:pt x="22" y="25"/>
                </a:lnTo>
                <a:lnTo>
                  <a:pt x="22" y="66"/>
                </a:lnTo>
                <a:lnTo>
                  <a:pt x="26" y="82"/>
                </a:lnTo>
                <a:lnTo>
                  <a:pt x="26" y="84"/>
                </a:lnTo>
                <a:lnTo>
                  <a:pt x="26" y="36"/>
                </a:lnTo>
                <a:lnTo>
                  <a:pt x="30" y="36"/>
                </a:lnTo>
                <a:lnTo>
                  <a:pt x="30" y="69"/>
                </a:lnTo>
                <a:lnTo>
                  <a:pt x="30" y="33"/>
                </a:lnTo>
                <a:lnTo>
                  <a:pt x="30" y="66"/>
                </a:lnTo>
                <a:lnTo>
                  <a:pt x="33" y="73"/>
                </a:lnTo>
                <a:lnTo>
                  <a:pt x="33" y="81"/>
                </a:lnTo>
                <a:lnTo>
                  <a:pt x="33" y="76"/>
                </a:lnTo>
                <a:lnTo>
                  <a:pt x="37" y="87"/>
                </a:lnTo>
                <a:lnTo>
                  <a:pt x="37" y="93"/>
                </a:lnTo>
                <a:lnTo>
                  <a:pt x="37" y="18"/>
                </a:lnTo>
                <a:lnTo>
                  <a:pt x="41" y="9"/>
                </a:lnTo>
                <a:lnTo>
                  <a:pt x="41" y="6"/>
                </a:lnTo>
                <a:lnTo>
                  <a:pt x="41" y="36"/>
                </a:lnTo>
                <a:lnTo>
                  <a:pt x="44" y="55"/>
                </a:lnTo>
                <a:lnTo>
                  <a:pt x="44" y="78"/>
                </a:lnTo>
                <a:lnTo>
                  <a:pt x="44" y="72"/>
                </a:lnTo>
                <a:lnTo>
                  <a:pt x="48" y="66"/>
                </a:lnTo>
                <a:lnTo>
                  <a:pt x="48" y="43"/>
                </a:lnTo>
                <a:lnTo>
                  <a:pt x="52" y="28"/>
                </a:lnTo>
                <a:lnTo>
                  <a:pt x="52" y="15"/>
                </a:lnTo>
                <a:lnTo>
                  <a:pt x="52" y="18"/>
                </a:lnTo>
                <a:lnTo>
                  <a:pt x="56" y="22"/>
                </a:lnTo>
                <a:lnTo>
                  <a:pt x="56" y="16"/>
                </a:lnTo>
                <a:lnTo>
                  <a:pt x="56" y="28"/>
                </a:lnTo>
                <a:lnTo>
                  <a:pt x="59" y="46"/>
                </a:lnTo>
                <a:lnTo>
                  <a:pt x="59" y="70"/>
                </a:lnTo>
                <a:lnTo>
                  <a:pt x="59" y="54"/>
                </a:lnTo>
                <a:lnTo>
                  <a:pt x="63" y="42"/>
                </a:lnTo>
                <a:lnTo>
                  <a:pt x="63" y="10"/>
                </a:lnTo>
                <a:lnTo>
                  <a:pt x="67" y="22"/>
                </a:lnTo>
                <a:lnTo>
                  <a:pt x="67" y="13"/>
                </a:lnTo>
                <a:lnTo>
                  <a:pt x="67" y="31"/>
                </a:lnTo>
                <a:lnTo>
                  <a:pt x="71" y="42"/>
                </a:lnTo>
                <a:lnTo>
                  <a:pt x="71" y="72"/>
                </a:lnTo>
                <a:lnTo>
                  <a:pt x="74" y="79"/>
                </a:lnTo>
                <a:lnTo>
                  <a:pt x="74" y="79"/>
                </a:lnTo>
                <a:lnTo>
                  <a:pt x="74" y="48"/>
                </a:lnTo>
                <a:lnTo>
                  <a:pt x="78" y="40"/>
                </a:lnTo>
                <a:lnTo>
                  <a:pt x="78" y="16"/>
                </a:lnTo>
                <a:lnTo>
                  <a:pt x="78" y="24"/>
                </a:lnTo>
                <a:lnTo>
                  <a:pt x="82" y="19"/>
                </a:lnTo>
                <a:lnTo>
                  <a:pt x="82" y="58"/>
                </a:lnTo>
                <a:lnTo>
                  <a:pt x="86" y="79"/>
                </a:lnTo>
                <a:lnTo>
                  <a:pt x="86" y="94"/>
                </a:lnTo>
                <a:lnTo>
                  <a:pt x="86" y="66"/>
                </a:lnTo>
                <a:lnTo>
                  <a:pt x="89" y="51"/>
                </a:lnTo>
                <a:lnTo>
                  <a:pt x="89" y="57"/>
                </a:lnTo>
                <a:lnTo>
                  <a:pt x="89" y="37"/>
                </a:lnTo>
                <a:lnTo>
                  <a:pt x="89" y="40"/>
                </a:lnTo>
                <a:lnTo>
                  <a:pt x="93" y="40"/>
                </a:lnTo>
                <a:lnTo>
                  <a:pt x="93" y="25"/>
                </a:lnTo>
                <a:lnTo>
                  <a:pt x="93" y="34"/>
                </a:lnTo>
                <a:lnTo>
                  <a:pt x="97" y="10"/>
                </a:lnTo>
                <a:lnTo>
                  <a:pt x="97" y="12"/>
                </a:lnTo>
                <a:lnTo>
                  <a:pt x="97" y="6"/>
                </a:lnTo>
                <a:lnTo>
                  <a:pt x="97" y="10"/>
                </a:lnTo>
                <a:lnTo>
                  <a:pt x="101" y="6"/>
                </a:lnTo>
                <a:lnTo>
                  <a:pt x="101" y="10"/>
                </a:lnTo>
                <a:lnTo>
                  <a:pt x="101" y="4"/>
                </a:lnTo>
                <a:lnTo>
                  <a:pt x="104" y="16"/>
                </a:lnTo>
                <a:lnTo>
                  <a:pt x="104" y="31"/>
                </a:lnTo>
                <a:lnTo>
                  <a:pt x="108" y="22"/>
                </a:lnTo>
                <a:lnTo>
                  <a:pt x="108" y="13"/>
                </a:lnTo>
                <a:lnTo>
                  <a:pt x="108" y="31"/>
                </a:lnTo>
                <a:lnTo>
                  <a:pt x="112" y="48"/>
                </a:lnTo>
                <a:lnTo>
                  <a:pt x="112" y="69"/>
                </a:lnTo>
                <a:lnTo>
                  <a:pt x="112" y="58"/>
                </a:lnTo>
                <a:lnTo>
                  <a:pt x="116" y="39"/>
                </a:lnTo>
                <a:lnTo>
                  <a:pt x="116" y="51"/>
                </a:lnTo>
                <a:lnTo>
                  <a:pt x="119" y="42"/>
                </a:lnTo>
                <a:lnTo>
                  <a:pt x="119" y="58"/>
                </a:lnTo>
                <a:lnTo>
                  <a:pt x="119" y="24"/>
                </a:lnTo>
                <a:lnTo>
                  <a:pt x="123" y="18"/>
                </a:lnTo>
                <a:lnTo>
                  <a:pt x="123" y="25"/>
                </a:lnTo>
                <a:lnTo>
                  <a:pt x="123" y="16"/>
                </a:lnTo>
                <a:lnTo>
                  <a:pt x="123" y="21"/>
                </a:lnTo>
                <a:lnTo>
                  <a:pt x="127" y="28"/>
                </a:lnTo>
                <a:lnTo>
                  <a:pt x="127" y="57"/>
                </a:lnTo>
                <a:lnTo>
                  <a:pt x="127" y="21"/>
                </a:lnTo>
                <a:lnTo>
                  <a:pt x="131" y="19"/>
                </a:lnTo>
                <a:lnTo>
                  <a:pt x="131" y="0"/>
                </a:lnTo>
                <a:lnTo>
                  <a:pt x="131" y="3"/>
                </a:lnTo>
                <a:lnTo>
                  <a:pt x="134" y="4"/>
                </a:lnTo>
                <a:lnTo>
                  <a:pt x="134" y="12"/>
                </a:lnTo>
                <a:lnTo>
                  <a:pt x="134" y="1"/>
                </a:lnTo>
                <a:lnTo>
                  <a:pt x="134" y="10"/>
                </a:lnTo>
                <a:lnTo>
                  <a:pt x="138" y="13"/>
                </a:lnTo>
                <a:lnTo>
                  <a:pt x="138" y="7"/>
                </a:lnTo>
                <a:lnTo>
                  <a:pt x="138" y="19"/>
                </a:lnTo>
                <a:lnTo>
                  <a:pt x="142" y="15"/>
                </a:lnTo>
                <a:lnTo>
                  <a:pt x="142" y="42"/>
                </a:lnTo>
                <a:lnTo>
                  <a:pt x="146" y="39"/>
                </a:lnTo>
                <a:lnTo>
                  <a:pt x="146" y="102"/>
                </a:lnTo>
                <a:lnTo>
                  <a:pt x="149" y="106"/>
                </a:lnTo>
                <a:lnTo>
                  <a:pt x="149" y="124"/>
                </a:lnTo>
                <a:lnTo>
                  <a:pt x="149" y="105"/>
                </a:lnTo>
                <a:lnTo>
                  <a:pt x="149" y="114"/>
                </a:lnTo>
                <a:lnTo>
                  <a:pt x="153" y="112"/>
                </a:lnTo>
                <a:lnTo>
                  <a:pt x="153" y="100"/>
                </a:lnTo>
                <a:lnTo>
                  <a:pt x="153" y="111"/>
                </a:lnTo>
                <a:lnTo>
                  <a:pt x="157" y="105"/>
                </a:lnTo>
                <a:lnTo>
                  <a:pt x="157" y="94"/>
                </a:lnTo>
                <a:lnTo>
                  <a:pt x="157" y="97"/>
                </a:lnTo>
                <a:lnTo>
                  <a:pt x="161" y="99"/>
                </a:lnTo>
                <a:lnTo>
                  <a:pt x="161" y="108"/>
                </a:lnTo>
                <a:lnTo>
                  <a:pt x="161" y="97"/>
                </a:lnTo>
                <a:lnTo>
                  <a:pt x="161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6858000" y="1830387"/>
            <a:ext cx="261938" cy="212725"/>
          </a:xfrm>
          <a:custGeom>
            <a:avLst/>
            <a:gdLst/>
            <a:ahLst/>
            <a:cxnLst>
              <a:cxn ang="0">
                <a:pos x="3" y="92"/>
              </a:cxn>
              <a:cxn ang="0">
                <a:pos x="7" y="104"/>
              </a:cxn>
              <a:cxn ang="0">
                <a:pos x="11" y="111"/>
              </a:cxn>
              <a:cxn ang="0">
                <a:pos x="15" y="104"/>
              </a:cxn>
              <a:cxn ang="0">
                <a:pos x="15" y="113"/>
              </a:cxn>
              <a:cxn ang="0">
                <a:pos x="18" y="102"/>
              </a:cxn>
              <a:cxn ang="0">
                <a:pos x="22" y="72"/>
              </a:cxn>
              <a:cxn ang="0">
                <a:pos x="30" y="27"/>
              </a:cxn>
              <a:cxn ang="0">
                <a:pos x="33" y="62"/>
              </a:cxn>
              <a:cxn ang="0">
                <a:pos x="37" y="9"/>
              </a:cxn>
              <a:cxn ang="0">
                <a:pos x="41" y="21"/>
              </a:cxn>
              <a:cxn ang="0">
                <a:pos x="45" y="26"/>
              </a:cxn>
              <a:cxn ang="0">
                <a:pos x="48" y="21"/>
              </a:cxn>
              <a:cxn ang="0">
                <a:pos x="52" y="29"/>
              </a:cxn>
              <a:cxn ang="0">
                <a:pos x="56" y="74"/>
              </a:cxn>
              <a:cxn ang="0">
                <a:pos x="60" y="90"/>
              </a:cxn>
              <a:cxn ang="0">
                <a:pos x="63" y="117"/>
              </a:cxn>
              <a:cxn ang="0">
                <a:pos x="67" y="119"/>
              </a:cxn>
              <a:cxn ang="0">
                <a:pos x="71" y="117"/>
              </a:cxn>
              <a:cxn ang="0">
                <a:pos x="75" y="134"/>
              </a:cxn>
              <a:cxn ang="0">
                <a:pos x="78" y="120"/>
              </a:cxn>
              <a:cxn ang="0">
                <a:pos x="82" y="128"/>
              </a:cxn>
              <a:cxn ang="0">
                <a:pos x="86" y="129"/>
              </a:cxn>
              <a:cxn ang="0">
                <a:pos x="90" y="128"/>
              </a:cxn>
              <a:cxn ang="0">
                <a:pos x="93" y="117"/>
              </a:cxn>
              <a:cxn ang="0">
                <a:pos x="97" y="119"/>
              </a:cxn>
              <a:cxn ang="0">
                <a:pos x="101" y="104"/>
              </a:cxn>
              <a:cxn ang="0">
                <a:pos x="105" y="78"/>
              </a:cxn>
              <a:cxn ang="0">
                <a:pos x="108" y="68"/>
              </a:cxn>
              <a:cxn ang="0">
                <a:pos x="112" y="56"/>
              </a:cxn>
              <a:cxn ang="0">
                <a:pos x="116" y="75"/>
              </a:cxn>
              <a:cxn ang="0">
                <a:pos x="123" y="87"/>
              </a:cxn>
              <a:cxn ang="0">
                <a:pos x="127" y="74"/>
              </a:cxn>
              <a:cxn ang="0">
                <a:pos x="127" y="45"/>
              </a:cxn>
              <a:cxn ang="0">
                <a:pos x="135" y="3"/>
              </a:cxn>
              <a:cxn ang="0">
                <a:pos x="135" y="6"/>
              </a:cxn>
              <a:cxn ang="0">
                <a:pos x="138" y="15"/>
              </a:cxn>
              <a:cxn ang="0">
                <a:pos x="146" y="26"/>
              </a:cxn>
              <a:cxn ang="0">
                <a:pos x="150" y="53"/>
              </a:cxn>
              <a:cxn ang="0">
                <a:pos x="153" y="2"/>
              </a:cxn>
              <a:cxn ang="0">
                <a:pos x="157" y="72"/>
              </a:cxn>
              <a:cxn ang="0">
                <a:pos x="161" y="36"/>
              </a:cxn>
            </a:cxnLst>
            <a:rect l="0" t="0" r="r" b="b"/>
            <a:pathLst>
              <a:path w="165" h="134">
                <a:moveTo>
                  <a:pt x="0" y="90"/>
                </a:moveTo>
                <a:lnTo>
                  <a:pt x="3" y="83"/>
                </a:lnTo>
                <a:lnTo>
                  <a:pt x="3" y="92"/>
                </a:lnTo>
                <a:lnTo>
                  <a:pt x="3" y="92"/>
                </a:lnTo>
                <a:lnTo>
                  <a:pt x="7" y="90"/>
                </a:lnTo>
                <a:lnTo>
                  <a:pt x="7" y="104"/>
                </a:lnTo>
                <a:lnTo>
                  <a:pt x="7" y="96"/>
                </a:lnTo>
                <a:lnTo>
                  <a:pt x="11" y="107"/>
                </a:lnTo>
                <a:lnTo>
                  <a:pt x="11" y="111"/>
                </a:lnTo>
                <a:lnTo>
                  <a:pt x="11" y="102"/>
                </a:lnTo>
                <a:lnTo>
                  <a:pt x="11" y="107"/>
                </a:lnTo>
                <a:lnTo>
                  <a:pt x="15" y="104"/>
                </a:lnTo>
                <a:lnTo>
                  <a:pt x="15" y="114"/>
                </a:lnTo>
                <a:lnTo>
                  <a:pt x="15" y="102"/>
                </a:lnTo>
                <a:lnTo>
                  <a:pt x="15" y="113"/>
                </a:lnTo>
                <a:lnTo>
                  <a:pt x="18" y="104"/>
                </a:lnTo>
                <a:lnTo>
                  <a:pt x="18" y="113"/>
                </a:lnTo>
                <a:lnTo>
                  <a:pt x="18" y="102"/>
                </a:lnTo>
                <a:lnTo>
                  <a:pt x="18" y="110"/>
                </a:lnTo>
                <a:lnTo>
                  <a:pt x="22" y="108"/>
                </a:lnTo>
                <a:lnTo>
                  <a:pt x="22" y="72"/>
                </a:lnTo>
                <a:lnTo>
                  <a:pt x="26" y="60"/>
                </a:lnTo>
                <a:lnTo>
                  <a:pt x="26" y="27"/>
                </a:lnTo>
                <a:lnTo>
                  <a:pt x="30" y="27"/>
                </a:lnTo>
                <a:lnTo>
                  <a:pt x="30" y="78"/>
                </a:lnTo>
                <a:lnTo>
                  <a:pt x="30" y="74"/>
                </a:lnTo>
                <a:lnTo>
                  <a:pt x="33" y="62"/>
                </a:lnTo>
                <a:lnTo>
                  <a:pt x="33" y="21"/>
                </a:lnTo>
                <a:lnTo>
                  <a:pt x="37" y="20"/>
                </a:lnTo>
                <a:lnTo>
                  <a:pt x="37" y="9"/>
                </a:lnTo>
                <a:lnTo>
                  <a:pt x="37" y="24"/>
                </a:lnTo>
                <a:lnTo>
                  <a:pt x="41" y="17"/>
                </a:lnTo>
                <a:lnTo>
                  <a:pt x="41" y="21"/>
                </a:lnTo>
                <a:lnTo>
                  <a:pt x="41" y="9"/>
                </a:lnTo>
                <a:lnTo>
                  <a:pt x="41" y="15"/>
                </a:lnTo>
                <a:lnTo>
                  <a:pt x="45" y="26"/>
                </a:lnTo>
                <a:lnTo>
                  <a:pt x="45" y="69"/>
                </a:lnTo>
                <a:lnTo>
                  <a:pt x="45" y="33"/>
                </a:lnTo>
                <a:lnTo>
                  <a:pt x="48" y="21"/>
                </a:lnTo>
                <a:lnTo>
                  <a:pt x="48" y="9"/>
                </a:lnTo>
                <a:lnTo>
                  <a:pt x="48" y="30"/>
                </a:lnTo>
                <a:lnTo>
                  <a:pt x="52" y="29"/>
                </a:lnTo>
                <a:lnTo>
                  <a:pt x="52" y="69"/>
                </a:lnTo>
                <a:lnTo>
                  <a:pt x="56" y="80"/>
                </a:lnTo>
                <a:lnTo>
                  <a:pt x="56" y="74"/>
                </a:lnTo>
                <a:lnTo>
                  <a:pt x="56" y="107"/>
                </a:lnTo>
                <a:lnTo>
                  <a:pt x="60" y="102"/>
                </a:lnTo>
                <a:lnTo>
                  <a:pt x="60" y="90"/>
                </a:lnTo>
                <a:lnTo>
                  <a:pt x="60" y="101"/>
                </a:lnTo>
                <a:lnTo>
                  <a:pt x="63" y="107"/>
                </a:lnTo>
                <a:lnTo>
                  <a:pt x="63" y="117"/>
                </a:lnTo>
                <a:lnTo>
                  <a:pt x="67" y="122"/>
                </a:lnTo>
                <a:lnTo>
                  <a:pt x="67" y="116"/>
                </a:lnTo>
                <a:lnTo>
                  <a:pt x="67" y="119"/>
                </a:lnTo>
                <a:lnTo>
                  <a:pt x="71" y="125"/>
                </a:lnTo>
                <a:lnTo>
                  <a:pt x="71" y="128"/>
                </a:lnTo>
                <a:lnTo>
                  <a:pt x="71" y="117"/>
                </a:lnTo>
                <a:lnTo>
                  <a:pt x="71" y="119"/>
                </a:lnTo>
                <a:lnTo>
                  <a:pt x="75" y="122"/>
                </a:lnTo>
                <a:lnTo>
                  <a:pt x="75" y="134"/>
                </a:lnTo>
                <a:lnTo>
                  <a:pt x="75" y="120"/>
                </a:lnTo>
                <a:lnTo>
                  <a:pt x="78" y="123"/>
                </a:lnTo>
                <a:lnTo>
                  <a:pt x="78" y="120"/>
                </a:lnTo>
                <a:lnTo>
                  <a:pt x="78" y="120"/>
                </a:lnTo>
                <a:lnTo>
                  <a:pt x="82" y="119"/>
                </a:lnTo>
                <a:lnTo>
                  <a:pt x="82" y="128"/>
                </a:lnTo>
                <a:lnTo>
                  <a:pt x="82" y="116"/>
                </a:lnTo>
                <a:lnTo>
                  <a:pt x="82" y="128"/>
                </a:lnTo>
                <a:lnTo>
                  <a:pt x="86" y="129"/>
                </a:lnTo>
                <a:lnTo>
                  <a:pt x="86" y="119"/>
                </a:lnTo>
                <a:lnTo>
                  <a:pt x="86" y="123"/>
                </a:lnTo>
                <a:lnTo>
                  <a:pt x="90" y="128"/>
                </a:lnTo>
                <a:lnTo>
                  <a:pt x="90" y="120"/>
                </a:lnTo>
                <a:lnTo>
                  <a:pt x="90" y="123"/>
                </a:lnTo>
                <a:lnTo>
                  <a:pt x="93" y="117"/>
                </a:lnTo>
                <a:lnTo>
                  <a:pt x="93" y="110"/>
                </a:lnTo>
                <a:lnTo>
                  <a:pt x="93" y="113"/>
                </a:lnTo>
                <a:lnTo>
                  <a:pt x="97" y="119"/>
                </a:lnTo>
                <a:lnTo>
                  <a:pt x="97" y="99"/>
                </a:lnTo>
                <a:lnTo>
                  <a:pt x="101" y="98"/>
                </a:lnTo>
                <a:lnTo>
                  <a:pt x="101" y="104"/>
                </a:lnTo>
                <a:lnTo>
                  <a:pt x="101" y="87"/>
                </a:lnTo>
                <a:lnTo>
                  <a:pt x="105" y="95"/>
                </a:lnTo>
                <a:lnTo>
                  <a:pt x="105" y="78"/>
                </a:lnTo>
                <a:lnTo>
                  <a:pt x="105" y="84"/>
                </a:lnTo>
                <a:lnTo>
                  <a:pt x="108" y="80"/>
                </a:lnTo>
                <a:lnTo>
                  <a:pt x="108" y="68"/>
                </a:lnTo>
                <a:lnTo>
                  <a:pt x="108" y="80"/>
                </a:lnTo>
                <a:lnTo>
                  <a:pt x="112" y="77"/>
                </a:lnTo>
                <a:lnTo>
                  <a:pt x="112" y="56"/>
                </a:lnTo>
                <a:lnTo>
                  <a:pt x="116" y="66"/>
                </a:lnTo>
                <a:lnTo>
                  <a:pt x="116" y="57"/>
                </a:lnTo>
                <a:lnTo>
                  <a:pt x="116" y="75"/>
                </a:lnTo>
                <a:lnTo>
                  <a:pt x="120" y="69"/>
                </a:lnTo>
                <a:lnTo>
                  <a:pt x="120" y="92"/>
                </a:lnTo>
                <a:lnTo>
                  <a:pt x="123" y="87"/>
                </a:lnTo>
                <a:lnTo>
                  <a:pt x="123" y="98"/>
                </a:lnTo>
                <a:lnTo>
                  <a:pt x="123" y="87"/>
                </a:lnTo>
                <a:lnTo>
                  <a:pt x="127" y="74"/>
                </a:lnTo>
                <a:lnTo>
                  <a:pt x="127" y="98"/>
                </a:lnTo>
                <a:lnTo>
                  <a:pt x="127" y="39"/>
                </a:lnTo>
                <a:lnTo>
                  <a:pt x="127" y="45"/>
                </a:lnTo>
                <a:lnTo>
                  <a:pt x="131" y="29"/>
                </a:lnTo>
                <a:lnTo>
                  <a:pt x="131" y="5"/>
                </a:lnTo>
                <a:lnTo>
                  <a:pt x="135" y="3"/>
                </a:lnTo>
                <a:lnTo>
                  <a:pt x="135" y="8"/>
                </a:lnTo>
                <a:lnTo>
                  <a:pt x="135" y="0"/>
                </a:lnTo>
                <a:lnTo>
                  <a:pt x="135" y="6"/>
                </a:lnTo>
                <a:lnTo>
                  <a:pt x="138" y="15"/>
                </a:lnTo>
                <a:lnTo>
                  <a:pt x="138" y="12"/>
                </a:lnTo>
                <a:lnTo>
                  <a:pt x="138" y="15"/>
                </a:lnTo>
                <a:lnTo>
                  <a:pt x="142" y="17"/>
                </a:lnTo>
                <a:lnTo>
                  <a:pt x="142" y="44"/>
                </a:lnTo>
                <a:lnTo>
                  <a:pt x="146" y="26"/>
                </a:lnTo>
                <a:lnTo>
                  <a:pt x="146" y="8"/>
                </a:lnTo>
                <a:lnTo>
                  <a:pt x="146" y="36"/>
                </a:lnTo>
                <a:lnTo>
                  <a:pt x="150" y="53"/>
                </a:lnTo>
                <a:lnTo>
                  <a:pt x="150" y="24"/>
                </a:lnTo>
                <a:lnTo>
                  <a:pt x="153" y="11"/>
                </a:lnTo>
                <a:lnTo>
                  <a:pt x="153" y="2"/>
                </a:lnTo>
                <a:lnTo>
                  <a:pt x="153" y="5"/>
                </a:lnTo>
                <a:lnTo>
                  <a:pt x="157" y="6"/>
                </a:lnTo>
                <a:lnTo>
                  <a:pt x="157" y="72"/>
                </a:lnTo>
                <a:lnTo>
                  <a:pt x="161" y="80"/>
                </a:lnTo>
                <a:lnTo>
                  <a:pt x="161" y="81"/>
                </a:lnTo>
                <a:lnTo>
                  <a:pt x="161" y="36"/>
                </a:lnTo>
                <a:lnTo>
                  <a:pt x="165" y="18"/>
                </a:lnTo>
                <a:lnTo>
                  <a:pt x="16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7119938" y="1801812"/>
            <a:ext cx="279400" cy="185738"/>
          </a:xfrm>
          <a:custGeom>
            <a:avLst/>
            <a:gdLst/>
            <a:ahLst/>
            <a:cxnLst>
              <a:cxn ang="0">
                <a:pos x="3" y="83"/>
              </a:cxn>
              <a:cxn ang="0">
                <a:pos x="7" y="45"/>
              </a:cxn>
              <a:cxn ang="0">
                <a:pos x="11" y="113"/>
              </a:cxn>
              <a:cxn ang="0">
                <a:pos x="18" y="66"/>
              </a:cxn>
              <a:cxn ang="0">
                <a:pos x="22" y="51"/>
              </a:cxn>
              <a:cxn ang="0">
                <a:pos x="26" y="59"/>
              </a:cxn>
              <a:cxn ang="0">
                <a:pos x="30" y="50"/>
              </a:cxn>
              <a:cxn ang="0">
                <a:pos x="33" y="59"/>
              </a:cxn>
              <a:cxn ang="0">
                <a:pos x="41" y="45"/>
              </a:cxn>
              <a:cxn ang="0">
                <a:pos x="44" y="111"/>
              </a:cxn>
              <a:cxn ang="0">
                <a:pos x="48" y="75"/>
              </a:cxn>
              <a:cxn ang="0">
                <a:pos x="52" y="57"/>
              </a:cxn>
              <a:cxn ang="0">
                <a:pos x="56" y="41"/>
              </a:cxn>
              <a:cxn ang="0">
                <a:pos x="59" y="30"/>
              </a:cxn>
              <a:cxn ang="0">
                <a:pos x="63" y="51"/>
              </a:cxn>
              <a:cxn ang="0">
                <a:pos x="71" y="110"/>
              </a:cxn>
              <a:cxn ang="0">
                <a:pos x="71" y="116"/>
              </a:cxn>
              <a:cxn ang="0">
                <a:pos x="74" y="104"/>
              </a:cxn>
              <a:cxn ang="0">
                <a:pos x="78" y="84"/>
              </a:cxn>
              <a:cxn ang="0">
                <a:pos x="82" y="78"/>
              </a:cxn>
              <a:cxn ang="0">
                <a:pos x="89" y="104"/>
              </a:cxn>
              <a:cxn ang="0">
                <a:pos x="93" y="36"/>
              </a:cxn>
              <a:cxn ang="0">
                <a:pos x="97" y="104"/>
              </a:cxn>
              <a:cxn ang="0">
                <a:pos x="101" y="14"/>
              </a:cxn>
              <a:cxn ang="0">
                <a:pos x="104" y="74"/>
              </a:cxn>
              <a:cxn ang="0">
                <a:pos x="112" y="8"/>
              </a:cxn>
              <a:cxn ang="0">
                <a:pos x="116" y="66"/>
              </a:cxn>
              <a:cxn ang="0">
                <a:pos x="119" y="59"/>
              </a:cxn>
              <a:cxn ang="0">
                <a:pos x="123" y="59"/>
              </a:cxn>
              <a:cxn ang="0">
                <a:pos x="131" y="26"/>
              </a:cxn>
              <a:cxn ang="0">
                <a:pos x="134" y="20"/>
              </a:cxn>
              <a:cxn ang="0">
                <a:pos x="138" y="56"/>
              </a:cxn>
              <a:cxn ang="0">
                <a:pos x="142" y="65"/>
              </a:cxn>
              <a:cxn ang="0">
                <a:pos x="146" y="78"/>
              </a:cxn>
              <a:cxn ang="0">
                <a:pos x="149" y="65"/>
              </a:cxn>
              <a:cxn ang="0">
                <a:pos x="153" y="21"/>
              </a:cxn>
              <a:cxn ang="0">
                <a:pos x="157" y="27"/>
              </a:cxn>
              <a:cxn ang="0">
                <a:pos x="161" y="98"/>
              </a:cxn>
              <a:cxn ang="0">
                <a:pos x="164" y="27"/>
              </a:cxn>
              <a:cxn ang="0">
                <a:pos x="168" y="59"/>
              </a:cxn>
              <a:cxn ang="0">
                <a:pos x="172" y="62"/>
              </a:cxn>
              <a:cxn ang="0">
                <a:pos x="176" y="51"/>
              </a:cxn>
            </a:cxnLst>
            <a:rect l="0" t="0" r="r" b="b"/>
            <a:pathLst>
              <a:path w="176" h="117">
                <a:moveTo>
                  <a:pt x="0" y="18"/>
                </a:moveTo>
                <a:lnTo>
                  <a:pt x="0" y="69"/>
                </a:lnTo>
                <a:lnTo>
                  <a:pt x="3" y="83"/>
                </a:lnTo>
                <a:lnTo>
                  <a:pt x="3" y="104"/>
                </a:lnTo>
                <a:lnTo>
                  <a:pt x="3" y="47"/>
                </a:lnTo>
                <a:lnTo>
                  <a:pt x="7" y="45"/>
                </a:lnTo>
                <a:lnTo>
                  <a:pt x="7" y="23"/>
                </a:lnTo>
                <a:lnTo>
                  <a:pt x="11" y="27"/>
                </a:lnTo>
                <a:lnTo>
                  <a:pt x="11" y="113"/>
                </a:lnTo>
                <a:lnTo>
                  <a:pt x="15" y="107"/>
                </a:lnTo>
                <a:lnTo>
                  <a:pt x="15" y="75"/>
                </a:lnTo>
                <a:lnTo>
                  <a:pt x="18" y="66"/>
                </a:lnTo>
                <a:lnTo>
                  <a:pt x="18" y="27"/>
                </a:lnTo>
                <a:lnTo>
                  <a:pt x="18" y="47"/>
                </a:lnTo>
                <a:lnTo>
                  <a:pt x="22" y="51"/>
                </a:lnTo>
                <a:lnTo>
                  <a:pt x="22" y="65"/>
                </a:lnTo>
                <a:lnTo>
                  <a:pt x="22" y="47"/>
                </a:lnTo>
                <a:lnTo>
                  <a:pt x="26" y="59"/>
                </a:lnTo>
                <a:lnTo>
                  <a:pt x="26" y="30"/>
                </a:lnTo>
                <a:lnTo>
                  <a:pt x="30" y="39"/>
                </a:lnTo>
                <a:lnTo>
                  <a:pt x="30" y="50"/>
                </a:lnTo>
                <a:lnTo>
                  <a:pt x="30" y="38"/>
                </a:lnTo>
                <a:lnTo>
                  <a:pt x="33" y="33"/>
                </a:lnTo>
                <a:lnTo>
                  <a:pt x="33" y="59"/>
                </a:lnTo>
                <a:lnTo>
                  <a:pt x="37" y="44"/>
                </a:lnTo>
                <a:lnTo>
                  <a:pt x="37" y="36"/>
                </a:lnTo>
                <a:lnTo>
                  <a:pt x="41" y="45"/>
                </a:lnTo>
                <a:lnTo>
                  <a:pt x="41" y="92"/>
                </a:lnTo>
                <a:lnTo>
                  <a:pt x="44" y="95"/>
                </a:lnTo>
                <a:lnTo>
                  <a:pt x="44" y="111"/>
                </a:lnTo>
                <a:lnTo>
                  <a:pt x="44" y="63"/>
                </a:lnTo>
                <a:lnTo>
                  <a:pt x="48" y="72"/>
                </a:lnTo>
                <a:lnTo>
                  <a:pt x="48" y="75"/>
                </a:lnTo>
                <a:lnTo>
                  <a:pt x="48" y="57"/>
                </a:lnTo>
                <a:lnTo>
                  <a:pt x="48" y="66"/>
                </a:lnTo>
                <a:lnTo>
                  <a:pt x="52" y="57"/>
                </a:lnTo>
                <a:lnTo>
                  <a:pt x="52" y="32"/>
                </a:lnTo>
                <a:lnTo>
                  <a:pt x="52" y="33"/>
                </a:lnTo>
                <a:lnTo>
                  <a:pt x="56" y="41"/>
                </a:lnTo>
                <a:lnTo>
                  <a:pt x="56" y="27"/>
                </a:lnTo>
                <a:lnTo>
                  <a:pt x="59" y="38"/>
                </a:lnTo>
                <a:lnTo>
                  <a:pt x="59" y="30"/>
                </a:lnTo>
                <a:lnTo>
                  <a:pt x="59" y="36"/>
                </a:lnTo>
                <a:lnTo>
                  <a:pt x="63" y="33"/>
                </a:lnTo>
                <a:lnTo>
                  <a:pt x="63" y="51"/>
                </a:lnTo>
                <a:lnTo>
                  <a:pt x="67" y="57"/>
                </a:lnTo>
                <a:lnTo>
                  <a:pt x="67" y="90"/>
                </a:lnTo>
                <a:lnTo>
                  <a:pt x="71" y="110"/>
                </a:lnTo>
                <a:lnTo>
                  <a:pt x="71" y="117"/>
                </a:lnTo>
                <a:lnTo>
                  <a:pt x="71" y="107"/>
                </a:lnTo>
                <a:lnTo>
                  <a:pt x="71" y="116"/>
                </a:lnTo>
                <a:lnTo>
                  <a:pt x="74" y="107"/>
                </a:lnTo>
                <a:lnTo>
                  <a:pt x="74" y="108"/>
                </a:lnTo>
                <a:lnTo>
                  <a:pt x="74" y="104"/>
                </a:lnTo>
                <a:lnTo>
                  <a:pt x="78" y="95"/>
                </a:lnTo>
                <a:lnTo>
                  <a:pt x="78" y="80"/>
                </a:lnTo>
                <a:lnTo>
                  <a:pt x="78" y="84"/>
                </a:lnTo>
                <a:lnTo>
                  <a:pt x="82" y="80"/>
                </a:lnTo>
                <a:lnTo>
                  <a:pt x="82" y="66"/>
                </a:lnTo>
                <a:lnTo>
                  <a:pt x="82" y="78"/>
                </a:lnTo>
                <a:lnTo>
                  <a:pt x="86" y="78"/>
                </a:lnTo>
                <a:lnTo>
                  <a:pt x="86" y="110"/>
                </a:lnTo>
                <a:lnTo>
                  <a:pt x="89" y="104"/>
                </a:lnTo>
                <a:lnTo>
                  <a:pt x="89" y="110"/>
                </a:lnTo>
                <a:lnTo>
                  <a:pt x="89" y="65"/>
                </a:lnTo>
                <a:lnTo>
                  <a:pt x="93" y="36"/>
                </a:lnTo>
                <a:lnTo>
                  <a:pt x="93" y="27"/>
                </a:lnTo>
                <a:lnTo>
                  <a:pt x="93" y="107"/>
                </a:lnTo>
                <a:lnTo>
                  <a:pt x="97" y="104"/>
                </a:lnTo>
                <a:lnTo>
                  <a:pt x="97" y="18"/>
                </a:lnTo>
                <a:lnTo>
                  <a:pt x="101" y="21"/>
                </a:lnTo>
                <a:lnTo>
                  <a:pt x="101" y="14"/>
                </a:lnTo>
                <a:lnTo>
                  <a:pt x="101" y="105"/>
                </a:lnTo>
                <a:lnTo>
                  <a:pt x="104" y="110"/>
                </a:lnTo>
                <a:lnTo>
                  <a:pt x="104" y="74"/>
                </a:lnTo>
                <a:lnTo>
                  <a:pt x="108" y="62"/>
                </a:lnTo>
                <a:lnTo>
                  <a:pt x="108" y="6"/>
                </a:lnTo>
                <a:lnTo>
                  <a:pt x="112" y="8"/>
                </a:lnTo>
                <a:lnTo>
                  <a:pt x="112" y="6"/>
                </a:lnTo>
                <a:lnTo>
                  <a:pt x="112" y="45"/>
                </a:lnTo>
                <a:lnTo>
                  <a:pt x="116" y="66"/>
                </a:lnTo>
                <a:lnTo>
                  <a:pt x="116" y="104"/>
                </a:lnTo>
                <a:lnTo>
                  <a:pt x="119" y="107"/>
                </a:lnTo>
                <a:lnTo>
                  <a:pt x="119" y="59"/>
                </a:lnTo>
                <a:lnTo>
                  <a:pt x="123" y="42"/>
                </a:lnTo>
                <a:lnTo>
                  <a:pt x="123" y="30"/>
                </a:lnTo>
                <a:lnTo>
                  <a:pt x="123" y="59"/>
                </a:lnTo>
                <a:lnTo>
                  <a:pt x="127" y="71"/>
                </a:lnTo>
                <a:lnTo>
                  <a:pt x="127" y="42"/>
                </a:lnTo>
                <a:lnTo>
                  <a:pt x="131" y="26"/>
                </a:lnTo>
                <a:lnTo>
                  <a:pt x="131" y="6"/>
                </a:lnTo>
                <a:lnTo>
                  <a:pt x="131" y="8"/>
                </a:lnTo>
                <a:lnTo>
                  <a:pt x="134" y="20"/>
                </a:lnTo>
                <a:lnTo>
                  <a:pt x="134" y="17"/>
                </a:lnTo>
                <a:lnTo>
                  <a:pt x="134" y="69"/>
                </a:lnTo>
                <a:lnTo>
                  <a:pt x="138" y="56"/>
                </a:lnTo>
                <a:lnTo>
                  <a:pt x="138" y="24"/>
                </a:lnTo>
                <a:lnTo>
                  <a:pt x="142" y="44"/>
                </a:lnTo>
                <a:lnTo>
                  <a:pt x="142" y="65"/>
                </a:lnTo>
                <a:lnTo>
                  <a:pt x="142" y="57"/>
                </a:lnTo>
                <a:lnTo>
                  <a:pt x="146" y="59"/>
                </a:lnTo>
                <a:lnTo>
                  <a:pt x="146" y="78"/>
                </a:lnTo>
                <a:lnTo>
                  <a:pt x="146" y="57"/>
                </a:lnTo>
                <a:lnTo>
                  <a:pt x="146" y="68"/>
                </a:lnTo>
                <a:lnTo>
                  <a:pt x="149" y="65"/>
                </a:lnTo>
                <a:lnTo>
                  <a:pt x="149" y="6"/>
                </a:lnTo>
                <a:lnTo>
                  <a:pt x="153" y="9"/>
                </a:lnTo>
                <a:lnTo>
                  <a:pt x="153" y="21"/>
                </a:lnTo>
                <a:lnTo>
                  <a:pt x="153" y="0"/>
                </a:lnTo>
                <a:lnTo>
                  <a:pt x="153" y="15"/>
                </a:lnTo>
                <a:lnTo>
                  <a:pt x="157" y="27"/>
                </a:lnTo>
                <a:lnTo>
                  <a:pt x="157" y="26"/>
                </a:lnTo>
                <a:lnTo>
                  <a:pt x="157" y="92"/>
                </a:lnTo>
                <a:lnTo>
                  <a:pt x="161" y="98"/>
                </a:lnTo>
                <a:lnTo>
                  <a:pt x="161" y="104"/>
                </a:lnTo>
                <a:lnTo>
                  <a:pt x="161" y="78"/>
                </a:lnTo>
                <a:lnTo>
                  <a:pt x="164" y="27"/>
                </a:lnTo>
                <a:lnTo>
                  <a:pt x="164" y="15"/>
                </a:lnTo>
                <a:lnTo>
                  <a:pt x="164" y="51"/>
                </a:lnTo>
                <a:lnTo>
                  <a:pt x="168" y="59"/>
                </a:lnTo>
                <a:lnTo>
                  <a:pt x="168" y="98"/>
                </a:lnTo>
                <a:lnTo>
                  <a:pt x="168" y="80"/>
                </a:lnTo>
                <a:lnTo>
                  <a:pt x="172" y="62"/>
                </a:lnTo>
                <a:lnTo>
                  <a:pt x="172" y="77"/>
                </a:lnTo>
                <a:lnTo>
                  <a:pt x="172" y="48"/>
                </a:lnTo>
                <a:lnTo>
                  <a:pt x="176" y="51"/>
                </a:lnTo>
                <a:lnTo>
                  <a:pt x="176" y="39"/>
                </a:lnTo>
                <a:lnTo>
                  <a:pt x="176" y="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7399338" y="1820862"/>
            <a:ext cx="266700" cy="160338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7666038" y="1809750"/>
            <a:ext cx="244475" cy="173038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7910513" y="1830387"/>
            <a:ext cx="255588" cy="20478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8166100" y="1819275"/>
            <a:ext cx="249238" cy="234950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8415338" y="1878012"/>
            <a:ext cx="250825" cy="171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8666163" y="1978025"/>
            <a:ext cx="71438" cy="74613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4" y="42"/>
              </a:cxn>
              <a:cxn ang="0">
                <a:pos x="4" y="44"/>
              </a:cxn>
              <a:cxn ang="0">
                <a:pos x="4" y="32"/>
              </a:cxn>
              <a:cxn ang="0">
                <a:pos x="4" y="42"/>
              </a:cxn>
              <a:cxn ang="0">
                <a:pos x="7" y="35"/>
              </a:cxn>
              <a:cxn ang="0">
                <a:pos x="7" y="47"/>
              </a:cxn>
              <a:cxn ang="0">
                <a:pos x="7" y="39"/>
              </a:cxn>
              <a:cxn ang="0">
                <a:pos x="11" y="45"/>
              </a:cxn>
              <a:cxn ang="0">
                <a:pos x="11" y="35"/>
              </a:cxn>
              <a:cxn ang="0">
                <a:pos x="15" y="38"/>
              </a:cxn>
              <a:cxn ang="0">
                <a:pos x="15" y="24"/>
              </a:cxn>
              <a:cxn ang="0">
                <a:pos x="19" y="26"/>
              </a:cxn>
              <a:cxn ang="0">
                <a:pos x="19" y="38"/>
              </a:cxn>
              <a:cxn ang="0">
                <a:pos x="19" y="18"/>
              </a:cxn>
              <a:cxn ang="0">
                <a:pos x="22" y="24"/>
              </a:cxn>
              <a:cxn ang="0">
                <a:pos x="22" y="33"/>
              </a:cxn>
              <a:cxn ang="0">
                <a:pos x="22" y="23"/>
              </a:cxn>
              <a:cxn ang="0">
                <a:pos x="22" y="27"/>
              </a:cxn>
              <a:cxn ang="0">
                <a:pos x="26" y="23"/>
              </a:cxn>
              <a:cxn ang="0">
                <a:pos x="26" y="27"/>
              </a:cxn>
              <a:cxn ang="0">
                <a:pos x="26" y="18"/>
              </a:cxn>
              <a:cxn ang="0">
                <a:pos x="26" y="20"/>
              </a:cxn>
              <a:cxn ang="0">
                <a:pos x="30" y="27"/>
              </a:cxn>
              <a:cxn ang="0">
                <a:pos x="30" y="26"/>
              </a:cxn>
              <a:cxn ang="0">
                <a:pos x="30" y="14"/>
              </a:cxn>
              <a:cxn ang="0">
                <a:pos x="34" y="18"/>
              </a:cxn>
              <a:cxn ang="0">
                <a:pos x="34" y="23"/>
              </a:cxn>
              <a:cxn ang="0">
                <a:pos x="34" y="21"/>
              </a:cxn>
              <a:cxn ang="0">
                <a:pos x="37" y="15"/>
              </a:cxn>
              <a:cxn ang="0">
                <a:pos x="37" y="23"/>
              </a:cxn>
              <a:cxn ang="0">
                <a:pos x="37" y="15"/>
              </a:cxn>
              <a:cxn ang="0">
                <a:pos x="41" y="17"/>
              </a:cxn>
              <a:cxn ang="0">
                <a:pos x="41" y="5"/>
              </a:cxn>
              <a:cxn ang="0">
                <a:pos x="45" y="3"/>
              </a:cxn>
              <a:cxn ang="0">
                <a:pos x="45" y="0"/>
              </a:cxn>
            </a:cxnLst>
            <a:rect l="0" t="0" r="r" b="b"/>
            <a:pathLst>
              <a:path w="45" h="47">
                <a:moveTo>
                  <a:pt x="0" y="35"/>
                </a:moveTo>
                <a:lnTo>
                  <a:pt x="4" y="42"/>
                </a:lnTo>
                <a:lnTo>
                  <a:pt x="4" y="44"/>
                </a:lnTo>
                <a:lnTo>
                  <a:pt x="4" y="32"/>
                </a:lnTo>
                <a:lnTo>
                  <a:pt x="4" y="42"/>
                </a:lnTo>
                <a:lnTo>
                  <a:pt x="7" y="35"/>
                </a:lnTo>
                <a:lnTo>
                  <a:pt x="7" y="47"/>
                </a:lnTo>
                <a:lnTo>
                  <a:pt x="7" y="39"/>
                </a:lnTo>
                <a:lnTo>
                  <a:pt x="11" y="45"/>
                </a:lnTo>
                <a:lnTo>
                  <a:pt x="11" y="35"/>
                </a:lnTo>
                <a:lnTo>
                  <a:pt x="15" y="38"/>
                </a:lnTo>
                <a:lnTo>
                  <a:pt x="15" y="24"/>
                </a:lnTo>
                <a:lnTo>
                  <a:pt x="19" y="26"/>
                </a:lnTo>
                <a:lnTo>
                  <a:pt x="19" y="38"/>
                </a:lnTo>
                <a:lnTo>
                  <a:pt x="19" y="18"/>
                </a:lnTo>
                <a:lnTo>
                  <a:pt x="22" y="24"/>
                </a:lnTo>
                <a:lnTo>
                  <a:pt x="22" y="33"/>
                </a:lnTo>
                <a:lnTo>
                  <a:pt x="22" y="23"/>
                </a:lnTo>
                <a:lnTo>
                  <a:pt x="22" y="27"/>
                </a:lnTo>
                <a:lnTo>
                  <a:pt x="26" y="23"/>
                </a:lnTo>
                <a:lnTo>
                  <a:pt x="26" y="27"/>
                </a:lnTo>
                <a:lnTo>
                  <a:pt x="26" y="18"/>
                </a:lnTo>
                <a:lnTo>
                  <a:pt x="26" y="20"/>
                </a:lnTo>
                <a:lnTo>
                  <a:pt x="30" y="27"/>
                </a:lnTo>
                <a:lnTo>
                  <a:pt x="30" y="26"/>
                </a:lnTo>
                <a:lnTo>
                  <a:pt x="30" y="14"/>
                </a:lnTo>
                <a:lnTo>
                  <a:pt x="34" y="18"/>
                </a:lnTo>
                <a:lnTo>
                  <a:pt x="34" y="23"/>
                </a:lnTo>
                <a:lnTo>
                  <a:pt x="34" y="21"/>
                </a:lnTo>
                <a:lnTo>
                  <a:pt x="37" y="15"/>
                </a:lnTo>
                <a:lnTo>
                  <a:pt x="37" y="23"/>
                </a:lnTo>
                <a:lnTo>
                  <a:pt x="37" y="15"/>
                </a:lnTo>
                <a:lnTo>
                  <a:pt x="41" y="17"/>
                </a:lnTo>
                <a:lnTo>
                  <a:pt x="41" y="5"/>
                </a:lnTo>
                <a:lnTo>
                  <a:pt x="45" y="3"/>
                </a:lnTo>
                <a:lnTo>
                  <a:pt x="4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7" name="Title 1"/>
          <p:cNvSpPr txBox="1">
            <a:spLocks/>
          </p:cNvSpPr>
          <p:nvPr/>
        </p:nvSpPr>
        <p:spPr>
          <a:xfrm>
            <a:off x="0" y="8382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first verse of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Raven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by Poe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8600" y="1447800"/>
            <a:ext cx="858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Once upon a midnight dreary, while I pondered weak and weary..                         ..rapping at my chamber door……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ground truth?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2725" y="1728787"/>
            <a:ext cx="8678863" cy="3302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127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95263" y="2066925"/>
            <a:ext cx="35266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7633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09378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213995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205740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310356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02101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6717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98462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50307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9482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 flipV="1">
            <a:off x="5994400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5911850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6958013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6875463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V="1">
            <a:off x="7921625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7839075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V="1">
            <a:off x="8891588" y="2024062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8809038" y="2066925"/>
            <a:ext cx="141064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212725" y="205898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 flipH="1">
            <a:off x="8802688" y="2058987"/>
            <a:ext cx="88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82550" y="20399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212725" y="1976437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82550" y="195738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212725" y="189230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82550" y="187325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Line 52"/>
          <p:cNvSpPr>
            <a:spLocks noChangeShapeType="1"/>
          </p:cNvSpPr>
          <p:nvPr/>
        </p:nvSpPr>
        <p:spPr bwMode="auto">
          <a:xfrm>
            <a:off x="212725" y="1809750"/>
            <a:ext cx="84138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82550" y="1790700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82550" y="1709737"/>
            <a:ext cx="91372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212725" y="2058987"/>
            <a:ext cx="8678863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2725" y="1728787"/>
            <a:ext cx="1588" cy="330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212725" y="1820862"/>
            <a:ext cx="273050" cy="21272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117"/>
              </a:cxn>
              <a:cxn ang="0">
                <a:pos x="8" y="9"/>
              </a:cxn>
              <a:cxn ang="0">
                <a:pos x="11" y="5"/>
              </a:cxn>
              <a:cxn ang="0">
                <a:pos x="15" y="72"/>
              </a:cxn>
              <a:cxn ang="0">
                <a:pos x="19" y="35"/>
              </a:cxn>
              <a:cxn ang="0">
                <a:pos x="23" y="36"/>
              </a:cxn>
              <a:cxn ang="0">
                <a:pos x="26" y="113"/>
              </a:cxn>
              <a:cxn ang="0">
                <a:pos x="34" y="33"/>
              </a:cxn>
              <a:cxn ang="0">
                <a:pos x="38" y="24"/>
              </a:cxn>
              <a:cxn ang="0">
                <a:pos x="41" y="48"/>
              </a:cxn>
              <a:cxn ang="0">
                <a:pos x="45" y="89"/>
              </a:cxn>
              <a:cxn ang="0">
                <a:pos x="49" y="20"/>
              </a:cxn>
              <a:cxn ang="0">
                <a:pos x="53" y="98"/>
              </a:cxn>
              <a:cxn ang="0">
                <a:pos x="56" y="69"/>
              </a:cxn>
              <a:cxn ang="0">
                <a:pos x="64" y="3"/>
              </a:cxn>
              <a:cxn ang="0">
                <a:pos x="68" y="44"/>
              </a:cxn>
              <a:cxn ang="0">
                <a:pos x="71" y="45"/>
              </a:cxn>
              <a:cxn ang="0">
                <a:pos x="75" y="81"/>
              </a:cxn>
              <a:cxn ang="0">
                <a:pos x="82" y="50"/>
              </a:cxn>
              <a:cxn ang="0">
                <a:pos x="86" y="33"/>
              </a:cxn>
              <a:cxn ang="0">
                <a:pos x="86" y="32"/>
              </a:cxn>
              <a:cxn ang="0">
                <a:pos x="90" y="27"/>
              </a:cxn>
              <a:cxn ang="0">
                <a:pos x="94" y="45"/>
              </a:cxn>
              <a:cxn ang="0">
                <a:pos x="97" y="86"/>
              </a:cxn>
              <a:cxn ang="0">
                <a:pos x="101" y="81"/>
              </a:cxn>
              <a:cxn ang="0">
                <a:pos x="105" y="72"/>
              </a:cxn>
              <a:cxn ang="0">
                <a:pos x="112" y="99"/>
              </a:cxn>
              <a:cxn ang="0">
                <a:pos x="116" y="83"/>
              </a:cxn>
              <a:cxn ang="0">
                <a:pos x="120" y="41"/>
              </a:cxn>
              <a:cxn ang="0">
                <a:pos x="124" y="48"/>
              </a:cxn>
              <a:cxn ang="0">
                <a:pos x="131" y="113"/>
              </a:cxn>
              <a:cxn ang="0">
                <a:pos x="135" y="128"/>
              </a:cxn>
              <a:cxn ang="0">
                <a:pos x="139" y="42"/>
              </a:cxn>
              <a:cxn ang="0">
                <a:pos x="142" y="60"/>
              </a:cxn>
              <a:cxn ang="0">
                <a:pos x="146" y="30"/>
              </a:cxn>
              <a:cxn ang="0">
                <a:pos x="150" y="35"/>
              </a:cxn>
              <a:cxn ang="0">
                <a:pos x="154" y="89"/>
              </a:cxn>
              <a:cxn ang="0">
                <a:pos x="157" y="53"/>
              </a:cxn>
              <a:cxn ang="0">
                <a:pos x="161" y="54"/>
              </a:cxn>
              <a:cxn ang="0">
                <a:pos x="165" y="110"/>
              </a:cxn>
              <a:cxn ang="0">
                <a:pos x="169" y="107"/>
              </a:cxn>
            </a:cxnLst>
            <a:rect l="0" t="0" r="r" b="b"/>
            <a:pathLst>
              <a:path w="172" h="134">
                <a:moveTo>
                  <a:pt x="0" y="110"/>
                </a:moveTo>
                <a:lnTo>
                  <a:pt x="0" y="114"/>
                </a:lnTo>
                <a:lnTo>
                  <a:pt x="0" y="105"/>
                </a:lnTo>
                <a:lnTo>
                  <a:pt x="0" y="111"/>
                </a:lnTo>
                <a:lnTo>
                  <a:pt x="4" y="113"/>
                </a:lnTo>
                <a:lnTo>
                  <a:pt x="4" y="117"/>
                </a:lnTo>
                <a:lnTo>
                  <a:pt x="4" y="78"/>
                </a:lnTo>
                <a:lnTo>
                  <a:pt x="8" y="72"/>
                </a:lnTo>
                <a:lnTo>
                  <a:pt x="8" y="9"/>
                </a:lnTo>
                <a:lnTo>
                  <a:pt x="8" y="11"/>
                </a:lnTo>
                <a:lnTo>
                  <a:pt x="11" y="11"/>
                </a:lnTo>
                <a:lnTo>
                  <a:pt x="11" y="5"/>
                </a:lnTo>
                <a:lnTo>
                  <a:pt x="11" y="41"/>
                </a:lnTo>
                <a:lnTo>
                  <a:pt x="15" y="53"/>
                </a:lnTo>
                <a:lnTo>
                  <a:pt x="15" y="72"/>
                </a:lnTo>
                <a:lnTo>
                  <a:pt x="19" y="75"/>
                </a:lnTo>
                <a:lnTo>
                  <a:pt x="19" y="78"/>
                </a:lnTo>
                <a:lnTo>
                  <a:pt x="19" y="35"/>
                </a:lnTo>
                <a:lnTo>
                  <a:pt x="23" y="35"/>
                </a:lnTo>
                <a:lnTo>
                  <a:pt x="23" y="56"/>
                </a:lnTo>
                <a:lnTo>
                  <a:pt x="23" y="36"/>
                </a:lnTo>
                <a:lnTo>
                  <a:pt x="26" y="26"/>
                </a:lnTo>
                <a:lnTo>
                  <a:pt x="26" y="117"/>
                </a:lnTo>
                <a:lnTo>
                  <a:pt x="26" y="113"/>
                </a:lnTo>
                <a:lnTo>
                  <a:pt x="30" y="120"/>
                </a:lnTo>
                <a:lnTo>
                  <a:pt x="30" y="60"/>
                </a:lnTo>
                <a:lnTo>
                  <a:pt x="34" y="33"/>
                </a:lnTo>
                <a:lnTo>
                  <a:pt x="34" y="9"/>
                </a:lnTo>
                <a:lnTo>
                  <a:pt x="34" y="20"/>
                </a:lnTo>
                <a:lnTo>
                  <a:pt x="38" y="24"/>
                </a:lnTo>
                <a:lnTo>
                  <a:pt x="38" y="72"/>
                </a:lnTo>
                <a:lnTo>
                  <a:pt x="41" y="66"/>
                </a:lnTo>
                <a:lnTo>
                  <a:pt x="41" y="48"/>
                </a:lnTo>
                <a:lnTo>
                  <a:pt x="41" y="68"/>
                </a:lnTo>
                <a:lnTo>
                  <a:pt x="45" y="75"/>
                </a:lnTo>
                <a:lnTo>
                  <a:pt x="45" y="89"/>
                </a:lnTo>
                <a:lnTo>
                  <a:pt x="45" y="75"/>
                </a:lnTo>
                <a:lnTo>
                  <a:pt x="49" y="54"/>
                </a:lnTo>
                <a:lnTo>
                  <a:pt x="49" y="20"/>
                </a:lnTo>
                <a:lnTo>
                  <a:pt x="49" y="23"/>
                </a:lnTo>
                <a:lnTo>
                  <a:pt x="53" y="44"/>
                </a:lnTo>
                <a:lnTo>
                  <a:pt x="53" y="98"/>
                </a:lnTo>
                <a:lnTo>
                  <a:pt x="53" y="95"/>
                </a:lnTo>
                <a:lnTo>
                  <a:pt x="56" y="83"/>
                </a:lnTo>
                <a:lnTo>
                  <a:pt x="56" y="69"/>
                </a:lnTo>
                <a:lnTo>
                  <a:pt x="60" y="62"/>
                </a:lnTo>
                <a:lnTo>
                  <a:pt x="60" y="9"/>
                </a:lnTo>
                <a:lnTo>
                  <a:pt x="64" y="3"/>
                </a:lnTo>
                <a:lnTo>
                  <a:pt x="64" y="0"/>
                </a:lnTo>
                <a:lnTo>
                  <a:pt x="64" y="50"/>
                </a:lnTo>
                <a:lnTo>
                  <a:pt x="68" y="44"/>
                </a:lnTo>
                <a:lnTo>
                  <a:pt x="68" y="104"/>
                </a:lnTo>
                <a:lnTo>
                  <a:pt x="71" y="105"/>
                </a:lnTo>
                <a:lnTo>
                  <a:pt x="71" y="45"/>
                </a:lnTo>
                <a:lnTo>
                  <a:pt x="71" y="60"/>
                </a:lnTo>
                <a:lnTo>
                  <a:pt x="75" y="60"/>
                </a:lnTo>
                <a:lnTo>
                  <a:pt x="75" y="81"/>
                </a:lnTo>
                <a:lnTo>
                  <a:pt x="79" y="75"/>
                </a:lnTo>
                <a:lnTo>
                  <a:pt x="79" y="57"/>
                </a:lnTo>
                <a:lnTo>
                  <a:pt x="82" y="50"/>
                </a:lnTo>
                <a:lnTo>
                  <a:pt x="82" y="30"/>
                </a:lnTo>
                <a:lnTo>
                  <a:pt x="82" y="32"/>
                </a:lnTo>
                <a:lnTo>
                  <a:pt x="86" y="33"/>
                </a:lnTo>
                <a:lnTo>
                  <a:pt x="86" y="39"/>
                </a:lnTo>
                <a:lnTo>
                  <a:pt x="86" y="24"/>
                </a:lnTo>
                <a:lnTo>
                  <a:pt x="86" y="32"/>
                </a:lnTo>
                <a:lnTo>
                  <a:pt x="90" y="33"/>
                </a:lnTo>
                <a:lnTo>
                  <a:pt x="90" y="41"/>
                </a:lnTo>
                <a:lnTo>
                  <a:pt x="90" y="27"/>
                </a:lnTo>
                <a:lnTo>
                  <a:pt x="90" y="29"/>
                </a:lnTo>
                <a:lnTo>
                  <a:pt x="94" y="29"/>
                </a:lnTo>
                <a:lnTo>
                  <a:pt x="94" y="45"/>
                </a:lnTo>
                <a:lnTo>
                  <a:pt x="94" y="42"/>
                </a:lnTo>
                <a:lnTo>
                  <a:pt x="97" y="44"/>
                </a:lnTo>
                <a:lnTo>
                  <a:pt x="97" y="86"/>
                </a:lnTo>
                <a:lnTo>
                  <a:pt x="101" y="89"/>
                </a:lnTo>
                <a:lnTo>
                  <a:pt x="101" y="80"/>
                </a:lnTo>
                <a:lnTo>
                  <a:pt x="101" y="81"/>
                </a:lnTo>
                <a:lnTo>
                  <a:pt x="105" y="84"/>
                </a:lnTo>
                <a:lnTo>
                  <a:pt x="105" y="86"/>
                </a:lnTo>
                <a:lnTo>
                  <a:pt x="105" y="72"/>
                </a:lnTo>
                <a:lnTo>
                  <a:pt x="109" y="86"/>
                </a:lnTo>
                <a:lnTo>
                  <a:pt x="109" y="119"/>
                </a:lnTo>
                <a:lnTo>
                  <a:pt x="112" y="99"/>
                </a:lnTo>
                <a:lnTo>
                  <a:pt x="112" y="47"/>
                </a:lnTo>
                <a:lnTo>
                  <a:pt x="116" y="51"/>
                </a:lnTo>
                <a:lnTo>
                  <a:pt x="116" y="83"/>
                </a:lnTo>
                <a:lnTo>
                  <a:pt x="116" y="74"/>
                </a:lnTo>
                <a:lnTo>
                  <a:pt x="120" y="63"/>
                </a:lnTo>
                <a:lnTo>
                  <a:pt x="120" y="41"/>
                </a:lnTo>
                <a:lnTo>
                  <a:pt x="124" y="39"/>
                </a:lnTo>
                <a:lnTo>
                  <a:pt x="124" y="36"/>
                </a:lnTo>
                <a:lnTo>
                  <a:pt x="124" y="48"/>
                </a:lnTo>
                <a:lnTo>
                  <a:pt x="127" y="53"/>
                </a:lnTo>
                <a:lnTo>
                  <a:pt x="127" y="98"/>
                </a:lnTo>
                <a:lnTo>
                  <a:pt x="131" y="113"/>
                </a:lnTo>
                <a:lnTo>
                  <a:pt x="131" y="134"/>
                </a:lnTo>
                <a:lnTo>
                  <a:pt x="131" y="123"/>
                </a:lnTo>
                <a:lnTo>
                  <a:pt x="135" y="128"/>
                </a:lnTo>
                <a:lnTo>
                  <a:pt x="135" y="47"/>
                </a:lnTo>
                <a:lnTo>
                  <a:pt x="135" y="48"/>
                </a:lnTo>
                <a:lnTo>
                  <a:pt x="139" y="42"/>
                </a:lnTo>
                <a:lnTo>
                  <a:pt x="139" y="30"/>
                </a:lnTo>
                <a:lnTo>
                  <a:pt x="139" y="57"/>
                </a:lnTo>
                <a:lnTo>
                  <a:pt x="142" y="60"/>
                </a:lnTo>
                <a:lnTo>
                  <a:pt x="142" y="65"/>
                </a:lnTo>
                <a:lnTo>
                  <a:pt x="142" y="32"/>
                </a:lnTo>
                <a:lnTo>
                  <a:pt x="146" y="30"/>
                </a:lnTo>
                <a:lnTo>
                  <a:pt x="146" y="45"/>
                </a:lnTo>
                <a:lnTo>
                  <a:pt x="146" y="39"/>
                </a:lnTo>
                <a:lnTo>
                  <a:pt x="150" y="35"/>
                </a:lnTo>
                <a:lnTo>
                  <a:pt x="150" y="80"/>
                </a:lnTo>
                <a:lnTo>
                  <a:pt x="154" y="77"/>
                </a:lnTo>
                <a:lnTo>
                  <a:pt x="154" y="89"/>
                </a:lnTo>
                <a:lnTo>
                  <a:pt x="154" y="89"/>
                </a:lnTo>
                <a:lnTo>
                  <a:pt x="157" y="74"/>
                </a:lnTo>
                <a:lnTo>
                  <a:pt x="157" y="53"/>
                </a:lnTo>
                <a:lnTo>
                  <a:pt x="161" y="51"/>
                </a:lnTo>
                <a:lnTo>
                  <a:pt x="161" y="42"/>
                </a:lnTo>
                <a:lnTo>
                  <a:pt x="161" y="54"/>
                </a:lnTo>
                <a:lnTo>
                  <a:pt x="165" y="63"/>
                </a:lnTo>
                <a:lnTo>
                  <a:pt x="165" y="111"/>
                </a:lnTo>
                <a:lnTo>
                  <a:pt x="165" y="110"/>
                </a:lnTo>
                <a:lnTo>
                  <a:pt x="169" y="95"/>
                </a:lnTo>
                <a:lnTo>
                  <a:pt x="169" y="89"/>
                </a:lnTo>
                <a:lnTo>
                  <a:pt x="169" y="107"/>
                </a:lnTo>
                <a:lnTo>
                  <a:pt x="172" y="111"/>
                </a:lnTo>
                <a:lnTo>
                  <a:pt x="172" y="6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485775" y="1854200"/>
            <a:ext cx="261938" cy="180975"/>
          </a:xfrm>
          <a:custGeom>
            <a:avLst/>
            <a:gdLst/>
            <a:ahLst/>
            <a:cxnLst>
              <a:cxn ang="0">
                <a:pos x="4" y="17"/>
              </a:cxn>
              <a:cxn ang="0">
                <a:pos x="8" y="92"/>
              </a:cxn>
              <a:cxn ang="0">
                <a:pos x="12" y="104"/>
              </a:cxn>
              <a:cxn ang="0">
                <a:pos x="15" y="26"/>
              </a:cxn>
              <a:cxn ang="0">
                <a:pos x="23" y="20"/>
              </a:cxn>
              <a:cxn ang="0">
                <a:pos x="27" y="80"/>
              </a:cxn>
              <a:cxn ang="0">
                <a:pos x="34" y="24"/>
              </a:cxn>
              <a:cxn ang="0">
                <a:pos x="38" y="32"/>
              </a:cxn>
              <a:cxn ang="0">
                <a:pos x="42" y="39"/>
              </a:cxn>
              <a:cxn ang="0">
                <a:pos x="45" y="29"/>
              </a:cxn>
              <a:cxn ang="0">
                <a:pos x="49" y="21"/>
              </a:cxn>
              <a:cxn ang="0">
                <a:pos x="53" y="35"/>
              </a:cxn>
              <a:cxn ang="0">
                <a:pos x="57" y="87"/>
              </a:cxn>
              <a:cxn ang="0">
                <a:pos x="60" y="50"/>
              </a:cxn>
              <a:cxn ang="0">
                <a:pos x="64" y="56"/>
              </a:cxn>
              <a:cxn ang="0">
                <a:pos x="68" y="50"/>
              </a:cxn>
              <a:cxn ang="0">
                <a:pos x="72" y="54"/>
              </a:cxn>
              <a:cxn ang="0">
                <a:pos x="75" y="62"/>
              </a:cxn>
              <a:cxn ang="0">
                <a:pos x="79" y="21"/>
              </a:cxn>
              <a:cxn ang="0">
                <a:pos x="83" y="45"/>
              </a:cxn>
              <a:cxn ang="0">
                <a:pos x="87" y="50"/>
              </a:cxn>
              <a:cxn ang="0">
                <a:pos x="90" y="39"/>
              </a:cxn>
              <a:cxn ang="0">
                <a:pos x="94" y="101"/>
              </a:cxn>
              <a:cxn ang="0">
                <a:pos x="98" y="54"/>
              </a:cxn>
              <a:cxn ang="0">
                <a:pos x="102" y="80"/>
              </a:cxn>
              <a:cxn ang="0">
                <a:pos x="105" y="15"/>
              </a:cxn>
              <a:cxn ang="0">
                <a:pos x="109" y="56"/>
              </a:cxn>
              <a:cxn ang="0">
                <a:pos x="117" y="80"/>
              </a:cxn>
              <a:cxn ang="0">
                <a:pos x="120" y="50"/>
              </a:cxn>
              <a:cxn ang="0">
                <a:pos x="120" y="29"/>
              </a:cxn>
              <a:cxn ang="0">
                <a:pos x="128" y="86"/>
              </a:cxn>
              <a:cxn ang="0">
                <a:pos x="128" y="81"/>
              </a:cxn>
              <a:cxn ang="0">
                <a:pos x="132" y="45"/>
              </a:cxn>
              <a:cxn ang="0">
                <a:pos x="135" y="17"/>
              </a:cxn>
              <a:cxn ang="0">
                <a:pos x="139" y="50"/>
              </a:cxn>
              <a:cxn ang="0">
                <a:pos x="143" y="35"/>
              </a:cxn>
              <a:cxn ang="0">
                <a:pos x="147" y="36"/>
              </a:cxn>
              <a:cxn ang="0">
                <a:pos x="150" y="51"/>
              </a:cxn>
              <a:cxn ang="0">
                <a:pos x="154" y="44"/>
              </a:cxn>
              <a:cxn ang="0">
                <a:pos x="154" y="42"/>
              </a:cxn>
              <a:cxn ang="0">
                <a:pos x="158" y="39"/>
              </a:cxn>
              <a:cxn ang="0">
                <a:pos x="162" y="30"/>
              </a:cxn>
            </a:cxnLst>
            <a:rect l="0" t="0" r="r" b="b"/>
            <a:pathLst>
              <a:path w="165" h="114">
                <a:moveTo>
                  <a:pt x="0" y="41"/>
                </a:moveTo>
                <a:lnTo>
                  <a:pt x="4" y="38"/>
                </a:lnTo>
                <a:lnTo>
                  <a:pt x="4" y="17"/>
                </a:lnTo>
                <a:lnTo>
                  <a:pt x="4" y="24"/>
                </a:lnTo>
                <a:lnTo>
                  <a:pt x="8" y="32"/>
                </a:lnTo>
                <a:lnTo>
                  <a:pt x="8" y="92"/>
                </a:lnTo>
                <a:lnTo>
                  <a:pt x="12" y="101"/>
                </a:lnTo>
                <a:lnTo>
                  <a:pt x="12" y="113"/>
                </a:lnTo>
                <a:lnTo>
                  <a:pt x="12" y="104"/>
                </a:lnTo>
                <a:lnTo>
                  <a:pt x="15" y="107"/>
                </a:lnTo>
                <a:lnTo>
                  <a:pt x="15" y="14"/>
                </a:lnTo>
                <a:lnTo>
                  <a:pt x="15" y="26"/>
                </a:lnTo>
                <a:lnTo>
                  <a:pt x="19" y="33"/>
                </a:lnTo>
                <a:lnTo>
                  <a:pt x="19" y="15"/>
                </a:lnTo>
                <a:lnTo>
                  <a:pt x="23" y="20"/>
                </a:lnTo>
                <a:lnTo>
                  <a:pt x="23" y="69"/>
                </a:lnTo>
                <a:lnTo>
                  <a:pt x="27" y="72"/>
                </a:lnTo>
                <a:lnTo>
                  <a:pt x="27" y="80"/>
                </a:lnTo>
                <a:lnTo>
                  <a:pt x="30" y="72"/>
                </a:lnTo>
                <a:lnTo>
                  <a:pt x="30" y="44"/>
                </a:lnTo>
                <a:lnTo>
                  <a:pt x="34" y="24"/>
                </a:lnTo>
                <a:lnTo>
                  <a:pt x="34" y="14"/>
                </a:lnTo>
                <a:lnTo>
                  <a:pt x="34" y="30"/>
                </a:lnTo>
                <a:lnTo>
                  <a:pt x="38" y="32"/>
                </a:lnTo>
                <a:lnTo>
                  <a:pt x="38" y="0"/>
                </a:lnTo>
                <a:lnTo>
                  <a:pt x="42" y="3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29"/>
                </a:lnTo>
                <a:lnTo>
                  <a:pt x="45" y="36"/>
                </a:lnTo>
                <a:lnTo>
                  <a:pt x="49" y="23"/>
                </a:lnTo>
                <a:lnTo>
                  <a:pt x="49" y="21"/>
                </a:lnTo>
                <a:lnTo>
                  <a:pt x="49" y="44"/>
                </a:lnTo>
                <a:lnTo>
                  <a:pt x="53" y="39"/>
                </a:lnTo>
                <a:lnTo>
                  <a:pt x="53" y="35"/>
                </a:lnTo>
                <a:lnTo>
                  <a:pt x="53" y="51"/>
                </a:lnTo>
                <a:lnTo>
                  <a:pt x="57" y="42"/>
                </a:lnTo>
                <a:lnTo>
                  <a:pt x="57" y="87"/>
                </a:lnTo>
                <a:lnTo>
                  <a:pt x="57" y="75"/>
                </a:lnTo>
                <a:lnTo>
                  <a:pt x="60" y="81"/>
                </a:lnTo>
                <a:lnTo>
                  <a:pt x="60" y="50"/>
                </a:lnTo>
                <a:lnTo>
                  <a:pt x="64" y="41"/>
                </a:lnTo>
                <a:lnTo>
                  <a:pt x="64" y="39"/>
                </a:lnTo>
                <a:lnTo>
                  <a:pt x="64" y="56"/>
                </a:lnTo>
                <a:lnTo>
                  <a:pt x="68" y="68"/>
                </a:lnTo>
                <a:lnTo>
                  <a:pt x="68" y="95"/>
                </a:lnTo>
                <a:lnTo>
                  <a:pt x="68" y="50"/>
                </a:lnTo>
                <a:lnTo>
                  <a:pt x="72" y="33"/>
                </a:lnTo>
                <a:lnTo>
                  <a:pt x="72" y="17"/>
                </a:lnTo>
                <a:lnTo>
                  <a:pt x="72" y="54"/>
                </a:lnTo>
                <a:lnTo>
                  <a:pt x="75" y="60"/>
                </a:lnTo>
                <a:lnTo>
                  <a:pt x="75" y="63"/>
                </a:lnTo>
                <a:lnTo>
                  <a:pt x="75" y="62"/>
                </a:lnTo>
                <a:lnTo>
                  <a:pt x="79" y="53"/>
                </a:lnTo>
                <a:lnTo>
                  <a:pt x="79" y="18"/>
                </a:lnTo>
                <a:lnTo>
                  <a:pt x="79" y="21"/>
                </a:lnTo>
                <a:lnTo>
                  <a:pt x="83" y="32"/>
                </a:lnTo>
                <a:lnTo>
                  <a:pt x="83" y="51"/>
                </a:lnTo>
                <a:lnTo>
                  <a:pt x="83" y="45"/>
                </a:lnTo>
                <a:lnTo>
                  <a:pt x="87" y="47"/>
                </a:lnTo>
                <a:lnTo>
                  <a:pt x="87" y="54"/>
                </a:lnTo>
                <a:lnTo>
                  <a:pt x="87" y="50"/>
                </a:lnTo>
                <a:lnTo>
                  <a:pt x="90" y="44"/>
                </a:lnTo>
                <a:lnTo>
                  <a:pt x="90" y="30"/>
                </a:lnTo>
                <a:lnTo>
                  <a:pt x="90" y="39"/>
                </a:lnTo>
                <a:lnTo>
                  <a:pt x="94" y="57"/>
                </a:lnTo>
                <a:lnTo>
                  <a:pt x="94" y="107"/>
                </a:lnTo>
                <a:lnTo>
                  <a:pt x="94" y="101"/>
                </a:lnTo>
                <a:lnTo>
                  <a:pt x="98" y="104"/>
                </a:lnTo>
                <a:lnTo>
                  <a:pt x="98" y="105"/>
                </a:lnTo>
                <a:lnTo>
                  <a:pt x="98" y="54"/>
                </a:lnTo>
                <a:lnTo>
                  <a:pt x="98" y="62"/>
                </a:lnTo>
                <a:lnTo>
                  <a:pt x="102" y="60"/>
                </a:lnTo>
                <a:lnTo>
                  <a:pt x="102" y="80"/>
                </a:lnTo>
                <a:lnTo>
                  <a:pt x="102" y="42"/>
                </a:lnTo>
                <a:lnTo>
                  <a:pt x="105" y="18"/>
                </a:lnTo>
                <a:lnTo>
                  <a:pt x="105" y="15"/>
                </a:lnTo>
                <a:lnTo>
                  <a:pt x="105" y="32"/>
                </a:lnTo>
                <a:lnTo>
                  <a:pt x="109" y="33"/>
                </a:lnTo>
                <a:lnTo>
                  <a:pt x="109" y="56"/>
                </a:lnTo>
                <a:lnTo>
                  <a:pt x="113" y="62"/>
                </a:lnTo>
                <a:lnTo>
                  <a:pt x="113" y="93"/>
                </a:lnTo>
                <a:lnTo>
                  <a:pt x="117" y="80"/>
                </a:lnTo>
                <a:lnTo>
                  <a:pt x="117" y="102"/>
                </a:lnTo>
                <a:lnTo>
                  <a:pt x="117" y="51"/>
                </a:lnTo>
                <a:lnTo>
                  <a:pt x="120" y="50"/>
                </a:lnTo>
                <a:lnTo>
                  <a:pt x="120" y="68"/>
                </a:lnTo>
                <a:lnTo>
                  <a:pt x="120" y="23"/>
                </a:lnTo>
                <a:lnTo>
                  <a:pt x="120" y="29"/>
                </a:lnTo>
                <a:lnTo>
                  <a:pt x="124" y="36"/>
                </a:lnTo>
                <a:lnTo>
                  <a:pt x="124" y="80"/>
                </a:lnTo>
                <a:lnTo>
                  <a:pt x="128" y="86"/>
                </a:lnTo>
                <a:lnTo>
                  <a:pt x="128" y="84"/>
                </a:lnTo>
                <a:lnTo>
                  <a:pt x="128" y="65"/>
                </a:lnTo>
                <a:lnTo>
                  <a:pt x="128" y="81"/>
                </a:lnTo>
                <a:lnTo>
                  <a:pt x="132" y="114"/>
                </a:lnTo>
                <a:lnTo>
                  <a:pt x="132" y="33"/>
                </a:lnTo>
                <a:lnTo>
                  <a:pt x="132" y="45"/>
                </a:lnTo>
                <a:lnTo>
                  <a:pt x="135" y="26"/>
                </a:lnTo>
                <a:lnTo>
                  <a:pt x="135" y="38"/>
                </a:lnTo>
                <a:lnTo>
                  <a:pt x="135" y="17"/>
                </a:lnTo>
                <a:lnTo>
                  <a:pt x="135" y="30"/>
                </a:lnTo>
                <a:lnTo>
                  <a:pt x="139" y="36"/>
                </a:lnTo>
                <a:lnTo>
                  <a:pt x="139" y="50"/>
                </a:lnTo>
                <a:lnTo>
                  <a:pt x="139" y="33"/>
                </a:lnTo>
                <a:lnTo>
                  <a:pt x="139" y="33"/>
                </a:lnTo>
                <a:lnTo>
                  <a:pt x="143" y="35"/>
                </a:lnTo>
                <a:lnTo>
                  <a:pt x="143" y="50"/>
                </a:lnTo>
                <a:lnTo>
                  <a:pt x="143" y="33"/>
                </a:lnTo>
                <a:lnTo>
                  <a:pt x="147" y="36"/>
                </a:lnTo>
                <a:lnTo>
                  <a:pt x="147" y="33"/>
                </a:lnTo>
                <a:lnTo>
                  <a:pt x="147" y="44"/>
                </a:lnTo>
                <a:lnTo>
                  <a:pt x="150" y="51"/>
                </a:lnTo>
                <a:lnTo>
                  <a:pt x="150" y="41"/>
                </a:lnTo>
                <a:lnTo>
                  <a:pt x="150" y="42"/>
                </a:lnTo>
                <a:lnTo>
                  <a:pt x="154" y="44"/>
                </a:lnTo>
                <a:lnTo>
                  <a:pt x="154" y="44"/>
                </a:lnTo>
                <a:lnTo>
                  <a:pt x="154" y="39"/>
                </a:lnTo>
                <a:lnTo>
                  <a:pt x="154" y="42"/>
                </a:lnTo>
                <a:lnTo>
                  <a:pt x="158" y="44"/>
                </a:lnTo>
                <a:lnTo>
                  <a:pt x="158" y="57"/>
                </a:lnTo>
                <a:lnTo>
                  <a:pt x="158" y="39"/>
                </a:lnTo>
                <a:lnTo>
                  <a:pt x="162" y="36"/>
                </a:lnTo>
                <a:lnTo>
                  <a:pt x="162" y="44"/>
                </a:lnTo>
                <a:lnTo>
                  <a:pt x="162" y="30"/>
                </a:lnTo>
                <a:lnTo>
                  <a:pt x="162" y="36"/>
                </a:lnTo>
                <a:lnTo>
                  <a:pt x="165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747713" y="1811337"/>
            <a:ext cx="274638" cy="200025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39"/>
              </a:cxn>
              <a:cxn ang="0">
                <a:pos x="12" y="44"/>
              </a:cxn>
              <a:cxn ang="0">
                <a:pos x="15" y="68"/>
              </a:cxn>
              <a:cxn ang="0">
                <a:pos x="19" y="72"/>
              </a:cxn>
              <a:cxn ang="0">
                <a:pos x="23" y="101"/>
              </a:cxn>
              <a:cxn ang="0">
                <a:pos x="30" y="66"/>
              </a:cxn>
              <a:cxn ang="0">
                <a:pos x="34" y="75"/>
              </a:cxn>
              <a:cxn ang="0">
                <a:pos x="42" y="47"/>
              </a:cxn>
              <a:cxn ang="0">
                <a:pos x="45" y="48"/>
              </a:cxn>
              <a:cxn ang="0">
                <a:pos x="49" y="21"/>
              </a:cxn>
              <a:cxn ang="0">
                <a:pos x="57" y="71"/>
              </a:cxn>
              <a:cxn ang="0">
                <a:pos x="60" y="93"/>
              </a:cxn>
              <a:cxn ang="0">
                <a:pos x="60" y="110"/>
              </a:cxn>
              <a:cxn ang="0">
                <a:pos x="64" y="108"/>
              </a:cxn>
              <a:cxn ang="0">
                <a:pos x="68" y="89"/>
              </a:cxn>
              <a:cxn ang="0">
                <a:pos x="72" y="56"/>
              </a:cxn>
              <a:cxn ang="0">
                <a:pos x="75" y="75"/>
              </a:cxn>
              <a:cxn ang="0">
                <a:pos x="79" y="74"/>
              </a:cxn>
              <a:cxn ang="0">
                <a:pos x="83" y="65"/>
              </a:cxn>
              <a:cxn ang="0">
                <a:pos x="86" y="86"/>
              </a:cxn>
              <a:cxn ang="0">
                <a:pos x="94" y="120"/>
              </a:cxn>
              <a:cxn ang="0">
                <a:pos x="98" y="102"/>
              </a:cxn>
              <a:cxn ang="0">
                <a:pos x="101" y="95"/>
              </a:cxn>
              <a:cxn ang="0">
                <a:pos x="105" y="92"/>
              </a:cxn>
              <a:cxn ang="0">
                <a:pos x="109" y="86"/>
              </a:cxn>
              <a:cxn ang="0">
                <a:pos x="113" y="95"/>
              </a:cxn>
              <a:cxn ang="0">
                <a:pos x="116" y="86"/>
              </a:cxn>
              <a:cxn ang="0">
                <a:pos x="120" y="92"/>
              </a:cxn>
              <a:cxn ang="0">
                <a:pos x="124" y="84"/>
              </a:cxn>
              <a:cxn ang="0">
                <a:pos x="128" y="72"/>
              </a:cxn>
              <a:cxn ang="0">
                <a:pos x="131" y="75"/>
              </a:cxn>
              <a:cxn ang="0">
                <a:pos x="135" y="122"/>
              </a:cxn>
              <a:cxn ang="0">
                <a:pos x="139" y="114"/>
              </a:cxn>
              <a:cxn ang="0">
                <a:pos x="143" y="8"/>
              </a:cxn>
              <a:cxn ang="0">
                <a:pos x="146" y="35"/>
              </a:cxn>
              <a:cxn ang="0">
                <a:pos x="150" y="5"/>
              </a:cxn>
              <a:cxn ang="0">
                <a:pos x="154" y="75"/>
              </a:cxn>
              <a:cxn ang="0">
                <a:pos x="158" y="17"/>
              </a:cxn>
              <a:cxn ang="0">
                <a:pos x="161" y="11"/>
              </a:cxn>
              <a:cxn ang="0">
                <a:pos x="165" y="0"/>
              </a:cxn>
              <a:cxn ang="0">
                <a:pos x="169" y="66"/>
              </a:cxn>
            </a:cxnLst>
            <a:rect l="0" t="0" r="r" b="b"/>
            <a:pathLst>
              <a:path w="173" h="126">
                <a:moveTo>
                  <a:pt x="0" y="72"/>
                </a:moveTo>
                <a:lnTo>
                  <a:pt x="0" y="110"/>
                </a:lnTo>
                <a:lnTo>
                  <a:pt x="4" y="110"/>
                </a:lnTo>
                <a:lnTo>
                  <a:pt x="4" y="33"/>
                </a:lnTo>
                <a:lnTo>
                  <a:pt x="8" y="32"/>
                </a:lnTo>
                <a:lnTo>
                  <a:pt x="8" y="39"/>
                </a:lnTo>
                <a:lnTo>
                  <a:pt x="12" y="33"/>
                </a:lnTo>
                <a:lnTo>
                  <a:pt x="12" y="29"/>
                </a:lnTo>
                <a:lnTo>
                  <a:pt x="12" y="44"/>
                </a:lnTo>
                <a:lnTo>
                  <a:pt x="15" y="48"/>
                </a:lnTo>
                <a:lnTo>
                  <a:pt x="15" y="75"/>
                </a:lnTo>
                <a:lnTo>
                  <a:pt x="15" y="68"/>
                </a:lnTo>
                <a:lnTo>
                  <a:pt x="19" y="75"/>
                </a:lnTo>
                <a:lnTo>
                  <a:pt x="19" y="77"/>
                </a:lnTo>
                <a:lnTo>
                  <a:pt x="19" y="72"/>
                </a:lnTo>
                <a:lnTo>
                  <a:pt x="23" y="77"/>
                </a:lnTo>
                <a:lnTo>
                  <a:pt x="23" y="105"/>
                </a:lnTo>
                <a:lnTo>
                  <a:pt x="23" y="101"/>
                </a:lnTo>
                <a:lnTo>
                  <a:pt x="27" y="99"/>
                </a:lnTo>
                <a:lnTo>
                  <a:pt x="27" y="68"/>
                </a:lnTo>
                <a:lnTo>
                  <a:pt x="30" y="66"/>
                </a:lnTo>
                <a:lnTo>
                  <a:pt x="30" y="110"/>
                </a:lnTo>
                <a:lnTo>
                  <a:pt x="34" y="125"/>
                </a:lnTo>
                <a:lnTo>
                  <a:pt x="34" y="75"/>
                </a:lnTo>
                <a:lnTo>
                  <a:pt x="38" y="83"/>
                </a:lnTo>
                <a:lnTo>
                  <a:pt x="38" y="45"/>
                </a:lnTo>
                <a:lnTo>
                  <a:pt x="42" y="47"/>
                </a:lnTo>
                <a:lnTo>
                  <a:pt x="42" y="119"/>
                </a:lnTo>
                <a:lnTo>
                  <a:pt x="45" y="122"/>
                </a:lnTo>
                <a:lnTo>
                  <a:pt x="45" y="48"/>
                </a:lnTo>
                <a:lnTo>
                  <a:pt x="49" y="39"/>
                </a:lnTo>
                <a:lnTo>
                  <a:pt x="49" y="12"/>
                </a:lnTo>
                <a:lnTo>
                  <a:pt x="49" y="21"/>
                </a:lnTo>
                <a:lnTo>
                  <a:pt x="53" y="15"/>
                </a:lnTo>
                <a:lnTo>
                  <a:pt x="53" y="72"/>
                </a:lnTo>
                <a:lnTo>
                  <a:pt x="57" y="71"/>
                </a:lnTo>
                <a:lnTo>
                  <a:pt x="57" y="93"/>
                </a:lnTo>
                <a:lnTo>
                  <a:pt x="57" y="86"/>
                </a:lnTo>
                <a:lnTo>
                  <a:pt x="60" y="93"/>
                </a:lnTo>
                <a:lnTo>
                  <a:pt x="60" y="111"/>
                </a:lnTo>
                <a:lnTo>
                  <a:pt x="60" y="84"/>
                </a:lnTo>
                <a:lnTo>
                  <a:pt x="60" y="110"/>
                </a:lnTo>
                <a:lnTo>
                  <a:pt x="64" y="113"/>
                </a:lnTo>
                <a:lnTo>
                  <a:pt x="64" y="117"/>
                </a:lnTo>
                <a:lnTo>
                  <a:pt x="64" y="108"/>
                </a:lnTo>
                <a:lnTo>
                  <a:pt x="64" y="111"/>
                </a:lnTo>
                <a:lnTo>
                  <a:pt x="68" y="108"/>
                </a:lnTo>
                <a:lnTo>
                  <a:pt x="68" y="89"/>
                </a:lnTo>
                <a:lnTo>
                  <a:pt x="68" y="102"/>
                </a:lnTo>
                <a:lnTo>
                  <a:pt x="72" y="99"/>
                </a:lnTo>
                <a:lnTo>
                  <a:pt x="72" y="56"/>
                </a:lnTo>
                <a:lnTo>
                  <a:pt x="72" y="59"/>
                </a:lnTo>
                <a:lnTo>
                  <a:pt x="75" y="57"/>
                </a:lnTo>
                <a:lnTo>
                  <a:pt x="75" y="75"/>
                </a:lnTo>
                <a:lnTo>
                  <a:pt x="75" y="62"/>
                </a:lnTo>
                <a:lnTo>
                  <a:pt x="79" y="65"/>
                </a:lnTo>
                <a:lnTo>
                  <a:pt x="79" y="74"/>
                </a:lnTo>
                <a:lnTo>
                  <a:pt x="79" y="72"/>
                </a:lnTo>
                <a:lnTo>
                  <a:pt x="83" y="71"/>
                </a:lnTo>
                <a:lnTo>
                  <a:pt x="83" y="65"/>
                </a:lnTo>
                <a:lnTo>
                  <a:pt x="83" y="72"/>
                </a:lnTo>
                <a:lnTo>
                  <a:pt x="86" y="77"/>
                </a:lnTo>
                <a:lnTo>
                  <a:pt x="86" y="86"/>
                </a:lnTo>
                <a:lnTo>
                  <a:pt x="90" y="89"/>
                </a:lnTo>
                <a:lnTo>
                  <a:pt x="90" y="126"/>
                </a:lnTo>
                <a:lnTo>
                  <a:pt x="94" y="120"/>
                </a:lnTo>
                <a:lnTo>
                  <a:pt x="94" y="110"/>
                </a:lnTo>
                <a:lnTo>
                  <a:pt x="94" y="114"/>
                </a:lnTo>
                <a:lnTo>
                  <a:pt x="98" y="102"/>
                </a:lnTo>
                <a:lnTo>
                  <a:pt x="98" y="96"/>
                </a:lnTo>
                <a:lnTo>
                  <a:pt x="98" y="96"/>
                </a:lnTo>
                <a:lnTo>
                  <a:pt x="101" y="95"/>
                </a:lnTo>
                <a:lnTo>
                  <a:pt x="101" y="101"/>
                </a:lnTo>
                <a:lnTo>
                  <a:pt x="101" y="93"/>
                </a:lnTo>
                <a:lnTo>
                  <a:pt x="105" y="92"/>
                </a:lnTo>
                <a:lnTo>
                  <a:pt x="105" y="86"/>
                </a:lnTo>
                <a:lnTo>
                  <a:pt x="109" y="92"/>
                </a:lnTo>
                <a:lnTo>
                  <a:pt x="109" y="86"/>
                </a:lnTo>
                <a:lnTo>
                  <a:pt x="109" y="86"/>
                </a:lnTo>
                <a:lnTo>
                  <a:pt x="113" y="92"/>
                </a:lnTo>
                <a:lnTo>
                  <a:pt x="113" y="95"/>
                </a:lnTo>
                <a:lnTo>
                  <a:pt x="113" y="89"/>
                </a:lnTo>
                <a:lnTo>
                  <a:pt x="116" y="96"/>
                </a:lnTo>
                <a:lnTo>
                  <a:pt x="116" y="86"/>
                </a:lnTo>
                <a:lnTo>
                  <a:pt x="116" y="89"/>
                </a:lnTo>
                <a:lnTo>
                  <a:pt x="120" y="90"/>
                </a:lnTo>
                <a:lnTo>
                  <a:pt x="120" y="92"/>
                </a:lnTo>
                <a:lnTo>
                  <a:pt x="120" y="81"/>
                </a:lnTo>
                <a:lnTo>
                  <a:pt x="120" y="87"/>
                </a:lnTo>
                <a:lnTo>
                  <a:pt x="124" y="84"/>
                </a:lnTo>
                <a:lnTo>
                  <a:pt x="124" y="86"/>
                </a:lnTo>
                <a:lnTo>
                  <a:pt x="124" y="69"/>
                </a:lnTo>
                <a:lnTo>
                  <a:pt x="128" y="72"/>
                </a:lnTo>
                <a:lnTo>
                  <a:pt x="128" y="68"/>
                </a:lnTo>
                <a:lnTo>
                  <a:pt x="128" y="78"/>
                </a:lnTo>
                <a:lnTo>
                  <a:pt x="131" y="75"/>
                </a:lnTo>
                <a:lnTo>
                  <a:pt x="131" y="108"/>
                </a:lnTo>
                <a:lnTo>
                  <a:pt x="135" y="120"/>
                </a:lnTo>
                <a:lnTo>
                  <a:pt x="135" y="122"/>
                </a:lnTo>
                <a:lnTo>
                  <a:pt x="135" y="114"/>
                </a:lnTo>
                <a:lnTo>
                  <a:pt x="135" y="116"/>
                </a:lnTo>
                <a:lnTo>
                  <a:pt x="139" y="114"/>
                </a:lnTo>
                <a:lnTo>
                  <a:pt x="139" y="32"/>
                </a:lnTo>
                <a:lnTo>
                  <a:pt x="143" y="17"/>
                </a:lnTo>
                <a:lnTo>
                  <a:pt x="143" y="8"/>
                </a:lnTo>
                <a:lnTo>
                  <a:pt x="143" y="17"/>
                </a:lnTo>
                <a:lnTo>
                  <a:pt x="146" y="26"/>
                </a:lnTo>
                <a:lnTo>
                  <a:pt x="146" y="35"/>
                </a:lnTo>
                <a:lnTo>
                  <a:pt x="146" y="15"/>
                </a:lnTo>
                <a:lnTo>
                  <a:pt x="150" y="12"/>
                </a:lnTo>
                <a:lnTo>
                  <a:pt x="150" y="5"/>
                </a:lnTo>
                <a:lnTo>
                  <a:pt x="150" y="29"/>
                </a:lnTo>
                <a:lnTo>
                  <a:pt x="154" y="35"/>
                </a:lnTo>
                <a:lnTo>
                  <a:pt x="154" y="75"/>
                </a:lnTo>
                <a:lnTo>
                  <a:pt x="158" y="68"/>
                </a:lnTo>
                <a:lnTo>
                  <a:pt x="158" y="69"/>
                </a:lnTo>
                <a:lnTo>
                  <a:pt x="158" y="17"/>
                </a:lnTo>
                <a:lnTo>
                  <a:pt x="161" y="18"/>
                </a:lnTo>
                <a:lnTo>
                  <a:pt x="161" y="8"/>
                </a:lnTo>
                <a:lnTo>
                  <a:pt x="161" y="11"/>
                </a:lnTo>
                <a:lnTo>
                  <a:pt x="165" y="6"/>
                </a:lnTo>
                <a:lnTo>
                  <a:pt x="165" y="9"/>
                </a:lnTo>
                <a:lnTo>
                  <a:pt x="165" y="0"/>
                </a:lnTo>
                <a:lnTo>
                  <a:pt x="165" y="2"/>
                </a:lnTo>
                <a:lnTo>
                  <a:pt x="169" y="8"/>
                </a:lnTo>
                <a:lnTo>
                  <a:pt x="169" y="66"/>
                </a:lnTo>
                <a:lnTo>
                  <a:pt x="173" y="44"/>
                </a:lnTo>
                <a:lnTo>
                  <a:pt x="173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1022350" y="1838325"/>
            <a:ext cx="273050" cy="173038"/>
          </a:xfrm>
          <a:custGeom>
            <a:avLst/>
            <a:gdLst/>
            <a:ahLst/>
            <a:cxnLst>
              <a:cxn ang="0">
                <a:pos x="3" y="42"/>
              </a:cxn>
              <a:cxn ang="0">
                <a:pos x="7" y="93"/>
              </a:cxn>
              <a:cxn ang="0">
                <a:pos x="11" y="22"/>
              </a:cxn>
              <a:cxn ang="0">
                <a:pos x="18" y="7"/>
              </a:cxn>
              <a:cxn ang="0">
                <a:pos x="22" y="12"/>
              </a:cxn>
              <a:cxn ang="0">
                <a:pos x="26" y="54"/>
              </a:cxn>
              <a:cxn ang="0">
                <a:pos x="30" y="18"/>
              </a:cxn>
              <a:cxn ang="0">
                <a:pos x="33" y="24"/>
              </a:cxn>
              <a:cxn ang="0">
                <a:pos x="37" y="94"/>
              </a:cxn>
              <a:cxn ang="0">
                <a:pos x="41" y="37"/>
              </a:cxn>
              <a:cxn ang="0">
                <a:pos x="48" y="67"/>
              </a:cxn>
              <a:cxn ang="0">
                <a:pos x="52" y="93"/>
              </a:cxn>
              <a:cxn ang="0">
                <a:pos x="56" y="63"/>
              </a:cxn>
              <a:cxn ang="0">
                <a:pos x="60" y="27"/>
              </a:cxn>
              <a:cxn ang="0">
                <a:pos x="63" y="30"/>
              </a:cxn>
              <a:cxn ang="0">
                <a:pos x="67" y="21"/>
              </a:cxn>
              <a:cxn ang="0">
                <a:pos x="71" y="78"/>
              </a:cxn>
              <a:cxn ang="0">
                <a:pos x="75" y="46"/>
              </a:cxn>
              <a:cxn ang="0">
                <a:pos x="75" y="43"/>
              </a:cxn>
              <a:cxn ang="0">
                <a:pos x="78" y="40"/>
              </a:cxn>
              <a:cxn ang="0">
                <a:pos x="82" y="31"/>
              </a:cxn>
              <a:cxn ang="0">
                <a:pos x="86" y="84"/>
              </a:cxn>
              <a:cxn ang="0">
                <a:pos x="90" y="18"/>
              </a:cxn>
              <a:cxn ang="0">
                <a:pos x="97" y="84"/>
              </a:cxn>
              <a:cxn ang="0">
                <a:pos x="101" y="19"/>
              </a:cxn>
              <a:cxn ang="0">
                <a:pos x="105" y="42"/>
              </a:cxn>
              <a:cxn ang="0">
                <a:pos x="108" y="48"/>
              </a:cxn>
              <a:cxn ang="0">
                <a:pos x="112" y="61"/>
              </a:cxn>
              <a:cxn ang="0">
                <a:pos x="116" y="70"/>
              </a:cxn>
              <a:cxn ang="0">
                <a:pos x="120" y="39"/>
              </a:cxn>
              <a:cxn ang="0">
                <a:pos x="123" y="21"/>
              </a:cxn>
              <a:cxn ang="0">
                <a:pos x="127" y="25"/>
              </a:cxn>
              <a:cxn ang="0">
                <a:pos x="135" y="99"/>
              </a:cxn>
              <a:cxn ang="0">
                <a:pos x="138" y="46"/>
              </a:cxn>
              <a:cxn ang="0">
                <a:pos x="142" y="48"/>
              </a:cxn>
              <a:cxn ang="0">
                <a:pos x="146" y="82"/>
              </a:cxn>
              <a:cxn ang="0">
                <a:pos x="150" y="66"/>
              </a:cxn>
              <a:cxn ang="0">
                <a:pos x="153" y="40"/>
              </a:cxn>
              <a:cxn ang="0">
                <a:pos x="157" y="45"/>
              </a:cxn>
              <a:cxn ang="0">
                <a:pos x="161" y="22"/>
              </a:cxn>
              <a:cxn ang="0">
                <a:pos x="165" y="30"/>
              </a:cxn>
              <a:cxn ang="0">
                <a:pos x="168" y="75"/>
              </a:cxn>
            </a:cxnLst>
            <a:rect l="0" t="0" r="r" b="b"/>
            <a:pathLst>
              <a:path w="172" h="109">
                <a:moveTo>
                  <a:pt x="0" y="6"/>
                </a:moveTo>
                <a:lnTo>
                  <a:pt x="0" y="28"/>
                </a:lnTo>
                <a:lnTo>
                  <a:pt x="3" y="42"/>
                </a:lnTo>
                <a:lnTo>
                  <a:pt x="3" y="93"/>
                </a:lnTo>
                <a:lnTo>
                  <a:pt x="7" y="88"/>
                </a:lnTo>
                <a:lnTo>
                  <a:pt x="7" y="93"/>
                </a:lnTo>
                <a:lnTo>
                  <a:pt x="7" y="55"/>
                </a:lnTo>
                <a:lnTo>
                  <a:pt x="11" y="52"/>
                </a:lnTo>
                <a:lnTo>
                  <a:pt x="11" y="22"/>
                </a:lnTo>
                <a:lnTo>
                  <a:pt x="15" y="15"/>
                </a:lnTo>
                <a:lnTo>
                  <a:pt x="15" y="0"/>
                </a:lnTo>
                <a:lnTo>
                  <a:pt x="18" y="7"/>
                </a:lnTo>
                <a:lnTo>
                  <a:pt x="18" y="25"/>
                </a:lnTo>
                <a:lnTo>
                  <a:pt x="18" y="13"/>
                </a:lnTo>
                <a:lnTo>
                  <a:pt x="22" y="12"/>
                </a:lnTo>
                <a:lnTo>
                  <a:pt x="22" y="52"/>
                </a:lnTo>
                <a:lnTo>
                  <a:pt x="26" y="60"/>
                </a:lnTo>
                <a:lnTo>
                  <a:pt x="26" y="54"/>
                </a:lnTo>
                <a:lnTo>
                  <a:pt x="30" y="43"/>
                </a:lnTo>
                <a:lnTo>
                  <a:pt x="30" y="16"/>
                </a:lnTo>
                <a:lnTo>
                  <a:pt x="30" y="18"/>
                </a:lnTo>
                <a:lnTo>
                  <a:pt x="33" y="22"/>
                </a:lnTo>
                <a:lnTo>
                  <a:pt x="33" y="15"/>
                </a:lnTo>
                <a:lnTo>
                  <a:pt x="33" y="24"/>
                </a:lnTo>
                <a:lnTo>
                  <a:pt x="37" y="25"/>
                </a:lnTo>
                <a:lnTo>
                  <a:pt x="37" y="100"/>
                </a:lnTo>
                <a:lnTo>
                  <a:pt x="37" y="94"/>
                </a:lnTo>
                <a:lnTo>
                  <a:pt x="41" y="100"/>
                </a:lnTo>
                <a:lnTo>
                  <a:pt x="41" y="102"/>
                </a:lnTo>
                <a:lnTo>
                  <a:pt x="41" y="37"/>
                </a:lnTo>
                <a:lnTo>
                  <a:pt x="45" y="18"/>
                </a:lnTo>
                <a:lnTo>
                  <a:pt x="45" y="58"/>
                </a:lnTo>
                <a:lnTo>
                  <a:pt x="48" y="67"/>
                </a:lnTo>
                <a:lnTo>
                  <a:pt x="48" y="84"/>
                </a:lnTo>
                <a:lnTo>
                  <a:pt x="52" y="85"/>
                </a:lnTo>
                <a:lnTo>
                  <a:pt x="52" y="93"/>
                </a:lnTo>
                <a:lnTo>
                  <a:pt x="52" y="55"/>
                </a:lnTo>
                <a:lnTo>
                  <a:pt x="56" y="60"/>
                </a:lnTo>
                <a:lnTo>
                  <a:pt x="56" y="63"/>
                </a:lnTo>
                <a:lnTo>
                  <a:pt x="56" y="34"/>
                </a:lnTo>
                <a:lnTo>
                  <a:pt x="56" y="36"/>
                </a:lnTo>
                <a:lnTo>
                  <a:pt x="60" y="27"/>
                </a:lnTo>
                <a:lnTo>
                  <a:pt x="60" y="25"/>
                </a:lnTo>
                <a:lnTo>
                  <a:pt x="60" y="36"/>
                </a:lnTo>
                <a:lnTo>
                  <a:pt x="63" y="30"/>
                </a:lnTo>
                <a:lnTo>
                  <a:pt x="63" y="52"/>
                </a:lnTo>
                <a:lnTo>
                  <a:pt x="63" y="21"/>
                </a:lnTo>
                <a:lnTo>
                  <a:pt x="67" y="21"/>
                </a:lnTo>
                <a:lnTo>
                  <a:pt x="67" y="9"/>
                </a:lnTo>
                <a:lnTo>
                  <a:pt x="67" y="66"/>
                </a:lnTo>
                <a:lnTo>
                  <a:pt x="71" y="78"/>
                </a:lnTo>
                <a:lnTo>
                  <a:pt x="71" y="93"/>
                </a:lnTo>
                <a:lnTo>
                  <a:pt x="71" y="58"/>
                </a:lnTo>
                <a:lnTo>
                  <a:pt x="75" y="46"/>
                </a:lnTo>
                <a:lnTo>
                  <a:pt x="75" y="57"/>
                </a:lnTo>
                <a:lnTo>
                  <a:pt x="75" y="40"/>
                </a:lnTo>
                <a:lnTo>
                  <a:pt x="75" y="43"/>
                </a:lnTo>
                <a:lnTo>
                  <a:pt x="78" y="52"/>
                </a:lnTo>
                <a:lnTo>
                  <a:pt x="78" y="37"/>
                </a:lnTo>
                <a:lnTo>
                  <a:pt x="78" y="40"/>
                </a:lnTo>
                <a:lnTo>
                  <a:pt x="82" y="39"/>
                </a:lnTo>
                <a:lnTo>
                  <a:pt x="82" y="46"/>
                </a:lnTo>
                <a:lnTo>
                  <a:pt x="82" y="31"/>
                </a:lnTo>
                <a:lnTo>
                  <a:pt x="82" y="40"/>
                </a:lnTo>
                <a:lnTo>
                  <a:pt x="86" y="57"/>
                </a:lnTo>
                <a:lnTo>
                  <a:pt x="86" y="84"/>
                </a:lnTo>
                <a:lnTo>
                  <a:pt x="86" y="67"/>
                </a:lnTo>
                <a:lnTo>
                  <a:pt x="90" y="48"/>
                </a:lnTo>
                <a:lnTo>
                  <a:pt x="90" y="18"/>
                </a:lnTo>
                <a:lnTo>
                  <a:pt x="93" y="18"/>
                </a:lnTo>
                <a:lnTo>
                  <a:pt x="93" y="100"/>
                </a:lnTo>
                <a:lnTo>
                  <a:pt x="97" y="84"/>
                </a:lnTo>
                <a:lnTo>
                  <a:pt x="97" y="6"/>
                </a:lnTo>
                <a:lnTo>
                  <a:pt x="97" y="9"/>
                </a:lnTo>
                <a:lnTo>
                  <a:pt x="101" y="19"/>
                </a:lnTo>
                <a:lnTo>
                  <a:pt x="101" y="60"/>
                </a:lnTo>
                <a:lnTo>
                  <a:pt x="101" y="39"/>
                </a:lnTo>
                <a:lnTo>
                  <a:pt x="105" y="42"/>
                </a:lnTo>
                <a:lnTo>
                  <a:pt x="105" y="36"/>
                </a:lnTo>
                <a:lnTo>
                  <a:pt x="105" y="48"/>
                </a:lnTo>
                <a:lnTo>
                  <a:pt x="108" y="48"/>
                </a:lnTo>
                <a:lnTo>
                  <a:pt x="108" y="69"/>
                </a:lnTo>
                <a:lnTo>
                  <a:pt x="108" y="66"/>
                </a:lnTo>
                <a:lnTo>
                  <a:pt x="112" y="61"/>
                </a:lnTo>
                <a:lnTo>
                  <a:pt x="112" y="24"/>
                </a:lnTo>
                <a:lnTo>
                  <a:pt x="112" y="40"/>
                </a:lnTo>
                <a:lnTo>
                  <a:pt x="116" y="70"/>
                </a:lnTo>
                <a:lnTo>
                  <a:pt x="116" y="108"/>
                </a:lnTo>
                <a:lnTo>
                  <a:pt x="120" y="106"/>
                </a:lnTo>
                <a:lnTo>
                  <a:pt x="120" y="39"/>
                </a:lnTo>
                <a:lnTo>
                  <a:pt x="120" y="43"/>
                </a:lnTo>
                <a:lnTo>
                  <a:pt x="123" y="49"/>
                </a:lnTo>
                <a:lnTo>
                  <a:pt x="123" y="21"/>
                </a:lnTo>
                <a:lnTo>
                  <a:pt x="127" y="16"/>
                </a:lnTo>
                <a:lnTo>
                  <a:pt x="127" y="9"/>
                </a:lnTo>
                <a:lnTo>
                  <a:pt x="127" y="25"/>
                </a:lnTo>
                <a:lnTo>
                  <a:pt x="131" y="22"/>
                </a:lnTo>
                <a:lnTo>
                  <a:pt x="131" y="103"/>
                </a:lnTo>
                <a:lnTo>
                  <a:pt x="135" y="99"/>
                </a:lnTo>
                <a:lnTo>
                  <a:pt x="135" y="109"/>
                </a:lnTo>
                <a:lnTo>
                  <a:pt x="135" y="49"/>
                </a:lnTo>
                <a:lnTo>
                  <a:pt x="138" y="46"/>
                </a:lnTo>
                <a:lnTo>
                  <a:pt x="138" y="28"/>
                </a:lnTo>
                <a:lnTo>
                  <a:pt x="138" y="36"/>
                </a:lnTo>
                <a:lnTo>
                  <a:pt x="142" y="48"/>
                </a:lnTo>
                <a:lnTo>
                  <a:pt x="142" y="87"/>
                </a:lnTo>
                <a:lnTo>
                  <a:pt x="146" y="81"/>
                </a:lnTo>
                <a:lnTo>
                  <a:pt x="146" y="82"/>
                </a:lnTo>
                <a:lnTo>
                  <a:pt x="146" y="67"/>
                </a:lnTo>
                <a:lnTo>
                  <a:pt x="146" y="69"/>
                </a:lnTo>
                <a:lnTo>
                  <a:pt x="150" y="66"/>
                </a:lnTo>
                <a:lnTo>
                  <a:pt x="150" y="69"/>
                </a:lnTo>
                <a:lnTo>
                  <a:pt x="150" y="54"/>
                </a:lnTo>
                <a:lnTo>
                  <a:pt x="153" y="40"/>
                </a:lnTo>
                <a:lnTo>
                  <a:pt x="153" y="9"/>
                </a:lnTo>
                <a:lnTo>
                  <a:pt x="157" y="15"/>
                </a:lnTo>
                <a:lnTo>
                  <a:pt x="157" y="45"/>
                </a:lnTo>
                <a:lnTo>
                  <a:pt x="157" y="34"/>
                </a:lnTo>
                <a:lnTo>
                  <a:pt x="161" y="36"/>
                </a:lnTo>
                <a:lnTo>
                  <a:pt x="161" y="22"/>
                </a:lnTo>
                <a:lnTo>
                  <a:pt x="161" y="42"/>
                </a:lnTo>
                <a:lnTo>
                  <a:pt x="165" y="52"/>
                </a:lnTo>
                <a:lnTo>
                  <a:pt x="165" y="30"/>
                </a:lnTo>
                <a:lnTo>
                  <a:pt x="165" y="43"/>
                </a:lnTo>
                <a:lnTo>
                  <a:pt x="168" y="45"/>
                </a:lnTo>
                <a:lnTo>
                  <a:pt x="168" y="75"/>
                </a:lnTo>
                <a:lnTo>
                  <a:pt x="172" y="55"/>
                </a:lnTo>
                <a:lnTo>
                  <a:pt x="172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1295400" y="1828800"/>
            <a:ext cx="273050" cy="192088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8" y="39"/>
              </a:cxn>
              <a:cxn ang="0">
                <a:pos x="11" y="46"/>
              </a:cxn>
              <a:cxn ang="0">
                <a:pos x="15" y="76"/>
              </a:cxn>
              <a:cxn ang="0">
                <a:pos x="19" y="45"/>
              </a:cxn>
              <a:cxn ang="0">
                <a:pos x="23" y="61"/>
              </a:cxn>
              <a:cxn ang="0">
                <a:pos x="30" y="90"/>
              </a:cxn>
              <a:cxn ang="0">
                <a:pos x="34" y="48"/>
              </a:cxn>
              <a:cxn ang="0">
                <a:pos x="38" y="24"/>
              </a:cxn>
              <a:cxn ang="0">
                <a:pos x="41" y="94"/>
              </a:cxn>
              <a:cxn ang="0">
                <a:pos x="45" y="66"/>
              </a:cxn>
              <a:cxn ang="0">
                <a:pos x="49" y="55"/>
              </a:cxn>
              <a:cxn ang="0">
                <a:pos x="53" y="99"/>
              </a:cxn>
              <a:cxn ang="0">
                <a:pos x="56" y="40"/>
              </a:cxn>
              <a:cxn ang="0">
                <a:pos x="60" y="40"/>
              </a:cxn>
              <a:cxn ang="0">
                <a:pos x="64" y="105"/>
              </a:cxn>
              <a:cxn ang="0">
                <a:pos x="67" y="109"/>
              </a:cxn>
              <a:cxn ang="0">
                <a:pos x="71" y="55"/>
              </a:cxn>
              <a:cxn ang="0">
                <a:pos x="79" y="105"/>
              </a:cxn>
              <a:cxn ang="0">
                <a:pos x="82" y="105"/>
              </a:cxn>
              <a:cxn ang="0">
                <a:pos x="86" y="96"/>
              </a:cxn>
              <a:cxn ang="0">
                <a:pos x="86" y="79"/>
              </a:cxn>
              <a:cxn ang="0">
                <a:pos x="90" y="78"/>
              </a:cxn>
              <a:cxn ang="0">
                <a:pos x="94" y="85"/>
              </a:cxn>
              <a:cxn ang="0">
                <a:pos x="97" y="105"/>
              </a:cxn>
              <a:cxn ang="0">
                <a:pos x="101" y="85"/>
              </a:cxn>
              <a:cxn ang="0">
                <a:pos x="105" y="93"/>
              </a:cxn>
              <a:cxn ang="0">
                <a:pos x="109" y="94"/>
              </a:cxn>
              <a:cxn ang="0">
                <a:pos x="112" y="114"/>
              </a:cxn>
              <a:cxn ang="0">
                <a:pos x="116" y="114"/>
              </a:cxn>
              <a:cxn ang="0">
                <a:pos x="124" y="12"/>
              </a:cxn>
              <a:cxn ang="0">
                <a:pos x="127" y="81"/>
              </a:cxn>
              <a:cxn ang="0">
                <a:pos x="131" y="27"/>
              </a:cxn>
              <a:cxn ang="0">
                <a:pos x="135" y="87"/>
              </a:cxn>
              <a:cxn ang="0">
                <a:pos x="139" y="33"/>
              </a:cxn>
              <a:cxn ang="0">
                <a:pos x="142" y="108"/>
              </a:cxn>
              <a:cxn ang="0">
                <a:pos x="146" y="114"/>
              </a:cxn>
              <a:cxn ang="0">
                <a:pos x="150" y="30"/>
              </a:cxn>
              <a:cxn ang="0">
                <a:pos x="154" y="90"/>
              </a:cxn>
              <a:cxn ang="0">
                <a:pos x="161" y="18"/>
              </a:cxn>
              <a:cxn ang="0">
                <a:pos x="165" y="60"/>
              </a:cxn>
              <a:cxn ang="0">
                <a:pos x="169" y="93"/>
              </a:cxn>
            </a:cxnLst>
            <a:rect l="0" t="0" r="r" b="b"/>
            <a:pathLst>
              <a:path w="172" h="121">
                <a:moveTo>
                  <a:pt x="0" y="33"/>
                </a:moveTo>
                <a:lnTo>
                  <a:pt x="4" y="39"/>
                </a:lnTo>
                <a:lnTo>
                  <a:pt x="4" y="40"/>
                </a:lnTo>
                <a:lnTo>
                  <a:pt x="4" y="31"/>
                </a:lnTo>
                <a:lnTo>
                  <a:pt x="4" y="34"/>
                </a:lnTo>
                <a:lnTo>
                  <a:pt x="8" y="39"/>
                </a:lnTo>
                <a:lnTo>
                  <a:pt x="8" y="61"/>
                </a:lnTo>
                <a:lnTo>
                  <a:pt x="8" y="49"/>
                </a:lnTo>
                <a:lnTo>
                  <a:pt x="11" y="46"/>
                </a:lnTo>
                <a:lnTo>
                  <a:pt x="11" y="79"/>
                </a:lnTo>
                <a:lnTo>
                  <a:pt x="15" y="88"/>
                </a:lnTo>
                <a:lnTo>
                  <a:pt x="15" y="76"/>
                </a:lnTo>
                <a:lnTo>
                  <a:pt x="15" y="82"/>
                </a:lnTo>
                <a:lnTo>
                  <a:pt x="19" y="75"/>
                </a:lnTo>
                <a:lnTo>
                  <a:pt x="19" y="45"/>
                </a:lnTo>
                <a:lnTo>
                  <a:pt x="23" y="48"/>
                </a:lnTo>
                <a:lnTo>
                  <a:pt x="23" y="36"/>
                </a:lnTo>
                <a:lnTo>
                  <a:pt x="23" y="61"/>
                </a:lnTo>
                <a:lnTo>
                  <a:pt x="26" y="66"/>
                </a:lnTo>
                <a:lnTo>
                  <a:pt x="26" y="90"/>
                </a:lnTo>
                <a:lnTo>
                  <a:pt x="30" y="90"/>
                </a:lnTo>
                <a:lnTo>
                  <a:pt x="30" y="39"/>
                </a:lnTo>
                <a:lnTo>
                  <a:pt x="30" y="48"/>
                </a:lnTo>
                <a:lnTo>
                  <a:pt x="34" y="48"/>
                </a:lnTo>
                <a:lnTo>
                  <a:pt x="34" y="52"/>
                </a:lnTo>
                <a:lnTo>
                  <a:pt x="34" y="21"/>
                </a:lnTo>
                <a:lnTo>
                  <a:pt x="38" y="24"/>
                </a:lnTo>
                <a:lnTo>
                  <a:pt x="38" y="63"/>
                </a:lnTo>
                <a:lnTo>
                  <a:pt x="41" y="75"/>
                </a:lnTo>
                <a:lnTo>
                  <a:pt x="41" y="94"/>
                </a:lnTo>
                <a:lnTo>
                  <a:pt x="41" y="93"/>
                </a:lnTo>
                <a:lnTo>
                  <a:pt x="45" y="58"/>
                </a:lnTo>
                <a:lnTo>
                  <a:pt x="45" y="66"/>
                </a:lnTo>
                <a:lnTo>
                  <a:pt x="45" y="51"/>
                </a:lnTo>
                <a:lnTo>
                  <a:pt x="49" y="30"/>
                </a:lnTo>
                <a:lnTo>
                  <a:pt x="49" y="55"/>
                </a:lnTo>
                <a:lnTo>
                  <a:pt x="49" y="52"/>
                </a:lnTo>
                <a:lnTo>
                  <a:pt x="53" y="58"/>
                </a:lnTo>
                <a:lnTo>
                  <a:pt x="53" y="99"/>
                </a:lnTo>
                <a:lnTo>
                  <a:pt x="53" y="75"/>
                </a:lnTo>
                <a:lnTo>
                  <a:pt x="56" y="66"/>
                </a:lnTo>
                <a:lnTo>
                  <a:pt x="56" y="40"/>
                </a:lnTo>
                <a:lnTo>
                  <a:pt x="60" y="37"/>
                </a:lnTo>
                <a:lnTo>
                  <a:pt x="60" y="33"/>
                </a:lnTo>
                <a:lnTo>
                  <a:pt x="60" y="40"/>
                </a:lnTo>
                <a:lnTo>
                  <a:pt x="64" y="40"/>
                </a:lnTo>
                <a:lnTo>
                  <a:pt x="64" y="37"/>
                </a:lnTo>
                <a:lnTo>
                  <a:pt x="64" y="105"/>
                </a:lnTo>
                <a:lnTo>
                  <a:pt x="67" y="93"/>
                </a:lnTo>
                <a:lnTo>
                  <a:pt x="67" y="121"/>
                </a:lnTo>
                <a:lnTo>
                  <a:pt x="67" y="109"/>
                </a:lnTo>
                <a:lnTo>
                  <a:pt x="71" y="63"/>
                </a:lnTo>
                <a:lnTo>
                  <a:pt x="71" y="31"/>
                </a:lnTo>
                <a:lnTo>
                  <a:pt x="71" y="55"/>
                </a:lnTo>
                <a:lnTo>
                  <a:pt x="75" y="64"/>
                </a:lnTo>
                <a:lnTo>
                  <a:pt x="75" y="97"/>
                </a:lnTo>
                <a:lnTo>
                  <a:pt x="79" y="105"/>
                </a:lnTo>
                <a:lnTo>
                  <a:pt x="79" y="106"/>
                </a:lnTo>
                <a:lnTo>
                  <a:pt x="79" y="100"/>
                </a:lnTo>
                <a:lnTo>
                  <a:pt x="82" y="105"/>
                </a:lnTo>
                <a:lnTo>
                  <a:pt x="82" y="94"/>
                </a:lnTo>
                <a:lnTo>
                  <a:pt x="82" y="115"/>
                </a:lnTo>
                <a:lnTo>
                  <a:pt x="86" y="96"/>
                </a:lnTo>
                <a:lnTo>
                  <a:pt x="86" y="105"/>
                </a:lnTo>
                <a:lnTo>
                  <a:pt x="86" y="79"/>
                </a:lnTo>
                <a:lnTo>
                  <a:pt x="86" y="79"/>
                </a:lnTo>
                <a:lnTo>
                  <a:pt x="90" y="85"/>
                </a:lnTo>
                <a:lnTo>
                  <a:pt x="90" y="85"/>
                </a:lnTo>
                <a:lnTo>
                  <a:pt x="90" y="78"/>
                </a:lnTo>
                <a:lnTo>
                  <a:pt x="94" y="82"/>
                </a:lnTo>
                <a:lnTo>
                  <a:pt x="94" y="76"/>
                </a:lnTo>
                <a:lnTo>
                  <a:pt x="94" y="85"/>
                </a:lnTo>
                <a:lnTo>
                  <a:pt x="97" y="97"/>
                </a:lnTo>
                <a:lnTo>
                  <a:pt x="97" y="81"/>
                </a:lnTo>
                <a:lnTo>
                  <a:pt x="97" y="105"/>
                </a:lnTo>
                <a:lnTo>
                  <a:pt x="101" y="96"/>
                </a:lnTo>
                <a:lnTo>
                  <a:pt x="101" y="97"/>
                </a:lnTo>
                <a:lnTo>
                  <a:pt x="101" y="85"/>
                </a:lnTo>
                <a:lnTo>
                  <a:pt x="101" y="96"/>
                </a:lnTo>
                <a:lnTo>
                  <a:pt x="105" y="91"/>
                </a:lnTo>
                <a:lnTo>
                  <a:pt x="105" y="93"/>
                </a:lnTo>
                <a:lnTo>
                  <a:pt x="105" y="84"/>
                </a:lnTo>
                <a:lnTo>
                  <a:pt x="109" y="90"/>
                </a:lnTo>
                <a:lnTo>
                  <a:pt x="109" y="94"/>
                </a:lnTo>
                <a:lnTo>
                  <a:pt x="109" y="85"/>
                </a:lnTo>
                <a:lnTo>
                  <a:pt x="112" y="94"/>
                </a:lnTo>
                <a:lnTo>
                  <a:pt x="112" y="114"/>
                </a:lnTo>
                <a:lnTo>
                  <a:pt x="116" y="120"/>
                </a:lnTo>
                <a:lnTo>
                  <a:pt x="116" y="120"/>
                </a:lnTo>
                <a:lnTo>
                  <a:pt x="116" y="114"/>
                </a:lnTo>
                <a:lnTo>
                  <a:pt x="120" y="85"/>
                </a:lnTo>
                <a:lnTo>
                  <a:pt x="120" y="18"/>
                </a:lnTo>
                <a:lnTo>
                  <a:pt x="124" y="12"/>
                </a:lnTo>
                <a:lnTo>
                  <a:pt x="124" y="0"/>
                </a:lnTo>
                <a:lnTo>
                  <a:pt x="124" y="40"/>
                </a:lnTo>
                <a:lnTo>
                  <a:pt x="127" y="81"/>
                </a:lnTo>
                <a:lnTo>
                  <a:pt x="127" y="85"/>
                </a:lnTo>
                <a:lnTo>
                  <a:pt x="131" y="87"/>
                </a:lnTo>
                <a:lnTo>
                  <a:pt x="131" y="27"/>
                </a:lnTo>
                <a:lnTo>
                  <a:pt x="131" y="45"/>
                </a:lnTo>
                <a:lnTo>
                  <a:pt x="135" y="60"/>
                </a:lnTo>
                <a:lnTo>
                  <a:pt x="135" y="87"/>
                </a:lnTo>
                <a:lnTo>
                  <a:pt x="135" y="75"/>
                </a:lnTo>
                <a:lnTo>
                  <a:pt x="139" y="75"/>
                </a:lnTo>
                <a:lnTo>
                  <a:pt x="139" y="33"/>
                </a:lnTo>
                <a:lnTo>
                  <a:pt x="139" y="39"/>
                </a:lnTo>
                <a:lnTo>
                  <a:pt x="142" y="46"/>
                </a:lnTo>
                <a:lnTo>
                  <a:pt x="142" y="108"/>
                </a:lnTo>
                <a:lnTo>
                  <a:pt x="142" y="103"/>
                </a:lnTo>
                <a:lnTo>
                  <a:pt x="146" y="109"/>
                </a:lnTo>
                <a:lnTo>
                  <a:pt x="146" y="114"/>
                </a:lnTo>
                <a:lnTo>
                  <a:pt x="146" y="69"/>
                </a:lnTo>
                <a:lnTo>
                  <a:pt x="150" y="49"/>
                </a:lnTo>
                <a:lnTo>
                  <a:pt x="150" y="30"/>
                </a:lnTo>
                <a:lnTo>
                  <a:pt x="150" y="39"/>
                </a:lnTo>
                <a:lnTo>
                  <a:pt x="154" y="46"/>
                </a:lnTo>
                <a:lnTo>
                  <a:pt x="154" y="90"/>
                </a:lnTo>
                <a:lnTo>
                  <a:pt x="157" y="97"/>
                </a:lnTo>
                <a:lnTo>
                  <a:pt x="157" y="30"/>
                </a:lnTo>
                <a:lnTo>
                  <a:pt x="161" y="18"/>
                </a:lnTo>
                <a:lnTo>
                  <a:pt x="161" y="49"/>
                </a:lnTo>
                <a:lnTo>
                  <a:pt x="165" y="58"/>
                </a:lnTo>
                <a:lnTo>
                  <a:pt x="165" y="60"/>
                </a:lnTo>
                <a:lnTo>
                  <a:pt x="165" y="49"/>
                </a:lnTo>
                <a:lnTo>
                  <a:pt x="169" y="52"/>
                </a:lnTo>
                <a:lnTo>
                  <a:pt x="169" y="93"/>
                </a:lnTo>
                <a:lnTo>
                  <a:pt x="172" y="91"/>
                </a:lnTo>
                <a:lnTo>
                  <a:pt x="172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1568450" y="1825625"/>
            <a:ext cx="280988" cy="209550"/>
          </a:xfrm>
          <a:custGeom>
            <a:avLst/>
            <a:gdLst/>
            <a:ahLst/>
            <a:cxnLst>
              <a:cxn ang="0">
                <a:pos x="4" y="47"/>
              </a:cxn>
              <a:cxn ang="0">
                <a:pos x="8" y="89"/>
              </a:cxn>
              <a:cxn ang="0">
                <a:pos x="12" y="47"/>
              </a:cxn>
              <a:cxn ang="0">
                <a:pos x="15" y="56"/>
              </a:cxn>
              <a:cxn ang="0">
                <a:pos x="19" y="72"/>
              </a:cxn>
              <a:cxn ang="0">
                <a:pos x="23" y="71"/>
              </a:cxn>
              <a:cxn ang="0">
                <a:pos x="27" y="84"/>
              </a:cxn>
              <a:cxn ang="0">
                <a:pos x="30" y="81"/>
              </a:cxn>
              <a:cxn ang="0">
                <a:pos x="34" y="78"/>
              </a:cxn>
              <a:cxn ang="0">
                <a:pos x="38" y="122"/>
              </a:cxn>
              <a:cxn ang="0">
                <a:pos x="45" y="128"/>
              </a:cxn>
              <a:cxn ang="0">
                <a:pos x="49" y="116"/>
              </a:cxn>
              <a:cxn ang="0">
                <a:pos x="53" y="107"/>
              </a:cxn>
              <a:cxn ang="0">
                <a:pos x="57" y="108"/>
              </a:cxn>
              <a:cxn ang="0">
                <a:pos x="60" y="86"/>
              </a:cxn>
              <a:cxn ang="0">
                <a:pos x="64" y="84"/>
              </a:cxn>
              <a:cxn ang="0">
                <a:pos x="68" y="122"/>
              </a:cxn>
              <a:cxn ang="0">
                <a:pos x="75" y="56"/>
              </a:cxn>
              <a:cxn ang="0">
                <a:pos x="79" y="21"/>
              </a:cxn>
              <a:cxn ang="0">
                <a:pos x="83" y="24"/>
              </a:cxn>
              <a:cxn ang="0">
                <a:pos x="87" y="39"/>
              </a:cxn>
              <a:cxn ang="0">
                <a:pos x="90" y="23"/>
              </a:cxn>
              <a:cxn ang="0">
                <a:pos x="94" y="69"/>
              </a:cxn>
              <a:cxn ang="0">
                <a:pos x="94" y="71"/>
              </a:cxn>
              <a:cxn ang="0">
                <a:pos x="102" y="26"/>
              </a:cxn>
              <a:cxn ang="0">
                <a:pos x="105" y="47"/>
              </a:cxn>
              <a:cxn ang="0">
                <a:pos x="109" y="75"/>
              </a:cxn>
              <a:cxn ang="0">
                <a:pos x="113" y="56"/>
              </a:cxn>
              <a:cxn ang="0">
                <a:pos x="117" y="50"/>
              </a:cxn>
              <a:cxn ang="0">
                <a:pos x="124" y="39"/>
              </a:cxn>
              <a:cxn ang="0">
                <a:pos x="128" y="80"/>
              </a:cxn>
              <a:cxn ang="0">
                <a:pos x="132" y="27"/>
              </a:cxn>
              <a:cxn ang="0">
                <a:pos x="135" y="59"/>
              </a:cxn>
              <a:cxn ang="0">
                <a:pos x="139" y="57"/>
              </a:cxn>
              <a:cxn ang="0">
                <a:pos x="143" y="57"/>
              </a:cxn>
              <a:cxn ang="0">
                <a:pos x="147" y="116"/>
              </a:cxn>
              <a:cxn ang="0">
                <a:pos x="150" y="83"/>
              </a:cxn>
              <a:cxn ang="0">
                <a:pos x="158" y="18"/>
              </a:cxn>
              <a:cxn ang="0">
                <a:pos x="162" y="95"/>
              </a:cxn>
              <a:cxn ang="0">
                <a:pos x="165" y="26"/>
              </a:cxn>
              <a:cxn ang="0">
                <a:pos x="169" y="75"/>
              </a:cxn>
              <a:cxn ang="0">
                <a:pos x="173" y="26"/>
              </a:cxn>
            </a:cxnLst>
            <a:rect l="0" t="0" r="r" b="b"/>
            <a:pathLst>
              <a:path w="177" h="132">
                <a:moveTo>
                  <a:pt x="0" y="98"/>
                </a:moveTo>
                <a:lnTo>
                  <a:pt x="0" y="59"/>
                </a:lnTo>
                <a:lnTo>
                  <a:pt x="4" y="47"/>
                </a:lnTo>
                <a:lnTo>
                  <a:pt x="4" y="44"/>
                </a:lnTo>
                <a:lnTo>
                  <a:pt x="4" y="71"/>
                </a:lnTo>
                <a:lnTo>
                  <a:pt x="8" y="89"/>
                </a:lnTo>
                <a:lnTo>
                  <a:pt x="8" y="119"/>
                </a:lnTo>
                <a:lnTo>
                  <a:pt x="12" y="111"/>
                </a:lnTo>
                <a:lnTo>
                  <a:pt x="12" y="47"/>
                </a:lnTo>
                <a:lnTo>
                  <a:pt x="12" y="57"/>
                </a:lnTo>
                <a:lnTo>
                  <a:pt x="15" y="59"/>
                </a:lnTo>
                <a:lnTo>
                  <a:pt x="15" y="56"/>
                </a:lnTo>
                <a:lnTo>
                  <a:pt x="15" y="74"/>
                </a:lnTo>
                <a:lnTo>
                  <a:pt x="19" y="66"/>
                </a:lnTo>
                <a:lnTo>
                  <a:pt x="19" y="72"/>
                </a:lnTo>
                <a:lnTo>
                  <a:pt x="19" y="59"/>
                </a:lnTo>
                <a:lnTo>
                  <a:pt x="19" y="65"/>
                </a:lnTo>
                <a:lnTo>
                  <a:pt x="23" y="71"/>
                </a:lnTo>
                <a:lnTo>
                  <a:pt x="23" y="69"/>
                </a:lnTo>
                <a:lnTo>
                  <a:pt x="23" y="80"/>
                </a:lnTo>
                <a:lnTo>
                  <a:pt x="27" y="84"/>
                </a:lnTo>
                <a:lnTo>
                  <a:pt x="27" y="87"/>
                </a:lnTo>
                <a:lnTo>
                  <a:pt x="27" y="75"/>
                </a:lnTo>
                <a:lnTo>
                  <a:pt x="30" y="81"/>
                </a:lnTo>
                <a:lnTo>
                  <a:pt x="30" y="92"/>
                </a:lnTo>
                <a:lnTo>
                  <a:pt x="30" y="80"/>
                </a:lnTo>
                <a:lnTo>
                  <a:pt x="34" y="78"/>
                </a:lnTo>
                <a:lnTo>
                  <a:pt x="34" y="99"/>
                </a:lnTo>
                <a:lnTo>
                  <a:pt x="38" y="108"/>
                </a:lnTo>
                <a:lnTo>
                  <a:pt x="38" y="122"/>
                </a:lnTo>
                <a:lnTo>
                  <a:pt x="42" y="117"/>
                </a:lnTo>
                <a:lnTo>
                  <a:pt x="42" y="132"/>
                </a:lnTo>
                <a:lnTo>
                  <a:pt x="45" y="128"/>
                </a:lnTo>
                <a:lnTo>
                  <a:pt x="45" y="131"/>
                </a:lnTo>
                <a:lnTo>
                  <a:pt x="45" y="119"/>
                </a:lnTo>
                <a:lnTo>
                  <a:pt x="49" y="116"/>
                </a:lnTo>
                <a:lnTo>
                  <a:pt x="49" y="93"/>
                </a:lnTo>
                <a:lnTo>
                  <a:pt x="53" y="101"/>
                </a:lnTo>
                <a:lnTo>
                  <a:pt x="53" y="107"/>
                </a:lnTo>
                <a:lnTo>
                  <a:pt x="53" y="99"/>
                </a:lnTo>
                <a:lnTo>
                  <a:pt x="57" y="101"/>
                </a:lnTo>
                <a:lnTo>
                  <a:pt x="57" y="108"/>
                </a:lnTo>
                <a:lnTo>
                  <a:pt x="57" y="87"/>
                </a:lnTo>
                <a:lnTo>
                  <a:pt x="60" y="95"/>
                </a:lnTo>
                <a:lnTo>
                  <a:pt x="60" y="86"/>
                </a:lnTo>
                <a:lnTo>
                  <a:pt x="64" y="89"/>
                </a:lnTo>
                <a:lnTo>
                  <a:pt x="64" y="92"/>
                </a:lnTo>
                <a:lnTo>
                  <a:pt x="64" y="84"/>
                </a:lnTo>
                <a:lnTo>
                  <a:pt x="64" y="90"/>
                </a:lnTo>
                <a:lnTo>
                  <a:pt x="68" y="96"/>
                </a:lnTo>
                <a:lnTo>
                  <a:pt x="68" y="122"/>
                </a:lnTo>
                <a:lnTo>
                  <a:pt x="72" y="116"/>
                </a:lnTo>
                <a:lnTo>
                  <a:pt x="72" y="104"/>
                </a:lnTo>
                <a:lnTo>
                  <a:pt x="75" y="56"/>
                </a:lnTo>
                <a:lnTo>
                  <a:pt x="75" y="63"/>
                </a:lnTo>
                <a:lnTo>
                  <a:pt x="75" y="39"/>
                </a:lnTo>
                <a:lnTo>
                  <a:pt x="79" y="21"/>
                </a:lnTo>
                <a:lnTo>
                  <a:pt x="79" y="54"/>
                </a:lnTo>
                <a:lnTo>
                  <a:pt x="83" y="48"/>
                </a:lnTo>
                <a:lnTo>
                  <a:pt x="83" y="24"/>
                </a:lnTo>
                <a:lnTo>
                  <a:pt x="83" y="30"/>
                </a:lnTo>
                <a:lnTo>
                  <a:pt x="87" y="12"/>
                </a:lnTo>
                <a:lnTo>
                  <a:pt x="87" y="39"/>
                </a:lnTo>
                <a:lnTo>
                  <a:pt x="87" y="12"/>
                </a:lnTo>
                <a:lnTo>
                  <a:pt x="87" y="17"/>
                </a:lnTo>
                <a:lnTo>
                  <a:pt x="90" y="23"/>
                </a:lnTo>
                <a:lnTo>
                  <a:pt x="90" y="8"/>
                </a:lnTo>
                <a:lnTo>
                  <a:pt x="90" y="57"/>
                </a:lnTo>
                <a:lnTo>
                  <a:pt x="94" y="69"/>
                </a:lnTo>
                <a:lnTo>
                  <a:pt x="94" y="75"/>
                </a:lnTo>
                <a:lnTo>
                  <a:pt x="94" y="63"/>
                </a:lnTo>
                <a:lnTo>
                  <a:pt x="94" y="71"/>
                </a:lnTo>
                <a:lnTo>
                  <a:pt x="98" y="81"/>
                </a:lnTo>
                <a:lnTo>
                  <a:pt x="98" y="32"/>
                </a:lnTo>
                <a:lnTo>
                  <a:pt x="102" y="26"/>
                </a:lnTo>
                <a:lnTo>
                  <a:pt x="102" y="54"/>
                </a:lnTo>
                <a:lnTo>
                  <a:pt x="102" y="51"/>
                </a:lnTo>
                <a:lnTo>
                  <a:pt x="105" y="47"/>
                </a:lnTo>
                <a:lnTo>
                  <a:pt x="105" y="30"/>
                </a:lnTo>
                <a:lnTo>
                  <a:pt x="109" y="24"/>
                </a:lnTo>
                <a:lnTo>
                  <a:pt x="109" y="75"/>
                </a:lnTo>
                <a:lnTo>
                  <a:pt x="113" y="78"/>
                </a:lnTo>
                <a:lnTo>
                  <a:pt x="113" y="47"/>
                </a:lnTo>
                <a:lnTo>
                  <a:pt x="113" y="56"/>
                </a:lnTo>
                <a:lnTo>
                  <a:pt x="117" y="63"/>
                </a:lnTo>
                <a:lnTo>
                  <a:pt x="117" y="39"/>
                </a:lnTo>
                <a:lnTo>
                  <a:pt x="117" y="50"/>
                </a:lnTo>
                <a:lnTo>
                  <a:pt x="120" y="51"/>
                </a:lnTo>
                <a:lnTo>
                  <a:pt x="120" y="30"/>
                </a:lnTo>
                <a:lnTo>
                  <a:pt x="124" y="39"/>
                </a:lnTo>
                <a:lnTo>
                  <a:pt x="124" y="48"/>
                </a:lnTo>
                <a:lnTo>
                  <a:pt x="128" y="51"/>
                </a:lnTo>
                <a:lnTo>
                  <a:pt x="128" y="80"/>
                </a:lnTo>
                <a:lnTo>
                  <a:pt x="128" y="75"/>
                </a:lnTo>
                <a:lnTo>
                  <a:pt x="132" y="71"/>
                </a:lnTo>
                <a:lnTo>
                  <a:pt x="132" y="27"/>
                </a:lnTo>
                <a:lnTo>
                  <a:pt x="135" y="24"/>
                </a:lnTo>
                <a:lnTo>
                  <a:pt x="135" y="21"/>
                </a:lnTo>
                <a:lnTo>
                  <a:pt x="135" y="59"/>
                </a:lnTo>
                <a:lnTo>
                  <a:pt x="139" y="77"/>
                </a:lnTo>
                <a:lnTo>
                  <a:pt x="139" y="81"/>
                </a:lnTo>
                <a:lnTo>
                  <a:pt x="139" y="57"/>
                </a:lnTo>
                <a:lnTo>
                  <a:pt x="139" y="62"/>
                </a:lnTo>
                <a:lnTo>
                  <a:pt x="143" y="74"/>
                </a:lnTo>
                <a:lnTo>
                  <a:pt x="143" y="57"/>
                </a:lnTo>
                <a:lnTo>
                  <a:pt x="143" y="69"/>
                </a:lnTo>
                <a:lnTo>
                  <a:pt x="147" y="95"/>
                </a:lnTo>
                <a:lnTo>
                  <a:pt x="147" y="116"/>
                </a:lnTo>
                <a:lnTo>
                  <a:pt x="150" y="114"/>
                </a:lnTo>
                <a:lnTo>
                  <a:pt x="150" y="119"/>
                </a:lnTo>
                <a:lnTo>
                  <a:pt x="150" y="83"/>
                </a:lnTo>
                <a:lnTo>
                  <a:pt x="154" y="51"/>
                </a:lnTo>
                <a:lnTo>
                  <a:pt x="154" y="38"/>
                </a:lnTo>
                <a:lnTo>
                  <a:pt x="158" y="18"/>
                </a:lnTo>
                <a:lnTo>
                  <a:pt x="158" y="0"/>
                </a:lnTo>
                <a:lnTo>
                  <a:pt x="162" y="17"/>
                </a:lnTo>
                <a:lnTo>
                  <a:pt x="162" y="95"/>
                </a:lnTo>
                <a:lnTo>
                  <a:pt x="162" y="95"/>
                </a:lnTo>
                <a:lnTo>
                  <a:pt x="165" y="93"/>
                </a:lnTo>
                <a:lnTo>
                  <a:pt x="165" y="26"/>
                </a:lnTo>
                <a:lnTo>
                  <a:pt x="165" y="36"/>
                </a:lnTo>
                <a:lnTo>
                  <a:pt x="169" y="50"/>
                </a:lnTo>
                <a:lnTo>
                  <a:pt x="169" y="75"/>
                </a:lnTo>
                <a:lnTo>
                  <a:pt x="169" y="62"/>
                </a:lnTo>
                <a:lnTo>
                  <a:pt x="173" y="47"/>
                </a:lnTo>
                <a:lnTo>
                  <a:pt x="173" y="26"/>
                </a:lnTo>
                <a:lnTo>
                  <a:pt x="173" y="59"/>
                </a:lnTo>
                <a:lnTo>
                  <a:pt x="177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1849438" y="1852612"/>
            <a:ext cx="260350" cy="17621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7" y="9"/>
              </a:cxn>
              <a:cxn ang="0">
                <a:pos x="11" y="31"/>
              </a:cxn>
              <a:cxn ang="0">
                <a:pos x="15" y="22"/>
              </a:cxn>
              <a:cxn ang="0">
                <a:pos x="18" y="36"/>
              </a:cxn>
              <a:cxn ang="0">
                <a:pos x="18" y="37"/>
              </a:cxn>
              <a:cxn ang="0">
                <a:pos x="22" y="43"/>
              </a:cxn>
              <a:cxn ang="0">
                <a:pos x="26" y="55"/>
              </a:cxn>
              <a:cxn ang="0">
                <a:pos x="30" y="82"/>
              </a:cxn>
              <a:cxn ang="0">
                <a:pos x="33" y="82"/>
              </a:cxn>
              <a:cxn ang="0">
                <a:pos x="37" y="46"/>
              </a:cxn>
              <a:cxn ang="0">
                <a:pos x="41" y="30"/>
              </a:cxn>
              <a:cxn ang="0">
                <a:pos x="44" y="37"/>
              </a:cxn>
              <a:cxn ang="0">
                <a:pos x="48" y="43"/>
              </a:cxn>
              <a:cxn ang="0">
                <a:pos x="52" y="46"/>
              </a:cxn>
              <a:cxn ang="0">
                <a:pos x="56" y="66"/>
              </a:cxn>
              <a:cxn ang="0">
                <a:pos x="59" y="102"/>
              </a:cxn>
              <a:cxn ang="0">
                <a:pos x="67" y="72"/>
              </a:cxn>
              <a:cxn ang="0">
                <a:pos x="71" y="87"/>
              </a:cxn>
              <a:cxn ang="0">
                <a:pos x="74" y="82"/>
              </a:cxn>
              <a:cxn ang="0">
                <a:pos x="74" y="81"/>
              </a:cxn>
              <a:cxn ang="0">
                <a:pos x="82" y="109"/>
              </a:cxn>
              <a:cxn ang="0">
                <a:pos x="86" y="43"/>
              </a:cxn>
              <a:cxn ang="0">
                <a:pos x="89" y="54"/>
              </a:cxn>
              <a:cxn ang="0">
                <a:pos x="97" y="31"/>
              </a:cxn>
              <a:cxn ang="0">
                <a:pos x="101" y="84"/>
              </a:cxn>
              <a:cxn ang="0">
                <a:pos x="104" y="31"/>
              </a:cxn>
              <a:cxn ang="0">
                <a:pos x="108" y="52"/>
              </a:cxn>
              <a:cxn ang="0">
                <a:pos x="112" y="37"/>
              </a:cxn>
              <a:cxn ang="0">
                <a:pos x="112" y="31"/>
              </a:cxn>
              <a:cxn ang="0">
                <a:pos x="116" y="19"/>
              </a:cxn>
              <a:cxn ang="0">
                <a:pos x="119" y="30"/>
              </a:cxn>
              <a:cxn ang="0">
                <a:pos x="123" y="85"/>
              </a:cxn>
              <a:cxn ang="0">
                <a:pos x="127" y="96"/>
              </a:cxn>
              <a:cxn ang="0">
                <a:pos x="131" y="67"/>
              </a:cxn>
              <a:cxn ang="0">
                <a:pos x="134" y="30"/>
              </a:cxn>
              <a:cxn ang="0">
                <a:pos x="142" y="73"/>
              </a:cxn>
              <a:cxn ang="0">
                <a:pos x="146" y="61"/>
              </a:cxn>
              <a:cxn ang="0">
                <a:pos x="149" y="33"/>
              </a:cxn>
              <a:cxn ang="0">
                <a:pos x="153" y="51"/>
              </a:cxn>
              <a:cxn ang="0">
                <a:pos x="157" y="46"/>
              </a:cxn>
              <a:cxn ang="0">
                <a:pos x="161" y="58"/>
              </a:cxn>
            </a:cxnLst>
            <a:rect l="0" t="0" r="r" b="b"/>
            <a:pathLst>
              <a:path w="164" h="111">
                <a:moveTo>
                  <a:pt x="0" y="61"/>
                </a:moveTo>
                <a:lnTo>
                  <a:pt x="0" y="102"/>
                </a:lnTo>
                <a:lnTo>
                  <a:pt x="0" y="93"/>
                </a:lnTo>
                <a:lnTo>
                  <a:pt x="3" y="81"/>
                </a:lnTo>
                <a:lnTo>
                  <a:pt x="3" y="15"/>
                </a:lnTo>
                <a:lnTo>
                  <a:pt x="7" y="9"/>
                </a:lnTo>
                <a:lnTo>
                  <a:pt x="7" y="0"/>
                </a:lnTo>
                <a:lnTo>
                  <a:pt x="7" y="21"/>
                </a:lnTo>
                <a:lnTo>
                  <a:pt x="11" y="31"/>
                </a:lnTo>
                <a:lnTo>
                  <a:pt x="11" y="88"/>
                </a:lnTo>
                <a:lnTo>
                  <a:pt x="11" y="57"/>
                </a:lnTo>
                <a:lnTo>
                  <a:pt x="15" y="22"/>
                </a:lnTo>
                <a:lnTo>
                  <a:pt x="15" y="13"/>
                </a:lnTo>
                <a:lnTo>
                  <a:pt x="15" y="21"/>
                </a:lnTo>
                <a:lnTo>
                  <a:pt x="18" y="36"/>
                </a:lnTo>
                <a:lnTo>
                  <a:pt x="18" y="51"/>
                </a:lnTo>
                <a:lnTo>
                  <a:pt x="18" y="30"/>
                </a:lnTo>
                <a:lnTo>
                  <a:pt x="18" y="37"/>
                </a:lnTo>
                <a:lnTo>
                  <a:pt x="22" y="39"/>
                </a:lnTo>
                <a:lnTo>
                  <a:pt x="22" y="34"/>
                </a:lnTo>
                <a:lnTo>
                  <a:pt x="22" y="43"/>
                </a:lnTo>
                <a:lnTo>
                  <a:pt x="26" y="63"/>
                </a:lnTo>
                <a:lnTo>
                  <a:pt x="26" y="70"/>
                </a:lnTo>
                <a:lnTo>
                  <a:pt x="26" y="55"/>
                </a:lnTo>
                <a:lnTo>
                  <a:pt x="26" y="64"/>
                </a:lnTo>
                <a:lnTo>
                  <a:pt x="30" y="75"/>
                </a:lnTo>
                <a:lnTo>
                  <a:pt x="30" y="82"/>
                </a:lnTo>
                <a:lnTo>
                  <a:pt x="30" y="34"/>
                </a:lnTo>
                <a:lnTo>
                  <a:pt x="33" y="30"/>
                </a:lnTo>
                <a:lnTo>
                  <a:pt x="33" y="82"/>
                </a:lnTo>
                <a:lnTo>
                  <a:pt x="37" y="87"/>
                </a:lnTo>
                <a:lnTo>
                  <a:pt x="37" y="91"/>
                </a:lnTo>
                <a:lnTo>
                  <a:pt x="37" y="46"/>
                </a:lnTo>
                <a:lnTo>
                  <a:pt x="41" y="42"/>
                </a:lnTo>
                <a:lnTo>
                  <a:pt x="41" y="25"/>
                </a:lnTo>
                <a:lnTo>
                  <a:pt x="41" y="30"/>
                </a:lnTo>
                <a:lnTo>
                  <a:pt x="44" y="37"/>
                </a:lnTo>
                <a:lnTo>
                  <a:pt x="44" y="30"/>
                </a:lnTo>
                <a:lnTo>
                  <a:pt x="44" y="37"/>
                </a:lnTo>
                <a:lnTo>
                  <a:pt x="48" y="33"/>
                </a:lnTo>
                <a:lnTo>
                  <a:pt x="48" y="43"/>
                </a:lnTo>
                <a:lnTo>
                  <a:pt x="48" y="43"/>
                </a:lnTo>
                <a:lnTo>
                  <a:pt x="52" y="42"/>
                </a:lnTo>
                <a:lnTo>
                  <a:pt x="52" y="40"/>
                </a:lnTo>
                <a:lnTo>
                  <a:pt x="52" y="46"/>
                </a:lnTo>
                <a:lnTo>
                  <a:pt x="56" y="40"/>
                </a:lnTo>
                <a:lnTo>
                  <a:pt x="56" y="36"/>
                </a:lnTo>
                <a:lnTo>
                  <a:pt x="56" y="66"/>
                </a:lnTo>
                <a:lnTo>
                  <a:pt x="59" y="67"/>
                </a:lnTo>
                <a:lnTo>
                  <a:pt x="59" y="105"/>
                </a:lnTo>
                <a:lnTo>
                  <a:pt x="59" y="102"/>
                </a:lnTo>
                <a:lnTo>
                  <a:pt x="63" y="93"/>
                </a:lnTo>
                <a:lnTo>
                  <a:pt x="63" y="73"/>
                </a:lnTo>
                <a:lnTo>
                  <a:pt x="67" y="72"/>
                </a:lnTo>
                <a:lnTo>
                  <a:pt x="67" y="82"/>
                </a:lnTo>
                <a:lnTo>
                  <a:pt x="67" y="79"/>
                </a:lnTo>
                <a:lnTo>
                  <a:pt x="71" y="87"/>
                </a:lnTo>
                <a:lnTo>
                  <a:pt x="71" y="78"/>
                </a:lnTo>
                <a:lnTo>
                  <a:pt x="71" y="82"/>
                </a:lnTo>
                <a:lnTo>
                  <a:pt x="74" y="82"/>
                </a:lnTo>
                <a:lnTo>
                  <a:pt x="74" y="93"/>
                </a:lnTo>
                <a:lnTo>
                  <a:pt x="74" y="78"/>
                </a:lnTo>
                <a:lnTo>
                  <a:pt x="74" y="81"/>
                </a:lnTo>
                <a:lnTo>
                  <a:pt x="78" y="76"/>
                </a:lnTo>
                <a:lnTo>
                  <a:pt x="78" y="111"/>
                </a:lnTo>
                <a:lnTo>
                  <a:pt x="82" y="109"/>
                </a:lnTo>
                <a:lnTo>
                  <a:pt x="82" y="1"/>
                </a:lnTo>
                <a:lnTo>
                  <a:pt x="86" y="12"/>
                </a:lnTo>
                <a:lnTo>
                  <a:pt x="86" y="43"/>
                </a:lnTo>
                <a:lnTo>
                  <a:pt x="89" y="58"/>
                </a:lnTo>
                <a:lnTo>
                  <a:pt x="89" y="66"/>
                </a:lnTo>
                <a:lnTo>
                  <a:pt x="89" y="54"/>
                </a:lnTo>
                <a:lnTo>
                  <a:pt x="93" y="49"/>
                </a:lnTo>
                <a:lnTo>
                  <a:pt x="93" y="22"/>
                </a:lnTo>
                <a:lnTo>
                  <a:pt x="97" y="31"/>
                </a:lnTo>
                <a:lnTo>
                  <a:pt x="97" y="79"/>
                </a:lnTo>
                <a:lnTo>
                  <a:pt x="101" y="82"/>
                </a:lnTo>
                <a:lnTo>
                  <a:pt x="101" y="84"/>
                </a:lnTo>
                <a:lnTo>
                  <a:pt x="101" y="54"/>
                </a:lnTo>
                <a:lnTo>
                  <a:pt x="104" y="48"/>
                </a:lnTo>
                <a:lnTo>
                  <a:pt x="104" y="31"/>
                </a:lnTo>
                <a:lnTo>
                  <a:pt x="104" y="42"/>
                </a:lnTo>
                <a:lnTo>
                  <a:pt x="108" y="51"/>
                </a:lnTo>
                <a:lnTo>
                  <a:pt x="108" y="52"/>
                </a:lnTo>
                <a:lnTo>
                  <a:pt x="108" y="42"/>
                </a:lnTo>
                <a:lnTo>
                  <a:pt x="108" y="49"/>
                </a:lnTo>
                <a:lnTo>
                  <a:pt x="112" y="37"/>
                </a:lnTo>
                <a:lnTo>
                  <a:pt x="112" y="39"/>
                </a:lnTo>
                <a:lnTo>
                  <a:pt x="112" y="27"/>
                </a:lnTo>
                <a:lnTo>
                  <a:pt x="112" y="31"/>
                </a:lnTo>
                <a:lnTo>
                  <a:pt x="116" y="24"/>
                </a:lnTo>
                <a:lnTo>
                  <a:pt x="116" y="31"/>
                </a:lnTo>
                <a:lnTo>
                  <a:pt x="116" y="19"/>
                </a:lnTo>
                <a:lnTo>
                  <a:pt x="116" y="28"/>
                </a:lnTo>
                <a:lnTo>
                  <a:pt x="119" y="31"/>
                </a:lnTo>
                <a:lnTo>
                  <a:pt x="119" y="30"/>
                </a:lnTo>
                <a:lnTo>
                  <a:pt x="119" y="49"/>
                </a:lnTo>
                <a:lnTo>
                  <a:pt x="123" y="51"/>
                </a:lnTo>
                <a:lnTo>
                  <a:pt x="123" y="85"/>
                </a:lnTo>
                <a:lnTo>
                  <a:pt x="127" y="91"/>
                </a:lnTo>
                <a:lnTo>
                  <a:pt x="127" y="85"/>
                </a:lnTo>
                <a:lnTo>
                  <a:pt x="127" y="96"/>
                </a:lnTo>
                <a:lnTo>
                  <a:pt x="131" y="100"/>
                </a:lnTo>
                <a:lnTo>
                  <a:pt x="131" y="105"/>
                </a:lnTo>
                <a:lnTo>
                  <a:pt x="131" y="67"/>
                </a:lnTo>
                <a:lnTo>
                  <a:pt x="134" y="46"/>
                </a:lnTo>
                <a:lnTo>
                  <a:pt x="134" y="24"/>
                </a:lnTo>
                <a:lnTo>
                  <a:pt x="134" y="30"/>
                </a:lnTo>
                <a:lnTo>
                  <a:pt x="138" y="39"/>
                </a:lnTo>
                <a:lnTo>
                  <a:pt x="138" y="70"/>
                </a:lnTo>
                <a:lnTo>
                  <a:pt x="142" y="73"/>
                </a:lnTo>
                <a:lnTo>
                  <a:pt x="142" y="67"/>
                </a:lnTo>
                <a:lnTo>
                  <a:pt x="142" y="70"/>
                </a:lnTo>
                <a:lnTo>
                  <a:pt x="146" y="61"/>
                </a:lnTo>
                <a:lnTo>
                  <a:pt x="146" y="15"/>
                </a:lnTo>
                <a:lnTo>
                  <a:pt x="146" y="25"/>
                </a:lnTo>
                <a:lnTo>
                  <a:pt x="149" y="33"/>
                </a:lnTo>
                <a:lnTo>
                  <a:pt x="149" y="67"/>
                </a:lnTo>
                <a:lnTo>
                  <a:pt x="149" y="60"/>
                </a:lnTo>
                <a:lnTo>
                  <a:pt x="153" y="51"/>
                </a:lnTo>
                <a:lnTo>
                  <a:pt x="153" y="63"/>
                </a:lnTo>
                <a:lnTo>
                  <a:pt x="153" y="40"/>
                </a:lnTo>
                <a:lnTo>
                  <a:pt x="157" y="46"/>
                </a:lnTo>
                <a:lnTo>
                  <a:pt x="157" y="79"/>
                </a:lnTo>
                <a:lnTo>
                  <a:pt x="161" y="78"/>
                </a:lnTo>
                <a:lnTo>
                  <a:pt x="161" y="58"/>
                </a:lnTo>
                <a:lnTo>
                  <a:pt x="164" y="69"/>
                </a:lnTo>
                <a:lnTo>
                  <a:pt x="164" y="6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2109788" y="1843087"/>
            <a:ext cx="268288" cy="190500"/>
          </a:xfrm>
          <a:custGeom>
            <a:avLst/>
            <a:gdLst/>
            <a:ahLst/>
            <a:cxnLst>
              <a:cxn ang="0">
                <a:pos x="4" y="67"/>
              </a:cxn>
              <a:cxn ang="0">
                <a:pos x="8" y="42"/>
              </a:cxn>
              <a:cxn ang="0">
                <a:pos x="12" y="39"/>
              </a:cxn>
              <a:cxn ang="0">
                <a:pos x="19" y="64"/>
              </a:cxn>
              <a:cxn ang="0">
                <a:pos x="23" y="118"/>
              </a:cxn>
              <a:cxn ang="0">
                <a:pos x="27" y="120"/>
              </a:cxn>
              <a:cxn ang="0">
                <a:pos x="30" y="109"/>
              </a:cxn>
              <a:cxn ang="0">
                <a:pos x="34" y="91"/>
              </a:cxn>
              <a:cxn ang="0">
                <a:pos x="38" y="72"/>
              </a:cxn>
              <a:cxn ang="0">
                <a:pos x="42" y="66"/>
              </a:cxn>
              <a:cxn ang="0">
                <a:pos x="45" y="67"/>
              </a:cxn>
              <a:cxn ang="0">
                <a:pos x="49" y="49"/>
              </a:cxn>
              <a:cxn ang="0">
                <a:pos x="53" y="63"/>
              </a:cxn>
              <a:cxn ang="0">
                <a:pos x="60" y="79"/>
              </a:cxn>
              <a:cxn ang="0">
                <a:pos x="60" y="82"/>
              </a:cxn>
              <a:cxn ang="0">
                <a:pos x="64" y="78"/>
              </a:cxn>
              <a:cxn ang="0">
                <a:pos x="68" y="117"/>
              </a:cxn>
              <a:cxn ang="0">
                <a:pos x="72" y="36"/>
              </a:cxn>
              <a:cxn ang="0">
                <a:pos x="75" y="27"/>
              </a:cxn>
              <a:cxn ang="0">
                <a:pos x="79" y="22"/>
              </a:cxn>
              <a:cxn ang="0">
                <a:pos x="83" y="31"/>
              </a:cxn>
              <a:cxn ang="0">
                <a:pos x="87" y="31"/>
              </a:cxn>
              <a:cxn ang="0">
                <a:pos x="90" y="63"/>
              </a:cxn>
              <a:cxn ang="0">
                <a:pos x="94" y="49"/>
              </a:cxn>
              <a:cxn ang="0">
                <a:pos x="94" y="42"/>
              </a:cxn>
              <a:cxn ang="0">
                <a:pos x="102" y="25"/>
              </a:cxn>
              <a:cxn ang="0">
                <a:pos x="105" y="88"/>
              </a:cxn>
              <a:cxn ang="0">
                <a:pos x="109" y="37"/>
              </a:cxn>
              <a:cxn ang="0">
                <a:pos x="113" y="57"/>
              </a:cxn>
              <a:cxn ang="0">
                <a:pos x="120" y="57"/>
              </a:cxn>
              <a:cxn ang="0">
                <a:pos x="124" y="90"/>
              </a:cxn>
              <a:cxn ang="0">
                <a:pos x="128" y="24"/>
              </a:cxn>
              <a:cxn ang="0">
                <a:pos x="132" y="33"/>
              </a:cxn>
              <a:cxn ang="0">
                <a:pos x="135" y="27"/>
              </a:cxn>
              <a:cxn ang="0">
                <a:pos x="139" y="0"/>
              </a:cxn>
              <a:cxn ang="0">
                <a:pos x="143" y="46"/>
              </a:cxn>
              <a:cxn ang="0">
                <a:pos x="147" y="61"/>
              </a:cxn>
              <a:cxn ang="0">
                <a:pos x="150" y="58"/>
              </a:cxn>
              <a:cxn ang="0">
                <a:pos x="154" y="7"/>
              </a:cxn>
              <a:cxn ang="0">
                <a:pos x="162" y="70"/>
              </a:cxn>
              <a:cxn ang="0">
                <a:pos x="165" y="72"/>
              </a:cxn>
              <a:cxn ang="0">
                <a:pos x="169" y="21"/>
              </a:cxn>
            </a:cxnLst>
            <a:rect l="0" t="0" r="r" b="b"/>
            <a:pathLst>
              <a:path w="169" h="120">
                <a:moveTo>
                  <a:pt x="0" y="70"/>
                </a:moveTo>
                <a:lnTo>
                  <a:pt x="4" y="63"/>
                </a:lnTo>
                <a:lnTo>
                  <a:pt x="4" y="67"/>
                </a:lnTo>
                <a:lnTo>
                  <a:pt x="4" y="52"/>
                </a:lnTo>
                <a:lnTo>
                  <a:pt x="8" y="49"/>
                </a:lnTo>
                <a:lnTo>
                  <a:pt x="8" y="42"/>
                </a:lnTo>
                <a:lnTo>
                  <a:pt x="8" y="54"/>
                </a:lnTo>
                <a:lnTo>
                  <a:pt x="12" y="54"/>
                </a:lnTo>
                <a:lnTo>
                  <a:pt x="12" y="39"/>
                </a:lnTo>
                <a:lnTo>
                  <a:pt x="15" y="40"/>
                </a:lnTo>
                <a:lnTo>
                  <a:pt x="15" y="64"/>
                </a:lnTo>
                <a:lnTo>
                  <a:pt x="19" y="64"/>
                </a:lnTo>
                <a:lnTo>
                  <a:pt x="19" y="114"/>
                </a:lnTo>
                <a:lnTo>
                  <a:pt x="23" y="115"/>
                </a:lnTo>
                <a:lnTo>
                  <a:pt x="23" y="118"/>
                </a:lnTo>
                <a:lnTo>
                  <a:pt x="23" y="108"/>
                </a:lnTo>
                <a:lnTo>
                  <a:pt x="27" y="111"/>
                </a:lnTo>
                <a:lnTo>
                  <a:pt x="27" y="120"/>
                </a:lnTo>
                <a:lnTo>
                  <a:pt x="27" y="109"/>
                </a:lnTo>
                <a:lnTo>
                  <a:pt x="30" y="108"/>
                </a:lnTo>
                <a:lnTo>
                  <a:pt x="30" y="109"/>
                </a:lnTo>
                <a:lnTo>
                  <a:pt x="30" y="105"/>
                </a:lnTo>
                <a:lnTo>
                  <a:pt x="34" y="102"/>
                </a:lnTo>
                <a:lnTo>
                  <a:pt x="34" y="91"/>
                </a:lnTo>
                <a:lnTo>
                  <a:pt x="38" y="84"/>
                </a:lnTo>
                <a:lnTo>
                  <a:pt x="38" y="88"/>
                </a:lnTo>
                <a:lnTo>
                  <a:pt x="38" y="72"/>
                </a:lnTo>
                <a:lnTo>
                  <a:pt x="42" y="69"/>
                </a:lnTo>
                <a:lnTo>
                  <a:pt x="42" y="72"/>
                </a:lnTo>
                <a:lnTo>
                  <a:pt x="42" y="66"/>
                </a:lnTo>
                <a:lnTo>
                  <a:pt x="42" y="66"/>
                </a:lnTo>
                <a:lnTo>
                  <a:pt x="45" y="60"/>
                </a:lnTo>
                <a:lnTo>
                  <a:pt x="45" y="67"/>
                </a:lnTo>
                <a:lnTo>
                  <a:pt x="45" y="66"/>
                </a:lnTo>
                <a:lnTo>
                  <a:pt x="49" y="58"/>
                </a:lnTo>
                <a:lnTo>
                  <a:pt x="49" y="49"/>
                </a:lnTo>
                <a:lnTo>
                  <a:pt x="49" y="52"/>
                </a:lnTo>
                <a:lnTo>
                  <a:pt x="53" y="48"/>
                </a:lnTo>
                <a:lnTo>
                  <a:pt x="53" y="63"/>
                </a:lnTo>
                <a:lnTo>
                  <a:pt x="57" y="58"/>
                </a:lnTo>
                <a:lnTo>
                  <a:pt x="57" y="76"/>
                </a:lnTo>
                <a:lnTo>
                  <a:pt x="60" y="79"/>
                </a:lnTo>
                <a:lnTo>
                  <a:pt x="60" y="85"/>
                </a:lnTo>
                <a:lnTo>
                  <a:pt x="60" y="70"/>
                </a:lnTo>
                <a:lnTo>
                  <a:pt x="60" y="82"/>
                </a:lnTo>
                <a:lnTo>
                  <a:pt x="64" y="81"/>
                </a:lnTo>
                <a:lnTo>
                  <a:pt x="64" y="93"/>
                </a:lnTo>
                <a:lnTo>
                  <a:pt x="64" y="78"/>
                </a:lnTo>
                <a:lnTo>
                  <a:pt x="64" y="87"/>
                </a:lnTo>
                <a:lnTo>
                  <a:pt x="68" y="93"/>
                </a:lnTo>
                <a:lnTo>
                  <a:pt x="68" y="117"/>
                </a:lnTo>
                <a:lnTo>
                  <a:pt x="68" y="111"/>
                </a:lnTo>
                <a:lnTo>
                  <a:pt x="72" y="112"/>
                </a:lnTo>
                <a:lnTo>
                  <a:pt x="72" y="36"/>
                </a:lnTo>
                <a:lnTo>
                  <a:pt x="72" y="43"/>
                </a:lnTo>
                <a:lnTo>
                  <a:pt x="75" y="39"/>
                </a:lnTo>
                <a:lnTo>
                  <a:pt x="75" y="27"/>
                </a:lnTo>
                <a:lnTo>
                  <a:pt x="75" y="28"/>
                </a:lnTo>
                <a:lnTo>
                  <a:pt x="79" y="30"/>
                </a:lnTo>
                <a:lnTo>
                  <a:pt x="79" y="22"/>
                </a:lnTo>
                <a:lnTo>
                  <a:pt x="79" y="24"/>
                </a:lnTo>
                <a:lnTo>
                  <a:pt x="83" y="31"/>
                </a:lnTo>
                <a:lnTo>
                  <a:pt x="83" y="31"/>
                </a:lnTo>
                <a:lnTo>
                  <a:pt x="83" y="22"/>
                </a:lnTo>
                <a:lnTo>
                  <a:pt x="83" y="27"/>
                </a:lnTo>
                <a:lnTo>
                  <a:pt x="87" y="31"/>
                </a:lnTo>
                <a:lnTo>
                  <a:pt x="87" y="24"/>
                </a:lnTo>
                <a:lnTo>
                  <a:pt x="87" y="49"/>
                </a:lnTo>
                <a:lnTo>
                  <a:pt x="90" y="63"/>
                </a:lnTo>
                <a:lnTo>
                  <a:pt x="90" y="112"/>
                </a:lnTo>
                <a:lnTo>
                  <a:pt x="90" y="99"/>
                </a:lnTo>
                <a:lnTo>
                  <a:pt x="94" y="49"/>
                </a:lnTo>
                <a:lnTo>
                  <a:pt x="94" y="52"/>
                </a:lnTo>
                <a:lnTo>
                  <a:pt x="94" y="31"/>
                </a:lnTo>
                <a:lnTo>
                  <a:pt x="94" y="42"/>
                </a:lnTo>
                <a:lnTo>
                  <a:pt x="98" y="51"/>
                </a:lnTo>
                <a:lnTo>
                  <a:pt x="98" y="22"/>
                </a:lnTo>
                <a:lnTo>
                  <a:pt x="102" y="25"/>
                </a:lnTo>
                <a:lnTo>
                  <a:pt x="102" y="10"/>
                </a:lnTo>
                <a:lnTo>
                  <a:pt x="105" y="16"/>
                </a:lnTo>
                <a:lnTo>
                  <a:pt x="105" y="88"/>
                </a:lnTo>
                <a:lnTo>
                  <a:pt x="109" y="87"/>
                </a:lnTo>
                <a:lnTo>
                  <a:pt x="109" y="31"/>
                </a:lnTo>
                <a:lnTo>
                  <a:pt x="109" y="37"/>
                </a:lnTo>
                <a:lnTo>
                  <a:pt x="113" y="54"/>
                </a:lnTo>
                <a:lnTo>
                  <a:pt x="113" y="42"/>
                </a:lnTo>
                <a:lnTo>
                  <a:pt x="113" y="57"/>
                </a:lnTo>
                <a:lnTo>
                  <a:pt x="117" y="63"/>
                </a:lnTo>
                <a:lnTo>
                  <a:pt x="117" y="70"/>
                </a:lnTo>
                <a:lnTo>
                  <a:pt x="120" y="57"/>
                </a:lnTo>
                <a:lnTo>
                  <a:pt x="120" y="105"/>
                </a:lnTo>
                <a:lnTo>
                  <a:pt x="120" y="96"/>
                </a:lnTo>
                <a:lnTo>
                  <a:pt x="124" y="90"/>
                </a:lnTo>
                <a:lnTo>
                  <a:pt x="124" y="31"/>
                </a:lnTo>
                <a:lnTo>
                  <a:pt x="124" y="37"/>
                </a:lnTo>
                <a:lnTo>
                  <a:pt x="128" y="24"/>
                </a:lnTo>
                <a:lnTo>
                  <a:pt x="128" y="10"/>
                </a:lnTo>
                <a:lnTo>
                  <a:pt x="128" y="34"/>
                </a:lnTo>
                <a:lnTo>
                  <a:pt x="132" y="33"/>
                </a:lnTo>
                <a:lnTo>
                  <a:pt x="132" y="34"/>
                </a:lnTo>
                <a:lnTo>
                  <a:pt x="132" y="21"/>
                </a:lnTo>
                <a:lnTo>
                  <a:pt x="135" y="27"/>
                </a:lnTo>
                <a:lnTo>
                  <a:pt x="135" y="0"/>
                </a:lnTo>
                <a:lnTo>
                  <a:pt x="139" y="3"/>
                </a:lnTo>
                <a:lnTo>
                  <a:pt x="139" y="0"/>
                </a:lnTo>
                <a:lnTo>
                  <a:pt x="139" y="25"/>
                </a:lnTo>
                <a:lnTo>
                  <a:pt x="143" y="36"/>
                </a:lnTo>
                <a:lnTo>
                  <a:pt x="143" y="46"/>
                </a:lnTo>
                <a:lnTo>
                  <a:pt x="143" y="27"/>
                </a:lnTo>
                <a:lnTo>
                  <a:pt x="147" y="18"/>
                </a:lnTo>
                <a:lnTo>
                  <a:pt x="147" y="61"/>
                </a:lnTo>
                <a:lnTo>
                  <a:pt x="150" y="49"/>
                </a:lnTo>
                <a:lnTo>
                  <a:pt x="150" y="61"/>
                </a:lnTo>
                <a:lnTo>
                  <a:pt x="150" y="58"/>
                </a:lnTo>
                <a:lnTo>
                  <a:pt x="154" y="45"/>
                </a:lnTo>
                <a:lnTo>
                  <a:pt x="154" y="3"/>
                </a:lnTo>
                <a:lnTo>
                  <a:pt x="154" y="7"/>
                </a:lnTo>
                <a:lnTo>
                  <a:pt x="158" y="12"/>
                </a:lnTo>
                <a:lnTo>
                  <a:pt x="158" y="69"/>
                </a:lnTo>
                <a:lnTo>
                  <a:pt x="162" y="70"/>
                </a:lnTo>
                <a:lnTo>
                  <a:pt x="162" y="61"/>
                </a:lnTo>
                <a:lnTo>
                  <a:pt x="162" y="66"/>
                </a:lnTo>
                <a:lnTo>
                  <a:pt x="165" y="72"/>
                </a:lnTo>
                <a:lnTo>
                  <a:pt x="165" y="84"/>
                </a:lnTo>
                <a:lnTo>
                  <a:pt x="165" y="16"/>
                </a:lnTo>
                <a:lnTo>
                  <a:pt x="169" y="21"/>
                </a:lnTo>
                <a:lnTo>
                  <a:pt x="169" y="30"/>
                </a:lnTo>
                <a:lnTo>
                  <a:pt x="169" y="1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2378075" y="1828800"/>
            <a:ext cx="268288" cy="201613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8" y="36"/>
              </a:cxn>
              <a:cxn ang="0">
                <a:pos x="8" y="106"/>
              </a:cxn>
              <a:cxn ang="0">
                <a:pos x="11" y="69"/>
              </a:cxn>
              <a:cxn ang="0">
                <a:pos x="15" y="45"/>
              </a:cxn>
              <a:cxn ang="0">
                <a:pos x="19" y="43"/>
              </a:cxn>
              <a:cxn ang="0">
                <a:pos x="26" y="25"/>
              </a:cxn>
              <a:cxn ang="0">
                <a:pos x="30" y="46"/>
              </a:cxn>
              <a:cxn ang="0">
                <a:pos x="34" y="84"/>
              </a:cxn>
              <a:cxn ang="0">
                <a:pos x="38" y="79"/>
              </a:cxn>
              <a:cxn ang="0">
                <a:pos x="41" y="36"/>
              </a:cxn>
              <a:cxn ang="0">
                <a:pos x="45" y="126"/>
              </a:cxn>
              <a:cxn ang="0">
                <a:pos x="49" y="52"/>
              </a:cxn>
              <a:cxn ang="0">
                <a:pos x="52" y="15"/>
              </a:cxn>
              <a:cxn ang="0">
                <a:pos x="56" y="117"/>
              </a:cxn>
              <a:cxn ang="0">
                <a:pos x="60" y="96"/>
              </a:cxn>
              <a:cxn ang="0">
                <a:pos x="64" y="117"/>
              </a:cxn>
              <a:cxn ang="0">
                <a:pos x="67" y="49"/>
              </a:cxn>
              <a:cxn ang="0">
                <a:pos x="71" y="33"/>
              </a:cxn>
              <a:cxn ang="0">
                <a:pos x="75" y="21"/>
              </a:cxn>
              <a:cxn ang="0">
                <a:pos x="79" y="49"/>
              </a:cxn>
              <a:cxn ang="0">
                <a:pos x="82" y="21"/>
              </a:cxn>
              <a:cxn ang="0">
                <a:pos x="90" y="45"/>
              </a:cxn>
              <a:cxn ang="0">
                <a:pos x="94" y="97"/>
              </a:cxn>
              <a:cxn ang="0">
                <a:pos x="97" y="22"/>
              </a:cxn>
              <a:cxn ang="0">
                <a:pos x="101" y="37"/>
              </a:cxn>
              <a:cxn ang="0">
                <a:pos x="105" y="21"/>
              </a:cxn>
              <a:cxn ang="0">
                <a:pos x="109" y="37"/>
              </a:cxn>
              <a:cxn ang="0">
                <a:pos x="112" y="87"/>
              </a:cxn>
              <a:cxn ang="0">
                <a:pos x="116" y="40"/>
              </a:cxn>
              <a:cxn ang="0">
                <a:pos x="120" y="121"/>
              </a:cxn>
              <a:cxn ang="0">
                <a:pos x="127" y="21"/>
              </a:cxn>
              <a:cxn ang="0">
                <a:pos x="131" y="30"/>
              </a:cxn>
              <a:cxn ang="0">
                <a:pos x="135" y="13"/>
              </a:cxn>
              <a:cxn ang="0">
                <a:pos x="139" y="28"/>
              </a:cxn>
              <a:cxn ang="0">
                <a:pos x="142" y="84"/>
              </a:cxn>
              <a:cxn ang="0">
                <a:pos x="146" y="61"/>
              </a:cxn>
              <a:cxn ang="0">
                <a:pos x="150" y="6"/>
              </a:cxn>
              <a:cxn ang="0">
                <a:pos x="154" y="103"/>
              </a:cxn>
              <a:cxn ang="0">
                <a:pos x="157" y="39"/>
              </a:cxn>
              <a:cxn ang="0">
                <a:pos x="165" y="7"/>
              </a:cxn>
              <a:cxn ang="0">
                <a:pos x="169" y="15"/>
              </a:cxn>
            </a:cxnLst>
            <a:rect l="0" t="0" r="r" b="b"/>
            <a:pathLst>
              <a:path w="169" h="127">
                <a:moveTo>
                  <a:pt x="0" y="28"/>
                </a:moveTo>
                <a:lnTo>
                  <a:pt x="0" y="31"/>
                </a:lnTo>
                <a:lnTo>
                  <a:pt x="4" y="28"/>
                </a:lnTo>
                <a:lnTo>
                  <a:pt x="4" y="42"/>
                </a:lnTo>
                <a:lnTo>
                  <a:pt x="4" y="40"/>
                </a:lnTo>
                <a:lnTo>
                  <a:pt x="8" y="36"/>
                </a:lnTo>
                <a:lnTo>
                  <a:pt x="8" y="109"/>
                </a:lnTo>
                <a:lnTo>
                  <a:pt x="8" y="31"/>
                </a:lnTo>
                <a:lnTo>
                  <a:pt x="8" y="106"/>
                </a:lnTo>
                <a:lnTo>
                  <a:pt x="11" y="93"/>
                </a:lnTo>
                <a:lnTo>
                  <a:pt x="11" y="67"/>
                </a:lnTo>
                <a:lnTo>
                  <a:pt x="11" y="69"/>
                </a:lnTo>
                <a:lnTo>
                  <a:pt x="15" y="75"/>
                </a:lnTo>
                <a:lnTo>
                  <a:pt x="15" y="87"/>
                </a:lnTo>
                <a:lnTo>
                  <a:pt x="15" y="45"/>
                </a:lnTo>
                <a:lnTo>
                  <a:pt x="19" y="49"/>
                </a:lnTo>
                <a:lnTo>
                  <a:pt x="19" y="60"/>
                </a:lnTo>
                <a:lnTo>
                  <a:pt x="19" y="43"/>
                </a:lnTo>
                <a:lnTo>
                  <a:pt x="23" y="42"/>
                </a:lnTo>
                <a:lnTo>
                  <a:pt x="23" y="25"/>
                </a:lnTo>
                <a:lnTo>
                  <a:pt x="26" y="25"/>
                </a:lnTo>
                <a:lnTo>
                  <a:pt x="26" y="21"/>
                </a:lnTo>
                <a:lnTo>
                  <a:pt x="26" y="40"/>
                </a:lnTo>
                <a:lnTo>
                  <a:pt x="30" y="46"/>
                </a:lnTo>
                <a:lnTo>
                  <a:pt x="30" y="67"/>
                </a:lnTo>
                <a:lnTo>
                  <a:pt x="34" y="78"/>
                </a:lnTo>
                <a:lnTo>
                  <a:pt x="34" y="84"/>
                </a:lnTo>
                <a:lnTo>
                  <a:pt x="34" y="75"/>
                </a:lnTo>
                <a:lnTo>
                  <a:pt x="34" y="75"/>
                </a:lnTo>
                <a:lnTo>
                  <a:pt x="38" y="79"/>
                </a:lnTo>
                <a:lnTo>
                  <a:pt x="38" y="34"/>
                </a:lnTo>
                <a:lnTo>
                  <a:pt x="38" y="40"/>
                </a:lnTo>
                <a:lnTo>
                  <a:pt x="41" y="36"/>
                </a:lnTo>
                <a:lnTo>
                  <a:pt x="41" y="102"/>
                </a:lnTo>
                <a:lnTo>
                  <a:pt x="45" y="111"/>
                </a:lnTo>
                <a:lnTo>
                  <a:pt x="45" y="126"/>
                </a:lnTo>
                <a:lnTo>
                  <a:pt x="45" y="100"/>
                </a:lnTo>
                <a:lnTo>
                  <a:pt x="49" y="79"/>
                </a:lnTo>
                <a:lnTo>
                  <a:pt x="49" y="52"/>
                </a:lnTo>
                <a:lnTo>
                  <a:pt x="49" y="57"/>
                </a:lnTo>
                <a:lnTo>
                  <a:pt x="52" y="36"/>
                </a:lnTo>
                <a:lnTo>
                  <a:pt x="52" y="15"/>
                </a:lnTo>
                <a:lnTo>
                  <a:pt x="52" y="30"/>
                </a:lnTo>
                <a:lnTo>
                  <a:pt x="56" y="30"/>
                </a:lnTo>
                <a:lnTo>
                  <a:pt x="56" y="117"/>
                </a:lnTo>
                <a:lnTo>
                  <a:pt x="60" y="112"/>
                </a:lnTo>
                <a:lnTo>
                  <a:pt x="60" y="121"/>
                </a:lnTo>
                <a:lnTo>
                  <a:pt x="60" y="96"/>
                </a:lnTo>
                <a:lnTo>
                  <a:pt x="64" y="48"/>
                </a:lnTo>
                <a:lnTo>
                  <a:pt x="64" y="127"/>
                </a:lnTo>
                <a:lnTo>
                  <a:pt x="64" y="117"/>
                </a:lnTo>
                <a:lnTo>
                  <a:pt x="67" y="114"/>
                </a:lnTo>
                <a:lnTo>
                  <a:pt x="67" y="46"/>
                </a:lnTo>
                <a:lnTo>
                  <a:pt x="67" y="49"/>
                </a:lnTo>
                <a:lnTo>
                  <a:pt x="71" y="39"/>
                </a:lnTo>
                <a:lnTo>
                  <a:pt x="71" y="45"/>
                </a:lnTo>
                <a:lnTo>
                  <a:pt x="71" y="33"/>
                </a:lnTo>
                <a:lnTo>
                  <a:pt x="71" y="40"/>
                </a:lnTo>
                <a:lnTo>
                  <a:pt x="75" y="36"/>
                </a:lnTo>
                <a:lnTo>
                  <a:pt x="75" y="21"/>
                </a:lnTo>
                <a:lnTo>
                  <a:pt x="79" y="27"/>
                </a:lnTo>
                <a:lnTo>
                  <a:pt x="79" y="19"/>
                </a:lnTo>
                <a:lnTo>
                  <a:pt x="79" y="49"/>
                </a:lnTo>
                <a:lnTo>
                  <a:pt x="82" y="54"/>
                </a:lnTo>
                <a:lnTo>
                  <a:pt x="82" y="10"/>
                </a:lnTo>
                <a:lnTo>
                  <a:pt x="82" y="21"/>
                </a:lnTo>
                <a:lnTo>
                  <a:pt x="86" y="12"/>
                </a:lnTo>
                <a:lnTo>
                  <a:pt x="86" y="51"/>
                </a:lnTo>
                <a:lnTo>
                  <a:pt x="90" y="45"/>
                </a:lnTo>
                <a:lnTo>
                  <a:pt x="90" y="55"/>
                </a:lnTo>
                <a:lnTo>
                  <a:pt x="94" y="63"/>
                </a:lnTo>
                <a:lnTo>
                  <a:pt x="94" y="97"/>
                </a:lnTo>
                <a:lnTo>
                  <a:pt x="94" y="58"/>
                </a:lnTo>
                <a:lnTo>
                  <a:pt x="94" y="63"/>
                </a:lnTo>
                <a:lnTo>
                  <a:pt x="97" y="22"/>
                </a:lnTo>
                <a:lnTo>
                  <a:pt x="97" y="19"/>
                </a:lnTo>
                <a:lnTo>
                  <a:pt x="97" y="28"/>
                </a:lnTo>
                <a:lnTo>
                  <a:pt x="101" y="37"/>
                </a:lnTo>
                <a:lnTo>
                  <a:pt x="101" y="16"/>
                </a:lnTo>
                <a:lnTo>
                  <a:pt x="101" y="19"/>
                </a:lnTo>
                <a:lnTo>
                  <a:pt x="105" y="21"/>
                </a:lnTo>
                <a:lnTo>
                  <a:pt x="105" y="34"/>
                </a:lnTo>
                <a:lnTo>
                  <a:pt x="105" y="22"/>
                </a:lnTo>
                <a:lnTo>
                  <a:pt x="109" y="37"/>
                </a:lnTo>
                <a:lnTo>
                  <a:pt x="109" y="67"/>
                </a:lnTo>
                <a:lnTo>
                  <a:pt x="112" y="76"/>
                </a:lnTo>
                <a:lnTo>
                  <a:pt x="112" y="87"/>
                </a:lnTo>
                <a:lnTo>
                  <a:pt x="112" y="52"/>
                </a:lnTo>
                <a:lnTo>
                  <a:pt x="116" y="45"/>
                </a:lnTo>
                <a:lnTo>
                  <a:pt x="116" y="40"/>
                </a:lnTo>
                <a:lnTo>
                  <a:pt x="116" y="48"/>
                </a:lnTo>
                <a:lnTo>
                  <a:pt x="120" y="46"/>
                </a:lnTo>
                <a:lnTo>
                  <a:pt x="120" y="121"/>
                </a:lnTo>
                <a:lnTo>
                  <a:pt x="124" y="124"/>
                </a:lnTo>
                <a:lnTo>
                  <a:pt x="124" y="39"/>
                </a:lnTo>
                <a:lnTo>
                  <a:pt x="127" y="21"/>
                </a:lnTo>
                <a:lnTo>
                  <a:pt x="127" y="34"/>
                </a:lnTo>
                <a:lnTo>
                  <a:pt x="127" y="15"/>
                </a:lnTo>
                <a:lnTo>
                  <a:pt x="131" y="30"/>
                </a:lnTo>
                <a:lnTo>
                  <a:pt x="131" y="22"/>
                </a:lnTo>
                <a:lnTo>
                  <a:pt x="131" y="46"/>
                </a:lnTo>
                <a:lnTo>
                  <a:pt x="135" y="13"/>
                </a:lnTo>
                <a:lnTo>
                  <a:pt x="135" y="0"/>
                </a:lnTo>
                <a:lnTo>
                  <a:pt x="135" y="15"/>
                </a:lnTo>
                <a:lnTo>
                  <a:pt x="139" y="28"/>
                </a:lnTo>
                <a:lnTo>
                  <a:pt x="139" y="91"/>
                </a:lnTo>
                <a:lnTo>
                  <a:pt x="139" y="90"/>
                </a:lnTo>
                <a:lnTo>
                  <a:pt x="142" y="84"/>
                </a:lnTo>
                <a:lnTo>
                  <a:pt x="142" y="99"/>
                </a:lnTo>
                <a:lnTo>
                  <a:pt x="142" y="73"/>
                </a:lnTo>
                <a:lnTo>
                  <a:pt x="146" y="61"/>
                </a:lnTo>
                <a:lnTo>
                  <a:pt x="146" y="22"/>
                </a:lnTo>
                <a:lnTo>
                  <a:pt x="150" y="24"/>
                </a:lnTo>
                <a:lnTo>
                  <a:pt x="150" y="6"/>
                </a:lnTo>
                <a:lnTo>
                  <a:pt x="150" y="42"/>
                </a:lnTo>
                <a:lnTo>
                  <a:pt x="154" y="73"/>
                </a:lnTo>
                <a:lnTo>
                  <a:pt x="154" y="103"/>
                </a:lnTo>
                <a:lnTo>
                  <a:pt x="157" y="100"/>
                </a:lnTo>
                <a:lnTo>
                  <a:pt x="157" y="114"/>
                </a:lnTo>
                <a:lnTo>
                  <a:pt x="157" y="39"/>
                </a:lnTo>
                <a:lnTo>
                  <a:pt x="161" y="43"/>
                </a:lnTo>
                <a:lnTo>
                  <a:pt x="161" y="0"/>
                </a:lnTo>
                <a:lnTo>
                  <a:pt x="165" y="7"/>
                </a:lnTo>
                <a:lnTo>
                  <a:pt x="165" y="9"/>
                </a:lnTo>
                <a:lnTo>
                  <a:pt x="165" y="7"/>
                </a:lnTo>
                <a:lnTo>
                  <a:pt x="169" y="15"/>
                </a:lnTo>
                <a:lnTo>
                  <a:pt x="169" y="19"/>
                </a:lnTo>
                <a:lnTo>
                  <a:pt x="169" y="1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2646363" y="1847850"/>
            <a:ext cx="261938" cy="171450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7" y="40"/>
              </a:cxn>
              <a:cxn ang="0">
                <a:pos x="15" y="36"/>
              </a:cxn>
              <a:cxn ang="0">
                <a:pos x="18" y="1"/>
              </a:cxn>
              <a:cxn ang="0">
                <a:pos x="22" y="51"/>
              </a:cxn>
              <a:cxn ang="0">
                <a:pos x="26" y="73"/>
              </a:cxn>
              <a:cxn ang="0">
                <a:pos x="30" y="15"/>
              </a:cxn>
              <a:cxn ang="0">
                <a:pos x="33" y="31"/>
              </a:cxn>
              <a:cxn ang="0">
                <a:pos x="41" y="49"/>
              </a:cxn>
              <a:cxn ang="0">
                <a:pos x="45" y="24"/>
              </a:cxn>
              <a:cxn ang="0">
                <a:pos x="45" y="12"/>
              </a:cxn>
              <a:cxn ang="0">
                <a:pos x="48" y="45"/>
              </a:cxn>
              <a:cxn ang="0">
                <a:pos x="52" y="39"/>
              </a:cxn>
              <a:cxn ang="0">
                <a:pos x="56" y="78"/>
              </a:cxn>
              <a:cxn ang="0">
                <a:pos x="60" y="43"/>
              </a:cxn>
              <a:cxn ang="0">
                <a:pos x="67" y="82"/>
              </a:cxn>
              <a:cxn ang="0">
                <a:pos x="71" y="34"/>
              </a:cxn>
              <a:cxn ang="0">
                <a:pos x="75" y="22"/>
              </a:cxn>
              <a:cxn ang="0">
                <a:pos x="78" y="78"/>
              </a:cxn>
              <a:cxn ang="0">
                <a:pos x="82" y="45"/>
              </a:cxn>
              <a:cxn ang="0">
                <a:pos x="86" y="27"/>
              </a:cxn>
              <a:cxn ang="0">
                <a:pos x="90" y="84"/>
              </a:cxn>
              <a:cxn ang="0">
                <a:pos x="93" y="100"/>
              </a:cxn>
              <a:cxn ang="0">
                <a:pos x="97" y="79"/>
              </a:cxn>
              <a:cxn ang="0">
                <a:pos x="101" y="49"/>
              </a:cxn>
              <a:cxn ang="0">
                <a:pos x="105" y="48"/>
              </a:cxn>
              <a:cxn ang="0">
                <a:pos x="108" y="81"/>
              </a:cxn>
              <a:cxn ang="0">
                <a:pos x="112" y="78"/>
              </a:cxn>
              <a:cxn ang="0">
                <a:pos x="116" y="64"/>
              </a:cxn>
              <a:cxn ang="0">
                <a:pos x="120" y="69"/>
              </a:cxn>
              <a:cxn ang="0">
                <a:pos x="123" y="37"/>
              </a:cxn>
              <a:cxn ang="0">
                <a:pos x="127" y="48"/>
              </a:cxn>
              <a:cxn ang="0">
                <a:pos x="131" y="63"/>
              </a:cxn>
              <a:cxn ang="0">
                <a:pos x="135" y="46"/>
              </a:cxn>
              <a:cxn ang="0">
                <a:pos x="138" y="40"/>
              </a:cxn>
              <a:cxn ang="0">
                <a:pos x="142" y="52"/>
              </a:cxn>
              <a:cxn ang="0">
                <a:pos x="142" y="48"/>
              </a:cxn>
              <a:cxn ang="0">
                <a:pos x="150" y="100"/>
              </a:cxn>
              <a:cxn ang="0">
                <a:pos x="150" y="93"/>
              </a:cxn>
              <a:cxn ang="0">
                <a:pos x="157" y="75"/>
              </a:cxn>
              <a:cxn ang="0">
                <a:pos x="161" y="76"/>
              </a:cxn>
              <a:cxn ang="0">
                <a:pos x="165" y="63"/>
              </a:cxn>
            </a:cxnLst>
            <a:rect l="0" t="0" r="r" b="b"/>
            <a:pathLst>
              <a:path w="165" h="108">
                <a:moveTo>
                  <a:pt x="0" y="1"/>
                </a:moveTo>
                <a:lnTo>
                  <a:pt x="3" y="6"/>
                </a:lnTo>
                <a:lnTo>
                  <a:pt x="3" y="21"/>
                </a:lnTo>
                <a:lnTo>
                  <a:pt x="7" y="25"/>
                </a:lnTo>
                <a:lnTo>
                  <a:pt x="7" y="19"/>
                </a:lnTo>
                <a:lnTo>
                  <a:pt x="7" y="40"/>
                </a:lnTo>
                <a:lnTo>
                  <a:pt x="11" y="52"/>
                </a:lnTo>
                <a:lnTo>
                  <a:pt x="11" y="40"/>
                </a:lnTo>
                <a:lnTo>
                  <a:pt x="15" y="36"/>
                </a:lnTo>
                <a:lnTo>
                  <a:pt x="15" y="6"/>
                </a:lnTo>
                <a:lnTo>
                  <a:pt x="18" y="3"/>
                </a:lnTo>
                <a:lnTo>
                  <a:pt x="18" y="1"/>
                </a:lnTo>
                <a:lnTo>
                  <a:pt x="18" y="19"/>
                </a:lnTo>
                <a:lnTo>
                  <a:pt x="22" y="18"/>
                </a:lnTo>
                <a:lnTo>
                  <a:pt x="22" y="51"/>
                </a:lnTo>
                <a:lnTo>
                  <a:pt x="22" y="49"/>
                </a:lnTo>
                <a:lnTo>
                  <a:pt x="26" y="52"/>
                </a:lnTo>
                <a:lnTo>
                  <a:pt x="26" y="73"/>
                </a:lnTo>
                <a:lnTo>
                  <a:pt x="30" y="87"/>
                </a:lnTo>
                <a:lnTo>
                  <a:pt x="30" y="12"/>
                </a:lnTo>
                <a:lnTo>
                  <a:pt x="30" y="15"/>
                </a:lnTo>
                <a:lnTo>
                  <a:pt x="33" y="18"/>
                </a:lnTo>
                <a:lnTo>
                  <a:pt x="33" y="7"/>
                </a:lnTo>
                <a:lnTo>
                  <a:pt x="33" y="31"/>
                </a:lnTo>
                <a:lnTo>
                  <a:pt x="37" y="33"/>
                </a:lnTo>
                <a:lnTo>
                  <a:pt x="37" y="43"/>
                </a:lnTo>
                <a:lnTo>
                  <a:pt x="41" y="49"/>
                </a:lnTo>
                <a:lnTo>
                  <a:pt x="41" y="54"/>
                </a:lnTo>
                <a:lnTo>
                  <a:pt x="41" y="36"/>
                </a:lnTo>
                <a:lnTo>
                  <a:pt x="45" y="24"/>
                </a:lnTo>
                <a:lnTo>
                  <a:pt x="45" y="27"/>
                </a:lnTo>
                <a:lnTo>
                  <a:pt x="45" y="4"/>
                </a:lnTo>
                <a:lnTo>
                  <a:pt x="45" y="12"/>
                </a:lnTo>
                <a:lnTo>
                  <a:pt x="48" y="7"/>
                </a:lnTo>
                <a:lnTo>
                  <a:pt x="48" y="0"/>
                </a:lnTo>
                <a:lnTo>
                  <a:pt x="48" y="45"/>
                </a:lnTo>
                <a:lnTo>
                  <a:pt x="52" y="63"/>
                </a:lnTo>
                <a:lnTo>
                  <a:pt x="52" y="37"/>
                </a:lnTo>
                <a:lnTo>
                  <a:pt x="52" y="39"/>
                </a:lnTo>
                <a:lnTo>
                  <a:pt x="56" y="27"/>
                </a:lnTo>
                <a:lnTo>
                  <a:pt x="56" y="27"/>
                </a:lnTo>
                <a:lnTo>
                  <a:pt x="56" y="78"/>
                </a:lnTo>
                <a:lnTo>
                  <a:pt x="60" y="87"/>
                </a:lnTo>
                <a:lnTo>
                  <a:pt x="60" y="94"/>
                </a:lnTo>
                <a:lnTo>
                  <a:pt x="60" y="43"/>
                </a:lnTo>
                <a:lnTo>
                  <a:pt x="63" y="21"/>
                </a:lnTo>
                <a:lnTo>
                  <a:pt x="63" y="72"/>
                </a:lnTo>
                <a:lnTo>
                  <a:pt x="67" y="82"/>
                </a:lnTo>
                <a:lnTo>
                  <a:pt x="67" y="12"/>
                </a:lnTo>
                <a:lnTo>
                  <a:pt x="67" y="43"/>
                </a:lnTo>
                <a:lnTo>
                  <a:pt x="71" y="34"/>
                </a:lnTo>
                <a:lnTo>
                  <a:pt x="71" y="6"/>
                </a:lnTo>
                <a:lnTo>
                  <a:pt x="71" y="27"/>
                </a:lnTo>
                <a:lnTo>
                  <a:pt x="75" y="22"/>
                </a:lnTo>
                <a:lnTo>
                  <a:pt x="75" y="58"/>
                </a:lnTo>
                <a:lnTo>
                  <a:pt x="78" y="63"/>
                </a:lnTo>
                <a:lnTo>
                  <a:pt x="78" y="78"/>
                </a:lnTo>
                <a:lnTo>
                  <a:pt x="78" y="63"/>
                </a:lnTo>
                <a:lnTo>
                  <a:pt x="82" y="64"/>
                </a:lnTo>
                <a:lnTo>
                  <a:pt x="82" y="45"/>
                </a:lnTo>
                <a:lnTo>
                  <a:pt x="82" y="49"/>
                </a:lnTo>
                <a:lnTo>
                  <a:pt x="86" y="45"/>
                </a:lnTo>
                <a:lnTo>
                  <a:pt x="86" y="27"/>
                </a:lnTo>
                <a:lnTo>
                  <a:pt x="86" y="46"/>
                </a:lnTo>
                <a:lnTo>
                  <a:pt x="90" y="70"/>
                </a:lnTo>
                <a:lnTo>
                  <a:pt x="90" y="84"/>
                </a:lnTo>
                <a:lnTo>
                  <a:pt x="90" y="45"/>
                </a:lnTo>
                <a:lnTo>
                  <a:pt x="93" y="40"/>
                </a:lnTo>
                <a:lnTo>
                  <a:pt x="93" y="100"/>
                </a:lnTo>
                <a:lnTo>
                  <a:pt x="93" y="99"/>
                </a:lnTo>
                <a:lnTo>
                  <a:pt x="97" y="106"/>
                </a:lnTo>
                <a:lnTo>
                  <a:pt x="97" y="79"/>
                </a:lnTo>
                <a:lnTo>
                  <a:pt x="97" y="84"/>
                </a:lnTo>
                <a:lnTo>
                  <a:pt x="101" y="70"/>
                </a:lnTo>
                <a:lnTo>
                  <a:pt x="101" y="49"/>
                </a:lnTo>
                <a:lnTo>
                  <a:pt x="101" y="58"/>
                </a:lnTo>
                <a:lnTo>
                  <a:pt x="105" y="36"/>
                </a:lnTo>
                <a:lnTo>
                  <a:pt x="105" y="48"/>
                </a:lnTo>
                <a:lnTo>
                  <a:pt x="105" y="45"/>
                </a:lnTo>
                <a:lnTo>
                  <a:pt x="108" y="49"/>
                </a:lnTo>
                <a:lnTo>
                  <a:pt x="108" y="81"/>
                </a:lnTo>
                <a:lnTo>
                  <a:pt x="108" y="70"/>
                </a:lnTo>
                <a:lnTo>
                  <a:pt x="112" y="75"/>
                </a:lnTo>
                <a:lnTo>
                  <a:pt x="112" y="78"/>
                </a:lnTo>
                <a:lnTo>
                  <a:pt x="112" y="60"/>
                </a:lnTo>
                <a:lnTo>
                  <a:pt x="116" y="55"/>
                </a:lnTo>
                <a:lnTo>
                  <a:pt x="116" y="64"/>
                </a:lnTo>
                <a:lnTo>
                  <a:pt x="116" y="43"/>
                </a:lnTo>
                <a:lnTo>
                  <a:pt x="116" y="63"/>
                </a:lnTo>
                <a:lnTo>
                  <a:pt x="120" y="69"/>
                </a:lnTo>
                <a:lnTo>
                  <a:pt x="120" y="42"/>
                </a:lnTo>
                <a:lnTo>
                  <a:pt x="123" y="39"/>
                </a:lnTo>
                <a:lnTo>
                  <a:pt x="123" y="37"/>
                </a:lnTo>
                <a:lnTo>
                  <a:pt x="123" y="58"/>
                </a:lnTo>
                <a:lnTo>
                  <a:pt x="127" y="60"/>
                </a:lnTo>
                <a:lnTo>
                  <a:pt x="127" y="48"/>
                </a:lnTo>
                <a:lnTo>
                  <a:pt x="127" y="52"/>
                </a:lnTo>
                <a:lnTo>
                  <a:pt x="131" y="52"/>
                </a:lnTo>
                <a:lnTo>
                  <a:pt x="131" y="63"/>
                </a:lnTo>
                <a:lnTo>
                  <a:pt x="131" y="46"/>
                </a:lnTo>
                <a:lnTo>
                  <a:pt x="135" y="43"/>
                </a:lnTo>
                <a:lnTo>
                  <a:pt x="135" y="46"/>
                </a:lnTo>
                <a:lnTo>
                  <a:pt x="135" y="40"/>
                </a:lnTo>
                <a:lnTo>
                  <a:pt x="135" y="40"/>
                </a:lnTo>
                <a:lnTo>
                  <a:pt x="138" y="40"/>
                </a:lnTo>
                <a:lnTo>
                  <a:pt x="138" y="36"/>
                </a:lnTo>
                <a:lnTo>
                  <a:pt x="138" y="55"/>
                </a:lnTo>
                <a:lnTo>
                  <a:pt x="142" y="52"/>
                </a:lnTo>
                <a:lnTo>
                  <a:pt x="142" y="60"/>
                </a:lnTo>
                <a:lnTo>
                  <a:pt x="142" y="46"/>
                </a:lnTo>
                <a:lnTo>
                  <a:pt x="142" y="48"/>
                </a:lnTo>
                <a:lnTo>
                  <a:pt x="146" y="61"/>
                </a:lnTo>
                <a:lnTo>
                  <a:pt x="146" y="97"/>
                </a:lnTo>
                <a:lnTo>
                  <a:pt x="150" y="100"/>
                </a:lnTo>
                <a:lnTo>
                  <a:pt x="150" y="108"/>
                </a:lnTo>
                <a:lnTo>
                  <a:pt x="150" y="84"/>
                </a:lnTo>
                <a:lnTo>
                  <a:pt x="150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75"/>
                </a:lnTo>
                <a:lnTo>
                  <a:pt x="157" y="85"/>
                </a:lnTo>
                <a:lnTo>
                  <a:pt x="157" y="66"/>
                </a:lnTo>
                <a:lnTo>
                  <a:pt x="161" y="76"/>
                </a:lnTo>
                <a:lnTo>
                  <a:pt x="161" y="58"/>
                </a:lnTo>
                <a:lnTo>
                  <a:pt x="161" y="61"/>
                </a:lnTo>
                <a:lnTo>
                  <a:pt x="165" y="63"/>
                </a:lnTo>
                <a:lnTo>
                  <a:pt x="165" y="58"/>
                </a:lnTo>
                <a:lnTo>
                  <a:pt x="165" y="6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2908300" y="1816100"/>
            <a:ext cx="273050" cy="185738"/>
          </a:xfrm>
          <a:custGeom>
            <a:avLst/>
            <a:gdLst/>
            <a:ahLst/>
            <a:cxnLst>
              <a:cxn ang="0">
                <a:pos x="3" y="75"/>
              </a:cxn>
              <a:cxn ang="0">
                <a:pos x="7" y="81"/>
              </a:cxn>
              <a:cxn ang="0">
                <a:pos x="11" y="86"/>
              </a:cxn>
              <a:cxn ang="0">
                <a:pos x="15" y="92"/>
              </a:cxn>
              <a:cxn ang="0">
                <a:pos x="22" y="110"/>
              </a:cxn>
              <a:cxn ang="0">
                <a:pos x="26" y="69"/>
              </a:cxn>
              <a:cxn ang="0">
                <a:pos x="30" y="65"/>
              </a:cxn>
              <a:cxn ang="0">
                <a:pos x="33" y="50"/>
              </a:cxn>
              <a:cxn ang="0">
                <a:pos x="37" y="23"/>
              </a:cxn>
              <a:cxn ang="0">
                <a:pos x="41" y="38"/>
              </a:cxn>
              <a:cxn ang="0">
                <a:pos x="44" y="27"/>
              </a:cxn>
              <a:cxn ang="0">
                <a:pos x="52" y="47"/>
              </a:cxn>
              <a:cxn ang="0">
                <a:pos x="56" y="69"/>
              </a:cxn>
              <a:cxn ang="0">
                <a:pos x="59" y="9"/>
              </a:cxn>
              <a:cxn ang="0">
                <a:pos x="63" y="12"/>
              </a:cxn>
              <a:cxn ang="0">
                <a:pos x="67" y="87"/>
              </a:cxn>
              <a:cxn ang="0">
                <a:pos x="71" y="42"/>
              </a:cxn>
              <a:cxn ang="0">
                <a:pos x="74" y="44"/>
              </a:cxn>
              <a:cxn ang="0">
                <a:pos x="78" y="32"/>
              </a:cxn>
              <a:cxn ang="0">
                <a:pos x="82" y="60"/>
              </a:cxn>
              <a:cxn ang="0">
                <a:pos x="86" y="75"/>
              </a:cxn>
              <a:cxn ang="0">
                <a:pos x="89" y="51"/>
              </a:cxn>
              <a:cxn ang="0">
                <a:pos x="93" y="87"/>
              </a:cxn>
              <a:cxn ang="0">
                <a:pos x="97" y="83"/>
              </a:cxn>
              <a:cxn ang="0">
                <a:pos x="104" y="41"/>
              </a:cxn>
              <a:cxn ang="0">
                <a:pos x="108" y="33"/>
              </a:cxn>
              <a:cxn ang="0">
                <a:pos x="108" y="35"/>
              </a:cxn>
              <a:cxn ang="0">
                <a:pos x="116" y="57"/>
              </a:cxn>
              <a:cxn ang="0">
                <a:pos x="119" y="72"/>
              </a:cxn>
              <a:cxn ang="0">
                <a:pos x="123" y="65"/>
              </a:cxn>
              <a:cxn ang="0">
                <a:pos x="127" y="89"/>
              </a:cxn>
              <a:cxn ang="0">
                <a:pos x="131" y="90"/>
              </a:cxn>
              <a:cxn ang="0">
                <a:pos x="134" y="68"/>
              </a:cxn>
              <a:cxn ang="0">
                <a:pos x="138" y="62"/>
              </a:cxn>
              <a:cxn ang="0">
                <a:pos x="138" y="80"/>
              </a:cxn>
              <a:cxn ang="0">
                <a:pos x="142" y="111"/>
              </a:cxn>
              <a:cxn ang="0">
                <a:pos x="149" y="56"/>
              </a:cxn>
              <a:cxn ang="0">
                <a:pos x="153" y="57"/>
              </a:cxn>
              <a:cxn ang="0">
                <a:pos x="157" y="60"/>
              </a:cxn>
              <a:cxn ang="0">
                <a:pos x="161" y="51"/>
              </a:cxn>
              <a:cxn ang="0">
                <a:pos x="164" y="63"/>
              </a:cxn>
              <a:cxn ang="0">
                <a:pos x="168" y="66"/>
              </a:cxn>
            </a:cxnLst>
            <a:rect l="0" t="0" r="r" b="b"/>
            <a:pathLst>
              <a:path w="172" h="117">
                <a:moveTo>
                  <a:pt x="0" y="86"/>
                </a:moveTo>
                <a:lnTo>
                  <a:pt x="3" y="83"/>
                </a:lnTo>
                <a:lnTo>
                  <a:pt x="3" y="75"/>
                </a:lnTo>
                <a:lnTo>
                  <a:pt x="3" y="77"/>
                </a:lnTo>
                <a:lnTo>
                  <a:pt x="7" y="72"/>
                </a:lnTo>
                <a:lnTo>
                  <a:pt x="7" y="81"/>
                </a:lnTo>
                <a:lnTo>
                  <a:pt x="7" y="77"/>
                </a:lnTo>
                <a:lnTo>
                  <a:pt x="11" y="75"/>
                </a:lnTo>
                <a:lnTo>
                  <a:pt x="11" y="86"/>
                </a:lnTo>
                <a:lnTo>
                  <a:pt x="11" y="84"/>
                </a:lnTo>
                <a:lnTo>
                  <a:pt x="15" y="78"/>
                </a:lnTo>
                <a:lnTo>
                  <a:pt x="15" y="92"/>
                </a:lnTo>
                <a:lnTo>
                  <a:pt x="18" y="86"/>
                </a:lnTo>
                <a:lnTo>
                  <a:pt x="18" y="105"/>
                </a:lnTo>
                <a:lnTo>
                  <a:pt x="22" y="110"/>
                </a:lnTo>
                <a:lnTo>
                  <a:pt x="22" y="117"/>
                </a:lnTo>
                <a:lnTo>
                  <a:pt x="22" y="80"/>
                </a:lnTo>
                <a:lnTo>
                  <a:pt x="26" y="69"/>
                </a:lnTo>
                <a:lnTo>
                  <a:pt x="26" y="27"/>
                </a:lnTo>
                <a:lnTo>
                  <a:pt x="30" y="21"/>
                </a:lnTo>
                <a:lnTo>
                  <a:pt x="30" y="65"/>
                </a:lnTo>
                <a:lnTo>
                  <a:pt x="33" y="74"/>
                </a:lnTo>
                <a:lnTo>
                  <a:pt x="33" y="83"/>
                </a:lnTo>
                <a:lnTo>
                  <a:pt x="33" y="50"/>
                </a:lnTo>
                <a:lnTo>
                  <a:pt x="37" y="48"/>
                </a:lnTo>
                <a:lnTo>
                  <a:pt x="37" y="21"/>
                </a:lnTo>
                <a:lnTo>
                  <a:pt x="37" y="23"/>
                </a:lnTo>
                <a:lnTo>
                  <a:pt x="41" y="17"/>
                </a:lnTo>
                <a:lnTo>
                  <a:pt x="41" y="15"/>
                </a:lnTo>
                <a:lnTo>
                  <a:pt x="41" y="38"/>
                </a:lnTo>
                <a:lnTo>
                  <a:pt x="44" y="42"/>
                </a:lnTo>
                <a:lnTo>
                  <a:pt x="44" y="50"/>
                </a:lnTo>
                <a:lnTo>
                  <a:pt x="44" y="27"/>
                </a:lnTo>
                <a:lnTo>
                  <a:pt x="48" y="24"/>
                </a:lnTo>
                <a:lnTo>
                  <a:pt x="48" y="45"/>
                </a:lnTo>
                <a:lnTo>
                  <a:pt x="52" y="47"/>
                </a:lnTo>
                <a:lnTo>
                  <a:pt x="52" y="33"/>
                </a:lnTo>
                <a:lnTo>
                  <a:pt x="52" y="57"/>
                </a:lnTo>
                <a:lnTo>
                  <a:pt x="56" y="69"/>
                </a:lnTo>
                <a:lnTo>
                  <a:pt x="56" y="35"/>
                </a:lnTo>
                <a:lnTo>
                  <a:pt x="56" y="44"/>
                </a:lnTo>
                <a:lnTo>
                  <a:pt x="59" y="9"/>
                </a:lnTo>
                <a:lnTo>
                  <a:pt x="59" y="0"/>
                </a:lnTo>
                <a:lnTo>
                  <a:pt x="59" y="5"/>
                </a:lnTo>
                <a:lnTo>
                  <a:pt x="63" y="12"/>
                </a:lnTo>
                <a:lnTo>
                  <a:pt x="63" y="36"/>
                </a:lnTo>
                <a:lnTo>
                  <a:pt x="67" y="44"/>
                </a:lnTo>
                <a:lnTo>
                  <a:pt x="67" y="87"/>
                </a:lnTo>
                <a:lnTo>
                  <a:pt x="67" y="81"/>
                </a:lnTo>
                <a:lnTo>
                  <a:pt x="71" y="78"/>
                </a:lnTo>
                <a:lnTo>
                  <a:pt x="71" y="42"/>
                </a:lnTo>
                <a:lnTo>
                  <a:pt x="74" y="36"/>
                </a:lnTo>
                <a:lnTo>
                  <a:pt x="74" y="47"/>
                </a:lnTo>
                <a:lnTo>
                  <a:pt x="74" y="44"/>
                </a:lnTo>
                <a:lnTo>
                  <a:pt x="78" y="27"/>
                </a:lnTo>
                <a:lnTo>
                  <a:pt x="78" y="14"/>
                </a:lnTo>
                <a:lnTo>
                  <a:pt x="78" y="32"/>
                </a:lnTo>
                <a:lnTo>
                  <a:pt x="82" y="33"/>
                </a:lnTo>
                <a:lnTo>
                  <a:pt x="82" y="78"/>
                </a:lnTo>
                <a:lnTo>
                  <a:pt x="82" y="60"/>
                </a:lnTo>
                <a:lnTo>
                  <a:pt x="86" y="59"/>
                </a:lnTo>
                <a:lnTo>
                  <a:pt x="86" y="51"/>
                </a:lnTo>
                <a:lnTo>
                  <a:pt x="86" y="75"/>
                </a:lnTo>
                <a:lnTo>
                  <a:pt x="89" y="93"/>
                </a:lnTo>
                <a:lnTo>
                  <a:pt x="89" y="104"/>
                </a:lnTo>
                <a:lnTo>
                  <a:pt x="89" y="51"/>
                </a:lnTo>
                <a:lnTo>
                  <a:pt x="93" y="30"/>
                </a:lnTo>
                <a:lnTo>
                  <a:pt x="93" y="30"/>
                </a:lnTo>
                <a:lnTo>
                  <a:pt x="93" y="87"/>
                </a:lnTo>
                <a:lnTo>
                  <a:pt x="97" y="84"/>
                </a:lnTo>
                <a:lnTo>
                  <a:pt x="97" y="92"/>
                </a:lnTo>
                <a:lnTo>
                  <a:pt x="97" y="83"/>
                </a:lnTo>
                <a:lnTo>
                  <a:pt x="101" y="78"/>
                </a:lnTo>
                <a:lnTo>
                  <a:pt x="101" y="38"/>
                </a:lnTo>
                <a:lnTo>
                  <a:pt x="104" y="41"/>
                </a:lnTo>
                <a:lnTo>
                  <a:pt x="104" y="32"/>
                </a:lnTo>
                <a:lnTo>
                  <a:pt x="104" y="36"/>
                </a:lnTo>
                <a:lnTo>
                  <a:pt x="108" y="33"/>
                </a:lnTo>
                <a:lnTo>
                  <a:pt x="108" y="36"/>
                </a:lnTo>
                <a:lnTo>
                  <a:pt x="108" y="26"/>
                </a:lnTo>
                <a:lnTo>
                  <a:pt x="108" y="35"/>
                </a:lnTo>
                <a:lnTo>
                  <a:pt x="112" y="30"/>
                </a:lnTo>
                <a:lnTo>
                  <a:pt x="112" y="51"/>
                </a:lnTo>
                <a:lnTo>
                  <a:pt x="116" y="57"/>
                </a:lnTo>
                <a:lnTo>
                  <a:pt x="116" y="35"/>
                </a:lnTo>
                <a:lnTo>
                  <a:pt x="119" y="44"/>
                </a:lnTo>
                <a:lnTo>
                  <a:pt x="119" y="72"/>
                </a:lnTo>
                <a:lnTo>
                  <a:pt x="119" y="66"/>
                </a:lnTo>
                <a:lnTo>
                  <a:pt x="123" y="72"/>
                </a:lnTo>
                <a:lnTo>
                  <a:pt x="123" y="65"/>
                </a:lnTo>
                <a:lnTo>
                  <a:pt x="123" y="81"/>
                </a:lnTo>
                <a:lnTo>
                  <a:pt x="127" y="83"/>
                </a:lnTo>
                <a:lnTo>
                  <a:pt x="127" y="89"/>
                </a:lnTo>
                <a:lnTo>
                  <a:pt x="127" y="80"/>
                </a:lnTo>
                <a:lnTo>
                  <a:pt x="127" y="89"/>
                </a:lnTo>
                <a:lnTo>
                  <a:pt x="131" y="90"/>
                </a:lnTo>
                <a:lnTo>
                  <a:pt x="131" y="62"/>
                </a:lnTo>
                <a:lnTo>
                  <a:pt x="134" y="65"/>
                </a:lnTo>
                <a:lnTo>
                  <a:pt x="134" y="68"/>
                </a:lnTo>
                <a:lnTo>
                  <a:pt x="134" y="60"/>
                </a:lnTo>
                <a:lnTo>
                  <a:pt x="134" y="63"/>
                </a:lnTo>
                <a:lnTo>
                  <a:pt x="138" y="62"/>
                </a:lnTo>
                <a:lnTo>
                  <a:pt x="138" y="81"/>
                </a:lnTo>
                <a:lnTo>
                  <a:pt x="138" y="59"/>
                </a:lnTo>
                <a:lnTo>
                  <a:pt x="138" y="80"/>
                </a:lnTo>
                <a:lnTo>
                  <a:pt x="142" y="95"/>
                </a:lnTo>
                <a:lnTo>
                  <a:pt x="142" y="116"/>
                </a:lnTo>
                <a:lnTo>
                  <a:pt x="142" y="111"/>
                </a:lnTo>
                <a:lnTo>
                  <a:pt x="146" y="98"/>
                </a:lnTo>
                <a:lnTo>
                  <a:pt x="146" y="62"/>
                </a:lnTo>
                <a:lnTo>
                  <a:pt x="149" y="56"/>
                </a:lnTo>
                <a:lnTo>
                  <a:pt x="149" y="20"/>
                </a:lnTo>
                <a:lnTo>
                  <a:pt x="153" y="27"/>
                </a:lnTo>
                <a:lnTo>
                  <a:pt x="153" y="57"/>
                </a:lnTo>
                <a:lnTo>
                  <a:pt x="153" y="51"/>
                </a:lnTo>
                <a:lnTo>
                  <a:pt x="157" y="57"/>
                </a:lnTo>
                <a:lnTo>
                  <a:pt x="157" y="60"/>
                </a:lnTo>
                <a:lnTo>
                  <a:pt x="157" y="50"/>
                </a:lnTo>
                <a:lnTo>
                  <a:pt x="157" y="56"/>
                </a:lnTo>
                <a:lnTo>
                  <a:pt x="161" y="51"/>
                </a:lnTo>
                <a:lnTo>
                  <a:pt x="161" y="77"/>
                </a:lnTo>
                <a:lnTo>
                  <a:pt x="161" y="69"/>
                </a:lnTo>
                <a:lnTo>
                  <a:pt x="164" y="63"/>
                </a:lnTo>
                <a:lnTo>
                  <a:pt x="164" y="54"/>
                </a:lnTo>
                <a:lnTo>
                  <a:pt x="168" y="54"/>
                </a:lnTo>
                <a:lnTo>
                  <a:pt x="168" y="66"/>
                </a:lnTo>
                <a:lnTo>
                  <a:pt x="172" y="69"/>
                </a:lnTo>
                <a:lnTo>
                  <a:pt x="172" y="7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181350" y="1830387"/>
            <a:ext cx="273050" cy="179388"/>
          </a:xfrm>
          <a:custGeom>
            <a:avLst/>
            <a:gdLst/>
            <a:ahLst/>
            <a:cxnLst>
              <a:cxn ang="0">
                <a:pos x="4" y="71"/>
              </a:cxn>
              <a:cxn ang="0">
                <a:pos x="7" y="45"/>
              </a:cxn>
              <a:cxn ang="0">
                <a:pos x="11" y="12"/>
              </a:cxn>
              <a:cxn ang="0">
                <a:pos x="19" y="62"/>
              </a:cxn>
              <a:cxn ang="0">
                <a:pos x="22" y="14"/>
              </a:cxn>
              <a:cxn ang="0">
                <a:pos x="26" y="56"/>
              </a:cxn>
              <a:cxn ang="0">
                <a:pos x="30" y="20"/>
              </a:cxn>
              <a:cxn ang="0">
                <a:pos x="34" y="68"/>
              </a:cxn>
              <a:cxn ang="0">
                <a:pos x="37" y="18"/>
              </a:cxn>
              <a:cxn ang="0">
                <a:pos x="41" y="101"/>
              </a:cxn>
              <a:cxn ang="0">
                <a:pos x="49" y="57"/>
              </a:cxn>
              <a:cxn ang="0">
                <a:pos x="52" y="113"/>
              </a:cxn>
              <a:cxn ang="0">
                <a:pos x="56" y="26"/>
              </a:cxn>
              <a:cxn ang="0">
                <a:pos x="60" y="9"/>
              </a:cxn>
              <a:cxn ang="0">
                <a:pos x="64" y="8"/>
              </a:cxn>
              <a:cxn ang="0">
                <a:pos x="67" y="32"/>
              </a:cxn>
              <a:cxn ang="0">
                <a:pos x="71" y="39"/>
              </a:cxn>
              <a:cxn ang="0">
                <a:pos x="75" y="77"/>
              </a:cxn>
              <a:cxn ang="0">
                <a:pos x="79" y="80"/>
              </a:cxn>
              <a:cxn ang="0">
                <a:pos x="82" y="23"/>
              </a:cxn>
              <a:cxn ang="0">
                <a:pos x="90" y="68"/>
              </a:cxn>
              <a:cxn ang="0">
                <a:pos x="94" y="51"/>
              </a:cxn>
              <a:cxn ang="0">
                <a:pos x="97" y="14"/>
              </a:cxn>
              <a:cxn ang="0">
                <a:pos x="101" y="102"/>
              </a:cxn>
              <a:cxn ang="0">
                <a:pos x="105" y="42"/>
              </a:cxn>
              <a:cxn ang="0">
                <a:pos x="109" y="48"/>
              </a:cxn>
              <a:cxn ang="0">
                <a:pos x="116" y="105"/>
              </a:cxn>
              <a:cxn ang="0">
                <a:pos x="120" y="27"/>
              </a:cxn>
              <a:cxn ang="0">
                <a:pos x="124" y="30"/>
              </a:cxn>
              <a:cxn ang="0">
                <a:pos x="127" y="35"/>
              </a:cxn>
              <a:cxn ang="0">
                <a:pos x="131" y="44"/>
              </a:cxn>
              <a:cxn ang="0">
                <a:pos x="135" y="38"/>
              </a:cxn>
              <a:cxn ang="0">
                <a:pos x="139" y="57"/>
              </a:cxn>
              <a:cxn ang="0">
                <a:pos x="142" y="36"/>
              </a:cxn>
              <a:cxn ang="0">
                <a:pos x="146" y="39"/>
              </a:cxn>
              <a:cxn ang="0">
                <a:pos x="150" y="50"/>
              </a:cxn>
              <a:cxn ang="0">
                <a:pos x="154" y="69"/>
              </a:cxn>
              <a:cxn ang="0">
                <a:pos x="157" y="45"/>
              </a:cxn>
              <a:cxn ang="0">
                <a:pos x="161" y="33"/>
              </a:cxn>
              <a:cxn ang="0">
                <a:pos x="165" y="35"/>
              </a:cxn>
              <a:cxn ang="0">
                <a:pos x="169" y="74"/>
              </a:cxn>
              <a:cxn ang="0">
                <a:pos x="172" y="60"/>
              </a:cxn>
            </a:cxnLst>
            <a:rect l="0" t="0" r="r" b="b"/>
            <a:pathLst>
              <a:path w="172" h="113">
                <a:moveTo>
                  <a:pt x="0" y="69"/>
                </a:moveTo>
                <a:lnTo>
                  <a:pt x="4" y="72"/>
                </a:lnTo>
                <a:lnTo>
                  <a:pt x="4" y="71"/>
                </a:lnTo>
                <a:lnTo>
                  <a:pt x="4" y="80"/>
                </a:lnTo>
                <a:lnTo>
                  <a:pt x="7" y="75"/>
                </a:lnTo>
                <a:lnTo>
                  <a:pt x="7" y="45"/>
                </a:lnTo>
                <a:lnTo>
                  <a:pt x="11" y="36"/>
                </a:lnTo>
                <a:lnTo>
                  <a:pt x="11" y="12"/>
                </a:lnTo>
                <a:lnTo>
                  <a:pt x="11" y="12"/>
                </a:lnTo>
                <a:lnTo>
                  <a:pt x="15" y="17"/>
                </a:lnTo>
                <a:lnTo>
                  <a:pt x="15" y="54"/>
                </a:lnTo>
                <a:lnTo>
                  <a:pt x="19" y="62"/>
                </a:lnTo>
                <a:lnTo>
                  <a:pt x="19" y="65"/>
                </a:lnTo>
                <a:lnTo>
                  <a:pt x="19" y="23"/>
                </a:lnTo>
                <a:lnTo>
                  <a:pt x="22" y="14"/>
                </a:lnTo>
                <a:lnTo>
                  <a:pt x="22" y="99"/>
                </a:lnTo>
                <a:lnTo>
                  <a:pt x="26" y="104"/>
                </a:lnTo>
                <a:lnTo>
                  <a:pt x="26" y="56"/>
                </a:lnTo>
                <a:lnTo>
                  <a:pt x="26" y="57"/>
                </a:lnTo>
                <a:lnTo>
                  <a:pt x="30" y="35"/>
                </a:lnTo>
                <a:lnTo>
                  <a:pt x="30" y="20"/>
                </a:lnTo>
                <a:lnTo>
                  <a:pt x="30" y="36"/>
                </a:lnTo>
                <a:lnTo>
                  <a:pt x="34" y="38"/>
                </a:lnTo>
                <a:lnTo>
                  <a:pt x="34" y="68"/>
                </a:lnTo>
                <a:lnTo>
                  <a:pt x="34" y="23"/>
                </a:lnTo>
                <a:lnTo>
                  <a:pt x="37" y="26"/>
                </a:lnTo>
                <a:lnTo>
                  <a:pt x="37" y="18"/>
                </a:lnTo>
                <a:lnTo>
                  <a:pt x="37" y="51"/>
                </a:lnTo>
                <a:lnTo>
                  <a:pt x="41" y="62"/>
                </a:lnTo>
                <a:lnTo>
                  <a:pt x="41" y="101"/>
                </a:lnTo>
                <a:lnTo>
                  <a:pt x="45" y="111"/>
                </a:lnTo>
                <a:lnTo>
                  <a:pt x="45" y="36"/>
                </a:lnTo>
                <a:lnTo>
                  <a:pt x="49" y="57"/>
                </a:lnTo>
                <a:lnTo>
                  <a:pt x="49" y="86"/>
                </a:lnTo>
                <a:lnTo>
                  <a:pt x="52" y="92"/>
                </a:lnTo>
                <a:lnTo>
                  <a:pt x="52" y="113"/>
                </a:lnTo>
                <a:lnTo>
                  <a:pt x="52" y="107"/>
                </a:lnTo>
                <a:lnTo>
                  <a:pt x="56" y="104"/>
                </a:lnTo>
                <a:lnTo>
                  <a:pt x="56" y="26"/>
                </a:lnTo>
                <a:lnTo>
                  <a:pt x="60" y="17"/>
                </a:lnTo>
                <a:lnTo>
                  <a:pt x="60" y="2"/>
                </a:lnTo>
                <a:lnTo>
                  <a:pt x="60" y="9"/>
                </a:lnTo>
                <a:lnTo>
                  <a:pt x="64" y="12"/>
                </a:lnTo>
                <a:lnTo>
                  <a:pt x="64" y="0"/>
                </a:lnTo>
                <a:lnTo>
                  <a:pt x="64" y="8"/>
                </a:lnTo>
                <a:lnTo>
                  <a:pt x="67" y="15"/>
                </a:lnTo>
                <a:lnTo>
                  <a:pt x="67" y="33"/>
                </a:lnTo>
                <a:lnTo>
                  <a:pt x="67" y="32"/>
                </a:lnTo>
                <a:lnTo>
                  <a:pt x="71" y="39"/>
                </a:lnTo>
                <a:lnTo>
                  <a:pt x="71" y="53"/>
                </a:lnTo>
                <a:lnTo>
                  <a:pt x="71" y="39"/>
                </a:lnTo>
                <a:lnTo>
                  <a:pt x="71" y="47"/>
                </a:lnTo>
                <a:lnTo>
                  <a:pt x="75" y="57"/>
                </a:lnTo>
                <a:lnTo>
                  <a:pt x="75" y="77"/>
                </a:lnTo>
                <a:lnTo>
                  <a:pt x="75" y="72"/>
                </a:lnTo>
                <a:lnTo>
                  <a:pt x="79" y="69"/>
                </a:lnTo>
                <a:lnTo>
                  <a:pt x="79" y="80"/>
                </a:lnTo>
                <a:lnTo>
                  <a:pt x="79" y="68"/>
                </a:lnTo>
                <a:lnTo>
                  <a:pt x="82" y="68"/>
                </a:lnTo>
                <a:lnTo>
                  <a:pt x="82" y="23"/>
                </a:lnTo>
                <a:lnTo>
                  <a:pt x="86" y="27"/>
                </a:lnTo>
                <a:lnTo>
                  <a:pt x="86" y="72"/>
                </a:lnTo>
                <a:lnTo>
                  <a:pt x="90" y="68"/>
                </a:lnTo>
                <a:lnTo>
                  <a:pt x="90" y="56"/>
                </a:lnTo>
                <a:lnTo>
                  <a:pt x="90" y="59"/>
                </a:lnTo>
                <a:lnTo>
                  <a:pt x="94" y="51"/>
                </a:lnTo>
                <a:lnTo>
                  <a:pt x="94" y="6"/>
                </a:lnTo>
                <a:lnTo>
                  <a:pt x="94" y="12"/>
                </a:lnTo>
                <a:lnTo>
                  <a:pt x="97" y="14"/>
                </a:lnTo>
                <a:lnTo>
                  <a:pt x="97" y="39"/>
                </a:lnTo>
                <a:lnTo>
                  <a:pt x="101" y="59"/>
                </a:lnTo>
                <a:lnTo>
                  <a:pt x="101" y="102"/>
                </a:lnTo>
                <a:lnTo>
                  <a:pt x="105" y="105"/>
                </a:lnTo>
                <a:lnTo>
                  <a:pt x="105" y="108"/>
                </a:lnTo>
                <a:lnTo>
                  <a:pt x="105" y="42"/>
                </a:lnTo>
                <a:lnTo>
                  <a:pt x="109" y="35"/>
                </a:lnTo>
                <a:lnTo>
                  <a:pt x="109" y="35"/>
                </a:lnTo>
                <a:lnTo>
                  <a:pt x="109" y="48"/>
                </a:lnTo>
                <a:lnTo>
                  <a:pt x="112" y="66"/>
                </a:lnTo>
                <a:lnTo>
                  <a:pt x="112" y="104"/>
                </a:lnTo>
                <a:lnTo>
                  <a:pt x="116" y="105"/>
                </a:lnTo>
                <a:lnTo>
                  <a:pt x="116" y="18"/>
                </a:lnTo>
                <a:lnTo>
                  <a:pt x="116" y="30"/>
                </a:lnTo>
                <a:lnTo>
                  <a:pt x="120" y="27"/>
                </a:lnTo>
                <a:lnTo>
                  <a:pt x="120" y="36"/>
                </a:lnTo>
                <a:lnTo>
                  <a:pt x="120" y="33"/>
                </a:lnTo>
                <a:lnTo>
                  <a:pt x="124" y="30"/>
                </a:lnTo>
                <a:lnTo>
                  <a:pt x="124" y="33"/>
                </a:lnTo>
                <a:lnTo>
                  <a:pt x="124" y="23"/>
                </a:lnTo>
                <a:lnTo>
                  <a:pt x="127" y="35"/>
                </a:lnTo>
                <a:lnTo>
                  <a:pt x="127" y="26"/>
                </a:lnTo>
                <a:lnTo>
                  <a:pt x="127" y="35"/>
                </a:lnTo>
                <a:lnTo>
                  <a:pt x="131" y="44"/>
                </a:lnTo>
                <a:lnTo>
                  <a:pt x="131" y="65"/>
                </a:lnTo>
                <a:lnTo>
                  <a:pt x="131" y="27"/>
                </a:lnTo>
                <a:lnTo>
                  <a:pt x="135" y="38"/>
                </a:lnTo>
                <a:lnTo>
                  <a:pt x="135" y="36"/>
                </a:lnTo>
                <a:lnTo>
                  <a:pt x="135" y="45"/>
                </a:lnTo>
                <a:lnTo>
                  <a:pt x="139" y="57"/>
                </a:lnTo>
                <a:lnTo>
                  <a:pt x="139" y="30"/>
                </a:lnTo>
                <a:lnTo>
                  <a:pt x="142" y="35"/>
                </a:lnTo>
                <a:lnTo>
                  <a:pt x="142" y="36"/>
                </a:lnTo>
                <a:lnTo>
                  <a:pt x="142" y="20"/>
                </a:lnTo>
                <a:lnTo>
                  <a:pt x="146" y="21"/>
                </a:lnTo>
                <a:lnTo>
                  <a:pt x="146" y="39"/>
                </a:lnTo>
                <a:lnTo>
                  <a:pt x="150" y="54"/>
                </a:lnTo>
                <a:lnTo>
                  <a:pt x="150" y="36"/>
                </a:lnTo>
                <a:lnTo>
                  <a:pt x="150" y="50"/>
                </a:lnTo>
                <a:lnTo>
                  <a:pt x="154" y="54"/>
                </a:lnTo>
                <a:lnTo>
                  <a:pt x="154" y="71"/>
                </a:lnTo>
                <a:lnTo>
                  <a:pt x="154" y="69"/>
                </a:lnTo>
                <a:lnTo>
                  <a:pt x="157" y="65"/>
                </a:lnTo>
                <a:lnTo>
                  <a:pt x="157" y="33"/>
                </a:lnTo>
                <a:lnTo>
                  <a:pt x="157" y="45"/>
                </a:lnTo>
                <a:lnTo>
                  <a:pt x="161" y="42"/>
                </a:lnTo>
                <a:lnTo>
                  <a:pt x="161" y="47"/>
                </a:lnTo>
                <a:lnTo>
                  <a:pt x="161" y="33"/>
                </a:lnTo>
                <a:lnTo>
                  <a:pt x="161" y="35"/>
                </a:lnTo>
                <a:lnTo>
                  <a:pt x="165" y="47"/>
                </a:lnTo>
                <a:lnTo>
                  <a:pt x="165" y="35"/>
                </a:lnTo>
                <a:lnTo>
                  <a:pt x="165" y="53"/>
                </a:lnTo>
                <a:lnTo>
                  <a:pt x="169" y="65"/>
                </a:lnTo>
                <a:lnTo>
                  <a:pt x="169" y="74"/>
                </a:lnTo>
                <a:lnTo>
                  <a:pt x="169" y="50"/>
                </a:lnTo>
                <a:lnTo>
                  <a:pt x="169" y="53"/>
                </a:lnTo>
                <a:lnTo>
                  <a:pt x="172" y="60"/>
                </a:lnTo>
                <a:lnTo>
                  <a:pt x="172" y="77"/>
                </a:lnTo>
                <a:lnTo>
                  <a:pt x="172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3454400" y="1816100"/>
            <a:ext cx="268288" cy="228600"/>
          </a:xfrm>
          <a:custGeom>
            <a:avLst/>
            <a:gdLst/>
            <a:ahLst/>
            <a:cxnLst>
              <a:cxn ang="0">
                <a:pos x="4" y="36"/>
              </a:cxn>
              <a:cxn ang="0">
                <a:pos x="8" y="36"/>
              </a:cxn>
              <a:cxn ang="0">
                <a:pos x="12" y="51"/>
              </a:cxn>
              <a:cxn ang="0">
                <a:pos x="15" y="32"/>
              </a:cxn>
              <a:cxn ang="0">
                <a:pos x="19" y="32"/>
              </a:cxn>
              <a:cxn ang="0">
                <a:pos x="23" y="48"/>
              </a:cxn>
              <a:cxn ang="0">
                <a:pos x="26" y="30"/>
              </a:cxn>
              <a:cxn ang="0">
                <a:pos x="30" y="56"/>
              </a:cxn>
              <a:cxn ang="0">
                <a:pos x="34" y="83"/>
              </a:cxn>
              <a:cxn ang="0">
                <a:pos x="38" y="123"/>
              </a:cxn>
              <a:cxn ang="0">
                <a:pos x="41" y="108"/>
              </a:cxn>
              <a:cxn ang="0">
                <a:pos x="45" y="86"/>
              </a:cxn>
              <a:cxn ang="0">
                <a:pos x="49" y="75"/>
              </a:cxn>
              <a:cxn ang="0">
                <a:pos x="53" y="83"/>
              </a:cxn>
              <a:cxn ang="0">
                <a:pos x="56" y="96"/>
              </a:cxn>
              <a:cxn ang="0">
                <a:pos x="60" y="92"/>
              </a:cxn>
              <a:cxn ang="0">
                <a:pos x="64" y="114"/>
              </a:cxn>
              <a:cxn ang="0">
                <a:pos x="68" y="134"/>
              </a:cxn>
              <a:cxn ang="0">
                <a:pos x="75" y="144"/>
              </a:cxn>
              <a:cxn ang="0">
                <a:pos x="79" y="131"/>
              </a:cxn>
              <a:cxn ang="0">
                <a:pos x="83" y="35"/>
              </a:cxn>
              <a:cxn ang="0">
                <a:pos x="86" y="24"/>
              </a:cxn>
              <a:cxn ang="0">
                <a:pos x="90" y="20"/>
              </a:cxn>
              <a:cxn ang="0">
                <a:pos x="94" y="18"/>
              </a:cxn>
              <a:cxn ang="0">
                <a:pos x="101" y="9"/>
              </a:cxn>
              <a:cxn ang="0">
                <a:pos x="105" y="23"/>
              </a:cxn>
              <a:cxn ang="0">
                <a:pos x="109" y="75"/>
              </a:cxn>
              <a:cxn ang="0">
                <a:pos x="113" y="59"/>
              </a:cxn>
              <a:cxn ang="0">
                <a:pos x="116" y="51"/>
              </a:cxn>
              <a:cxn ang="0">
                <a:pos x="120" y="24"/>
              </a:cxn>
              <a:cxn ang="0">
                <a:pos x="124" y="44"/>
              </a:cxn>
              <a:cxn ang="0">
                <a:pos x="128" y="17"/>
              </a:cxn>
              <a:cxn ang="0">
                <a:pos x="131" y="27"/>
              </a:cxn>
              <a:cxn ang="0">
                <a:pos x="135" y="53"/>
              </a:cxn>
              <a:cxn ang="0">
                <a:pos x="139" y="45"/>
              </a:cxn>
              <a:cxn ang="0">
                <a:pos x="146" y="101"/>
              </a:cxn>
              <a:cxn ang="0">
                <a:pos x="150" y="12"/>
              </a:cxn>
              <a:cxn ang="0">
                <a:pos x="154" y="77"/>
              </a:cxn>
              <a:cxn ang="0">
                <a:pos x="158" y="60"/>
              </a:cxn>
              <a:cxn ang="0">
                <a:pos x="161" y="60"/>
              </a:cxn>
              <a:cxn ang="0">
                <a:pos x="165" y="74"/>
              </a:cxn>
              <a:cxn ang="0">
                <a:pos x="169" y="72"/>
              </a:cxn>
            </a:cxnLst>
            <a:rect l="0" t="0" r="r" b="b"/>
            <a:pathLst>
              <a:path w="169" h="144">
                <a:moveTo>
                  <a:pt x="0" y="60"/>
                </a:moveTo>
                <a:lnTo>
                  <a:pt x="4" y="57"/>
                </a:lnTo>
                <a:lnTo>
                  <a:pt x="4" y="36"/>
                </a:lnTo>
                <a:lnTo>
                  <a:pt x="4" y="38"/>
                </a:lnTo>
                <a:lnTo>
                  <a:pt x="8" y="41"/>
                </a:lnTo>
                <a:lnTo>
                  <a:pt x="8" y="36"/>
                </a:lnTo>
                <a:lnTo>
                  <a:pt x="8" y="45"/>
                </a:lnTo>
                <a:lnTo>
                  <a:pt x="12" y="48"/>
                </a:lnTo>
                <a:lnTo>
                  <a:pt x="12" y="51"/>
                </a:lnTo>
                <a:lnTo>
                  <a:pt x="12" y="26"/>
                </a:lnTo>
                <a:lnTo>
                  <a:pt x="12" y="30"/>
                </a:lnTo>
                <a:lnTo>
                  <a:pt x="15" y="32"/>
                </a:lnTo>
                <a:lnTo>
                  <a:pt x="15" y="35"/>
                </a:lnTo>
                <a:lnTo>
                  <a:pt x="15" y="30"/>
                </a:lnTo>
                <a:lnTo>
                  <a:pt x="19" y="32"/>
                </a:lnTo>
                <a:lnTo>
                  <a:pt x="19" y="32"/>
                </a:lnTo>
                <a:lnTo>
                  <a:pt x="19" y="51"/>
                </a:lnTo>
                <a:lnTo>
                  <a:pt x="23" y="48"/>
                </a:lnTo>
                <a:lnTo>
                  <a:pt x="23" y="50"/>
                </a:lnTo>
                <a:lnTo>
                  <a:pt x="23" y="30"/>
                </a:lnTo>
                <a:lnTo>
                  <a:pt x="26" y="30"/>
                </a:lnTo>
                <a:lnTo>
                  <a:pt x="26" y="66"/>
                </a:lnTo>
                <a:lnTo>
                  <a:pt x="26" y="59"/>
                </a:lnTo>
                <a:lnTo>
                  <a:pt x="30" y="56"/>
                </a:lnTo>
                <a:lnTo>
                  <a:pt x="30" y="78"/>
                </a:lnTo>
                <a:lnTo>
                  <a:pt x="30" y="74"/>
                </a:lnTo>
                <a:lnTo>
                  <a:pt x="34" y="83"/>
                </a:lnTo>
                <a:lnTo>
                  <a:pt x="34" y="117"/>
                </a:lnTo>
                <a:lnTo>
                  <a:pt x="38" y="120"/>
                </a:lnTo>
                <a:lnTo>
                  <a:pt x="38" y="123"/>
                </a:lnTo>
                <a:lnTo>
                  <a:pt x="38" y="120"/>
                </a:lnTo>
                <a:lnTo>
                  <a:pt x="38" y="122"/>
                </a:lnTo>
                <a:lnTo>
                  <a:pt x="41" y="108"/>
                </a:lnTo>
                <a:lnTo>
                  <a:pt x="41" y="83"/>
                </a:lnTo>
                <a:lnTo>
                  <a:pt x="41" y="87"/>
                </a:lnTo>
                <a:lnTo>
                  <a:pt x="45" y="86"/>
                </a:lnTo>
                <a:lnTo>
                  <a:pt x="45" y="72"/>
                </a:lnTo>
                <a:lnTo>
                  <a:pt x="49" y="80"/>
                </a:lnTo>
                <a:lnTo>
                  <a:pt x="49" y="75"/>
                </a:lnTo>
                <a:lnTo>
                  <a:pt x="49" y="86"/>
                </a:lnTo>
                <a:lnTo>
                  <a:pt x="53" y="74"/>
                </a:lnTo>
                <a:lnTo>
                  <a:pt x="53" y="83"/>
                </a:lnTo>
                <a:lnTo>
                  <a:pt x="53" y="75"/>
                </a:lnTo>
                <a:lnTo>
                  <a:pt x="56" y="86"/>
                </a:lnTo>
                <a:lnTo>
                  <a:pt x="56" y="96"/>
                </a:lnTo>
                <a:lnTo>
                  <a:pt x="60" y="92"/>
                </a:lnTo>
                <a:lnTo>
                  <a:pt x="60" y="99"/>
                </a:lnTo>
                <a:lnTo>
                  <a:pt x="60" y="92"/>
                </a:lnTo>
                <a:lnTo>
                  <a:pt x="64" y="98"/>
                </a:lnTo>
                <a:lnTo>
                  <a:pt x="64" y="95"/>
                </a:lnTo>
                <a:lnTo>
                  <a:pt x="64" y="114"/>
                </a:lnTo>
                <a:lnTo>
                  <a:pt x="68" y="116"/>
                </a:lnTo>
                <a:lnTo>
                  <a:pt x="68" y="138"/>
                </a:lnTo>
                <a:lnTo>
                  <a:pt x="68" y="134"/>
                </a:lnTo>
                <a:lnTo>
                  <a:pt x="71" y="132"/>
                </a:lnTo>
                <a:lnTo>
                  <a:pt x="71" y="140"/>
                </a:lnTo>
                <a:lnTo>
                  <a:pt x="75" y="144"/>
                </a:lnTo>
                <a:lnTo>
                  <a:pt x="75" y="102"/>
                </a:lnTo>
                <a:lnTo>
                  <a:pt x="79" y="125"/>
                </a:lnTo>
                <a:lnTo>
                  <a:pt x="79" y="131"/>
                </a:lnTo>
                <a:lnTo>
                  <a:pt x="79" y="65"/>
                </a:lnTo>
                <a:lnTo>
                  <a:pt x="83" y="54"/>
                </a:lnTo>
                <a:lnTo>
                  <a:pt x="83" y="35"/>
                </a:lnTo>
                <a:lnTo>
                  <a:pt x="86" y="35"/>
                </a:lnTo>
                <a:lnTo>
                  <a:pt x="86" y="57"/>
                </a:lnTo>
                <a:lnTo>
                  <a:pt x="86" y="24"/>
                </a:lnTo>
                <a:lnTo>
                  <a:pt x="90" y="14"/>
                </a:lnTo>
                <a:lnTo>
                  <a:pt x="90" y="12"/>
                </a:lnTo>
                <a:lnTo>
                  <a:pt x="90" y="20"/>
                </a:lnTo>
                <a:lnTo>
                  <a:pt x="94" y="15"/>
                </a:lnTo>
                <a:lnTo>
                  <a:pt x="94" y="27"/>
                </a:lnTo>
                <a:lnTo>
                  <a:pt x="94" y="18"/>
                </a:lnTo>
                <a:lnTo>
                  <a:pt x="98" y="14"/>
                </a:lnTo>
                <a:lnTo>
                  <a:pt x="98" y="0"/>
                </a:lnTo>
                <a:lnTo>
                  <a:pt x="101" y="9"/>
                </a:lnTo>
                <a:lnTo>
                  <a:pt x="101" y="3"/>
                </a:lnTo>
                <a:lnTo>
                  <a:pt x="101" y="24"/>
                </a:lnTo>
                <a:lnTo>
                  <a:pt x="105" y="23"/>
                </a:lnTo>
                <a:lnTo>
                  <a:pt x="105" y="65"/>
                </a:lnTo>
                <a:lnTo>
                  <a:pt x="109" y="62"/>
                </a:lnTo>
                <a:lnTo>
                  <a:pt x="109" y="75"/>
                </a:lnTo>
                <a:lnTo>
                  <a:pt x="109" y="60"/>
                </a:lnTo>
                <a:lnTo>
                  <a:pt x="113" y="50"/>
                </a:lnTo>
                <a:lnTo>
                  <a:pt x="113" y="59"/>
                </a:lnTo>
                <a:lnTo>
                  <a:pt x="113" y="20"/>
                </a:lnTo>
                <a:lnTo>
                  <a:pt x="113" y="23"/>
                </a:lnTo>
                <a:lnTo>
                  <a:pt x="116" y="51"/>
                </a:lnTo>
                <a:lnTo>
                  <a:pt x="116" y="89"/>
                </a:lnTo>
                <a:lnTo>
                  <a:pt x="116" y="54"/>
                </a:lnTo>
                <a:lnTo>
                  <a:pt x="120" y="24"/>
                </a:lnTo>
                <a:lnTo>
                  <a:pt x="120" y="11"/>
                </a:lnTo>
                <a:lnTo>
                  <a:pt x="120" y="27"/>
                </a:lnTo>
                <a:lnTo>
                  <a:pt x="124" y="44"/>
                </a:lnTo>
                <a:lnTo>
                  <a:pt x="124" y="69"/>
                </a:lnTo>
                <a:lnTo>
                  <a:pt x="128" y="63"/>
                </a:lnTo>
                <a:lnTo>
                  <a:pt x="128" y="17"/>
                </a:lnTo>
                <a:lnTo>
                  <a:pt x="128" y="27"/>
                </a:lnTo>
                <a:lnTo>
                  <a:pt x="131" y="14"/>
                </a:lnTo>
                <a:lnTo>
                  <a:pt x="131" y="27"/>
                </a:lnTo>
                <a:lnTo>
                  <a:pt x="131" y="24"/>
                </a:lnTo>
                <a:lnTo>
                  <a:pt x="135" y="26"/>
                </a:lnTo>
                <a:lnTo>
                  <a:pt x="135" y="53"/>
                </a:lnTo>
                <a:lnTo>
                  <a:pt x="135" y="39"/>
                </a:lnTo>
                <a:lnTo>
                  <a:pt x="139" y="27"/>
                </a:lnTo>
                <a:lnTo>
                  <a:pt x="139" y="45"/>
                </a:lnTo>
                <a:lnTo>
                  <a:pt x="143" y="42"/>
                </a:lnTo>
                <a:lnTo>
                  <a:pt x="143" y="105"/>
                </a:lnTo>
                <a:lnTo>
                  <a:pt x="146" y="101"/>
                </a:lnTo>
                <a:lnTo>
                  <a:pt x="146" y="41"/>
                </a:lnTo>
                <a:lnTo>
                  <a:pt x="150" y="27"/>
                </a:lnTo>
                <a:lnTo>
                  <a:pt x="150" y="12"/>
                </a:lnTo>
                <a:lnTo>
                  <a:pt x="150" y="27"/>
                </a:lnTo>
                <a:lnTo>
                  <a:pt x="154" y="30"/>
                </a:lnTo>
                <a:lnTo>
                  <a:pt x="154" y="77"/>
                </a:lnTo>
                <a:lnTo>
                  <a:pt x="154" y="75"/>
                </a:lnTo>
                <a:lnTo>
                  <a:pt x="158" y="80"/>
                </a:lnTo>
                <a:lnTo>
                  <a:pt x="158" y="60"/>
                </a:lnTo>
                <a:lnTo>
                  <a:pt x="158" y="72"/>
                </a:lnTo>
                <a:lnTo>
                  <a:pt x="161" y="68"/>
                </a:lnTo>
                <a:lnTo>
                  <a:pt x="161" y="60"/>
                </a:lnTo>
                <a:lnTo>
                  <a:pt x="161" y="72"/>
                </a:lnTo>
                <a:lnTo>
                  <a:pt x="165" y="69"/>
                </a:lnTo>
                <a:lnTo>
                  <a:pt x="165" y="74"/>
                </a:lnTo>
                <a:lnTo>
                  <a:pt x="165" y="62"/>
                </a:lnTo>
                <a:lnTo>
                  <a:pt x="169" y="69"/>
                </a:lnTo>
                <a:lnTo>
                  <a:pt x="169" y="72"/>
                </a:lnTo>
                <a:lnTo>
                  <a:pt x="169" y="60"/>
                </a:lnTo>
                <a:lnTo>
                  <a:pt x="169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3722688" y="1797050"/>
            <a:ext cx="261938" cy="238125"/>
          </a:xfrm>
          <a:custGeom>
            <a:avLst/>
            <a:gdLst/>
            <a:ahLst/>
            <a:cxnLst>
              <a:cxn ang="0">
                <a:pos x="4" y="77"/>
              </a:cxn>
              <a:cxn ang="0">
                <a:pos x="7" y="96"/>
              </a:cxn>
              <a:cxn ang="0">
                <a:pos x="11" y="123"/>
              </a:cxn>
              <a:cxn ang="0">
                <a:pos x="19" y="150"/>
              </a:cxn>
              <a:cxn ang="0">
                <a:pos x="22" y="135"/>
              </a:cxn>
              <a:cxn ang="0">
                <a:pos x="22" y="140"/>
              </a:cxn>
              <a:cxn ang="0">
                <a:pos x="26" y="95"/>
              </a:cxn>
              <a:cxn ang="0">
                <a:pos x="30" y="86"/>
              </a:cxn>
              <a:cxn ang="0">
                <a:pos x="34" y="86"/>
              </a:cxn>
              <a:cxn ang="0">
                <a:pos x="41" y="93"/>
              </a:cxn>
              <a:cxn ang="0">
                <a:pos x="45" y="138"/>
              </a:cxn>
              <a:cxn ang="0">
                <a:pos x="45" y="144"/>
              </a:cxn>
              <a:cxn ang="0">
                <a:pos x="52" y="32"/>
              </a:cxn>
              <a:cxn ang="0">
                <a:pos x="52" y="80"/>
              </a:cxn>
              <a:cxn ang="0">
                <a:pos x="56" y="30"/>
              </a:cxn>
              <a:cxn ang="0">
                <a:pos x="60" y="35"/>
              </a:cxn>
              <a:cxn ang="0">
                <a:pos x="64" y="20"/>
              </a:cxn>
              <a:cxn ang="0">
                <a:pos x="71" y="6"/>
              </a:cxn>
              <a:cxn ang="0">
                <a:pos x="75" y="9"/>
              </a:cxn>
              <a:cxn ang="0">
                <a:pos x="75" y="14"/>
              </a:cxn>
              <a:cxn ang="0">
                <a:pos x="79" y="3"/>
              </a:cxn>
              <a:cxn ang="0">
                <a:pos x="82" y="6"/>
              </a:cxn>
              <a:cxn ang="0">
                <a:pos x="86" y="15"/>
              </a:cxn>
              <a:cxn ang="0">
                <a:pos x="90" y="65"/>
              </a:cxn>
              <a:cxn ang="0">
                <a:pos x="94" y="38"/>
              </a:cxn>
              <a:cxn ang="0">
                <a:pos x="97" y="29"/>
              </a:cxn>
              <a:cxn ang="0">
                <a:pos x="101" y="14"/>
              </a:cxn>
              <a:cxn ang="0">
                <a:pos x="105" y="32"/>
              </a:cxn>
              <a:cxn ang="0">
                <a:pos x="112" y="78"/>
              </a:cxn>
              <a:cxn ang="0">
                <a:pos x="116" y="44"/>
              </a:cxn>
              <a:cxn ang="0">
                <a:pos x="120" y="33"/>
              </a:cxn>
              <a:cxn ang="0">
                <a:pos x="124" y="68"/>
              </a:cxn>
              <a:cxn ang="0">
                <a:pos x="127" y="119"/>
              </a:cxn>
              <a:cxn ang="0">
                <a:pos x="131" y="96"/>
              </a:cxn>
              <a:cxn ang="0">
                <a:pos x="135" y="9"/>
              </a:cxn>
              <a:cxn ang="0">
                <a:pos x="139" y="14"/>
              </a:cxn>
              <a:cxn ang="0">
                <a:pos x="142" y="62"/>
              </a:cxn>
              <a:cxn ang="0">
                <a:pos x="146" y="102"/>
              </a:cxn>
              <a:cxn ang="0">
                <a:pos x="154" y="71"/>
              </a:cxn>
              <a:cxn ang="0">
                <a:pos x="157" y="83"/>
              </a:cxn>
              <a:cxn ang="0">
                <a:pos x="157" y="86"/>
              </a:cxn>
              <a:cxn ang="0">
                <a:pos x="165" y="56"/>
              </a:cxn>
            </a:cxnLst>
            <a:rect l="0" t="0" r="r" b="b"/>
            <a:pathLst>
              <a:path w="165" h="150">
                <a:moveTo>
                  <a:pt x="0" y="75"/>
                </a:moveTo>
                <a:lnTo>
                  <a:pt x="4" y="69"/>
                </a:lnTo>
                <a:lnTo>
                  <a:pt x="4" y="77"/>
                </a:lnTo>
                <a:lnTo>
                  <a:pt x="4" y="75"/>
                </a:lnTo>
                <a:lnTo>
                  <a:pt x="7" y="72"/>
                </a:lnTo>
                <a:lnTo>
                  <a:pt x="7" y="96"/>
                </a:lnTo>
                <a:lnTo>
                  <a:pt x="11" y="102"/>
                </a:lnTo>
                <a:lnTo>
                  <a:pt x="11" y="95"/>
                </a:lnTo>
                <a:lnTo>
                  <a:pt x="11" y="123"/>
                </a:lnTo>
                <a:lnTo>
                  <a:pt x="15" y="123"/>
                </a:lnTo>
                <a:lnTo>
                  <a:pt x="15" y="144"/>
                </a:lnTo>
                <a:lnTo>
                  <a:pt x="19" y="150"/>
                </a:lnTo>
                <a:lnTo>
                  <a:pt x="19" y="110"/>
                </a:lnTo>
                <a:lnTo>
                  <a:pt x="19" y="143"/>
                </a:lnTo>
                <a:lnTo>
                  <a:pt x="22" y="135"/>
                </a:lnTo>
                <a:lnTo>
                  <a:pt x="22" y="141"/>
                </a:lnTo>
                <a:lnTo>
                  <a:pt x="22" y="116"/>
                </a:lnTo>
                <a:lnTo>
                  <a:pt x="22" y="140"/>
                </a:lnTo>
                <a:lnTo>
                  <a:pt x="26" y="143"/>
                </a:lnTo>
                <a:lnTo>
                  <a:pt x="26" y="147"/>
                </a:lnTo>
                <a:lnTo>
                  <a:pt x="26" y="95"/>
                </a:lnTo>
                <a:lnTo>
                  <a:pt x="30" y="102"/>
                </a:lnTo>
                <a:lnTo>
                  <a:pt x="30" y="83"/>
                </a:lnTo>
                <a:lnTo>
                  <a:pt x="30" y="86"/>
                </a:lnTo>
                <a:lnTo>
                  <a:pt x="34" y="87"/>
                </a:lnTo>
                <a:lnTo>
                  <a:pt x="34" y="96"/>
                </a:lnTo>
                <a:lnTo>
                  <a:pt x="34" y="86"/>
                </a:lnTo>
                <a:lnTo>
                  <a:pt x="37" y="81"/>
                </a:lnTo>
                <a:lnTo>
                  <a:pt x="37" y="98"/>
                </a:lnTo>
                <a:lnTo>
                  <a:pt x="41" y="93"/>
                </a:lnTo>
                <a:lnTo>
                  <a:pt x="41" y="86"/>
                </a:lnTo>
                <a:lnTo>
                  <a:pt x="41" y="114"/>
                </a:lnTo>
                <a:lnTo>
                  <a:pt x="45" y="138"/>
                </a:lnTo>
                <a:lnTo>
                  <a:pt x="45" y="146"/>
                </a:lnTo>
                <a:lnTo>
                  <a:pt x="45" y="137"/>
                </a:lnTo>
                <a:lnTo>
                  <a:pt x="45" y="144"/>
                </a:lnTo>
                <a:lnTo>
                  <a:pt x="49" y="146"/>
                </a:lnTo>
                <a:lnTo>
                  <a:pt x="49" y="29"/>
                </a:lnTo>
                <a:lnTo>
                  <a:pt x="52" y="32"/>
                </a:lnTo>
                <a:lnTo>
                  <a:pt x="52" y="80"/>
                </a:lnTo>
                <a:lnTo>
                  <a:pt x="52" y="23"/>
                </a:lnTo>
                <a:lnTo>
                  <a:pt x="52" y="80"/>
                </a:lnTo>
                <a:lnTo>
                  <a:pt x="56" y="57"/>
                </a:lnTo>
                <a:lnTo>
                  <a:pt x="56" y="27"/>
                </a:lnTo>
                <a:lnTo>
                  <a:pt x="56" y="30"/>
                </a:lnTo>
                <a:lnTo>
                  <a:pt x="60" y="36"/>
                </a:lnTo>
                <a:lnTo>
                  <a:pt x="60" y="69"/>
                </a:lnTo>
                <a:lnTo>
                  <a:pt x="60" y="35"/>
                </a:lnTo>
                <a:lnTo>
                  <a:pt x="60" y="66"/>
                </a:lnTo>
                <a:lnTo>
                  <a:pt x="64" y="57"/>
                </a:lnTo>
                <a:lnTo>
                  <a:pt x="64" y="20"/>
                </a:lnTo>
                <a:lnTo>
                  <a:pt x="67" y="26"/>
                </a:lnTo>
                <a:lnTo>
                  <a:pt x="67" y="11"/>
                </a:lnTo>
                <a:lnTo>
                  <a:pt x="71" y="6"/>
                </a:lnTo>
                <a:lnTo>
                  <a:pt x="71" y="17"/>
                </a:lnTo>
                <a:lnTo>
                  <a:pt x="71" y="9"/>
                </a:lnTo>
                <a:lnTo>
                  <a:pt x="75" y="9"/>
                </a:lnTo>
                <a:lnTo>
                  <a:pt x="75" y="15"/>
                </a:lnTo>
                <a:lnTo>
                  <a:pt x="75" y="0"/>
                </a:lnTo>
                <a:lnTo>
                  <a:pt x="75" y="14"/>
                </a:lnTo>
                <a:lnTo>
                  <a:pt x="79" y="14"/>
                </a:lnTo>
                <a:lnTo>
                  <a:pt x="79" y="17"/>
                </a:lnTo>
                <a:lnTo>
                  <a:pt x="79" y="3"/>
                </a:lnTo>
                <a:lnTo>
                  <a:pt x="79" y="12"/>
                </a:lnTo>
                <a:lnTo>
                  <a:pt x="82" y="8"/>
                </a:lnTo>
                <a:lnTo>
                  <a:pt x="82" y="6"/>
                </a:lnTo>
                <a:lnTo>
                  <a:pt x="82" y="24"/>
                </a:lnTo>
                <a:lnTo>
                  <a:pt x="86" y="17"/>
                </a:lnTo>
                <a:lnTo>
                  <a:pt x="86" y="15"/>
                </a:lnTo>
                <a:lnTo>
                  <a:pt x="86" y="26"/>
                </a:lnTo>
                <a:lnTo>
                  <a:pt x="90" y="17"/>
                </a:lnTo>
                <a:lnTo>
                  <a:pt x="90" y="65"/>
                </a:lnTo>
                <a:lnTo>
                  <a:pt x="94" y="60"/>
                </a:lnTo>
                <a:lnTo>
                  <a:pt x="94" y="71"/>
                </a:lnTo>
                <a:lnTo>
                  <a:pt x="94" y="38"/>
                </a:lnTo>
                <a:lnTo>
                  <a:pt x="94" y="50"/>
                </a:lnTo>
                <a:lnTo>
                  <a:pt x="97" y="54"/>
                </a:lnTo>
                <a:lnTo>
                  <a:pt x="97" y="29"/>
                </a:lnTo>
                <a:lnTo>
                  <a:pt x="101" y="23"/>
                </a:lnTo>
                <a:lnTo>
                  <a:pt x="101" y="9"/>
                </a:lnTo>
                <a:lnTo>
                  <a:pt x="101" y="14"/>
                </a:lnTo>
                <a:lnTo>
                  <a:pt x="105" y="18"/>
                </a:lnTo>
                <a:lnTo>
                  <a:pt x="105" y="11"/>
                </a:lnTo>
                <a:lnTo>
                  <a:pt x="105" y="32"/>
                </a:lnTo>
                <a:lnTo>
                  <a:pt x="109" y="27"/>
                </a:lnTo>
                <a:lnTo>
                  <a:pt x="109" y="81"/>
                </a:lnTo>
                <a:lnTo>
                  <a:pt x="112" y="78"/>
                </a:lnTo>
                <a:lnTo>
                  <a:pt x="112" y="26"/>
                </a:lnTo>
                <a:lnTo>
                  <a:pt x="112" y="38"/>
                </a:lnTo>
                <a:lnTo>
                  <a:pt x="116" y="44"/>
                </a:lnTo>
                <a:lnTo>
                  <a:pt x="116" y="48"/>
                </a:lnTo>
                <a:lnTo>
                  <a:pt x="116" y="36"/>
                </a:lnTo>
                <a:lnTo>
                  <a:pt x="120" y="33"/>
                </a:lnTo>
                <a:lnTo>
                  <a:pt x="120" y="65"/>
                </a:lnTo>
                <a:lnTo>
                  <a:pt x="124" y="71"/>
                </a:lnTo>
                <a:lnTo>
                  <a:pt x="124" y="68"/>
                </a:lnTo>
                <a:lnTo>
                  <a:pt x="124" y="111"/>
                </a:lnTo>
                <a:lnTo>
                  <a:pt x="127" y="117"/>
                </a:lnTo>
                <a:lnTo>
                  <a:pt x="127" y="119"/>
                </a:lnTo>
                <a:lnTo>
                  <a:pt x="127" y="99"/>
                </a:lnTo>
                <a:lnTo>
                  <a:pt x="127" y="107"/>
                </a:lnTo>
                <a:lnTo>
                  <a:pt x="131" y="96"/>
                </a:lnTo>
                <a:lnTo>
                  <a:pt x="131" y="74"/>
                </a:lnTo>
                <a:lnTo>
                  <a:pt x="135" y="72"/>
                </a:lnTo>
                <a:lnTo>
                  <a:pt x="135" y="9"/>
                </a:lnTo>
                <a:lnTo>
                  <a:pt x="139" y="17"/>
                </a:lnTo>
                <a:lnTo>
                  <a:pt x="139" y="29"/>
                </a:lnTo>
                <a:lnTo>
                  <a:pt x="139" y="14"/>
                </a:lnTo>
                <a:lnTo>
                  <a:pt x="139" y="21"/>
                </a:lnTo>
                <a:lnTo>
                  <a:pt x="142" y="24"/>
                </a:lnTo>
                <a:lnTo>
                  <a:pt x="142" y="62"/>
                </a:lnTo>
                <a:lnTo>
                  <a:pt x="146" y="90"/>
                </a:lnTo>
                <a:lnTo>
                  <a:pt x="146" y="117"/>
                </a:lnTo>
                <a:lnTo>
                  <a:pt x="146" y="102"/>
                </a:lnTo>
                <a:lnTo>
                  <a:pt x="150" y="98"/>
                </a:lnTo>
                <a:lnTo>
                  <a:pt x="150" y="71"/>
                </a:lnTo>
                <a:lnTo>
                  <a:pt x="154" y="71"/>
                </a:lnTo>
                <a:lnTo>
                  <a:pt x="154" y="69"/>
                </a:lnTo>
                <a:lnTo>
                  <a:pt x="154" y="77"/>
                </a:lnTo>
                <a:lnTo>
                  <a:pt x="157" y="83"/>
                </a:lnTo>
                <a:lnTo>
                  <a:pt x="157" y="87"/>
                </a:lnTo>
                <a:lnTo>
                  <a:pt x="157" y="75"/>
                </a:lnTo>
                <a:lnTo>
                  <a:pt x="157" y="86"/>
                </a:lnTo>
                <a:lnTo>
                  <a:pt x="161" y="84"/>
                </a:lnTo>
                <a:lnTo>
                  <a:pt x="161" y="65"/>
                </a:lnTo>
                <a:lnTo>
                  <a:pt x="165" y="56"/>
                </a:lnTo>
                <a:lnTo>
                  <a:pt x="165" y="47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0" name="Freeform 76"/>
          <p:cNvSpPr>
            <a:spLocks/>
          </p:cNvSpPr>
          <p:nvPr/>
        </p:nvSpPr>
        <p:spPr bwMode="auto">
          <a:xfrm>
            <a:off x="3984625" y="1820862"/>
            <a:ext cx="261938" cy="204788"/>
          </a:xfrm>
          <a:custGeom>
            <a:avLst/>
            <a:gdLst/>
            <a:ahLst/>
            <a:cxnLst>
              <a:cxn ang="0">
                <a:pos x="4" y="66"/>
              </a:cxn>
              <a:cxn ang="0">
                <a:pos x="7" y="81"/>
              </a:cxn>
              <a:cxn ang="0">
                <a:pos x="11" y="18"/>
              </a:cxn>
              <a:cxn ang="0">
                <a:pos x="15" y="80"/>
              </a:cxn>
              <a:cxn ang="0">
                <a:pos x="19" y="17"/>
              </a:cxn>
              <a:cxn ang="0">
                <a:pos x="22" y="0"/>
              </a:cxn>
              <a:cxn ang="0">
                <a:pos x="26" y="57"/>
              </a:cxn>
              <a:cxn ang="0">
                <a:pos x="30" y="71"/>
              </a:cxn>
              <a:cxn ang="0">
                <a:pos x="33" y="30"/>
              </a:cxn>
              <a:cxn ang="0">
                <a:pos x="37" y="30"/>
              </a:cxn>
              <a:cxn ang="0">
                <a:pos x="41" y="33"/>
              </a:cxn>
              <a:cxn ang="0">
                <a:pos x="45" y="57"/>
              </a:cxn>
              <a:cxn ang="0">
                <a:pos x="48" y="33"/>
              </a:cxn>
              <a:cxn ang="0">
                <a:pos x="52" y="63"/>
              </a:cxn>
              <a:cxn ang="0">
                <a:pos x="56" y="30"/>
              </a:cxn>
              <a:cxn ang="0">
                <a:pos x="60" y="26"/>
              </a:cxn>
              <a:cxn ang="0">
                <a:pos x="63" y="44"/>
              </a:cxn>
              <a:cxn ang="0">
                <a:pos x="67" y="65"/>
              </a:cxn>
              <a:cxn ang="0">
                <a:pos x="71" y="59"/>
              </a:cxn>
              <a:cxn ang="0">
                <a:pos x="75" y="80"/>
              </a:cxn>
              <a:cxn ang="0">
                <a:pos x="82" y="42"/>
              </a:cxn>
              <a:cxn ang="0">
                <a:pos x="86" y="27"/>
              </a:cxn>
              <a:cxn ang="0">
                <a:pos x="90" y="24"/>
              </a:cxn>
              <a:cxn ang="0">
                <a:pos x="90" y="21"/>
              </a:cxn>
              <a:cxn ang="0">
                <a:pos x="93" y="23"/>
              </a:cxn>
              <a:cxn ang="0">
                <a:pos x="97" y="66"/>
              </a:cxn>
              <a:cxn ang="0">
                <a:pos x="105" y="105"/>
              </a:cxn>
              <a:cxn ang="0">
                <a:pos x="108" y="98"/>
              </a:cxn>
              <a:cxn ang="0">
                <a:pos x="112" y="87"/>
              </a:cxn>
              <a:cxn ang="0">
                <a:pos x="116" y="99"/>
              </a:cxn>
              <a:cxn ang="0">
                <a:pos x="120" y="93"/>
              </a:cxn>
              <a:cxn ang="0">
                <a:pos x="123" y="129"/>
              </a:cxn>
              <a:cxn ang="0">
                <a:pos x="127" y="116"/>
              </a:cxn>
              <a:cxn ang="0">
                <a:pos x="131" y="113"/>
              </a:cxn>
              <a:cxn ang="0">
                <a:pos x="135" y="119"/>
              </a:cxn>
              <a:cxn ang="0">
                <a:pos x="138" y="18"/>
              </a:cxn>
              <a:cxn ang="0">
                <a:pos x="142" y="23"/>
              </a:cxn>
              <a:cxn ang="0">
                <a:pos x="146" y="44"/>
              </a:cxn>
              <a:cxn ang="0">
                <a:pos x="150" y="60"/>
              </a:cxn>
              <a:cxn ang="0">
                <a:pos x="153" y="35"/>
              </a:cxn>
              <a:cxn ang="0">
                <a:pos x="157" y="35"/>
              </a:cxn>
              <a:cxn ang="0">
                <a:pos x="161" y="35"/>
              </a:cxn>
            </a:cxnLst>
            <a:rect l="0" t="0" r="r" b="b"/>
            <a:pathLst>
              <a:path w="165" h="129">
                <a:moveTo>
                  <a:pt x="0" y="48"/>
                </a:moveTo>
                <a:lnTo>
                  <a:pt x="4" y="51"/>
                </a:lnTo>
                <a:lnTo>
                  <a:pt x="4" y="66"/>
                </a:lnTo>
                <a:lnTo>
                  <a:pt x="4" y="59"/>
                </a:lnTo>
                <a:lnTo>
                  <a:pt x="7" y="66"/>
                </a:lnTo>
                <a:lnTo>
                  <a:pt x="7" y="81"/>
                </a:lnTo>
                <a:lnTo>
                  <a:pt x="7" y="56"/>
                </a:lnTo>
                <a:lnTo>
                  <a:pt x="11" y="38"/>
                </a:lnTo>
                <a:lnTo>
                  <a:pt x="11" y="18"/>
                </a:lnTo>
                <a:lnTo>
                  <a:pt x="11" y="23"/>
                </a:lnTo>
                <a:lnTo>
                  <a:pt x="15" y="35"/>
                </a:lnTo>
                <a:lnTo>
                  <a:pt x="15" y="80"/>
                </a:lnTo>
                <a:lnTo>
                  <a:pt x="15" y="74"/>
                </a:lnTo>
                <a:lnTo>
                  <a:pt x="19" y="66"/>
                </a:lnTo>
                <a:lnTo>
                  <a:pt x="19" y="17"/>
                </a:lnTo>
                <a:lnTo>
                  <a:pt x="22" y="3"/>
                </a:lnTo>
                <a:lnTo>
                  <a:pt x="22" y="15"/>
                </a:lnTo>
                <a:lnTo>
                  <a:pt x="22" y="0"/>
                </a:lnTo>
                <a:lnTo>
                  <a:pt x="22" y="12"/>
                </a:lnTo>
                <a:lnTo>
                  <a:pt x="26" y="18"/>
                </a:lnTo>
                <a:lnTo>
                  <a:pt x="26" y="57"/>
                </a:lnTo>
                <a:lnTo>
                  <a:pt x="30" y="66"/>
                </a:lnTo>
                <a:lnTo>
                  <a:pt x="30" y="75"/>
                </a:lnTo>
                <a:lnTo>
                  <a:pt x="30" y="71"/>
                </a:lnTo>
                <a:lnTo>
                  <a:pt x="33" y="56"/>
                </a:lnTo>
                <a:lnTo>
                  <a:pt x="33" y="27"/>
                </a:lnTo>
                <a:lnTo>
                  <a:pt x="33" y="30"/>
                </a:lnTo>
                <a:lnTo>
                  <a:pt x="37" y="35"/>
                </a:lnTo>
                <a:lnTo>
                  <a:pt x="37" y="44"/>
                </a:lnTo>
                <a:lnTo>
                  <a:pt x="37" y="30"/>
                </a:lnTo>
                <a:lnTo>
                  <a:pt x="37" y="42"/>
                </a:lnTo>
                <a:lnTo>
                  <a:pt x="41" y="42"/>
                </a:lnTo>
                <a:lnTo>
                  <a:pt x="41" y="33"/>
                </a:lnTo>
                <a:lnTo>
                  <a:pt x="41" y="44"/>
                </a:lnTo>
                <a:lnTo>
                  <a:pt x="45" y="50"/>
                </a:lnTo>
                <a:lnTo>
                  <a:pt x="45" y="57"/>
                </a:lnTo>
                <a:lnTo>
                  <a:pt x="45" y="41"/>
                </a:lnTo>
                <a:lnTo>
                  <a:pt x="45" y="47"/>
                </a:lnTo>
                <a:lnTo>
                  <a:pt x="48" y="33"/>
                </a:lnTo>
                <a:lnTo>
                  <a:pt x="48" y="72"/>
                </a:lnTo>
                <a:lnTo>
                  <a:pt x="48" y="66"/>
                </a:lnTo>
                <a:lnTo>
                  <a:pt x="52" y="63"/>
                </a:lnTo>
                <a:lnTo>
                  <a:pt x="52" y="65"/>
                </a:lnTo>
                <a:lnTo>
                  <a:pt x="52" y="47"/>
                </a:lnTo>
                <a:lnTo>
                  <a:pt x="56" y="30"/>
                </a:lnTo>
                <a:lnTo>
                  <a:pt x="56" y="21"/>
                </a:lnTo>
                <a:lnTo>
                  <a:pt x="56" y="27"/>
                </a:lnTo>
                <a:lnTo>
                  <a:pt x="60" y="26"/>
                </a:lnTo>
                <a:lnTo>
                  <a:pt x="60" y="54"/>
                </a:lnTo>
                <a:lnTo>
                  <a:pt x="60" y="53"/>
                </a:lnTo>
                <a:lnTo>
                  <a:pt x="63" y="44"/>
                </a:lnTo>
                <a:lnTo>
                  <a:pt x="63" y="42"/>
                </a:lnTo>
                <a:lnTo>
                  <a:pt x="63" y="69"/>
                </a:lnTo>
                <a:lnTo>
                  <a:pt x="67" y="65"/>
                </a:lnTo>
                <a:lnTo>
                  <a:pt x="67" y="53"/>
                </a:lnTo>
                <a:lnTo>
                  <a:pt x="71" y="56"/>
                </a:lnTo>
                <a:lnTo>
                  <a:pt x="71" y="59"/>
                </a:lnTo>
                <a:lnTo>
                  <a:pt x="71" y="36"/>
                </a:lnTo>
                <a:lnTo>
                  <a:pt x="75" y="30"/>
                </a:lnTo>
                <a:lnTo>
                  <a:pt x="75" y="80"/>
                </a:lnTo>
                <a:lnTo>
                  <a:pt x="78" y="86"/>
                </a:lnTo>
                <a:lnTo>
                  <a:pt x="78" y="47"/>
                </a:lnTo>
                <a:lnTo>
                  <a:pt x="82" y="42"/>
                </a:lnTo>
                <a:lnTo>
                  <a:pt x="82" y="20"/>
                </a:lnTo>
                <a:lnTo>
                  <a:pt x="82" y="29"/>
                </a:lnTo>
                <a:lnTo>
                  <a:pt x="86" y="27"/>
                </a:lnTo>
                <a:lnTo>
                  <a:pt x="86" y="15"/>
                </a:lnTo>
                <a:lnTo>
                  <a:pt x="86" y="32"/>
                </a:lnTo>
                <a:lnTo>
                  <a:pt x="90" y="24"/>
                </a:lnTo>
                <a:lnTo>
                  <a:pt x="90" y="29"/>
                </a:lnTo>
                <a:lnTo>
                  <a:pt x="90" y="20"/>
                </a:lnTo>
                <a:lnTo>
                  <a:pt x="90" y="21"/>
                </a:lnTo>
                <a:lnTo>
                  <a:pt x="93" y="20"/>
                </a:lnTo>
                <a:lnTo>
                  <a:pt x="93" y="15"/>
                </a:lnTo>
                <a:lnTo>
                  <a:pt x="93" y="23"/>
                </a:lnTo>
                <a:lnTo>
                  <a:pt x="97" y="36"/>
                </a:lnTo>
                <a:lnTo>
                  <a:pt x="97" y="30"/>
                </a:lnTo>
                <a:lnTo>
                  <a:pt x="97" y="66"/>
                </a:lnTo>
                <a:lnTo>
                  <a:pt x="101" y="81"/>
                </a:lnTo>
                <a:lnTo>
                  <a:pt x="101" y="108"/>
                </a:lnTo>
                <a:lnTo>
                  <a:pt x="105" y="105"/>
                </a:lnTo>
                <a:lnTo>
                  <a:pt x="105" y="92"/>
                </a:lnTo>
                <a:lnTo>
                  <a:pt x="108" y="96"/>
                </a:lnTo>
                <a:lnTo>
                  <a:pt x="108" y="98"/>
                </a:lnTo>
                <a:lnTo>
                  <a:pt x="108" y="87"/>
                </a:lnTo>
                <a:lnTo>
                  <a:pt x="112" y="81"/>
                </a:lnTo>
                <a:lnTo>
                  <a:pt x="112" y="87"/>
                </a:lnTo>
                <a:lnTo>
                  <a:pt x="112" y="86"/>
                </a:lnTo>
                <a:lnTo>
                  <a:pt x="116" y="90"/>
                </a:lnTo>
                <a:lnTo>
                  <a:pt x="116" y="99"/>
                </a:lnTo>
                <a:lnTo>
                  <a:pt x="116" y="95"/>
                </a:lnTo>
                <a:lnTo>
                  <a:pt x="120" y="98"/>
                </a:lnTo>
                <a:lnTo>
                  <a:pt x="120" y="93"/>
                </a:lnTo>
                <a:lnTo>
                  <a:pt x="120" y="108"/>
                </a:lnTo>
                <a:lnTo>
                  <a:pt x="123" y="114"/>
                </a:lnTo>
                <a:lnTo>
                  <a:pt x="123" y="129"/>
                </a:lnTo>
                <a:lnTo>
                  <a:pt x="127" y="122"/>
                </a:lnTo>
                <a:lnTo>
                  <a:pt x="127" y="125"/>
                </a:lnTo>
                <a:lnTo>
                  <a:pt x="127" y="116"/>
                </a:lnTo>
                <a:lnTo>
                  <a:pt x="131" y="123"/>
                </a:lnTo>
                <a:lnTo>
                  <a:pt x="131" y="125"/>
                </a:lnTo>
                <a:lnTo>
                  <a:pt x="131" y="113"/>
                </a:lnTo>
                <a:lnTo>
                  <a:pt x="131" y="119"/>
                </a:lnTo>
                <a:lnTo>
                  <a:pt x="135" y="116"/>
                </a:lnTo>
                <a:lnTo>
                  <a:pt x="135" y="119"/>
                </a:lnTo>
                <a:lnTo>
                  <a:pt x="135" y="78"/>
                </a:lnTo>
                <a:lnTo>
                  <a:pt x="138" y="50"/>
                </a:lnTo>
                <a:lnTo>
                  <a:pt x="138" y="18"/>
                </a:lnTo>
                <a:lnTo>
                  <a:pt x="138" y="32"/>
                </a:lnTo>
                <a:lnTo>
                  <a:pt x="142" y="32"/>
                </a:lnTo>
                <a:lnTo>
                  <a:pt x="142" y="23"/>
                </a:lnTo>
                <a:lnTo>
                  <a:pt x="142" y="42"/>
                </a:lnTo>
                <a:lnTo>
                  <a:pt x="146" y="47"/>
                </a:lnTo>
                <a:lnTo>
                  <a:pt x="146" y="44"/>
                </a:lnTo>
                <a:lnTo>
                  <a:pt x="146" y="75"/>
                </a:lnTo>
                <a:lnTo>
                  <a:pt x="150" y="71"/>
                </a:lnTo>
                <a:lnTo>
                  <a:pt x="150" y="60"/>
                </a:lnTo>
                <a:lnTo>
                  <a:pt x="150" y="65"/>
                </a:lnTo>
                <a:lnTo>
                  <a:pt x="153" y="54"/>
                </a:lnTo>
                <a:lnTo>
                  <a:pt x="153" y="35"/>
                </a:lnTo>
                <a:lnTo>
                  <a:pt x="157" y="35"/>
                </a:lnTo>
                <a:lnTo>
                  <a:pt x="157" y="60"/>
                </a:lnTo>
                <a:lnTo>
                  <a:pt x="157" y="35"/>
                </a:lnTo>
                <a:lnTo>
                  <a:pt x="161" y="38"/>
                </a:lnTo>
                <a:lnTo>
                  <a:pt x="161" y="29"/>
                </a:lnTo>
                <a:lnTo>
                  <a:pt x="161" y="35"/>
                </a:lnTo>
                <a:lnTo>
                  <a:pt x="165" y="29"/>
                </a:lnTo>
                <a:lnTo>
                  <a:pt x="165" y="5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4246563" y="1847850"/>
            <a:ext cx="249238" cy="176213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7" y="34"/>
              </a:cxn>
              <a:cxn ang="0">
                <a:pos x="11" y="27"/>
              </a:cxn>
              <a:cxn ang="0">
                <a:pos x="15" y="55"/>
              </a:cxn>
              <a:cxn ang="0">
                <a:pos x="18" y="55"/>
              </a:cxn>
              <a:cxn ang="0">
                <a:pos x="22" y="69"/>
              </a:cxn>
              <a:cxn ang="0">
                <a:pos x="26" y="40"/>
              </a:cxn>
              <a:cxn ang="0">
                <a:pos x="30" y="46"/>
              </a:cxn>
              <a:cxn ang="0">
                <a:pos x="33" y="42"/>
              </a:cxn>
              <a:cxn ang="0">
                <a:pos x="33" y="51"/>
              </a:cxn>
              <a:cxn ang="0">
                <a:pos x="41" y="15"/>
              </a:cxn>
              <a:cxn ang="0">
                <a:pos x="45" y="34"/>
              </a:cxn>
              <a:cxn ang="0">
                <a:pos x="48" y="43"/>
              </a:cxn>
              <a:cxn ang="0">
                <a:pos x="52" y="42"/>
              </a:cxn>
              <a:cxn ang="0">
                <a:pos x="56" y="69"/>
              </a:cxn>
              <a:cxn ang="0">
                <a:pos x="60" y="63"/>
              </a:cxn>
              <a:cxn ang="0">
                <a:pos x="63" y="54"/>
              </a:cxn>
              <a:cxn ang="0">
                <a:pos x="67" y="48"/>
              </a:cxn>
              <a:cxn ang="0">
                <a:pos x="71" y="45"/>
              </a:cxn>
              <a:cxn ang="0">
                <a:pos x="75" y="49"/>
              </a:cxn>
              <a:cxn ang="0">
                <a:pos x="78" y="67"/>
              </a:cxn>
              <a:cxn ang="0">
                <a:pos x="82" y="103"/>
              </a:cxn>
              <a:cxn ang="0">
                <a:pos x="86" y="96"/>
              </a:cxn>
              <a:cxn ang="0">
                <a:pos x="90" y="108"/>
              </a:cxn>
              <a:cxn ang="0">
                <a:pos x="93" y="73"/>
              </a:cxn>
              <a:cxn ang="0">
                <a:pos x="97" y="58"/>
              </a:cxn>
              <a:cxn ang="0">
                <a:pos x="101" y="79"/>
              </a:cxn>
              <a:cxn ang="0">
                <a:pos x="105" y="63"/>
              </a:cxn>
              <a:cxn ang="0">
                <a:pos x="105" y="64"/>
              </a:cxn>
              <a:cxn ang="0">
                <a:pos x="108" y="63"/>
              </a:cxn>
              <a:cxn ang="0">
                <a:pos x="112" y="75"/>
              </a:cxn>
              <a:cxn ang="0">
                <a:pos x="116" y="81"/>
              </a:cxn>
              <a:cxn ang="0">
                <a:pos x="120" y="109"/>
              </a:cxn>
              <a:cxn ang="0">
                <a:pos x="123" y="69"/>
              </a:cxn>
              <a:cxn ang="0">
                <a:pos x="127" y="57"/>
              </a:cxn>
              <a:cxn ang="0">
                <a:pos x="131" y="16"/>
              </a:cxn>
              <a:cxn ang="0">
                <a:pos x="135" y="10"/>
              </a:cxn>
              <a:cxn ang="0">
                <a:pos x="138" y="3"/>
              </a:cxn>
              <a:cxn ang="0">
                <a:pos x="142" y="0"/>
              </a:cxn>
              <a:cxn ang="0">
                <a:pos x="146" y="54"/>
              </a:cxn>
              <a:cxn ang="0">
                <a:pos x="150" y="76"/>
              </a:cxn>
              <a:cxn ang="0">
                <a:pos x="153" y="16"/>
              </a:cxn>
            </a:cxnLst>
            <a:rect l="0" t="0" r="r" b="b"/>
            <a:pathLst>
              <a:path w="157" h="111">
                <a:moveTo>
                  <a:pt x="0" y="39"/>
                </a:moveTo>
                <a:lnTo>
                  <a:pt x="3" y="45"/>
                </a:lnTo>
                <a:lnTo>
                  <a:pt x="3" y="4"/>
                </a:lnTo>
                <a:lnTo>
                  <a:pt x="7" y="7"/>
                </a:lnTo>
                <a:lnTo>
                  <a:pt x="7" y="6"/>
                </a:lnTo>
                <a:lnTo>
                  <a:pt x="7" y="34"/>
                </a:lnTo>
                <a:lnTo>
                  <a:pt x="11" y="31"/>
                </a:lnTo>
                <a:lnTo>
                  <a:pt x="11" y="21"/>
                </a:lnTo>
                <a:lnTo>
                  <a:pt x="11" y="27"/>
                </a:lnTo>
                <a:lnTo>
                  <a:pt x="15" y="30"/>
                </a:lnTo>
                <a:lnTo>
                  <a:pt x="15" y="27"/>
                </a:lnTo>
                <a:lnTo>
                  <a:pt x="15" y="55"/>
                </a:lnTo>
                <a:lnTo>
                  <a:pt x="18" y="61"/>
                </a:lnTo>
                <a:lnTo>
                  <a:pt x="18" y="70"/>
                </a:lnTo>
                <a:lnTo>
                  <a:pt x="18" y="55"/>
                </a:lnTo>
                <a:lnTo>
                  <a:pt x="18" y="58"/>
                </a:lnTo>
                <a:lnTo>
                  <a:pt x="22" y="57"/>
                </a:lnTo>
                <a:lnTo>
                  <a:pt x="22" y="69"/>
                </a:lnTo>
                <a:lnTo>
                  <a:pt x="22" y="67"/>
                </a:lnTo>
                <a:lnTo>
                  <a:pt x="26" y="55"/>
                </a:lnTo>
                <a:lnTo>
                  <a:pt x="26" y="40"/>
                </a:lnTo>
                <a:lnTo>
                  <a:pt x="26" y="54"/>
                </a:lnTo>
                <a:lnTo>
                  <a:pt x="30" y="45"/>
                </a:lnTo>
                <a:lnTo>
                  <a:pt x="30" y="46"/>
                </a:lnTo>
                <a:lnTo>
                  <a:pt x="30" y="36"/>
                </a:lnTo>
                <a:lnTo>
                  <a:pt x="30" y="43"/>
                </a:lnTo>
                <a:lnTo>
                  <a:pt x="33" y="42"/>
                </a:lnTo>
                <a:lnTo>
                  <a:pt x="33" y="57"/>
                </a:lnTo>
                <a:lnTo>
                  <a:pt x="33" y="36"/>
                </a:lnTo>
                <a:lnTo>
                  <a:pt x="33" y="51"/>
                </a:lnTo>
                <a:lnTo>
                  <a:pt x="37" y="45"/>
                </a:lnTo>
                <a:lnTo>
                  <a:pt x="37" y="18"/>
                </a:lnTo>
                <a:lnTo>
                  <a:pt x="41" y="15"/>
                </a:lnTo>
                <a:lnTo>
                  <a:pt x="41" y="0"/>
                </a:lnTo>
                <a:lnTo>
                  <a:pt x="41" y="15"/>
                </a:lnTo>
                <a:lnTo>
                  <a:pt x="45" y="34"/>
                </a:lnTo>
                <a:lnTo>
                  <a:pt x="45" y="63"/>
                </a:lnTo>
                <a:lnTo>
                  <a:pt x="45" y="60"/>
                </a:lnTo>
                <a:lnTo>
                  <a:pt x="48" y="43"/>
                </a:lnTo>
                <a:lnTo>
                  <a:pt x="48" y="19"/>
                </a:lnTo>
                <a:lnTo>
                  <a:pt x="48" y="36"/>
                </a:lnTo>
                <a:lnTo>
                  <a:pt x="52" y="42"/>
                </a:lnTo>
                <a:lnTo>
                  <a:pt x="52" y="67"/>
                </a:lnTo>
                <a:lnTo>
                  <a:pt x="56" y="64"/>
                </a:lnTo>
                <a:lnTo>
                  <a:pt x="56" y="69"/>
                </a:lnTo>
                <a:lnTo>
                  <a:pt x="56" y="45"/>
                </a:lnTo>
                <a:lnTo>
                  <a:pt x="60" y="46"/>
                </a:lnTo>
                <a:lnTo>
                  <a:pt x="60" y="63"/>
                </a:lnTo>
                <a:lnTo>
                  <a:pt x="60" y="45"/>
                </a:lnTo>
                <a:lnTo>
                  <a:pt x="60" y="58"/>
                </a:lnTo>
                <a:lnTo>
                  <a:pt x="63" y="54"/>
                </a:lnTo>
                <a:lnTo>
                  <a:pt x="63" y="48"/>
                </a:lnTo>
                <a:lnTo>
                  <a:pt x="63" y="52"/>
                </a:lnTo>
                <a:lnTo>
                  <a:pt x="67" y="48"/>
                </a:lnTo>
                <a:lnTo>
                  <a:pt x="67" y="34"/>
                </a:lnTo>
                <a:lnTo>
                  <a:pt x="67" y="51"/>
                </a:lnTo>
                <a:lnTo>
                  <a:pt x="71" y="45"/>
                </a:lnTo>
                <a:lnTo>
                  <a:pt x="71" y="54"/>
                </a:lnTo>
                <a:lnTo>
                  <a:pt x="71" y="52"/>
                </a:lnTo>
                <a:lnTo>
                  <a:pt x="75" y="49"/>
                </a:lnTo>
                <a:lnTo>
                  <a:pt x="75" y="73"/>
                </a:lnTo>
                <a:lnTo>
                  <a:pt x="78" y="70"/>
                </a:lnTo>
                <a:lnTo>
                  <a:pt x="78" y="67"/>
                </a:lnTo>
                <a:lnTo>
                  <a:pt x="78" y="88"/>
                </a:lnTo>
                <a:lnTo>
                  <a:pt x="82" y="88"/>
                </a:lnTo>
                <a:lnTo>
                  <a:pt x="82" y="103"/>
                </a:lnTo>
                <a:lnTo>
                  <a:pt x="86" y="105"/>
                </a:lnTo>
                <a:lnTo>
                  <a:pt x="86" y="111"/>
                </a:lnTo>
                <a:lnTo>
                  <a:pt x="86" y="96"/>
                </a:lnTo>
                <a:lnTo>
                  <a:pt x="86" y="109"/>
                </a:lnTo>
                <a:lnTo>
                  <a:pt x="90" y="100"/>
                </a:lnTo>
                <a:lnTo>
                  <a:pt x="90" y="108"/>
                </a:lnTo>
                <a:lnTo>
                  <a:pt x="90" y="85"/>
                </a:lnTo>
                <a:lnTo>
                  <a:pt x="93" y="87"/>
                </a:lnTo>
                <a:lnTo>
                  <a:pt x="93" y="73"/>
                </a:lnTo>
                <a:lnTo>
                  <a:pt x="93" y="81"/>
                </a:lnTo>
                <a:lnTo>
                  <a:pt x="97" y="73"/>
                </a:lnTo>
                <a:lnTo>
                  <a:pt x="97" y="58"/>
                </a:lnTo>
                <a:lnTo>
                  <a:pt x="97" y="78"/>
                </a:lnTo>
                <a:lnTo>
                  <a:pt x="101" y="75"/>
                </a:lnTo>
                <a:lnTo>
                  <a:pt x="101" y="79"/>
                </a:lnTo>
                <a:lnTo>
                  <a:pt x="101" y="63"/>
                </a:lnTo>
                <a:lnTo>
                  <a:pt x="101" y="63"/>
                </a:lnTo>
                <a:lnTo>
                  <a:pt x="105" y="63"/>
                </a:lnTo>
                <a:lnTo>
                  <a:pt x="105" y="69"/>
                </a:lnTo>
                <a:lnTo>
                  <a:pt x="105" y="61"/>
                </a:lnTo>
                <a:lnTo>
                  <a:pt x="105" y="64"/>
                </a:lnTo>
                <a:lnTo>
                  <a:pt x="108" y="67"/>
                </a:lnTo>
                <a:lnTo>
                  <a:pt x="108" y="73"/>
                </a:lnTo>
                <a:lnTo>
                  <a:pt x="108" y="63"/>
                </a:lnTo>
                <a:lnTo>
                  <a:pt x="108" y="72"/>
                </a:lnTo>
                <a:lnTo>
                  <a:pt x="112" y="70"/>
                </a:lnTo>
                <a:lnTo>
                  <a:pt x="112" y="75"/>
                </a:lnTo>
                <a:lnTo>
                  <a:pt x="112" y="58"/>
                </a:lnTo>
                <a:lnTo>
                  <a:pt x="112" y="67"/>
                </a:lnTo>
                <a:lnTo>
                  <a:pt x="116" y="81"/>
                </a:lnTo>
                <a:lnTo>
                  <a:pt x="116" y="76"/>
                </a:lnTo>
                <a:lnTo>
                  <a:pt x="116" y="96"/>
                </a:lnTo>
                <a:lnTo>
                  <a:pt x="120" y="109"/>
                </a:lnTo>
                <a:lnTo>
                  <a:pt x="120" y="30"/>
                </a:lnTo>
                <a:lnTo>
                  <a:pt x="123" y="21"/>
                </a:lnTo>
                <a:lnTo>
                  <a:pt x="123" y="69"/>
                </a:lnTo>
                <a:lnTo>
                  <a:pt x="127" y="55"/>
                </a:lnTo>
                <a:lnTo>
                  <a:pt x="127" y="57"/>
                </a:lnTo>
                <a:lnTo>
                  <a:pt x="127" y="57"/>
                </a:lnTo>
                <a:lnTo>
                  <a:pt x="131" y="33"/>
                </a:lnTo>
                <a:lnTo>
                  <a:pt x="131" y="37"/>
                </a:lnTo>
                <a:lnTo>
                  <a:pt x="131" y="16"/>
                </a:lnTo>
                <a:lnTo>
                  <a:pt x="131" y="31"/>
                </a:lnTo>
                <a:lnTo>
                  <a:pt x="135" y="21"/>
                </a:lnTo>
                <a:lnTo>
                  <a:pt x="135" y="10"/>
                </a:lnTo>
                <a:lnTo>
                  <a:pt x="135" y="16"/>
                </a:lnTo>
                <a:lnTo>
                  <a:pt x="138" y="6"/>
                </a:lnTo>
                <a:lnTo>
                  <a:pt x="138" y="3"/>
                </a:lnTo>
                <a:lnTo>
                  <a:pt x="138" y="33"/>
                </a:lnTo>
                <a:lnTo>
                  <a:pt x="142" y="34"/>
                </a:lnTo>
                <a:lnTo>
                  <a:pt x="142" y="0"/>
                </a:lnTo>
                <a:lnTo>
                  <a:pt x="142" y="7"/>
                </a:lnTo>
                <a:lnTo>
                  <a:pt x="146" y="6"/>
                </a:lnTo>
                <a:lnTo>
                  <a:pt x="146" y="54"/>
                </a:lnTo>
                <a:lnTo>
                  <a:pt x="150" y="64"/>
                </a:lnTo>
                <a:lnTo>
                  <a:pt x="150" y="79"/>
                </a:lnTo>
                <a:lnTo>
                  <a:pt x="150" y="76"/>
                </a:lnTo>
                <a:lnTo>
                  <a:pt x="153" y="75"/>
                </a:lnTo>
                <a:lnTo>
                  <a:pt x="153" y="6"/>
                </a:lnTo>
                <a:lnTo>
                  <a:pt x="153" y="16"/>
                </a:lnTo>
                <a:lnTo>
                  <a:pt x="157" y="19"/>
                </a:lnTo>
                <a:lnTo>
                  <a:pt x="157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4495800" y="1828800"/>
            <a:ext cx="249238" cy="195263"/>
          </a:xfrm>
          <a:custGeom>
            <a:avLst/>
            <a:gdLst/>
            <a:ahLst/>
            <a:cxnLst>
              <a:cxn ang="0">
                <a:pos x="4" y="64"/>
              </a:cxn>
              <a:cxn ang="0">
                <a:pos x="8" y="70"/>
              </a:cxn>
              <a:cxn ang="0">
                <a:pos x="11" y="39"/>
              </a:cxn>
              <a:cxn ang="0">
                <a:pos x="15" y="28"/>
              </a:cxn>
              <a:cxn ang="0">
                <a:pos x="19" y="40"/>
              </a:cxn>
              <a:cxn ang="0">
                <a:pos x="23" y="27"/>
              </a:cxn>
              <a:cxn ang="0">
                <a:pos x="26" y="10"/>
              </a:cxn>
              <a:cxn ang="0">
                <a:pos x="30" y="10"/>
              </a:cxn>
              <a:cxn ang="0">
                <a:pos x="34" y="40"/>
              </a:cxn>
              <a:cxn ang="0">
                <a:pos x="37" y="27"/>
              </a:cxn>
              <a:cxn ang="0">
                <a:pos x="41" y="28"/>
              </a:cxn>
              <a:cxn ang="0">
                <a:pos x="45" y="54"/>
              </a:cxn>
              <a:cxn ang="0">
                <a:pos x="49" y="43"/>
              </a:cxn>
              <a:cxn ang="0">
                <a:pos x="52" y="30"/>
              </a:cxn>
              <a:cxn ang="0">
                <a:pos x="56" y="28"/>
              </a:cxn>
              <a:cxn ang="0">
                <a:pos x="56" y="19"/>
              </a:cxn>
              <a:cxn ang="0">
                <a:pos x="60" y="64"/>
              </a:cxn>
              <a:cxn ang="0">
                <a:pos x="64" y="82"/>
              </a:cxn>
              <a:cxn ang="0">
                <a:pos x="67" y="54"/>
              </a:cxn>
              <a:cxn ang="0">
                <a:pos x="71" y="43"/>
              </a:cxn>
              <a:cxn ang="0">
                <a:pos x="75" y="55"/>
              </a:cxn>
              <a:cxn ang="0">
                <a:pos x="82" y="7"/>
              </a:cxn>
              <a:cxn ang="0">
                <a:pos x="86" y="33"/>
              </a:cxn>
              <a:cxn ang="0">
                <a:pos x="86" y="31"/>
              </a:cxn>
              <a:cxn ang="0">
                <a:pos x="90" y="61"/>
              </a:cxn>
              <a:cxn ang="0">
                <a:pos x="94" y="37"/>
              </a:cxn>
              <a:cxn ang="0">
                <a:pos x="97" y="25"/>
              </a:cxn>
              <a:cxn ang="0">
                <a:pos x="101" y="64"/>
              </a:cxn>
              <a:cxn ang="0">
                <a:pos x="105" y="10"/>
              </a:cxn>
              <a:cxn ang="0">
                <a:pos x="112" y="97"/>
              </a:cxn>
              <a:cxn ang="0">
                <a:pos x="116" y="46"/>
              </a:cxn>
              <a:cxn ang="0">
                <a:pos x="120" y="49"/>
              </a:cxn>
              <a:cxn ang="0">
                <a:pos x="124" y="118"/>
              </a:cxn>
              <a:cxn ang="0">
                <a:pos x="127" y="39"/>
              </a:cxn>
              <a:cxn ang="0">
                <a:pos x="131" y="105"/>
              </a:cxn>
              <a:cxn ang="0">
                <a:pos x="131" y="58"/>
              </a:cxn>
              <a:cxn ang="0">
                <a:pos x="135" y="28"/>
              </a:cxn>
              <a:cxn ang="0">
                <a:pos x="139" y="79"/>
              </a:cxn>
              <a:cxn ang="0">
                <a:pos x="142" y="108"/>
              </a:cxn>
              <a:cxn ang="0">
                <a:pos x="146" y="39"/>
              </a:cxn>
              <a:cxn ang="0">
                <a:pos x="150" y="51"/>
              </a:cxn>
              <a:cxn ang="0">
                <a:pos x="154" y="123"/>
              </a:cxn>
            </a:cxnLst>
            <a:rect l="0" t="0" r="r" b="b"/>
            <a:pathLst>
              <a:path w="157" h="123">
                <a:moveTo>
                  <a:pt x="0" y="28"/>
                </a:moveTo>
                <a:lnTo>
                  <a:pt x="0" y="60"/>
                </a:lnTo>
                <a:lnTo>
                  <a:pt x="4" y="64"/>
                </a:lnTo>
                <a:lnTo>
                  <a:pt x="4" y="51"/>
                </a:lnTo>
                <a:lnTo>
                  <a:pt x="4" y="72"/>
                </a:lnTo>
                <a:lnTo>
                  <a:pt x="8" y="70"/>
                </a:lnTo>
                <a:lnTo>
                  <a:pt x="8" y="30"/>
                </a:lnTo>
                <a:lnTo>
                  <a:pt x="11" y="27"/>
                </a:lnTo>
                <a:lnTo>
                  <a:pt x="11" y="39"/>
                </a:lnTo>
                <a:lnTo>
                  <a:pt x="11" y="25"/>
                </a:lnTo>
                <a:lnTo>
                  <a:pt x="11" y="31"/>
                </a:lnTo>
                <a:lnTo>
                  <a:pt x="15" y="28"/>
                </a:lnTo>
                <a:lnTo>
                  <a:pt x="15" y="63"/>
                </a:lnTo>
                <a:lnTo>
                  <a:pt x="15" y="43"/>
                </a:lnTo>
                <a:lnTo>
                  <a:pt x="19" y="40"/>
                </a:lnTo>
                <a:lnTo>
                  <a:pt x="19" y="13"/>
                </a:lnTo>
                <a:lnTo>
                  <a:pt x="19" y="16"/>
                </a:lnTo>
                <a:lnTo>
                  <a:pt x="23" y="27"/>
                </a:lnTo>
                <a:lnTo>
                  <a:pt x="23" y="13"/>
                </a:lnTo>
                <a:lnTo>
                  <a:pt x="23" y="15"/>
                </a:lnTo>
                <a:lnTo>
                  <a:pt x="26" y="10"/>
                </a:lnTo>
                <a:lnTo>
                  <a:pt x="26" y="19"/>
                </a:lnTo>
                <a:lnTo>
                  <a:pt x="26" y="3"/>
                </a:lnTo>
                <a:lnTo>
                  <a:pt x="30" y="10"/>
                </a:lnTo>
                <a:lnTo>
                  <a:pt x="30" y="1"/>
                </a:lnTo>
                <a:lnTo>
                  <a:pt x="30" y="24"/>
                </a:lnTo>
                <a:lnTo>
                  <a:pt x="34" y="40"/>
                </a:lnTo>
                <a:lnTo>
                  <a:pt x="34" y="87"/>
                </a:lnTo>
                <a:lnTo>
                  <a:pt x="34" y="33"/>
                </a:lnTo>
                <a:lnTo>
                  <a:pt x="37" y="27"/>
                </a:lnTo>
                <a:lnTo>
                  <a:pt x="37" y="19"/>
                </a:lnTo>
                <a:lnTo>
                  <a:pt x="37" y="34"/>
                </a:lnTo>
                <a:lnTo>
                  <a:pt x="41" y="28"/>
                </a:lnTo>
                <a:lnTo>
                  <a:pt x="41" y="51"/>
                </a:lnTo>
                <a:lnTo>
                  <a:pt x="41" y="49"/>
                </a:lnTo>
                <a:lnTo>
                  <a:pt x="45" y="54"/>
                </a:lnTo>
                <a:lnTo>
                  <a:pt x="45" y="72"/>
                </a:lnTo>
                <a:lnTo>
                  <a:pt x="45" y="60"/>
                </a:lnTo>
                <a:lnTo>
                  <a:pt x="49" y="43"/>
                </a:lnTo>
                <a:lnTo>
                  <a:pt x="49" y="19"/>
                </a:lnTo>
                <a:lnTo>
                  <a:pt x="49" y="27"/>
                </a:lnTo>
                <a:lnTo>
                  <a:pt x="52" y="30"/>
                </a:lnTo>
                <a:lnTo>
                  <a:pt x="52" y="34"/>
                </a:lnTo>
                <a:lnTo>
                  <a:pt x="52" y="27"/>
                </a:lnTo>
                <a:lnTo>
                  <a:pt x="56" y="28"/>
                </a:lnTo>
                <a:lnTo>
                  <a:pt x="56" y="48"/>
                </a:lnTo>
                <a:lnTo>
                  <a:pt x="56" y="9"/>
                </a:lnTo>
                <a:lnTo>
                  <a:pt x="56" y="19"/>
                </a:lnTo>
                <a:lnTo>
                  <a:pt x="60" y="19"/>
                </a:lnTo>
                <a:lnTo>
                  <a:pt x="60" y="18"/>
                </a:lnTo>
                <a:lnTo>
                  <a:pt x="60" y="64"/>
                </a:lnTo>
                <a:lnTo>
                  <a:pt x="64" y="84"/>
                </a:lnTo>
                <a:lnTo>
                  <a:pt x="64" y="106"/>
                </a:lnTo>
                <a:lnTo>
                  <a:pt x="64" y="82"/>
                </a:lnTo>
                <a:lnTo>
                  <a:pt x="64" y="91"/>
                </a:lnTo>
                <a:lnTo>
                  <a:pt x="67" y="90"/>
                </a:lnTo>
                <a:lnTo>
                  <a:pt x="67" y="54"/>
                </a:lnTo>
                <a:lnTo>
                  <a:pt x="71" y="57"/>
                </a:lnTo>
                <a:lnTo>
                  <a:pt x="71" y="64"/>
                </a:lnTo>
                <a:lnTo>
                  <a:pt x="71" y="43"/>
                </a:lnTo>
                <a:lnTo>
                  <a:pt x="75" y="58"/>
                </a:lnTo>
                <a:lnTo>
                  <a:pt x="75" y="75"/>
                </a:lnTo>
                <a:lnTo>
                  <a:pt x="75" y="55"/>
                </a:lnTo>
                <a:lnTo>
                  <a:pt x="79" y="51"/>
                </a:lnTo>
                <a:lnTo>
                  <a:pt x="79" y="0"/>
                </a:lnTo>
                <a:lnTo>
                  <a:pt x="82" y="7"/>
                </a:lnTo>
                <a:lnTo>
                  <a:pt x="82" y="49"/>
                </a:lnTo>
                <a:lnTo>
                  <a:pt x="82" y="43"/>
                </a:lnTo>
                <a:lnTo>
                  <a:pt x="86" y="33"/>
                </a:lnTo>
                <a:lnTo>
                  <a:pt x="86" y="36"/>
                </a:lnTo>
                <a:lnTo>
                  <a:pt x="86" y="30"/>
                </a:lnTo>
                <a:lnTo>
                  <a:pt x="86" y="31"/>
                </a:lnTo>
                <a:lnTo>
                  <a:pt x="90" y="33"/>
                </a:lnTo>
                <a:lnTo>
                  <a:pt x="90" y="25"/>
                </a:lnTo>
                <a:lnTo>
                  <a:pt x="90" y="61"/>
                </a:lnTo>
                <a:lnTo>
                  <a:pt x="94" y="52"/>
                </a:lnTo>
                <a:lnTo>
                  <a:pt x="94" y="64"/>
                </a:lnTo>
                <a:lnTo>
                  <a:pt x="94" y="37"/>
                </a:lnTo>
                <a:lnTo>
                  <a:pt x="94" y="45"/>
                </a:lnTo>
                <a:lnTo>
                  <a:pt x="97" y="45"/>
                </a:lnTo>
                <a:lnTo>
                  <a:pt x="97" y="25"/>
                </a:lnTo>
                <a:lnTo>
                  <a:pt x="97" y="42"/>
                </a:lnTo>
                <a:lnTo>
                  <a:pt x="101" y="31"/>
                </a:lnTo>
                <a:lnTo>
                  <a:pt x="101" y="64"/>
                </a:lnTo>
                <a:lnTo>
                  <a:pt x="101" y="57"/>
                </a:lnTo>
                <a:lnTo>
                  <a:pt x="105" y="58"/>
                </a:lnTo>
                <a:lnTo>
                  <a:pt x="105" y="10"/>
                </a:lnTo>
                <a:lnTo>
                  <a:pt x="109" y="7"/>
                </a:lnTo>
                <a:lnTo>
                  <a:pt x="109" y="76"/>
                </a:lnTo>
                <a:lnTo>
                  <a:pt x="112" y="97"/>
                </a:lnTo>
                <a:lnTo>
                  <a:pt x="112" y="66"/>
                </a:lnTo>
                <a:lnTo>
                  <a:pt x="116" y="52"/>
                </a:lnTo>
                <a:lnTo>
                  <a:pt x="116" y="46"/>
                </a:lnTo>
                <a:lnTo>
                  <a:pt x="116" y="54"/>
                </a:lnTo>
                <a:lnTo>
                  <a:pt x="120" y="52"/>
                </a:lnTo>
                <a:lnTo>
                  <a:pt x="120" y="49"/>
                </a:lnTo>
                <a:lnTo>
                  <a:pt x="120" y="94"/>
                </a:lnTo>
                <a:lnTo>
                  <a:pt x="124" y="114"/>
                </a:lnTo>
                <a:lnTo>
                  <a:pt x="124" y="118"/>
                </a:lnTo>
                <a:lnTo>
                  <a:pt x="124" y="28"/>
                </a:lnTo>
                <a:lnTo>
                  <a:pt x="124" y="31"/>
                </a:lnTo>
                <a:lnTo>
                  <a:pt x="127" y="39"/>
                </a:lnTo>
                <a:lnTo>
                  <a:pt x="127" y="34"/>
                </a:lnTo>
                <a:lnTo>
                  <a:pt x="127" y="109"/>
                </a:lnTo>
                <a:lnTo>
                  <a:pt x="131" y="105"/>
                </a:lnTo>
                <a:lnTo>
                  <a:pt x="131" y="115"/>
                </a:lnTo>
                <a:lnTo>
                  <a:pt x="131" y="42"/>
                </a:lnTo>
                <a:lnTo>
                  <a:pt x="131" y="58"/>
                </a:lnTo>
                <a:lnTo>
                  <a:pt x="135" y="55"/>
                </a:lnTo>
                <a:lnTo>
                  <a:pt x="135" y="69"/>
                </a:lnTo>
                <a:lnTo>
                  <a:pt x="135" y="28"/>
                </a:lnTo>
                <a:lnTo>
                  <a:pt x="139" y="40"/>
                </a:lnTo>
                <a:lnTo>
                  <a:pt x="139" y="28"/>
                </a:lnTo>
                <a:lnTo>
                  <a:pt x="139" y="79"/>
                </a:lnTo>
                <a:lnTo>
                  <a:pt x="142" y="94"/>
                </a:lnTo>
                <a:lnTo>
                  <a:pt x="142" y="118"/>
                </a:lnTo>
                <a:lnTo>
                  <a:pt x="142" y="108"/>
                </a:lnTo>
                <a:lnTo>
                  <a:pt x="146" y="76"/>
                </a:lnTo>
                <a:lnTo>
                  <a:pt x="146" y="93"/>
                </a:lnTo>
                <a:lnTo>
                  <a:pt x="146" y="39"/>
                </a:lnTo>
                <a:lnTo>
                  <a:pt x="146" y="48"/>
                </a:lnTo>
                <a:lnTo>
                  <a:pt x="150" y="55"/>
                </a:lnTo>
                <a:lnTo>
                  <a:pt x="150" y="51"/>
                </a:lnTo>
                <a:lnTo>
                  <a:pt x="150" y="64"/>
                </a:lnTo>
                <a:lnTo>
                  <a:pt x="154" y="79"/>
                </a:lnTo>
                <a:lnTo>
                  <a:pt x="154" y="123"/>
                </a:lnTo>
                <a:lnTo>
                  <a:pt x="154" y="111"/>
                </a:lnTo>
                <a:lnTo>
                  <a:pt x="157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4745038" y="1801812"/>
            <a:ext cx="268288" cy="20796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" y="42"/>
              </a:cxn>
              <a:cxn ang="0">
                <a:pos x="8" y="72"/>
              </a:cxn>
              <a:cxn ang="0">
                <a:pos x="12" y="114"/>
              </a:cxn>
              <a:cxn ang="0">
                <a:pos x="15" y="107"/>
              </a:cxn>
              <a:cxn ang="0">
                <a:pos x="19" y="92"/>
              </a:cxn>
              <a:cxn ang="0">
                <a:pos x="23" y="92"/>
              </a:cxn>
              <a:cxn ang="0">
                <a:pos x="27" y="87"/>
              </a:cxn>
              <a:cxn ang="0">
                <a:pos x="30" y="48"/>
              </a:cxn>
              <a:cxn ang="0">
                <a:pos x="34" y="57"/>
              </a:cxn>
              <a:cxn ang="0">
                <a:pos x="38" y="65"/>
              </a:cxn>
              <a:cxn ang="0">
                <a:pos x="42" y="68"/>
              </a:cxn>
              <a:cxn ang="0">
                <a:pos x="49" y="102"/>
              </a:cxn>
              <a:cxn ang="0">
                <a:pos x="53" y="113"/>
              </a:cxn>
              <a:cxn ang="0">
                <a:pos x="57" y="93"/>
              </a:cxn>
              <a:cxn ang="0">
                <a:pos x="60" y="104"/>
              </a:cxn>
              <a:cxn ang="0">
                <a:pos x="64" y="120"/>
              </a:cxn>
              <a:cxn ang="0">
                <a:pos x="72" y="117"/>
              </a:cxn>
              <a:cxn ang="0">
                <a:pos x="75" y="101"/>
              </a:cxn>
              <a:cxn ang="0">
                <a:pos x="79" y="81"/>
              </a:cxn>
              <a:cxn ang="0">
                <a:pos x="83" y="65"/>
              </a:cxn>
              <a:cxn ang="0">
                <a:pos x="87" y="65"/>
              </a:cxn>
              <a:cxn ang="0">
                <a:pos x="90" y="71"/>
              </a:cxn>
              <a:cxn ang="0">
                <a:pos x="94" y="87"/>
              </a:cxn>
              <a:cxn ang="0">
                <a:pos x="98" y="95"/>
              </a:cxn>
              <a:cxn ang="0">
                <a:pos x="102" y="6"/>
              </a:cxn>
              <a:cxn ang="0">
                <a:pos x="105" y="14"/>
              </a:cxn>
              <a:cxn ang="0">
                <a:pos x="113" y="48"/>
              </a:cxn>
              <a:cxn ang="0">
                <a:pos x="117" y="83"/>
              </a:cxn>
              <a:cxn ang="0">
                <a:pos x="120" y="45"/>
              </a:cxn>
              <a:cxn ang="0">
                <a:pos x="124" y="48"/>
              </a:cxn>
              <a:cxn ang="0">
                <a:pos x="128" y="27"/>
              </a:cxn>
              <a:cxn ang="0">
                <a:pos x="132" y="101"/>
              </a:cxn>
              <a:cxn ang="0">
                <a:pos x="135" y="21"/>
              </a:cxn>
              <a:cxn ang="0">
                <a:pos x="139" y="39"/>
              </a:cxn>
              <a:cxn ang="0">
                <a:pos x="147" y="72"/>
              </a:cxn>
              <a:cxn ang="0">
                <a:pos x="150" y="47"/>
              </a:cxn>
              <a:cxn ang="0">
                <a:pos x="154" y="30"/>
              </a:cxn>
              <a:cxn ang="0">
                <a:pos x="158" y="23"/>
              </a:cxn>
              <a:cxn ang="0">
                <a:pos x="162" y="36"/>
              </a:cxn>
              <a:cxn ang="0">
                <a:pos x="165" y="87"/>
              </a:cxn>
              <a:cxn ang="0">
                <a:pos x="169" y="24"/>
              </a:cxn>
            </a:cxnLst>
            <a:rect l="0" t="0" r="r" b="b"/>
            <a:pathLst>
              <a:path w="169" h="131">
                <a:moveTo>
                  <a:pt x="0" y="120"/>
                </a:moveTo>
                <a:lnTo>
                  <a:pt x="0" y="30"/>
                </a:lnTo>
                <a:lnTo>
                  <a:pt x="0" y="66"/>
                </a:lnTo>
                <a:lnTo>
                  <a:pt x="4" y="72"/>
                </a:lnTo>
                <a:lnTo>
                  <a:pt x="4" y="86"/>
                </a:lnTo>
                <a:lnTo>
                  <a:pt x="4" y="42"/>
                </a:lnTo>
                <a:lnTo>
                  <a:pt x="4" y="51"/>
                </a:lnTo>
                <a:lnTo>
                  <a:pt x="8" y="47"/>
                </a:lnTo>
                <a:lnTo>
                  <a:pt x="8" y="72"/>
                </a:lnTo>
                <a:lnTo>
                  <a:pt x="8" y="66"/>
                </a:lnTo>
                <a:lnTo>
                  <a:pt x="12" y="74"/>
                </a:lnTo>
                <a:lnTo>
                  <a:pt x="12" y="114"/>
                </a:lnTo>
                <a:lnTo>
                  <a:pt x="12" y="111"/>
                </a:lnTo>
                <a:lnTo>
                  <a:pt x="15" y="98"/>
                </a:lnTo>
                <a:lnTo>
                  <a:pt x="15" y="107"/>
                </a:lnTo>
                <a:lnTo>
                  <a:pt x="15" y="92"/>
                </a:lnTo>
                <a:lnTo>
                  <a:pt x="15" y="93"/>
                </a:lnTo>
                <a:lnTo>
                  <a:pt x="19" y="92"/>
                </a:lnTo>
                <a:lnTo>
                  <a:pt x="19" y="96"/>
                </a:lnTo>
                <a:lnTo>
                  <a:pt x="19" y="95"/>
                </a:lnTo>
                <a:lnTo>
                  <a:pt x="23" y="92"/>
                </a:lnTo>
                <a:lnTo>
                  <a:pt x="23" y="77"/>
                </a:lnTo>
                <a:lnTo>
                  <a:pt x="23" y="98"/>
                </a:lnTo>
                <a:lnTo>
                  <a:pt x="27" y="87"/>
                </a:lnTo>
                <a:lnTo>
                  <a:pt x="27" y="89"/>
                </a:lnTo>
                <a:lnTo>
                  <a:pt x="27" y="57"/>
                </a:lnTo>
                <a:lnTo>
                  <a:pt x="30" y="48"/>
                </a:lnTo>
                <a:lnTo>
                  <a:pt x="30" y="90"/>
                </a:lnTo>
                <a:lnTo>
                  <a:pt x="34" y="78"/>
                </a:lnTo>
                <a:lnTo>
                  <a:pt x="34" y="57"/>
                </a:lnTo>
                <a:lnTo>
                  <a:pt x="38" y="56"/>
                </a:lnTo>
                <a:lnTo>
                  <a:pt x="38" y="75"/>
                </a:lnTo>
                <a:lnTo>
                  <a:pt x="38" y="65"/>
                </a:lnTo>
                <a:lnTo>
                  <a:pt x="42" y="66"/>
                </a:lnTo>
                <a:lnTo>
                  <a:pt x="42" y="75"/>
                </a:lnTo>
                <a:lnTo>
                  <a:pt x="42" y="68"/>
                </a:lnTo>
                <a:lnTo>
                  <a:pt x="45" y="78"/>
                </a:lnTo>
                <a:lnTo>
                  <a:pt x="45" y="101"/>
                </a:lnTo>
                <a:lnTo>
                  <a:pt x="49" y="102"/>
                </a:lnTo>
                <a:lnTo>
                  <a:pt x="49" y="83"/>
                </a:lnTo>
                <a:lnTo>
                  <a:pt x="49" y="105"/>
                </a:lnTo>
                <a:lnTo>
                  <a:pt x="53" y="113"/>
                </a:lnTo>
                <a:lnTo>
                  <a:pt x="53" y="93"/>
                </a:lnTo>
                <a:lnTo>
                  <a:pt x="57" y="86"/>
                </a:lnTo>
                <a:lnTo>
                  <a:pt x="57" y="93"/>
                </a:lnTo>
                <a:lnTo>
                  <a:pt x="57" y="92"/>
                </a:lnTo>
                <a:lnTo>
                  <a:pt x="60" y="90"/>
                </a:lnTo>
                <a:lnTo>
                  <a:pt x="60" y="104"/>
                </a:lnTo>
                <a:lnTo>
                  <a:pt x="64" y="107"/>
                </a:lnTo>
                <a:lnTo>
                  <a:pt x="64" y="131"/>
                </a:lnTo>
                <a:lnTo>
                  <a:pt x="64" y="120"/>
                </a:lnTo>
                <a:lnTo>
                  <a:pt x="68" y="129"/>
                </a:lnTo>
                <a:lnTo>
                  <a:pt x="68" y="114"/>
                </a:lnTo>
                <a:lnTo>
                  <a:pt x="72" y="117"/>
                </a:lnTo>
                <a:lnTo>
                  <a:pt x="72" y="86"/>
                </a:lnTo>
                <a:lnTo>
                  <a:pt x="72" y="93"/>
                </a:lnTo>
                <a:lnTo>
                  <a:pt x="75" y="101"/>
                </a:lnTo>
                <a:lnTo>
                  <a:pt x="75" y="113"/>
                </a:lnTo>
                <a:lnTo>
                  <a:pt x="75" y="87"/>
                </a:lnTo>
                <a:lnTo>
                  <a:pt x="79" y="81"/>
                </a:lnTo>
                <a:lnTo>
                  <a:pt x="79" y="57"/>
                </a:lnTo>
                <a:lnTo>
                  <a:pt x="83" y="62"/>
                </a:lnTo>
                <a:lnTo>
                  <a:pt x="83" y="65"/>
                </a:lnTo>
                <a:lnTo>
                  <a:pt x="83" y="59"/>
                </a:lnTo>
                <a:lnTo>
                  <a:pt x="83" y="60"/>
                </a:lnTo>
                <a:lnTo>
                  <a:pt x="87" y="65"/>
                </a:lnTo>
                <a:lnTo>
                  <a:pt x="87" y="59"/>
                </a:lnTo>
                <a:lnTo>
                  <a:pt x="87" y="68"/>
                </a:lnTo>
                <a:lnTo>
                  <a:pt x="90" y="71"/>
                </a:lnTo>
                <a:lnTo>
                  <a:pt x="90" y="66"/>
                </a:lnTo>
                <a:lnTo>
                  <a:pt x="90" y="78"/>
                </a:lnTo>
                <a:lnTo>
                  <a:pt x="94" y="87"/>
                </a:lnTo>
                <a:lnTo>
                  <a:pt x="94" y="84"/>
                </a:lnTo>
                <a:lnTo>
                  <a:pt x="94" y="114"/>
                </a:lnTo>
                <a:lnTo>
                  <a:pt x="98" y="95"/>
                </a:lnTo>
                <a:lnTo>
                  <a:pt x="98" y="65"/>
                </a:lnTo>
                <a:lnTo>
                  <a:pt x="102" y="74"/>
                </a:lnTo>
                <a:lnTo>
                  <a:pt x="102" y="6"/>
                </a:lnTo>
                <a:lnTo>
                  <a:pt x="105" y="2"/>
                </a:lnTo>
                <a:lnTo>
                  <a:pt x="105" y="0"/>
                </a:lnTo>
                <a:lnTo>
                  <a:pt x="105" y="14"/>
                </a:lnTo>
                <a:lnTo>
                  <a:pt x="109" y="17"/>
                </a:lnTo>
                <a:lnTo>
                  <a:pt x="109" y="30"/>
                </a:lnTo>
                <a:lnTo>
                  <a:pt x="113" y="48"/>
                </a:lnTo>
                <a:lnTo>
                  <a:pt x="113" y="83"/>
                </a:lnTo>
                <a:lnTo>
                  <a:pt x="113" y="81"/>
                </a:lnTo>
                <a:lnTo>
                  <a:pt x="117" y="83"/>
                </a:lnTo>
                <a:lnTo>
                  <a:pt x="117" y="44"/>
                </a:lnTo>
                <a:lnTo>
                  <a:pt x="120" y="38"/>
                </a:lnTo>
                <a:lnTo>
                  <a:pt x="120" y="45"/>
                </a:lnTo>
                <a:lnTo>
                  <a:pt x="120" y="30"/>
                </a:lnTo>
                <a:lnTo>
                  <a:pt x="120" y="44"/>
                </a:lnTo>
                <a:lnTo>
                  <a:pt x="124" y="48"/>
                </a:lnTo>
                <a:lnTo>
                  <a:pt x="124" y="56"/>
                </a:lnTo>
                <a:lnTo>
                  <a:pt x="124" y="27"/>
                </a:lnTo>
                <a:lnTo>
                  <a:pt x="128" y="27"/>
                </a:lnTo>
                <a:lnTo>
                  <a:pt x="128" y="95"/>
                </a:lnTo>
                <a:lnTo>
                  <a:pt x="132" y="99"/>
                </a:lnTo>
                <a:lnTo>
                  <a:pt x="132" y="101"/>
                </a:lnTo>
                <a:lnTo>
                  <a:pt x="132" y="93"/>
                </a:lnTo>
                <a:lnTo>
                  <a:pt x="135" y="111"/>
                </a:lnTo>
                <a:lnTo>
                  <a:pt x="135" y="21"/>
                </a:lnTo>
                <a:lnTo>
                  <a:pt x="139" y="20"/>
                </a:lnTo>
                <a:lnTo>
                  <a:pt x="139" y="41"/>
                </a:lnTo>
                <a:lnTo>
                  <a:pt x="139" y="39"/>
                </a:lnTo>
                <a:lnTo>
                  <a:pt x="143" y="32"/>
                </a:lnTo>
                <a:lnTo>
                  <a:pt x="143" y="78"/>
                </a:lnTo>
                <a:lnTo>
                  <a:pt x="147" y="72"/>
                </a:lnTo>
                <a:lnTo>
                  <a:pt x="147" y="113"/>
                </a:lnTo>
                <a:lnTo>
                  <a:pt x="147" y="62"/>
                </a:lnTo>
                <a:lnTo>
                  <a:pt x="150" y="47"/>
                </a:lnTo>
                <a:lnTo>
                  <a:pt x="150" y="27"/>
                </a:lnTo>
                <a:lnTo>
                  <a:pt x="150" y="35"/>
                </a:lnTo>
                <a:lnTo>
                  <a:pt x="154" y="30"/>
                </a:lnTo>
                <a:lnTo>
                  <a:pt x="154" y="21"/>
                </a:lnTo>
                <a:lnTo>
                  <a:pt x="154" y="21"/>
                </a:lnTo>
                <a:lnTo>
                  <a:pt x="158" y="23"/>
                </a:lnTo>
                <a:lnTo>
                  <a:pt x="158" y="53"/>
                </a:lnTo>
                <a:lnTo>
                  <a:pt x="158" y="45"/>
                </a:lnTo>
                <a:lnTo>
                  <a:pt x="162" y="36"/>
                </a:lnTo>
                <a:lnTo>
                  <a:pt x="162" y="36"/>
                </a:lnTo>
                <a:lnTo>
                  <a:pt x="162" y="68"/>
                </a:lnTo>
                <a:lnTo>
                  <a:pt x="165" y="87"/>
                </a:lnTo>
                <a:lnTo>
                  <a:pt x="165" y="107"/>
                </a:lnTo>
                <a:lnTo>
                  <a:pt x="165" y="45"/>
                </a:lnTo>
                <a:lnTo>
                  <a:pt x="169" y="24"/>
                </a:lnTo>
                <a:lnTo>
                  <a:pt x="169" y="18"/>
                </a:lnTo>
                <a:lnTo>
                  <a:pt x="169" y="10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5013325" y="1801812"/>
            <a:ext cx="261938" cy="217488"/>
          </a:xfrm>
          <a:custGeom>
            <a:avLst/>
            <a:gdLst/>
            <a:ahLst/>
            <a:cxnLst>
              <a:cxn ang="0">
                <a:pos x="4" y="110"/>
              </a:cxn>
              <a:cxn ang="0">
                <a:pos x="8" y="120"/>
              </a:cxn>
              <a:cxn ang="0">
                <a:pos x="11" y="60"/>
              </a:cxn>
              <a:cxn ang="0">
                <a:pos x="15" y="24"/>
              </a:cxn>
              <a:cxn ang="0">
                <a:pos x="19" y="59"/>
              </a:cxn>
              <a:cxn ang="0">
                <a:pos x="23" y="50"/>
              </a:cxn>
              <a:cxn ang="0">
                <a:pos x="26" y="42"/>
              </a:cxn>
              <a:cxn ang="0">
                <a:pos x="30" y="53"/>
              </a:cxn>
              <a:cxn ang="0">
                <a:pos x="34" y="66"/>
              </a:cxn>
              <a:cxn ang="0">
                <a:pos x="38" y="66"/>
              </a:cxn>
              <a:cxn ang="0">
                <a:pos x="41" y="41"/>
              </a:cxn>
              <a:cxn ang="0">
                <a:pos x="45" y="36"/>
              </a:cxn>
              <a:cxn ang="0">
                <a:pos x="49" y="66"/>
              </a:cxn>
              <a:cxn ang="0">
                <a:pos x="52" y="30"/>
              </a:cxn>
              <a:cxn ang="0">
                <a:pos x="60" y="20"/>
              </a:cxn>
              <a:cxn ang="0">
                <a:pos x="64" y="107"/>
              </a:cxn>
              <a:cxn ang="0">
                <a:pos x="67" y="107"/>
              </a:cxn>
              <a:cxn ang="0">
                <a:pos x="71" y="66"/>
              </a:cxn>
              <a:cxn ang="0">
                <a:pos x="75" y="71"/>
              </a:cxn>
              <a:cxn ang="0">
                <a:pos x="79" y="62"/>
              </a:cxn>
              <a:cxn ang="0">
                <a:pos x="82" y="63"/>
              </a:cxn>
              <a:cxn ang="0">
                <a:pos x="86" y="68"/>
              </a:cxn>
              <a:cxn ang="0">
                <a:pos x="90" y="66"/>
              </a:cxn>
              <a:cxn ang="0">
                <a:pos x="90" y="68"/>
              </a:cxn>
              <a:cxn ang="0">
                <a:pos x="97" y="101"/>
              </a:cxn>
              <a:cxn ang="0">
                <a:pos x="101" y="111"/>
              </a:cxn>
              <a:cxn ang="0">
                <a:pos x="105" y="65"/>
              </a:cxn>
              <a:cxn ang="0">
                <a:pos x="109" y="71"/>
              </a:cxn>
              <a:cxn ang="0">
                <a:pos x="112" y="63"/>
              </a:cxn>
              <a:cxn ang="0">
                <a:pos x="116" y="59"/>
              </a:cxn>
              <a:cxn ang="0">
                <a:pos x="120" y="105"/>
              </a:cxn>
              <a:cxn ang="0">
                <a:pos x="124" y="63"/>
              </a:cxn>
              <a:cxn ang="0">
                <a:pos x="127" y="30"/>
              </a:cxn>
              <a:cxn ang="0">
                <a:pos x="131" y="45"/>
              </a:cxn>
              <a:cxn ang="0">
                <a:pos x="135" y="29"/>
              </a:cxn>
              <a:cxn ang="0">
                <a:pos x="139" y="102"/>
              </a:cxn>
              <a:cxn ang="0">
                <a:pos x="142" y="72"/>
              </a:cxn>
              <a:cxn ang="0">
                <a:pos x="146" y="9"/>
              </a:cxn>
              <a:cxn ang="0">
                <a:pos x="150" y="3"/>
              </a:cxn>
              <a:cxn ang="0">
                <a:pos x="154" y="26"/>
              </a:cxn>
              <a:cxn ang="0">
                <a:pos x="157" y="101"/>
              </a:cxn>
              <a:cxn ang="0">
                <a:pos x="161" y="53"/>
              </a:cxn>
            </a:cxnLst>
            <a:rect l="0" t="0" r="r" b="b"/>
            <a:pathLst>
              <a:path w="165" h="137">
                <a:moveTo>
                  <a:pt x="0" y="107"/>
                </a:moveTo>
                <a:lnTo>
                  <a:pt x="4" y="126"/>
                </a:lnTo>
                <a:lnTo>
                  <a:pt x="4" y="110"/>
                </a:lnTo>
                <a:lnTo>
                  <a:pt x="4" y="137"/>
                </a:lnTo>
                <a:lnTo>
                  <a:pt x="8" y="119"/>
                </a:lnTo>
                <a:lnTo>
                  <a:pt x="8" y="120"/>
                </a:lnTo>
                <a:lnTo>
                  <a:pt x="8" y="47"/>
                </a:lnTo>
                <a:lnTo>
                  <a:pt x="11" y="39"/>
                </a:lnTo>
                <a:lnTo>
                  <a:pt x="11" y="60"/>
                </a:lnTo>
                <a:lnTo>
                  <a:pt x="11" y="36"/>
                </a:lnTo>
                <a:lnTo>
                  <a:pt x="15" y="36"/>
                </a:lnTo>
                <a:lnTo>
                  <a:pt x="15" y="24"/>
                </a:lnTo>
                <a:lnTo>
                  <a:pt x="15" y="42"/>
                </a:lnTo>
                <a:lnTo>
                  <a:pt x="19" y="47"/>
                </a:lnTo>
                <a:lnTo>
                  <a:pt x="19" y="59"/>
                </a:lnTo>
                <a:lnTo>
                  <a:pt x="19" y="44"/>
                </a:lnTo>
                <a:lnTo>
                  <a:pt x="19" y="51"/>
                </a:lnTo>
                <a:lnTo>
                  <a:pt x="23" y="50"/>
                </a:lnTo>
                <a:lnTo>
                  <a:pt x="23" y="27"/>
                </a:lnTo>
                <a:lnTo>
                  <a:pt x="23" y="33"/>
                </a:lnTo>
                <a:lnTo>
                  <a:pt x="26" y="42"/>
                </a:lnTo>
                <a:lnTo>
                  <a:pt x="26" y="56"/>
                </a:lnTo>
                <a:lnTo>
                  <a:pt x="26" y="56"/>
                </a:lnTo>
                <a:lnTo>
                  <a:pt x="30" y="53"/>
                </a:lnTo>
                <a:lnTo>
                  <a:pt x="30" y="48"/>
                </a:lnTo>
                <a:lnTo>
                  <a:pt x="30" y="69"/>
                </a:lnTo>
                <a:lnTo>
                  <a:pt x="34" y="66"/>
                </a:lnTo>
                <a:lnTo>
                  <a:pt x="34" y="78"/>
                </a:lnTo>
                <a:lnTo>
                  <a:pt x="34" y="66"/>
                </a:lnTo>
                <a:lnTo>
                  <a:pt x="38" y="66"/>
                </a:lnTo>
                <a:lnTo>
                  <a:pt x="38" y="23"/>
                </a:lnTo>
                <a:lnTo>
                  <a:pt x="38" y="32"/>
                </a:lnTo>
                <a:lnTo>
                  <a:pt x="41" y="41"/>
                </a:lnTo>
                <a:lnTo>
                  <a:pt x="41" y="89"/>
                </a:lnTo>
                <a:lnTo>
                  <a:pt x="41" y="57"/>
                </a:lnTo>
                <a:lnTo>
                  <a:pt x="45" y="36"/>
                </a:lnTo>
                <a:lnTo>
                  <a:pt x="45" y="27"/>
                </a:lnTo>
                <a:lnTo>
                  <a:pt x="45" y="45"/>
                </a:lnTo>
                <a:lnTo>
                  <a:pt x="49" y="66"/>
                </a:lnTo>
                <a:lnTo>
                  <a:pt x="49" y="87"/>
                </a:lnTo>
                <a:lnTo>
                  <a:pt x="52" y="89"/>
                </a:lnTo>
                <a:lnTo>
                  <a:pt x="52" y="30"/>
                </a:lnTo>
                <a:lnTo>
                  <a:pt x="56" y="35"/>
                </a:lnTo>
                <a:lnTo>
                  <a:pt x="56" y="18"/>
                </a:lnTo>
                <a:lnTo>
                  <a:pt x="60" y="20"/>
                </a:lnTo>
                <a:lnTo>
                  <a:pt x="60" y="101"/>
                </a:lnTo>
                <a:lnTo>
                  <a:pt x="64" y="102"/>
                </a:lnTo>
                <a:lnTo>
                  <a:pt x="64" y="107"/>
                </a:lnTo>
                <a:lnTo>
                  <a:pt x="64" y="99"/>
                </a:lnTo>
                <a:lnTo>
                  <a:pt x="64" y="104"/>
                </a:lnTo>
                <a:lnTo>
                  <a:pt x="67" y="107"/>
                </a:lnTo>
                <a:lnTo>
                  <a:pt x="67" y="56"/>
                </a:lnTo>
                <a:lnTo>
                  <a:pt x="67" y="66"/>
                </a:lnTo>
                <a:lnTo>
                  <a:pt x="71" y="66"/>
                </a:lnTo>
                <a:lnTo>
                  <a:pt x="71" y="83"/>
                </a:lnTo>
                <a:lnTo>
                  <a:pt x="71" y="74"/>
                </a:lnTo>
                <a:lnTo>
                  <a:pt x="75" y="71"/>
                </a:lnTo>
                <a:lnTo>
                  <a:pt x="75" y="83"/>
                </a:lnTo>
                <a:lnTo>
                  <a:pt x="75" y="72"/>
                </a:lnTo>
                <a:lnTo>
                  <a:pt x="79" y="62"/>
                </a:lnTo>
                <a:lnTo>
                  <a:pt x="79" y="77"/>
                </a:lnTo>
                <a:lnTo>
                  <a:pt x="79" y="57"/>
                </a:lnTo>
                <a:lnTo>
                  <a:pt x="82" y="63"/>
                </a:lnTo>
                <a:lnTo>
                  <a:pt x="82" y="56"/>
                </a:lnTo>
                <a:lnTo>
                  <a:pt x="82" y="63"/>
                </a:lnTo>
                <a:lnTo>
                  <a:pt x="86" y="68"/>
                </a:lnTo>
                <a:lnTo>
                  <a:pt x="86" y="72"/>
                </a:lnTo>
                <a:lnTo>
                  <a:pt x="86" y="71"/>
                </a:lnTo>
                <a:lnTo>
                  <a:pt x="90" y="66"/>
                </a:lnTo>
                <a:lnTo>
                  <a:pt x="90" y="69"/>
                </a:lnTo>
                <a:lnTo>
                  <a:pt x="90" y="57"/>
                </a:lnTo>
                <a:lnTo>
                  <a:pt x="90" y="68"/>
                </a:lnTo>
                <a:lnTo>
                  <a:pt x="94" y="63"/>
                </a:lnTo>
                <a:lnTo>
                  <a:pt x="94" y="99"/>
                </a:lnTo>
                <a:lnTo>
                  <a:pt x="97" y="101"/>
                </a:lnTo>
                <a:lnTo>
                  <a:pt x="97" y="123"/>
                </a:lnTo>
                <a:lnTo>
                  <a:pt x="97" y="114"/>
                </a:lnTo>
                <a:lnTo>
                  <a:pt x="101" y="111"/>
                </a:lnTo>
                <a:lnTo>
                  <a:pt x="101" y="78"/>
                </a:lnTo>
                <a:lnTo>
                  <a:pt x="105" y="92"/>
                </a:lnTo>
                <a:lnTo>
                  <a:pt x="105" y="65"/>
                </a:lnTo>
                <a:lnTo>
                  <a:pt x="105" y="71"/>
                </a:lnTo>
                <a:lnTo>
                  <a:pt x="109" y="65"/>
                </a:lnTo>
                <a:lnTo>
                  <a:pt x="109" y="71"/>
                </a:lnTo>
                <a:lnTo>
                  <a:pt x="109" y="62"/>
                </a:lnTo>
                <a:lnTo>
                  <a:pt x="109" y="65"/>
                </a:lnTo>
                <a:lnTo>
                  <a:pt x="112" y="63"/>
                </a:lnTo>
                <a:lnTo>
                  <a:pt x="112" y="59"/>
                </a:lnTo>
                <a:lnTo>
                  <a:pt x="112" y="72"/>
                </a:lnTo>
                <a:lnTo>
                  <a:pt x="116" y="59"/>
                </a:lnTo>
                <a:lnTo>
                  <a:pt x="116" y="93"/>
                </a:lnTo>
                <a:lnTo>
                  <a:pt x="120" y="102"/>
                </a:lnTo>
                <a:lnTo>
                  <a:pt x="120" y="105"/>
                </a:lnTo>
                <a:lnTo>
                  <a:pt x="120" y="62"/>
                </a:lnTo>
                <a:lnTo>
                  <a:pt x="120" y="69"/>
                </a:lnTo>
                <a:lnTo>
                  <a:pt x="124" y="63"/>
                </a:lnTo>
                <a:lnTo>
                  <a:pt x="124" y="47"/>
                </a:lnTo>
                <a:lnTo>
                  <a:pt x="124" y="59"/>
                </a:lnTo>
                <a:lnTo>
                  <a:pt x="127" y="30"/>
                </a:lnTo>
                <a:lnTo>
                  <a:pt x="127" y="20"/>
                </a:lnTo>
                <a:lnTo>
                  <a:pt x="127" y="38"/>
                </a:lnTo>
                <a:lnTo>
                  <a:pt x="131" y="45"/>
                </a:lnTo>
                <a:lnTo>
                  <a:pt x="131" y="95"/>
                </a:lnTo>
                <a:lnTo>
                  <a:pt x="131" y="44"/>
                </a:lnTo>
                <a:lnTo>
                  <a:pt x="135" y="29"/>
                </a:lnTo>
                <a:lnTo>
                  <a:pt x="135" y="27"/>
                </a:lnTo>
                <a:lnTo>
                  <a:pt x="135" y="99"/>
                </a:lnTo>
                <a:lnTo>
                  <a:pt x="139" y="102"/>
                </a:lnTo>
                <a:lnTo>
                  <a:pt x="139" y="108"/>
                </a:lnTo>
                <a:lnTo>
                  <a:pt x="139" y="83"/>
                </a:lnTo>
                <a:lnTo>
                  <a:pt x="142" y="72"/>
                </a:lnTo>
                <a:lnTo>
                  <a:pt x="142" y="11"/>
                </a:lnTo>
                <a:lnTo>
                  <a:pt x="146" y="8"/>
                </a:lnTo>
                <a:lnTo>
                  <a:pt x="146" y="9"/>
                </a:lnTo>
                <a:lnTo>
                  <a:pt x="146" y="0"/>
                </a:lnTo>
                <a:lnTo>
                  <a:pt x="150" y="12"/>
                </a:lnTo>
                <a:lnTo>
                  <a:pt x="150" y="3"/>
                </a:lnTo>
                <a:lnTo>
                  <a:pt x="150" y="17"/>
                </a:lnTo>
                <a:lnTo>
                  <a:pt x="154" y="6"/>
                </a:lnTo>
                <a:lnTo>
                  <a:pt x="154" y="26"/>
                </a:lnTo>
                <a:lnTo>
                  <a:pt x="154" y="21"/>
                </a:lnTo>
                <a:lnTo>
                  <a:pt x="157" y="27"/>
                </a:lnTo>
                <a:lnTo>
                  <a:pt x="157" y="101"/>
                </a:lnTo>
                <a:lnTo>
                  <a:pt x="161" y="101"/>
                </a:lnTo>
                <a:lnTo>
                  <a:pt x="161" y="110"/>
                </a:lnTo>
                <a:lnTo>
                  <a:pt x="161" y="53"/>
                </a:lnTo>
                <a:lnTo>
                  <a:pt x="165" y="45"/>
                </a:lnTo>
                <a:lnTo>
                  <a:pt x="165" y="4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5275263" y="1825625"/>
            <a:ext cx="249238" cy="1793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4" y="39"/>
              </a:cxn>
              <a:cxn ang="0">
                <a:pos x="7" y="17"/>
              </a:cxn>
              <a:cxn ang="0">
                <a:pos x="11" y="86"/>
              </a:cxn>
              <a:cxn ang="0">
                <a:pos x="15" y="60"/>
              </a:cxn>
              <a:cxn ang="0">
                <a:pos x="22" y="12"/>
              </a:cxn>
              <a:cxn ang="0">
                <a:pos x="26" y="36"/>
              </a:cxn>
              <a:cxn ang="0">
                <a:pos x="26" y="38"/>
              </a:cxn>
              <a:cxn ang="0">
                <a:pos x="30" y="83"/>
              </a:cxn>
              <a:cxn ang="0">
                <a:pos x="37" y="14"/>
              </a:cxn>
              <a:cxn ang="0">
                <a:pos x="41" y="110"/>
              </a:cxn>
              <a:cxn ang="0">
                <a:pos x="45" y="101"/>
              </a:cxn>
              <a:cxn ang="0">
                <a:pos x="49" y="45"/>
              </a:cxn>
              <a:cxn ang="0">
                <a:pos x="52" y="60"/>
              </a:cxn>
              <a:cxn ang="0">
                <a:pos x="52" y="35"/>
              </a:cxn>
              <a:cxn ang="0">
                <a:pos x="56" y="35"/>
              </a:cxn>
              <a:cxn ang="0">
                <a:pos x="60" y="62"/>
              </a:cxn>
              <a:cxn ang="0">
                <a:pos x="64" y="71"/>
              </a:cxn>
              <a:cxn ang="0">
                <a:pos x="71" y="69"/>
              </a:cxn>
              <a:cxn ang="0">
                <a:pos x="75" y="2"/>
              </a:cxn>
              <a:cxn ang="0">
                <a:pos x="79" y="41"/>
              </a:cxn>
              <a:cxn ang="0">
                <a:pos x="79" y="39"/>
              </a:cxn>
              <a:cxn ang="0">
                <a:pos x="82" y="38"/>
              </a:cxn>
              <a:cxn ang="0">
                <a:pos x="90" y="5"/>
              </a:cxn>
              <a:cxn ang="0">
                <a:pos x="94" y="9"/>
              </a:cxn>
              <a:cxn ang="0">
                <a:pos x="97" y="81"/>
              </a:cxn>
              <a:cxn ang="0">
                <a:pos x="101" y="24"/>
              </a:cxn>
              <a:cxn ang="0">
                <a:pos x="105" y="23"/>
              </a:cxn>
              <a:cxn ang="0">
                <a:pos x="109" y="35"/>
              </a:cxn>
              <a:cxn ang="0">
                <a:pos x="112" y="81"/>
              </a:cxn>
              <a:cxn ang="0">
                <a:pos x="116" y="36"/>
              </a:cxn>
              <a:cxn ang="0">
                <a:pos x="120" y="33"/>
              </a:cxn>
              <a:cxn ang="0">
                <a:pos x="124" y="75"/>
              </a:cxn>
              <a:cxn ang="0">
                <a:pos x="127" y="86"/>
              </a:cxn>
              <a:cxn ang="0">
                <a:pos x="131" y="96"/>
              </a:cxn>
              <a:cxn ang="0">
                <a:pos x="135" y="33"/>
              </a:cxn>
              <a:cxn ang="0">
                <a:pos x="139" y="60"/>
              </a:cxn>
              <a:cxn ang="0">
                <a:pos x="142" y="89"/>
              </a:cxn>
              <a:cxn ang="0">
                <a:pos x="146" y="51"/>
              </a:cxn>
              <a:cxn ang="0">
                <a:pos x="150" y="29"/>
              </a:cxn>
              <a:cxn ang="0">
                <a:pos x="154" y="78"/>
              </a:cxn>
              <a:cxn ang="0">
                <a:pos x="157" y="92"/>
              </a:cxn>
            </a:cxnLst>
            <a:rect l="0" t="0" r="r" b="b"/>
            <a:pathLst>
              <a:path w="157" h="113">
                <a:moveTo>
                  <a:pt x="0" y="32"/>
                </a:moveTo>
                <a:lnTo>
                  <a:pt x="0" y="20"/>
                </a:lnTo>
                <a:lnTo>
                  <a:pt x="0" y="26"/>
                </a:lnTo>
                <a:lnTo>
                  <a:pt x="4" y="30"/>
                </a:lnTo>
                <a:lnTo>
                  <a:pt x="4" y="54"/>
                </a:lnTo>
                <a:lnTo>
                  <a:pt x="4" y="39"/>
                </a:lnTo>
                <a:lnTo>
                  <a:pt x="7" y="27"/>
                </a:lnTo>
                <a:lnTo>
                  <a:pt x="7" y="29"/>
                </a:lnTo>
                <a:lnTo>
                  <a:pt x="7" y="17"/>
                </a:lnTo>
                <a:lnTo>
                  <a:pt x="7" y="17"/>
                </a:lnTo>
                <a:lnTo>
                  <a:pt x="11" y="18"/>
                </a:lnTo>
                <a:lnTo>
                  <a:pt x="11" y="86"/>
                </a:lnTo>
                <a:lnTo>
                  <a:pt x="15" y="84"/>
                </a:lnTo>
                <a:lnTo>
                  <a:pt x="15" y="48"/>
                </a:lnTo>
                <a:lnTo>
                  <a:pt x="15" y="60"/>
                </a:lnTo>
                <a:lnTo>
                  <a:pt x="19" y="42"/>
                </a:lnTo>
                <a:lnTo>
                  <a:pt x="19" y="15"/>
                </a:lnTo>
                <a:lnTo>
                  <a:pt x="22" y="12"/>
                </a:lnTo>
                <a:lnTo>
                  <a:pt x="22" y="35"/>
                </a:lnTo>
                <a:lnTo>
                  <a:pt x="22" y="33"/>
                </a:lnTo>
                <a:lnTo>
                  <a:pt x="26" y="36"/>
                </a:lnTo>
                <a:lnTo>
                  <a:pt x="26" y="42"/>
                </a:lnTo>
                <a:lnTo>
                  <a:pt x="26" y="36"/>
                </a:lnTo>
                <a:lnTo>
                  <a:pt x="26" y="38"/>
                </a:lnTo>
                <a:lnTo>
                  <a:pt x="30" y="41"/>
                </a:lnTo>
                <a:lnTo>
                  <a:pt x="30" y="84"/>
                </a:lnTo>
                <a:lnTo>
                  <a:pt x="30" y="83"/>
                </a:lnTo>
                <a:lnTo>
                  <a:pt x="34" y="81"/>
                </a:lnTo>
                <a:lnTo>
                  <a:pt x="34" y="20"/>
                </a:lnTo>
                <a:lnTo>
                  <a:pt x="37" y="14"/>
                </a:lnTo>
                <a:lnTo>
                  <a:pt x="37" y="87"/>
                </a:lnTo>
                <a:lnTo>
                  <a:pt x="41" y="93"/>
                </a:lnTo>
                <a:lnTo>
                  <a:pt x="41" y="110"/>
                </a:lnTo>
                <a:lnTo>
                  <a:pt x="41" y="89"/>
                </a:lnTo>
                <a:lnTo>
                  <a:pt x="41" y="107"/>
                </a:lnTo>
                <a:lnTo>
                  <a:pt x="45" y="101"/>
                </a:lnTo>
                <a:lnTo>
                  <a:pt x="45" y="27"/>
                </a:lnTo>
                <a:lnTo>
                  <a:pt x="45" y="41"/>
                </a:lnTo>
                <a:lnTo>
                  <a:pt x="49" y="45"/>
                </a:lnTo>
                <a:lnTo>
                  <a:pt x="49" y="56"/>
                </a:lnTo>
                <a:lnTo>
                  <a:pt x="49" y="51"/>
                </a:lnTo>
                <a:lnTo>
                  <a:pt x="52" y="60"/>
                </a:lnTo>
                <a:lnTo>
                  <a:pt x="52" y="92"/>
                </a:lnTo>
                <a:lnTo>
                  <a:pt x="52" y="27"/>
                </a:lnTo>
                <a:lnTo>
                  <a:pt x="52" y="35"/>
                </a:lnTo>
                <a:lnTo>
                  <a:pt x="56" y="26"/>
                </a:lnTo>
                <a:lnTo>
                  <a:pt x="56" y="18"/>
                </a:lnTo>
                <a:lnTo>
                  <a:pt x="56" y="35"/>
                </a:lnTo>
                <a:lnTo>
                  <a:pt x="60" y="63"/>
                </a:lnTo>
                <a:lnTo>
                  <a:pt x="60" y="80"/>
                </a:lnTo>
                <a:lnTo>
                  <a:pt x="60" y="62"/>
                </a:lnTo>
                <a:lnTo>
                  <a:pt x="64" y="48"/>
                </a:lnTo>
                <a:lnTo>
                  <a:pt x="64" y="45"/>
                </a:lnTo>
                <a:lnTo>
                  <a:pt x="64" y="71"/>
                </a:lnTo>
                <a:lnTo>
                  <a:pt x="67" y="81"/>
                </a:lnTo>
                <a:lnTo>
                  <a:pt x="67" y="72"/>
                </a:lnTo>
                <a:lnTo>
                  <a:pt x="71" y="69"/>
                </a:lnTo>
                <a:lnTo>
                  <a:pt x="71" y="2"/>
                </a:lnTo>
                <a:lnTo>
                  <a:pt x="71" y="3"/>
                </a:lnTo>
                <a:lnTo>
                  <a:pt x="75" y="2"/>
                </a:lnTo>
                <a:lnTo>
                  <a:pt x="75" y="0"/>
                </a:lnTo>
                <a:lnTo>
                  <a:pt x="75" y="42"/>
                </a:lnTo>
                <a:lnTo>
                  <a:pt x="79" y="41"/>
                </a:lnTo>
                <a:lnTo>
                  <a:pt x="79" y="41"/>
                </a:lnTo>
                <a:lnTo>
                  <a:pt x="79" y="33"/>
                </a:lnTo>
                <a:lnTo>
                  <a:pt x="79" y="39"/>
                </a:lnTo>
                <a:lnTo>
                  <a:pt x="82" y="33"/>
                </a:lnTo>
                <a:lnTo>
                  <a:pt x="82" y="41"/>
                </a:lnTo>
                <a:lnTo>
                  <a:pt x="82" y="38"/>
                </a:lnTo>
                <a:lnTo>
                  <a:pt x="86" y="38"/>
                </a:lnTo>
                <a:lnTo>
                  <a:pt x="86" y="11"/>
                </a:lnTo>
                <a:lnTo>
                  <a:pt x="90" y="5"/>
                </a:lnTo>
                <a:lnTo>
                  <a:pt x="90" y="3"/>
                </a:lnTo>
                <a:lnTo>
                  <a:pt x="90" y="14"/>
                </a:lnTo>
                <a:lnTo>
                  <a:pt x="94" y="9"/>
                </a:lnTo>
                <a:lnTo>
                  <a:pt x="94" y="62"/>
                </a:lnTo>
                <a:lnTo>
                  <a:pt x="97" y="74"/>
                </a:lnTo>
                <a:lnTo>
                  <a:pt x="97" y="81"/>
                </a:lnTo>
                <a:lnTo>
                  <a:pt x="97" y="30"/>
                </a:lnTo>
                <a:lnTo>
                  <a:pt x="101" y="21"/>
                </a:lnTo>
                <a:lnTo>
                  <a:pt x="101" y="24"/>
                </a:lnTo>
                <a:lnTo>
                  <a:pt x="101" y="9"/>
                </a:lnTo>
                <a:lnTo>
                  <a:pt x="101" y="12"/>
                </a:lnTo>
                <a:lnTo>
                  <a:pt x="105" y="23"/>
                </a:lnTo>
                <a:lnTo>
                  <a:pt x="105" y="54"/>
                </a:lnTo>
                <a:lnTo>
                  <a:pt x="105" y="42"/>
                </a:lnTo>
                <a:lnTo>
                  <a:pt x="109" y="35"/>
                </a:lnTo>
                <a:lnTo>
                  <a:pt x="109" y="27"/>
                </a:lnTo>
                <a:lnTo>
                  <a:pt x="109" y="65"/>
                </a:lnTo>
                <a:lnTo>
                  <a:pt x="112" y="81"/>
                </a:lnTo>
                <a:lnTo>
                  <a:pt x="112" y="95"/>
                </a:lnTo>
                <a:lnTo>
                  <a:pt x="112" y="35"/>
                </a:lnTo>
                <a:lnTo>
                  <a:pt x="116" y="36"/>
                </a:lnTo>
                <a:lnTo>
                  <a:pt x="116" y="27"/>
                </a:lnTo>
                <a:lnTo>
                  <a:pt x="116" y="35"/>
                </a:lnTo>
                <a:lnTo>
                  <a:pt x="120" y="33"/>
                </a:lnTo>
                <a:lnTo>
                  <a:pt x="120" y="87"/>
                </a:lnTo>
                <a:lnTo>
                  <a:pt x="120" y="75"/>
                </a:lnTo>
                <a:lnTo>
                  <a:pt x="124" y="75"/>
                </a:lnTo>
                <a:lnTo>
                  <a:pt x="124" y="15"/>
                </a:lnTo>
                <a:lnTo>
                  <a:pt x="127" y="0"/>
                </a:lnTo>
                <a:lnTo>
                  <a:pt x="127" y="86"/>
                </a:lnTo>
                <a:lnTo>
                  <a:pt x="131" y="99"/>
                </a:lnTo>
                <a:lnTo>
                  <a:pt x="131" y="104"/>
                </a:lnTo>
                <a:lnTo>
                  <a:pt x="131" y="96"/>
                </a:lnTo>
                <a:lnTo>
                  <a:pt x="131" y="101"/>
                </a:lnTo>
                <a:lnTo>
                  <a:pt x="135" y="113"/>
                </a:lnTo>
                <a:lnTo>
                  <a:pt x="135" y="33"/>
                </a:lnTo>
                <a:lnTo>
                  <a:pt x="135" y="35"/>
                </a:lnTo>
                <a:lnTo>
                  <a:pt x="139" y="33"/>
                </a:lnTo>
                <a:lnTo>
                  <a:pt x="139" y="60"/>
                </a:lnTo>
                <a:lnTo>
                  <a:pt x="139" y="53"/>
                </a:lnTo>
                <a:lnTo>
                  <a:pt x="142" y="60"/>
                </a:lnTo>
                <a:lnTo>
                  <a:pt x="142" y="89"/>
                </a:lnTo>
                <a:lnTo>
                  <a:pt x="142" y="45"/>
                </a:lnTo>
                <a:lnTo>
                  <a:pt x="146" y="29"/>
                </a:lnTo>
                <a:lnTo>
                  <a:pt x="146" y="51"/>
                </a:lnTo>
                <a:lnTo>
                  <a:pt x="146" y="26"/>
                </a:lnTo>
                <a:lnTo>
                  <a:pt x="150" y="30"/>
                </a:lnTo>
                <a:lnTo>
                  <a:pt x="150" y="29"/>
                </a:lnTo>
                <a:lnTo>
                  <a:pt x="150" y="75"/>
                </a:lnTo>
                <a:lnTo>
                  <a:pt x="154" y="80"/>
                </a:lnTo>
                <a:lnTo>
                  <a:pt x="154" y="78"/>
                </a:lnTo>
                <a:lnTo>
                  <a:pt x="154" y="83"/>
                </a:lnTo>
                <a:lnTo>
                  <a:pt x="157" y="89"/>
                </a:lnTo>
                <a:lnTo>
                  <a:pt x="157" y="92"/>
                </a:lnTo>
                <a:lnTo>
                  <a:pt x="157" y="75"/>
                </a:lnTo>
                <a:lnTo>
                  <a:pt x="157" y="8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6" name="Freeform 82"/>
          <p:cNvSpPr>
            <a:spLocks/>
          </p:cNvSpPr>
          <p:nvPr/>
        </p:nvSpPr>
        <p:spPr bwMode="auto">
          <a:xfrm>
            <a:off x="5524500" y="1816100"/>
            <a:ext cx="268288" cy="176213"/>
          </a:xfrm>
          <a:custGeom>
            <a:avLst/>
            <a:gdLst/>
            <a:ahLst/>
            <a:cxnLst>
              <a:cxn ang="0">
                <a:pos x="4" y="63"/>
              </a:cxn>
              <a:cxn ang="0">
                <a:pos x="8" y="41"/>
              </a:cxn>
              <a:cxn ang="0">
                <a:pos x="12" y="41"/>
              </a:cxn>
              <a:cxn ang="0">
                <a:pos x="15" y="48"/>
              </a:cxn>
              <a:cxn ang="0">
                <a:pos x="19" y="90"/>
              </a:cxn>
              <a:cxn ang="0">
                <a:pos x="23" y="78"/>
              </a:cxn>
              <a:cxn ang="0">
                <a:pos x="27" y="9"/>
              </a:cxn>
              <a:cxn ang="0">
                <a:pos x="30" y="26"/>
              </a:cxn>
              <a:cxn ang="0">
                <a:pos x="34" y="30"/>
              </a:cxn>
              <a:cxn ang="0">
                <a:pos x="38" y="0"/>
              </a:cxn>
              <a:cxn ang="0">
                <a:pos x="42" y="60"/>
              </a:cxn>
              <a:cxn ang="0">
                <a:pos x="45" y="47"/>
              </a:cxn>
              <a:cxn ang="0">
                <a:pos x="49" y="18"/>
              </a:cxn>
              <a:cxn ang="0">
                <a:pos x="56" y="45"/>
              </a:cxn>
              <a:cxn ang="0">
                <a:pos x="60" y="27"/>
              </a:cxn>
              <a:cxn ang="0">
                <a:pos x="64" y="33"/>
              </a:cxn>
              <a:cxn ang="0">
                <a:pos x="68" y="41"/>
              </a:cxn>
              <a:cxn ang="0">
                <a:pos x="71" y="42"/>
              </a:cxn>
              <a:cxn ang="0">
                <a:pos x="75" y="42"/>
              </a:cxn>
              <a:cxn ang="0">
                <a:pos x="79" y="75"/>
              </a:cxn>
              <a:cxn ang="0">
                <a:pos x="83" y="21"/>
              </a:cxn>
              <a:cxn ang="0">
                <a:pos x="86" y="45"/>
              </a:cxn>
              <a:cxn ang="0">
                <a:pos x="90" y="47"/>
              </a:cxn>
              <a:cxn ang="0">
                <a:pos x="94" y="36"/>
              </a:cxn>
              <a:cxn ang="0">
                <a:pos x="98" y="51"/>
              </a:cxn>
              <a:cxn ang="0">
                <a:pos x="101" y="57"/>
              </a:cxn>
              <a:cxn ang="0">
                <a:pos x="109" y="11"/>
              </a:cxn>
              <a:cxn ang="0">
                <a:pos x="113" y="93"/>
              </a:cxn>
              <a:cxn ang="0">
                <a:pos x="116" y="51"/>
              </a:cxn>
              <a:cxn ang="0">
                <a:pos x="120" y="53"/>
              </a:cxn>
              <a:cxn ang="0">
                <a:pos x="124" y="99"/>
              </a:cxn>
              <a:cxn ang="0">
                <a:pos x="128" y="57"/>
              </a:cxn>
              <a:cxn ang="0">
                <a:pos x="131" y="32"/>
              </a:cxn>
              <a:cxn ang="0">
                <a:pos x="135" y="84"/>
              </a:cxn>
              <a:cxn ang="0">
                <a:pos x="139" y="101"/>
              </a:cxn>
              <a:cxn ang="0">
                <a:pos x="143" y="41"/>
              </a:cxn>
              <a:cxn ang="0">
                <a:pos x="146" y="48"/>
              </a:cxn>
              <a:cxn ang="0">
                <a:pos x="150" y="68"/>
              </a:cxn>
              <a:cxn ang="0">
                <a:pos x="154" y="48"/>
              </a:cxn>
              <a:cxn ang="0">
                <a:pos x="158" y="53"/>
              </a:cxn>
              <a:cxn ang="0">
                <a:pos x="161" y="90"/>
              </a:cxn>
              <a:cxn ang="0">
                <a:pos x="165" y="47"/>
              </a:cxn>
            </a:cxnLst>
            <a:rect l="0" t="0" r="r" b="b"/>
            <a:pathLst>
              <a:path w="169" h="111">
                <a:moveTo>
                  <a:pt x="0" y="86"/>
                </a:moveTo>
                <a:lnTo>
                  <a:pt x="4" y="71"/>
                </a:lnTo>
                <a:lnTo>
                  <a:pt x="4" y="63"/>
                </a:lnTo>
                <a:lnTo>
                  <a:pt x="8" y="54"/>
                </a:lnTo>
                <a:lnTo>
                  <a:pt x="8" y="66"/>
                </a:lnTo>
                <a:lnTo>
                  <a:pt x="8" y="41"/>
                </a:lnTo>
                <a:lnTo>
                  <a:pt x="12" y="54"/>
                </a:lnTo>
                <a:lnTo>
                  <a:pt x="12" y="29"/>
                </a:lnTo>
                <a:lnTo>
                  <a:pt x="12" y="41"/>
                </a:lnTo>
                <a:lnTo>
                  <a:pt x="15" y="51"/>
                </a:lnTo>
                <a:lnTo>
                  <a:pt x="15" y="77"/>
                </a:lnTo>
                <a:lnTo>
                  <a:pt x="15" y="48"/>
                </a:lnTo>
                <a:lnTo>
                  <a:pt x="15" y="60"/>
                </a:lnTo>
                <a:lnTo>
                  <a:pt x="19" y="77"/>
                </a:lnTo>
                <a:lnTo>
                  <a:pt x="19" y="90"/>
                </a:lnTo>
                <a:lnTo>
                  <a:pt x="19" y="75"/>
                </a:lnTo>
                <a:lnTo>
                  <a:pt x="19" y="86"/>
                </a:lnTo>
                <a:lnTo>
                  <a:pt x="23" y="78"/>
                </a:lnTo>
                <a:lnTo>
                  <a:pt x="23" y="15"/>
                </a:lnTo>
                <a:lnTo>
                  <a:pt x="27" y="14"/>
                </a:lnTo>
                <a:lnTo>
                  <a:pt x="27" y="9"/>
                </a:lnTo>
                <a:lnTo>
                  <a:pt x="27" y="35"/>
                </a:lnTo>
                <a:lnTo>
                  <a:pt x="30" y="42"/>
                </a:lnTo>
                <a:lnTo>
                  <a:pt x="30" y="26"/>
                </a:lnTo>
                <a:lnTo>
                  <a:pt x="30" y="30"/>
                </a:lnTo>
                <a:lnTo>
                  <a:pt x="34" y="32"/>
                </a:lnTo>
                <a:lnTo>
                  <a:pt x="34" y="30"/>
                </a:lnTo>
                <a:lnTo>
                  <a:pt x="34" y="39"/>
                </a:lnTo>
                <a:lnTo>
                  <a:pt x="38" y="17"/>
                </a:lnTo>
                <a:lnTo>
                  <a:pt x="38" y="0"/>
                </a:lnTo>
                <a:lnTo>
                  <a:pt x="38" y="11"/>
                </a:lnTo>
                <a:lnTo>
                  <a:pt x="42" y="17"/>
                </a:lnTo>
                <a:lnTo>
                  <a:pt x="42" y="60"/>
                </a:lnTo>
                <a:lnTo>
                  <a:pt x="45" y="57"/>
                </a:lnTo>
                <a:lnTo>
                  <a:pt x="45" y="69"/>
                </a:lnTo>
                <a:lnTo>
                  <a:pt x="45" y="47"/>
                </a:lnTo>
                <a:lnTo>
                  <a:pt x="45" y="66"/>
                </a:lnTo>
                <a:lnTo>
                  <a:pt x="49" y="68"/>
                </a:lnTo>
                <a:lnTo>
                  <a:pt x="49" y="18"/>
                </a:lnTo>
                <a:lnTo>
                  <a:pt x="53" y="17"/>
                </a:lnTo>
                <a:lnTo>
                  <a:pt x="53" y="50"/>
                </a:lnTo>
                <a:lnTo>
                  <a:pt x="56" y="45"/>
                </a:lnTo>
                <a:lnTo>
                  <a:pt x="56" y="20"/>
                </a:lnTo>
                <a:lnTo>
                  <a:pt x="56" y="26"/>
                </a:lnTo>
                <a:lnTo>
                  <a:pt x="60" y="27"/>
                </a:lnTo>
                <a:lnTo>
                  <a:pt x="60" y="78"/>
                </a:lnTo>
                <a:lnTo>
                  <a:pt x="64" y="90"/>
                </a:lnTo>
                <a:lnTo>
                  <a:pt x="64" y="33"/>
                </a:lnTo>
                <a:lnTo>
                  <a:pt x="64" y="36"/>
                </a:lnTo>
                <a:lnTo>
                  <a:pt x="68" y="29"/>
                </a:lnTo>
                <a:lnTo>
                  <a:pt x="68" y="41"/>
                </a:lnTo>
                <a:lnTo>
                  <a:pt x="68" y="39"/>
                </a:lnTo>
                <a:lnTo>
                  <a:pt x="71" y="47"/>
                </a:lnTo>
                <a:lnTo>
                  <a:pt x="71" y="42"/>
                </a:lnTo>
                <a:lnTo>
                  <a:pt x="71" y="50"/>
                </a:lnTo>
                <a:lnTo>
                  <a:pt x="75" y="48"/>
                </a:lnTo>
                <a:lnTo>
                  <a:pt x="75" y="42"/>
                </a:lnTo>
                <a:lnTo>
                  <a:pt x="75" y="63"/>
                </a:lnTo>
                <a:lnTo>
                  <a:pt x="79" y="69"/>
                </a:lnTo>
                <a:lnTo>
                  <a:pt x="79" y="75"/>
                </a:lnTo>
                <a:lnTo>
                  <a:pt x="79" y="62"/>
                </a:lnTo>
                <a:lnTo>
                  <a:pt x="83" y="42"/>
                </a:lnTo>
                <a:lnTo>
                  <a:pt x="83" y="21"/>
                </a:lnTo>
                <a:lnTo>
                  <a:pt x="83" y="32"/>
                </a:lnTo>
                <a:lnTo>
                  <a:pt x="86" y="32"/>
                </a:lnTo>
                <a:lnTo>
                  <a:pt x="86" y="45"/>
                </a:lnTo>
                <a:lnTo>
                  <a:pt x="86" y="21"/>
                </a:lnTo>
                <a:lnTo>
                  <a:pt x="90" y="14"/>
                </a:lnTo>
                <a:lnTo>
                  <a:pt x="90" y="47"/>
                </a:lnTo>
                <a:lnTo>
                  <a:pt x="94" y="60"/>
                </a:lnTo>
                <a:lnTo>
                  <a:pt x="94" y="68"/>
                </a:lnTo>
                <a:lnTo>
                  <a:pt x="94" y="36"/>
                </a:lnTo>
                <a:lnTo>
                  <a:pt x="98" y="53"/>
                </a:lnTo>
                <a:lnTo>
                  <a:pt x="98" y="38"/>
                </a:lnTo>
                <a:lnTo>
                  <a:pt x="98" y="51"/>
                </a:lnTo>
                <a:lnTo>
                  <a:pt x="101" y="56"/>
                </a:lnTo>
                <a:lnTo>
                  <a:pt x="101" y="68"/>
                </a:lnTo>
                <a:lnTo>
                  <a:pt x="101" y="57"/>
                </a:lnTo>
                <a:lnTo>
                  <a:pt x="105" y="44"/>
                </a:lnTo>
                <a:lnTo>
                  <a:pt x="105" y="11"/>
                </a:lnTo>
                <a:lnTo>
                  <a:pt x="109" y="11"/>
                </a:lnTo>
                <a:lnTo>
                  <a:pt x="109" y="81"/>
                </a:lnTo>
                <a:lnTo>
                  <a:pt x="113" y="87"/>
                </a:lnTo>
                <a:lnTo>
                  <a:pt x="113" y="93"/>
                </a:lnTo>
                <a:lnTo>
                  <a:pt x="113" y="66"/>
                </a:lnTo>
                <a:lnTo>
                  <a:pt x="116" y="44"/>
                </a:lnTo>
                <a:lnTo>
                  <a:pt x="116" y="51"/>
                </a:lnTo>
                <a:lnTo>
                  <a:pt x="116" y="39"/>
                </a:lnTo>
                <a:lnTo>
                  <a:pt x="116" y="48"/>
                </a:lnTo>
                <a:lnTo>
                  <a:pt x="120" y="53"/>
                </a:lnTo>
                <a:lnTo>
                  <a:pt x="120" y="96"/>
                </a:lnTo>
                <a:lnTo>
                  <a:pt x="124" y="98"/>
                </a:lnTo>
                <a:lnTo>
                  <a:pt x="124" y="99"/>
                </a:lnTo>
                <a:lnTo>
                  <a:pt x="124" y="39"/>
                </a:lnTo>
                <a:lnTo>
                  <a:pt x="128" y="48"/>
                </a:lnTo>
                <a:lnTo>
                  <a:pt x="128" y="57"/>
                </a:lnTo>
                <a:lnTo>
                  <a:pt x="128" y="21"/>
                </a:lnTo>
                <a:lnTo>
                  <a:pt x="128" y="30"/>
                </a:lnTo>
                <a:lnTo>
                  <a:pt x="131" y="32"/>
                </a:lnTo>
                <a:lnTo>
                  <a:pt x="131" y="27"/>
                </a:lnTo>
                <a:lnTo>
                  <a:pt x="131" y="68"/>
                </a:lnTo>
                <a:lnTo>
                  <a:pt x="135" y="84"/>
                </a:lnTo>
                <a:lnTo>
                  <a:pt x="135" y="111"/>
                </a:lnTo>
                <a:lnTo>
                  <a:pt x="135" y="105"/>
                </a:lnTo>
                <a:lnTo>
                  <a:pt x="139" y="101"/>
                </a:lnTo>
                <a:lnTo>
                  <a:pt x="139" y="104"/>
                </a:lnTo>
                <a:lnTo>
                  <a:pt x="139" y="59"/>
                </a:lnTo>
                <a:lnTo>
                  <a:pt x="143" y="41"/>
                </a:lnTo>
                <a:lnTo>
                  <a:pt x="143" y="24"/>
                </a:lnTo>
                <a:lnTo>
                  <a:pt x="143" y="50"/>
                </a:lnTo>
                <a:lnTo>
                  <a:pt x="146" y="48"/>
                </a:lnTo>
                <a:lnTo>
                  <a:pt x="146" y="101"/>
                </a:lnTo>
                <a:lnTo>
                  <a:pt x="146" y="74"/>
                </a:lnTo>
                <a:lnTo>
                  <a:pt x="150" y="68"/>
                </a:lnTo>
                <a:lnTo>
                  <a:pt x="150" y="29"/>
                </a:lnTo>
                <a:lnTo>
                  <a:pt x="154" y="32"/>
                </a:lnTo>
                <a:lnTo>
                  <a:pt x="154" y="48"/>
                </a:lnTo>
                <a:lnTo>
                  <a:pt x="154" y="48"/>
                </a:lnTo>
                <a:lnTo>
                  <a:pt x="158" y="41"/>
                </a:lnTo>
                <a:lnTo>
                  <a:pt x="158" y="53"/>
                </a:lnTo>
                <a:lnTo>
                  <a:pt x="158" y="48"/>
                </a:lnTo>
                <a:lnTo>
                  <a:pt x="161" y="57"/>
                </a:lnTo>
                <a:lnTo>
                  <a:pt x="161" y="90"/>
                </a:lnTo>
                <a:lnTo>
                  <a:pt x="165" y="93"/>
                </a:lnTo>
                <a:lnTo>
                  <a:pt x="165" y="96"/>
                </a:lnTo>
                <a:lnTo>
                  <a:pt x="165" y="47"/>
                </a:lnTo>
                <a:lnTo>
                  <a:pt x="169" y="39"/>
                </a:lnTo>
                <a:lnTo>
                  <a:pt x="169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5792788" y="1828800"/>
            <a:ext cx="261938" cy="161925"/>
          </a:xfrm>
          <a:custGeom>
            <a:avLst/>
            <a:gdLst/>
            <a:ahLst/>
            <a:cxnLst>
              <a:cxn ang="0">
                <a:pos x="4" y="102"/>
              </a:cxn>
              <a:cxn ang="0">
                <a:pos x="7" y="30"/>
              </a:cxn>
              <a:cxn ang="0">
                <a:pos x="11" y="34"/>
              </a:cxn>
              <a:cxn ang="0">
                <a:pos x="15" y="52"/>
              </a:cxn>
              <a:cxn ang="0">
                <a:pos x="19" y="63"/>
              </a:cxn>
              <a:cxn ang="0">
                <a:pos x="22" y="91"/>
              </a:cxn>
              <a:cxn ang="0">
                <a:pos x="30" y="46"/>
              </a:cxn>
              <a:cxn ang="0">
                <a:pos x="34" y="36"/>
              </a:cxn>
              <a:cxn ang="0">
                <a:pos x="34" y="37"/>
              </a:cxn>
              <a:cxn ang="0">
                <a:pos x="37" y="40"/>
              </a:cxn>
              <a:cxn ang="0">
                <a:pos x="41" y="28"/>
              </a:cxn>
              <a:cxn ang="0">
                <a:pos x="45" y="31"/>
              </a:cxn>
              <a:cxn ang="0">
                <a:pos x="49" y="0"/>
              </a:cxn>
              <a:cxn ang="0">
                <a:pos x="52" y="70"/>
              </a:cxn>
              <a:cxn ang="0">
                <a:pos x="56" y="34"/>
              </a:cxn>
              <a:cxn ang="0">
                <a:pos x="60" y="3"/>
              </a:cxn>
              <a:cxn ang="0">
                <a:pos x="64" y="96"/>
              </a:cxn>
              <a:cxn ang="0">
                <a:pos x="67" y="84"/>
              </a:cxn>
              <a:cxn ang="0">
                <a:pos x="71" y="52"/>
              </a:cxn>
              <a:cxn ang="0">
                <a:pos x="75" y="1"/>
              </a:cxn>
              <a:cxn ang="0">
                <a:pos x="79" y="31"/>
              </a:cxn>
              <a:cxn ang="0">
                <a:pos x="82" y="30"/>
              </a:cxn>
              <a:cxn ang="0">
                <a:pos x="90" y="63"/>
              </a:cxn>
              <a:cxn ang="0">
                <a:pos x="94" y="34"/>
              </a:cxn>
              <a:cxn ang="0">
                <a:pos x="97" y="27"/>
              </a:cxn>
              <a:cxn ang="0">
                <a:pos x="101" y="15"/>
              </a:cxn>
              <a:cxn ang="0">
                <a:pos x="105" y="49"/>
              </a:cxn>
              <a:cxn ang="0">
                <a:pos x="109" y="52"/>
              </a:cxn>
              <a:cxn ang="0">
                <a:pos x="112" y="21"/>
              </a:cxn>
              <a:cxn ang="0">
                <a:pos x="116" y="12"/>
              </a:cxn>
              <a:cxn ang="0">
                <a:pos x="120" y="37"/>
              </a:cxn>
              <a:cxn ang="0">
                <a:pos x="124" y="37"/>
              </a:cxn>
              <a:cxn ang="0">
                <a:pos x="124" y="28"/>
              </a:cxn>
              <a:cxn ang="0">
                <a:pos x="127" y="63"/>
              </a:cxn>
              <a:cxn ang="0">
                <a:pos x="131" y="52"/>
              </a:cxn>
              <a:cxn ang="0">
                <a:pos x="135" y="7"/>
              </a:cxn>
              <a:cxn ang="0">
                <a:pos x="142" y="63"/>
              </a:cxn>
              <a:cxn ang="0">
                <a:pos x="146" y="55"/>
              </a:cxn>
              <a:cxn ang="0">
                <a:pos x="150" y="13"/>
              </a:cxn>
              <a:cxn ang="0">
                <a:pos x="154" y="28"/>
              </a:cxn>
              <a:cxn ang="0">
                <a:pos x="157" y="24"/>
              </a:cxn>
              <a:cxn ang="0">
                <a:pos x="161" y="46"/>
              </a:cxn>
            </a:cxnLst>
            <a:rect l="0" t="0" r="r" b="b"/>
            <a:pathLst>
              <a:path w="165" h="102">
                <a:moveTo>
                  <a:pt x="0" y="87"/>
                </a:moveTo>
                <a:lnTo>
                  <a:pt x="4" y="97"/>
                </a:lnTo>
                <a:lnTo>
                  <a:pt x="4" y="102"/>
                </a:lnTo>
                <a:lnTo>
                  <a:pt x="4" y="51"/>
                </a:lnTo>
                <a:lnTo>
                  <a:pt x="7" y="37"/>
                </a:lnTo>
                <a:lnTo>
                  <a:pt x="7" y="30"/>
                </a:lnTo>
                <a:lnTo>
                  <a:pt x="7" y="37"/>
                </a:lnTo>
                <a:lnTo>
                  <a:pt x="11" y="36"/>
                </a:lnTo>
                <a:lnTo>
                  <a:pt x="11" y="34"/>
                </a:lnTo>
                <a:lnTo>
                  <a:pt x="11" y="45"/>
                </a:lnTo>
                <a:lnTo>
                  <a:pt x="15" y="40"/>
                </a:lnTo>
                <a:lnTo>
                  <a:pt x="15" y="52"/>
                </a:lnTo>
                <a:lnTo>
                  <a:pt x="15" y="51"/>
                </a:lnTo>
                <a:lnTo>
                  <a:pt x="19" y="48"/>
                </a:lnTo>
                <a:lnTo>
                  <a:pt x="19" y="63"/>
                </a:lnTo>
                <a:lnTo>
                  <a:pt x="19" y="55"/>
                </a:lnTo>
                <a:lnTo>
                  <a:pt x="22" y="49"/>
                </a:lnTo>
                <a:lnTo>
                  <a:pt x="22" y="91"/>
                </a:lnTo>
                <a:lnTo>
                  <a:pt x="26" y="91"/>
                </a:lnTo>
                <a:lnTo>
                  <a:pt x="26" y="46"/>
                </a:lnTo>
                <a:lnTo>
                  <a:pt x="30" y="46"/>
                </a:lnTo>
                <a:lnTo>
                  <a:pt x="30" y="27"/>
                </a:lnTo>
                <a:lnTo>
                  <a:pt x="30" y="31"/>
                </a:lnTo>
                <a:lnTo>
                  <a:pt x="34" y="36"/>
                </a:lnTo>
                <a:lnTo>
                  <a:pt x="34" y="40"/>
                </a:lnTo>
                <a:lnTo>
                  <a:pt x="34" y="31"/>
                </a:lnTo>
                <a:lnTo>
                  <a:pt x="34" y="37"/>
                </a:lnTo>
                <a:lnTo>
                  <a:pt x="37" y="45"/>
                </a:lnTo>
                <a:lnTo>
                  <a:pt x="37" y="69"/>
                </a:lnTo>
                <a:lnTo>
                  <a:pt x="37" y="40"/>
                </a:lnTo>
                <a:lnTo>
                  <a:pt x="37" y="66"/>
                </a:lnTo>
                <a:lnTo>
                  <a:pt x="41" y="61"/>
                </a:lnTo>
                <a:lnTo>
                  <a:pt x="41" y="28"/>
                </a:lnTo>
                <a:lnTo>
                  <a:pt x="41" y="28"/>
                </a:lnTo>
                <a:lnTo>
                  <a:pt x="45" y="28"/>
                </a:lnTo>
                <a:lnTo>
                  <a:pt x="45" y="31"/>
                </a:lnTo>
                <a:lnTo>
                  <a:pt x="45" y="10"/>
                </a:lnTo>
                <a:lnTo>
                  <a:pt x="49" y="4"/>
                </a:lnTo>
                <a:lnTo>
                  <a:pt x="49" y="0"/>
                </a:lnTo>
                <a:lnTo>
                  <a:pt x="49" y="43"/>
                </a:lnTo>
                <a:lnTo>
                  <a:pt x="52" y="61"/>
                </a:lnTo>
                <a:lnTo>
                  <a:pt x="52" y="70"/>
                </a:lnTo>
                <a:lnTo>
                  <a:pt x="52" y="63"/>
                </a:lnTo>
                <a:lnTo>
                  <a:pt x="56" y="63"/>
                </a:lnTo>
                <a:lnTo>
                  <a:pt x="56" y="34"/>
                </a:lnTo>
                <a:lnTo>
                  <a:pt x="56" y="34"/>
                </a:lnTo>
                <a:lnTo>
                  <a:pt x="60" y="13"/>
                </a:lnTo>
                <a:lnTo>
                  <a:pt x="60" y="3"/>
                </a:lnTo>
                <a:lnTo>
                  <a:pt x="60" y="15"/>
                </a:lnTo>
                <a:lnTo>
                  <a:pt x="64" y="25"/>
                </a:lnTo>
                <a:lnTo>
                  <a:pt x="64" y="96"/>
                </a:lnTo>
                <a:lnTo>
                  <a:pt x="67" y="90"/>
                </a:lnTo>
                <a:lnTo>
                  <a:pt x="67" y="97"/>
                </a:lnTo>
                <a:lnTo>
                  <a:pt x="67" y="84"/>
                </a:lnTo>
                <a:lnTo>
                  <a:pt x="71" y="81"/>
                </a:lnTo>
                <a:lnTo>
                  <a:pt x="71" y="85"/>
                </a:lnTo>
                <a:lnTo>
                  <a:pt x="71" y="52"/>
                </a:lnTo>
                <a:lnTo>
                  <a:pt x="75" y="21"/>
                </a:lnTo>
                <a:lnTo>
                  <a:pt x="75" y="1"/>
                </a:lnTo>
                <a:lnTo>
                  <a:pt x="75" y="1"/>
                </a:lnTo>
                <a:lnTo>
                  <a:pt x="79" y="16"/>
                </a:lnTo>
                <a:lnTo>
                  <a:pt x="79" y="46"/>
                </a:lnTo>
                <a:lnTo>
                  <a:pt x="79" y="31"/>
                </a:lnTo>
                <a:lnTo>
                  <a:pt x="82" y="30"/>
                </a:lnTo>
                <a:lnTo>
                  <a:pt x="82" y="19"/>
                </a:lnTo>
                <a:lnTo>
                  <a:pt x="82" y="30"/>
                </a:lnTo>
                <a:lnTo>
                  <a:pt x="86" y="25"/>
                </a:lnTo>
                <a:lnTo>
                  <a:pt x="86" y="60"/>
                </a:lnTo>
                <a:lnTo>
                  <a:pt x="90" y="63"/>
                </a:lnTo>
                <a:lnTo>
                  <a:pt x="90" y="18"/>
                </a:lnTo>
                <a:lnTo>
                  <a:pt x="94" y="21"/>
                </a:lnTo>
                <a:lnTo>
                  <a:pt x="94" y="34"/>
                </a:lnTo>
                <a:lnTo>
                  <a:pt x="94" y="24"/>
                </a:lnTo>
                <a:lnTo>
                  <a:pt x="97" y="13"/>
                </a:lnTo>
                <a:lnTo>
                  <a:pt x="97" y="27"/>
                </a:lnTo>
                <a:lnTo>
                  <a:pt x="97" y="12"/>
                </a:lnTo>
                <a:lnTo>
                  <a:pt x="97" y="19"/>
                </a:lnTo>
                <a:lnTo>
                  <a:pt x="101" y="15"/>
                </a:lnTo>
                <a:lnTo>
                  <a:pt x="101" y="9"/>
                </a:lnTo>
                <a:lnTo>
                  <a:pt x="101" y="36"/>
                </a:lnTo>
                <a:lnTo>
                  <a:pt x="105" y="49"/>
                </a:lnTo>
                <a:lnTo>
                  <a:pt x="105" y="66"/>
                </a:lnTo>
                <a:lnTo>
                  <a:pt x="105" y="61"/>
                </a:lnTo>
                <a:lnTo>
                  <a:pt x="109" y="52"/>
                </a:lnTo>
                <a:lnTo>
                  <a:pt x="109" y="12"/>
                </a:lnTo>
                <a:lnTo>
                  <a:pt x="109" y="24"/>
                </a:lnTo>
                <a:lnTo>
                  <a:pt x="112" y="21"/>
                </a:lnTo>
                <a:lnTo>
                  <a:pt x="112" y="30"/>
                </a:lnTo>
                <a:lnTo>
                  <a:pt x="112" y="10"/>
                </a:lnTo>
                <a:lnTo>
                  <a:pt x="116" y="12"/>
                </a:lnTo>
                <a:lnTo>
                  <a:pt x="116" y="9"/>
                </a:lnTo>
                <a:lnTo>
                  <a:pt x="116" y="21"/>
                </a:lnTo>
                <a:lnTo>
                  <a:pt x="120" y="37"/>
                </a:lnTo>
                <a:lnTo>
                  <a:pt x="120" y="82"/>
                </a:lnTo>
                <a:lnTo>
                  <a:pt x="120" y="37"/>
                </a:lnTo>
                <a:lnTo>
                  <a:pt x="124" y="37"/>
                </a:lnTo>
                <a:lnTo>
                  <a:pt x="124" y="43"/>
                </a:lnTo>
                <a:lnTo>
                  <a:pt x="124" y="22"/>
                </a:lnTo>
                <a:lnTo>
                  <a:pt x="124" y="28"/>
                </a:lnTo>
                <a:lnTo>
                  <a:pt x="127" y="24"/>
                </a:lnTo>
                <a:lnTo>
                  <a:pt x="127" y="15"/>
                </a:lnTo>
                <a:lnTo>
                  <a:pt x="127" y="63"/>
                </a:lnTo>
                <a:lnTo>
                  <a:pt x="131" y="60"/>
                </a:lnTo>
                <a:lnTo>
                  <a:pt x="131" y="37"/>
                </a:lnTo>
                <a:lnTo>
                  <a:pt x="131" y="52"/>
                </a:lnTo>
                <a:lnTo>
                  <a:pt x="135" y="45"/>
                </a:lnTo>
                <a:lnTo>
                  <a:pt x="135" y="51"/>
                </a:lnTo>
                <a:lnTo>
                  <a:pt x="135" y="7"/>
                </a:lnTo>
                <a:lnTo>
                  <a:pt x="139" y="18"/>
                </a:lnTo>
                <a:lnTo>
                  <a:pt x="139" y="63"/>
                </a:lnTo>
                <a:lnTo>
                  <a:pt x="142" y="63"/>
                </a:lnTo>
                <a:lnTo>
                  <a:pt x="142" y="75"/>
                </a:lnTo>
                <a:lnTo>
                  <a:pt x="142" y="45"/>
                </a:lnTo>
                <a:lnTo>
                  <a:pt x="146" y="55"/>
                </a:lnTo>
                <a:lnTo>
                  <a:pt x="146" y="21"/>
                </a:lnTo>
                <a:lnTo>
                  <a:pt x="150" y="28"/>
                </a:lnTo>
                <a:lnTo>
                  <a:pt x="150" y="13"/>
                </a:lnTo>
                <a:lnTo>
                  <a:pt x="150" y="69"/>
                </a:lnTo>
                <a:lnTo>
                  <a:pt x="154" y="81"/>
                </a:lnTo>
                <a:lnTo>
                  <a:pt x="154" y="28"/>
                </a:lnTo>
                <a:lnTo>
                  <a:pt x="157" y="24"/>
                </a:lnTo>
                <a:lnTo>
                  <a:pt x="157" y="52"/>
                </a:lnTo>
                <a:lnTo>
                  <a:pt x="157" y="24"/>
                </a:lnTo>
                <a:lnTo>
                  <a:pt x="161" y="1"/>
                </a:lnTo>
                <a:lnTo>
                  <a:pt x="161" y="0"/>
                </a:lnTo>
                <a:lnTo>
                  <a:pt x="161" y="46"/>
                </a:lnTo>
                <a:lnTo>
                  <a:pt x="165" y="66"/>
                </a:lnTo>
                <a:lnTo>
                  <a:pt x="165" y="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6054725" y="1819275"/>
            <a:ext cx="261938" cy="180975"/>
          </a:xfrm>
          <a:custGeom>
            <a:avLst/>
            <a:gdLst/>
            <a:ahLst/>
            <a:cxnLst>
              <a:cxn ang="0">
                <a:pos x="4" y="91"/>
              </a:cxn>
              <a:cxn ang="0">
                <a:pos x="7" y="37"/>
              </a:cxn>
              <a:cxn ang="0">
                <a:pos x="11" y="76"/>
              </a:cxn>
              <a:cxn ang="0">
                <a:pos x="15" y="46"/>
              </a:cxn>
              <a:cxn ang="0">
                <a:pos x="19" y="30"/>
              </a:cxn>
              <a:cxn ang="0">
                <a:pos x="26" y="64"/>
              </a:cxn>
              <a:cxn ang="0">
                <a:pos x="30" y="81"/>
              </a:cxn>
              <a:cxn ang="0">
                <a:pos x="30" y="28"/>
              </a:cxn>
              <a:cxn ang="0">
                <a:pos x="37" y="114"/>
              </a:cxn>
              <a:cxn ang="0">
                <a:pos x="41" y="34"/>
              </a:cxn>
              <a:cxn ang="0">
                <a:pos x="45" y="22"/>
              </a:cxn>
              <a:cxn ang="0">
                <a:pos x="48" y="42"/>
              </a:cxn>
              <a:cxn ang="0">
                <a:pos x="52" y="66"/>
              </a:cxn>
              <a:cxn ang="0">
                <a:pos x="56" y="67"/>
              </a:cxn>
              <a:cxn ang="0">
                <a:pos x="60" y="63"/>
              </a:cxn>
              <a:cxn ang="0">
                <a:pos x="63" y="40"/>
              </a:cxn>
              <a:cxn ang="0">
                <a:pos x="67" y="58"/>
              </a:cxn>
              <a:cxn ang="0">
                <a:pos x="71" y="52"/>
              </a:cxn>
              <a:cxn ang="0">
                <a:pos x="75" y="108"/>
              </a:cxn>
              <a:cxn ang="0">
                <a:pos x="78" y="0"/>
              </a:cxn>
              <a:cxn ang="0">
                <a:pos x="82" y="49"/>
              </a:cxn>
              <a:cxn ang="0">
                <a:pos x="86" y="30"/>
              </a:cxn>
              <a:cxn ang="0">
                <a:pos x="86" y="12"/>
              </a:cxn>
              <a:cxn ang="0">
                <a:pos x="90" y="69"/>
              </a:cxn>
              <a:cxn ang="0">
                <a:pos x="93" y="30"/>
              </a:cxn>
              <a:cxn ang="0">
                <a:pos x="97" y="60"/>
              </a:cxn>
              <a:cxn ang="0">
                <a:pos x="105" y="45"/>
              </a:cxn>
              <a:cxn ang="0">
                <a:pos x="108" y="46"/>
              </a:cxn>
              <a:cxn ang="0">
                <a:pos x="112" y="55"/>
              </a:cxn>
              <a:cxn ang="0">
                <a:pos x="116" y="90"/>
              </a:cxn>
              <a:cxn ang="0">
                <a:pos x="120" y="93"/>
              </a:cxn>
              <a:cxn ang="0">
                <a:pos x="123" y="15"/>
              </a:cxn>
              <a:cxn ang="0">
                <a:pos x="127" y="64"/>
              </a:cxn>
              <a:cxn ang="0">
                <a:pos x="127" y="63"/>
              </a:cxn>
              <a:cxn ang="0">
                <a:pos x="135" y="13"/>
              </a:cxn>
              <a:cxn ang="0">
                <a:pos x="138" y="57"/>
              </a:cxn>
              <a:cxn ang="0">
                <a:pos x="142" y="63"/>
              </a:cxn>
              <a:cxn ang="0">
                <a:pos x="146" y="52"/>
              </a:cxn>
              <a:cxn ang="0">
                <a:pos x="150" y="85"/>
              </a:cxn>
              <a:cxn ang="0">
                <a:pos x="153" y="94"/>
              </a:cxn>
              <a:cxn ang="0">
                <a:pos x="157" y="61"/>
              </a:cxn>
              <a:cxn ang="0">
                <a:pos x="161" y="87"/>
              </a:cxn>
            </a:cxnLst>
            <a:rect l="0" t="0" r="r" b="b"/>
            <a:pathLst>
              <a:path w="165" h="114">
                <a:moveTo>
                  <a:pt x="0" y="102"/>
                </a:moveTo>
                <a:lnTo>
                  <a:pt x="0" y="97"/>
                </a:lnTo>
                <a:lnTo>
                  <a:pt x="4" y="91"/>
                </a:lnTo>
                <a:lnTo>
                  <a:pt x="4" y="27"/>
                </a:lnTo>
                <a:lnTo>
                  <a:pt x="7" y="16"/>
                </a:lnTo>
                <a:lnTo>
                  <a:pt x="7" y="37"/>
                </a:lnTo>
                <a:lnTo>
                  <a:pt x="11" y="61"/>
                </a:lnTo>
                <a:lnTo>
                  <a:pt x="11" y="90"/>
                </a:lnTo>
                <a:lnTo>
                  <a:pt x="11" y="76"/>
                </a:lnTo>
                <a:lnTo>
                  <a:pt x="15" y="70"/>
                </a:lnTo>
                <a:lnTo>
                  <a:pt x="15" y="21"/>
                </a:lnTo>
                <a:lnTo>
                  <a:pt x="15" y="46"/>
                </a:lnTo>
                <a:lnTo>
                  <a:pt x="19" y="43"/>
                </a:lnTo>
                <a:lnTo>
                  <a:pt x="19" y="25"/>
                </a:lnTo>
                <a:lnTo>
                  <a:pt x="19" y="30"/>
                </a:lnTo>
                <a:lnTo>
                  <a:pt x="22" y="34"/>
                </a:lnTo>
                <a:lnTo>
                  <a:pt x="22" y="54"/>
                </a:lnTo>
                <a:lnTo>
                  <a:pt x="26" y="64"/>
                </a:lnTo>
                <a:lnTo>
                  <a:pt x="26" y="78"/>
                </a:lnTo>
                <a:lnTo>
                  <a:pt x="26" y="73"/>
                </a:lnTo>
                <a:lnTo>
                  <a:pt x="30" y="81"/>
                </a:lnTo>
                <a:lnTo>
                  <a:pt x="30" y="90"/>
                </a:lnTo>
                <a:lnTo>
                  <a:pt x="30" y="25"/>
                </a:lnTo>
                <a:lnTo>
                  <a:pt x="30" y="28"/>
                </a:lnTo>
                <a:lnTo>
                  <a:pt x="34" y="33"/>
                </a:lnTo>
                <a:lnTo>
                  <a:pt x="34" y="103"/>
                </a:lnTo>
                <a:lnTo>
                  <a:pt x="37" y="114"/>
                </a:lnTo>
                <a:lnTo>
                  <a:pt x="37" y="37"/>
                </a:lnTo>
                <a:lnTo>
                  <a:pt x="41" y="27"/>
                </a:lnTo>
                <a:lnTo>
                  <a:pt x="41" y="34"/>
                </a:lnTo>
                <a:lnTo>
                  <a:pt x="41" y="25"/>
                </a:lnTo>
                <a:lnTo>
                  <a:pt x="45" y="24"/>
                </a:lnTo>
                <a:lnTo>
                  <a:pt x="45" y="22"/>
                </a:lnTo>
                <a:lnTo>
                  <a:pt x="45" y="42"/>
                </a:lnTo>
                <a:lnTo>
                  <a:pt x="48" y="46"/>
                </a:lnTo>
                <a:lnTo>
                  <a:pt x="48" y="42"/>
                </a:lnTo>
                <a:lnTo>
                  <a:pt x="48" y="55"/>
                </a:lnTo>
                <a:lnTo>
                  <a:pt x="52" y="54"/>
                </a:lnTo>
                <a:lnTo>
                  <a:pt x="52" y="66"/>
                </a:lnTo>
                <a:lnTo>
                  <a:pt x="52" y="63"/>
                </a:lnTo>
                <a:lnTo>
                  <a:pt x="56" y="70"/>
                </a:lnTo>
                <a:lnTo>
                  <a:pt x="56" y="67"/>
                </a:lnTo>
                <a:lnTo>
                  <a:pt x="56" y="106"/>
                </a:lnTo>
                <a:lnTo>
                  <a:pt x="60" y="103"/>
                </a:lnTo>
                <a:lnTo>
                  <a:pt x="60" y="63"/>
                </a:lnTo>
                <a:lnTo>
                  <a:pt x="63" y="49"/>
                </a:lnTo>
                <a:lnTo>
                  <a:pt x="63" y="55"/>
                </a:lnTo>
                <a:lnTo>
                  <a:pt x="63" y="40"/>
                </a:lnTo>
                <a:lnTo>
                  <a:pt x="63" y="40"/>
                </a:lnTo>
                <a:lnTo>
                  <a:pt x="67" y="49"/>
                </a:lnTo>
                <a:lnTo>
                  <a:pt x="67" y="58"/>
                </a:lnTo>
                <a:lnTo>
                  <a:pt x="67" y="42"/>
                </a:lnTo>
                <a:lnTo>
                  <a:pt x="67" y="51"/>
                </a:lnTo>
                <a:lnTo>
                  <a:pt x="71" y="52"/>
                </a:lnTo>
                <a:lnTo>
                  <a:pt x="71" y="97"/>
                </a:lnTo>
                <a:lnTo>
                  <a:pt x="75" y="96"/>
                </a:lnTo>
                <a:lnTo>
                  <a:pt x="75" y="108"/>
                </a:lnTo>
                <a:lnTo>
                  <a:pt x="75" y="34"/>
                </a:lnTo>
                <a:lnTo>
                  <a:pt x="78" y="12"/>
                </a:lnTo>
                <a:lnTo>
                  <a:pt x="78" y="0"/>
                </a:lnTo>
                <a:lnTo>
                  <a:pt x="78" y="18"/>
                </a:lnTo>
                <a:lnTo>
                  <a:pt x="82" y="40"/>
                </a:lnTo>
                <a:lnTo>
                  <a:pt x="82" y="49"/>
                </a:lnTo>
                <a:lnTo>
                  <a:pt x="82" y="34"/>
                </a:lnTo>
                <a:lnTo>
                  <a:pt x="82" y="36"/>
                </a:lnTo>
                <a:lnTo>
                  <a:pt x="86" y="30"/>
                </a:lnTo>
                <a:lnTo>
                  <a:pt x="86" y="40"/>
                </a:lnTo>
                <a:lnTo>
                  <a:pt x="86" y="9"/>
                </a:lnTo>
                <a:lnTo>
                  <a:pt x="86" y="12"/>
                </a:lnTo>
                <a:lnTo>
                  <a:pt x="90" y="16"/>
                </a:lnTo>
                <a:lnTo>
                  <a:pt x="90" y="82"/>
                </a:lnTo>
                <a:lnTo>
                  <a:pt x="90" y="69"/>
                </a:lnTo>
                <a:lnTo>
                  <a:pt x="93" y="57"/>
                </a:lnTo>
                <a:lnTo>
                  <a:pt x="93" y="28"/>
                </a:lnTo>
                <a:lnTo>
                  <a:pt x="93" y="30"/>
                </a:lnTo>
                <a:lnTo>
                  <a:pt x="97" y="31"/>
                </a:lnTo>
                <a:lnTo>
                  <a:pt x="97" y="63"/>
                </a:lnTo>
                <a:lnTo>
                  <a:pt x="97" y="60"/>
                </a:lnTo>
                <a:lnTo>
                  <a:pt x="101" y="55"/>
                </a:lnTo>
                <a:lnTo>
                  <a:pt x="101" y="42"/>
                </a:lnTo>
                <a:lnTo>
                  <a:pt x="105" y="45"/>
                </a:lnTo>
                <a:lnTo>
                  <a:pt x="105" y="67"/>
                </a:lnTo>
                <a:lnTo>
                  <a:pt x="105" y="55"/>
                </a:lnTo>
                <a:lnTo>
                  <a:pt x="108" y="46"/>
                </a:lnTo>
                <a:lnTo>
                  <a:pt x="108" y="31"/>
                </a:lnTo>
                <a:lnTo>
                  <a:pt x="108" y="48"/>
                </a:lnTo>
                <a:lnTo>
                  <a:pt x="112" y="55"/>
                </a:lnTo>
                <a:lnTo>
                  <a:pt x="112" y="105"/>
                </a:lnTo>
                <a:lnTo>
                  <a:pt x="112" y="96"/>
                </a:lnTo>
                <a:lnTo>
                  <a:pt x="116" y="90"/>
                </a:lnTo>
                <a:lnTo>
                  <a:pt x="116" y="82"/>
                </a:lnTo>
                <a:lnTo>
                  <a:pt x="116" y="94"/>
                </a:lnTo>
                <a:lnTo>
                  <a:pt x="120" y="93"/>
                </a:lnTo>
                <a:lnTo>
                  <a:pt x="120" y="99"/>
                </a:lnTo>
                <a:lnTo>
                  <a:pt x="120" y="16"/>
                </a:lnTo>
                <a:lnTo>
                  <a:pt x="123" y="15"/>
                </a:lnTo>
                <a:lnTo>
                  <a:pt x="123" y="13"/>
                </a:lnTo>
                <a:lnTo>
                  <a:pt x="123" y="61"/>
                </a:lnTo>
                <a:lnTo>
                  <a:pt x="127" y="64"/>
                </a:lnTo>
                <a:lnTo>
                  <a:pt x="127" y="67"/>
                </a:lnTo>
                <a:lnTo>
                  <a:pt x="127" y="61"/>
                </a:lnTo>
                <a:lnTo>
                  <a:pt x="127" y="63"/>
                </a:lnTo>
                <a:lnTo>
                  <a:pt x="131" y="67"/>
                </a:lnTo>
                <a:lnTo>
                  <a:pt x="131" y="22"/>
                </a:lnTo>
                <a:lnTo>
                  <a:pt x="135" y="13"/>
                </a:lnTo>
                <a:lnTo>
                  <a:pt x="135" y="7"/>
                </a:lnTo>
                <a:lnTo>
                  <a:pt x="135" y="46"/>
                </a:lnTo>
                <a:lnTo>
                  <a:pt x="138" y="57"/>
                </a:lnTo>
                <a:lnTo>
                  <a:pt x="138" y="75"/>
                </a:lnTo>
                <a:lnTo>
                  <a:pt x="138" y="58"/>
                </a:lnTo>
                <a:lnTo>
                  <a:pt x="142" y="63"/>
                </a:lnTo>
                <a:lnTo>
                  <a:pt x="142" y="28"/>
                </a:lnTo>
                <a:lnTo>
                  <a:pt x="142" y="37"/>
                </a:lnTo>
                <a:lnTo>
                  <a:pt x="146" y="52"/>
                </a:lnTo>
                <a:lnTo>
                  <a:pt x="146" y="91"/>
                </a:lnTo>
                <a:lnTo>
                  <a:pt x="146" y="87"/>
                </a:lnTo>
                <a:lnTo>
                  <a:pt x="150" y="85"/>
                </a:lnTo>
                <a:lnTo>
                  <a:pt x="150" y="94"/>
                </a:lnTo>
                <a:lnTo>
                  <a:pt x="153" y="93"/>
                </a:lnTo>
                <a:lnTo>
                  <a:pt x="153" y="94"/>
                </a:lnTo>
                <a:lnTo>
                  <a:pt x="153" y="79"/>
                </a:lnTo>
                <a:lnTo>
                  <a:pt x="157" y="66"/>
                </a:lnTo>
                <a:lnTo>
                  <a:pt x="157" y="61"/>
                </a:lnTo>
                <a:lnTo>
                  <a:pt x="157" y="79"/>
                </a:lnTo>
                <a:lnTo>
                  <a:pt x="161" y="78"/>
                </a:lnTo>
                <a:lnTo>
                  <a:pt x="161" y="87"/>
                </a:lnTo>
                <a:lnTo>
                  <a:pt x="161" y="66"/>
                </a:lnTo>
                <a:lnTo>
                  <a:pt x="165" y="6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6316663" y="1824037"/>
            <a:ext cx="285750" cy="177800"/>
          </a:xfrm>
          <a:custGeom>
            <a:avLst/>
            <a:gdLst/>
            <a:ahLst/>
            <a:cxnLst>
              <a:cxn ang="0">
                <a:pos x="3" y="46"/>
              </a:cxn>
              <a:cxn ang="0">
                <a:pos x="7" y="84"/>
              </a:cxn>
              <a:cxn ang="0">
                <a:pos x="15" y="99"/>
              </a:cxn>
              <a:cxn ang="0">
                <a:pos x="18" y="64"/>
              </a:cxn>
              <a:cxn ang="0">
                <a:pos x="22" y="87"/>
              </a:cxn>
              <a:cxn ang="0">
                <a:pos x="30" y="60"/>
              </a:cxn>
              <a:cxn ang="0">
                <a:pos x="33" y="48"/>
              </a:cxn>
              <a:cxn ang="0">
                <a:pos x="37" y="102"/>
              </a:cxn>
              <a:cxn ang="0">
                <a:pos x="41" y="33"/>
              </a:cxn>
              <a:cxn ang="0">
                <a:pos x="48" y="7"/>
              </a:cxn>
              <a:cxn ang="0">
                <a:pos x="52" y="36"/>
              </a:cxn>
              <a:cxn ang="0">
                <a:pos x="56" y="10"/>
              </a:cxn>
              <a:cxn ang="0">
                <a:pos x="60" y="70"/>
              </a:cxn>
              <a:cxn ang="0">
                <a:pos x="63" y="13"/>
              </a:cxn>
              <a:cxn ang="0">
                <a:pos x="67" y="57"/>
              </a:cxn>
              <a:cxn ang="0">
                <a:pos x="75" y="105"/>
              </a:cxn>
              <a:cxn ang="0">
                <a:pos x="78" y="81"/>
              </a:cxn>
              <a:cxn ang="0">
                <a:pos x="82" y="105"/>
              </a:cxn>
              <a:cxn ang="0">
                <a:pos x="90" y="9"/>
              </a:cxn>
              <a:cxn ang="0">
                <a:pos x="93" y="4"/>
              </a:cxn>
              <a:cxn ang="0">
                <a:pos x="97" y="34"/>
              </a:cxn>
              <a:cxn ang="0">
                <a:pos x="97" y="27"/>
              </a:cxn>
              <a:cxn ang="0">
                <a:pos x="101" y="12"/>
              </a:cxn>
              <a:cxn ang="0">
                <a:pos x="105" y="9"/>
              </a:cxn>
              <a:cxn ang="0">
                <a:pos x="108" y="25"/>
              </a:cxn>
              <a:cxn ang="0">
                <a:pos x="116" y="27"/>
              </a:cxn>
              <a:cxn ang="0">
                <a:pos x="120" y="76"/>
              </a:cxn>
              <a:cxn ang="0">
                <a:pos x="123" y="58"/>
              </a:cxn>
              <a:cxn ang="0">
                <a:pos x="127" y="19"/>
              </a:cxn>
              <a:cxn ang="0">
                <a:pos x="131" y="70"/>
              </a:cxn>
              <a:cxn ang="0">
                <a:pos x="135" y="31"/>
              </a:cxn>
              <a:cxn ang="0">
                <a:pos x="138" y="27"/>
              </a:cxn>
              <a:cxn ang="0">
                <a:pos x="142" y="24"/>
              </a:cxn>
              <a:cxn ang="0">
                <a:pos x="150" y="36"/>
              </a:cxn>
              <a:cxn ang="0">
                <a:pos x="150" y="48"/>
              </a:cxn>
              <a:cxn ang="0">
                <a:pos x="153" y="60"/>
              </a:cxn>
              <a:cxn ang="0">
                <a:pos x="161" y="72"/>
              </a:cxn>
              <a:cxn ang="0">
                <a:pos x="165" y="16"/>
              </a:cxn>
              <a:cxn ang="0">
                <a:pos x="168" y="30"/>
              </a:cxn>
              <a:cxn ang="0">
                <a:pos x="172" y="36"/>
              </a:cxn>
              <a:cxn ang="0">
                <a:pos x="172" y="36"/>
              </a:cxn>
              <a:cxn ang="0">
                <a:pos x="176" y="54"/>
              </a:cxn>
            </a:cxnLst>
            <a:rect l="0" t="0" r="r" b="b"/>
            <a:pathLst>
              <a:path w="180" h="112">
                <a:moveTo>
                  <a:pt x="0" y="60"/>
                </a:moveTo>
                <a:lnTo>
                  <a:pt x="0" y="45"/>
                </a:lnTo>
                <a:lnTo>
                  <a:pt x="3" y="46"/>
                </a:lnTo>
                <a:lnTo>
                  <a:pt x="3" y="55"/>
                </a:lnTo>
                <a:lnTo>
                  <a:pt x="7" y="61"/>
                </a:lnTo>
                <a:lnTo>
                  <a:pt x="7" y="84"/>
                </a:lnTo>
                <a:lnTo>
                  <a:pt x="11" y="88"/>
                </a:lnTo>
                <a:lnTo>
                  <a:pt x="11" y="103"/>
                </a:lnTo>
                <a:lnTo>
                  <a:pt x="15" y="99"/>
                </a:lnTo>
                <a:lnTo>
                  <a:pt x="15" y="78"/>
                </a:lnTo>
                <a:lnTo>
                  <a:pt x="18" y="90"/>
                </a:lnTo>
                <a:lnTo>
                  <a:pt x="18" y="64"/>
                </a:lnTo>
                <a:lnTo>
                  <a:pt x="18" y="79"/>
                </a:lnTo>
                <a:lnTo>
                  <a:pt x="22" y="73"/>
                </a:lnTo>
                <a:lnTo>
                  <a:pt x="22" y="87"/>
                </a:lnTo>
                <a:lnTo>
                  <a:pt x="26" y="79"/>
                </a:lnTo>
                <a:lnTo>
                  <a:pt x="26" y="51"/>
                </a:lnTo>
                <a:lnTo>
                  <a:pt x="30" y="60"/>
                </a:lnTo>
                <a:lnTo>
                  <a:pt x="30" y="46"/>
                </a:lnTo>
                <a:lnTo>
                  <a:pt x="33" y="51"/>
                </a:lnTo>
                <a:lnTo>
                  <a:pt x="33" y="48"/>
                </a:lnTo>
                <a:lnTo>
                  <a:pt x="33" y="60"/>
                </a:lnTo>
                <a:lnTo>
                  <a:pt x="37" y="64"/>
                </a:lnTo>
                <a:lnTo>
                  <a:pt x="37" y="102"/>
                </a:lnTo>
                <a:lnTo>
                  <a:pt x="41" y="99"/>
                </a:lnTo>
                <a:lnTo>
                  <a:pt x="41" y="103"/>
                </a:lnTo>
                <a:lnTo>
                  <a:pt x="41" y="33"/>
                </a:lnTo>
                <a:lnTo>
                  <a:pt x="45" y="46"/>
                </a:lnTo>
                <a:lnTo>
                  <a:pt x="45" y="9"/>
                </a:lnTo>
                <a:lnTo>
                  <a:pt x="48" y="7"/>
                </a:lnTo>
                <a:lnTo>
                  <a:pt x="48" y="3"/>
                </a:lnTo>
                <a:lnTo>
                  <a:pt x="48" y="27"/>
                </a:lnTo>
                <a:lnTo>
                  <a:pt x="52" y="36"/>
                </a:lnTo>
                <a:lnTo>
                  <a:pt x="52" y="39"/>
                </a:lnTo>
                <a:lnTo>
                  <a:pt x="52" y="12"/>
                </a:lnTo>
                <a:lnTo>
                  <a:pt x="56" y="10"/>
                </a:lnTo>
                <a:lnTo>
                  <a:pt x="56" y="73"/>
                </a:lnTo>
                <a:lnTo>
                  <a:pt x="60" y="88"/>
                </a:lnTo>
                <a:lnTo>
                  <a:pt x="60" y="70"/>
                </a:lnTo>
                <a:lnTo>
                  <a:pt x="60" y="81"/>
                </a:lnTo>
                <a:lnTo>
                  <a:pt x="63" y="67"/>
                </a:lnTo>
                <a:lnTo>
                  <a:pt x="63" y="13"/>
                </a:lnTo>
                <a:lnTo>
                  <a:pt x="67" y="21"/>
                </a:lnTo>
                <a:lnTo>
                  <a:pt x="67" y="15"/>
                </a:lnTo>
                <a:lnTo>
                  <a:pt x="67" y="57"/>
                </a:lnTo>
                <a:lnTo>
                  <a:pt x="71" y="60"/>
                </a:lnTo>
                <a:lnTo>
                  <a:pt x="71" y="85"/>
                </a:lnTo>
                <a:lnTo>
                  <a:pt x="75" y="105"/>
                </a:lnTo>
                <a:lnTo>
                  <a:pt x="75" y="55"/>
                </a:lnTo>
                <a:lnTo>
                  <a:pt x="78" y="52"/>
                </a:lnTo>
                <a:lnTo>
                  <a:pt x="78" y="81"/>
                </a:lnTo>
                <a:lnTo>
                  <a:pt x="82" y="81"/>
                </a:lnTo>
                <a:lnTo>
                  <a:pt x="82" y="106"/>
                </a:lnTo>
                <a:lnTo>
                  <a:pt x="82" y="105"/>
                </a:lnTo>
                <a:lnTo>
                  <a:pt x="86" y="112"/>
                </a:lnTo>
                <a:lnTo>
                  <a:pt x="86" y="19"/>
                </a:lnTo>
                <a:lnTo>
                  <a:pt x="90" y="9"/>
                </a:lnTo>
                <a:lnTo>
                  <a:pt x="90" y="10"/>
                </a:lnTo>
                <a:lnTo>
                  <a:pt x="90" y="3"/>
                </a:lnTo>
                <a:lnTo>
                  <a:pt x="93" y="4"/>
                </a:lnTo>
                <a:lnTo>
                  <a:pt x="93" y="42"/>
                </a:lnTo>
                <a:lnTo>
                  <a:pt x="93" y="37"/>
                </a:lnTo>
                <a:lnTo>
                  <a:pt x="97" y="34"/>
                </a:lnTo>
                <a:lnTo>
                  <a:pt x="97" y="36"/>
                </a:lnTo>
                <a:lnTo>
                  <a:pt x="97" y="22"/>
                </a:lnTo>
                <a:lnTo>
                  <a:pt x="97" y="27"/>
                </a:lnTo>
                <a:lnTo>
                  <a:pt x="101" y="31"/>
                </a:lnTo>
                <a:lnTo>
                  <a:pt x="101" y="34"/>
                </a:lnTo>
                <a:lnTo>
                  <a:pt x="101" y="12"/>
                </a:lnTo>
                <a:lnTo>
                  <a:pt x="105" y="7"/>
                </a:lnTo>
                <a:lnTo>
                  <a:pt x="105" y="0"/>
                </a:lnTo>
                <a:lnTo>
                  <a:pt x="105" y="9"/>
                </a:lnTo>
                <a:lnTo>
                  <a:pt x="108" y="13"/>
                </a:lnTo>
                <a:lnTo>
                  <a:pt x="108" y="27"/>
                </a:lnTo>
                <a:lnTo>
                  <a:pt x="108" y="25"/>
                </a:lnTo>
                <a:lnTo>
                  <a:pt x="112" y="22"/>
                </a:lnTo>
                <a:lnTo>
                  <a:pt x="112" y="13"/>
                </a:lnTo>
                <a:lnTo>
                  <a:pt x="116" y="27"/>
                </a:lnTo>
                <a:lnTo>
                  <a:pt x="116" y="22"/>
                </a:lnTo>
                <a:lnTo>
                  <a:pt x="116" y="79"/>
                </a:lnTo>
                <a:lnTo>
                  <a:pt x="120" y="76"/>
                </a:lnTo>
                <a:lnTo>
                  <a:pt x="120" y="102"/>
                </a:lnTo>
                <a:lnTo>
                  <a:pt x="120" y="54"/>
                </a:lnTo>
                <a:lnTo>
                  <a:pt x="123" y="58"/>
                </a:lnTo>
                <a:lnTo>
                  <a:pt x="123" y="30"/>
                </a:lnTo>
                <a:lnTo>
                  <a:pt x="127" y="22"/>
                </a:lnTo>
                <a:lnTo>
                  <a:pt x="127" y="19"/>
                </a:lnTo>
                <a:lnTo>
                  <a:pt x="127" y="42"/>
                </a:lnTo>
                <a:lnTo>
                  <a:pt x="131" y="48"/>
                </a:lnTo>
                <a:lnTo>
                  <a:pt x="131" y="70"/>
                </a:lnTo>
                <a:lnTo>
                  <a:pt x="131" y="30"/>
                </a:lnTo>
                <a:lnTo>
                  <a:pt x="135" y="25"/>
                </a:lnTo>
                <a:lnTo>
                  <a:pt x="135" y="31"/>
                </a:lnTo>
                <a:lnTo>
                  <a:pt x="135" y="10"/>
                </a:lnTo>
                <a:lnTo>
                  <a:pt x="135" y="25"/>
                </a:lnTo>
                <a:lnTo>
                  <a:pt x="138" y="27"/>
                </a:lnTo>
                <a:lnTo>
                  <a:pt x="138" y="81"/>
                </a:lnTo>
                <a:lnTo>
                  <a:pt x="142" y="87"/>
                </a:lnTo>
                <a:lnTo>
                  <a:pt x="142" y="24"/>
                </a:lnTo>
                <a:lnTo>
                  <a:pt x="146" y="12"/>
                </a:lnTo>
                <a:lnTo>
                  <a:pt x="146" y="24"/>
                </a:lnTo>
                <a:lnTo>
                  <a:pt x="150" y="36"/>
                </a:lnTo>
                <a:lnTo>
                  <a:pt x="150" y="49"/>
                </a:lnTo>
                <a:lnTo>
                  <a:pt x="150" y="33"/>
                </a:lnTo>
                <a:lnTo>
                  <a:pt x="150" y="48"/>
                </a:lnTo>
                <a:lnTo>
                  <a:pt x="153" y="49"/>
                </a:lnTo>
                <a:lnTo>
                  <a:pt x="153" y="66"/>
                </a:lnTo>
                <a:lnTo>
                  <a:pt x="153" y="60"/>
                </a:lnTo>
                <a:lnTo>
                  <a:pt x="157" y="69"/>
                </a:lnTo>
                <a:lnTo>
                  <a:pt x="157" y="78"/>
                </a:lnTo>
                <a:lnTo>
                  <a:pt x="161" y="72"/>
                </a:lnTo>
                <a:lnTo>
                  <a:pt x="161" y="22"/>
                </a:lnTo>
                <a:lnTo>
                  <a:pt x="161" y="24"/>
                </a:lnTo>
                <a:lnTo>
                  <a:pt x="165" y="16"/>
                </a:lnTo>
                <a:lnTo>
                  <a:pt x="165" y="15"/>
                </a:lnTo>
                <a:lnTo>
                  <a:pt x="165" y="22"/>
                </a:lnTo>
                <a:lnTo>
                  <a:pt x="168" y="30"/>
                </a:lnTo>
                <a:lnTo>
                  <a:pt x="168" y="45"/>
                </a:lnTo>
                <a:lnTo>
                  <a:pt x="168" y="43"/>
                </a:lnTo>
                <a:lnTo>
                  <a:pt x="172" y="36"/>
                </a:lnTo>
                <a:lnTo>
                  <a:pt x="172" y="42"/>
                </a:lnTo>
                <a:lnTo>
                  <a:pt x="172" y="30"/>
                </a:lnTo>
                <a:lnTo>
                  <a:pt x="172" y="36"/>
                </a:lnTo>
                <a:lnTo>
                  <a:pt x="176" y="34"/>
                </a:lnTo>
                <a:lnTo>
                  <a:pt x="176" y="60"/>
                </a:lnTo>
                <a:lnTo>
                  <a:pt x="176" y="54"/>
                </a:lnTo>
                <a:lnTo>
                  <a:pt x="180" y="52"/>
                </a:lnTo>
                <a:lnTo>
                  <a:pt x="180" y="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6602413" y="1809750"/>
            <a:ext cx="255588" cy="196850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7" y="34"/>
              </a:cxn>
              <a:cxn ang="0">
                <a:pos x="11" y="96"/>
              </a:cxn>
              <a:cxn ang="0">
                <a:pos x="15" y="43"/>
              </a:cxn>
              <a:cxn ang="0">
                <a:pos x="18" y="18"/>
              </a:cxn>
              <a:cxn ang="0">
                <a:pos x="22" y="66"/>
              </a:cxn>
              <a:cxn ang="0">
                <a:pos x="26" y="36"/>
              </a:cxn>
              <a:cxn ang="0">
                <a:pos x="30" y="33"/>
              </a:cxn>
              <a:cxn ang="0">
                <a:pos x="33" y="81"/>
              </a:cxn>
              <a:cxn ang="0">
                <a:pos x="37" y="93"/>
              </a:cxn>
              <a:cxn ang="0">
                <a:pos x="41" y="6"/>
              </a:cxn>
              <a:cxn ang="0">
                <a:pos x="44" y="78"/>
              </a:cxn>
              <a:cxn ang="0">
                <a:pos x="48" y="43"/>
              </a:cxn>
              <a:cxn ang="0">
                <a:pos x="52" y="18"/>
              </a:cxn>
              <a:cxn ang="0">
                <a:pos x="56" y="28"/>
              </a:cxn>
              <a:cxn ang="0">
                <a:pos x="59" y="54"/>
              </a:cxn>
              <a:cxn ang="0">
                <a:pos x="67" y="22"/>
              </a:cxn>
              <a:cxn ang="0">
                <a:pos x="71" y="42"/>
              </a:cxn>
              <a:cxn ang="0">
                <a:pos x="74" y="79"/>
              </a:cxn>
              <a:cxn ang="0">
                <a:pos x="78" y="16"/>
              </a:cxn>
              <a:cxn ang="0">
                <a:pos x="82" y="58"/>
              </a:cxn>
              <a:cxn ang="0">
                <a:pos x="86" y="66"/>
              </a:cxn>
              <a:cxn ang="0">
                <a:pos x="89" y="37"/>
              </a:cxn>
              <a:cxn ang="0">
                <a:pos x="93" y="25"/>
              </a:cxn>
              <a:cxn ang="0">
                <a:pos x="97" y="12"/>
              </a:cxn>
              <a:cxn ang="0">
                <a:pos x="101" y="6"/>
              </a:cxn>
              <a:cxn ang="0">
                <a:pos x="104" y="16"/>
              </a:cxn>
              <a:cxn ang="0">
                <a:pos x="108" y="13"/>
              </a:cxn>
              <a:cxn ang="0">
                <a:pos x="112" y="69"/>
              </a:cxn>
              <a:cxn ang="0">
                <a:pos x="116" y="51"/>
              </a:cxn>
              <a:cxn ang="0">
                <a:pos x="119" y="24"/>
              </a:cxn>
              <a:cxn ang="0">
                <a:pos x="123" y="16"/>
              </a:cxn>
              <a:cxn ang="0">
                <a:pos x="127" y="57"/>
              </a:cxn>
              <a:cxn ang="0">
                <a:pos x="131" y="0"/>
              </a:cxn>
              <a:cxn ang="0">
                <a:pos x="134" y="12"/>
              </a:cxn>
              <a:cxn ang="0">
                <a:pos x="138" y="13"/>
              </a:cxn>
              <a:cxn ang="0">
                <a:pos x="142" y="15"/>
              </a:cxn>
              <a:cxn ang="0">
                <a:pos x="146" y="102"/>
              </a:cxn>
              <a:cxn ang="0">
                <a:pos x="149" y="105"/>
              </a:cxn>
              <a:cxn ang="0">
                <a:pos x="153" y="100"/>
              </a:cxn>
              <a:cxn ang="0">
                <a:pos x="157" y="94"/>
              </a:cxn>
              <a:cxn ang="0">
                <a:pos x="161" y="108"/>
              </a:cxn>
            </a:cxnLst>
            <a:rect l="0" t="0" r="r" b="b"/>
            <a:pathLst>
              <a:path w="161" h="124">
                <a:moveTo>
                  <a:pt x="0" y="13"/>
                </a:moveTo>
                <a:lnTo>
                  <a:pt x="3" y="3"/>
                </a:lnTo>
                <a:lnTo>
                  <a:pt x="3" y="1"/>
                </a:lnTo>
                <a:lnTo>
                  <a:pt x="3" y="64"/>
                </a:lnTo>
                <a:lnTo>
                  <a:pt x="7" y="52"/>
                </a:lnTo>
                <a:lnTo>
                  <a:pt x="7" y="34"/>
                </a:lnTo>
                <a:lnTo>
                  <a:pt x="7" y="46"/>
                </a:lnTo>
                <a:lnTo>
                  <a:pt x="11" y="28"/>
                </a:lnTo>
                <a:lnTo>
                  <a:pt x="11" y="96"/>
                </a:lnTo>
                <a:lnTo>
                  <a:pt x="15" y="96"/>
                </a:lnTo>
                <a:lnTo>
                  <a:pt x="15" y="106"/>
                </a:lnTo>
                <a:lnTo>
                  <a:pt x="15" y="43"/>
                </a:lnTo>
                <a:lnTo>
                  <a:pt x="18" y="42"/>
                </a:lnTo>
                <a:lnTo>
                  <a:pt x="18" y="43"/>
                </a:lnTo>
                <a:lnTo>
                  <a:pt x="18" y="18"/>
                </a:lnTo>
                <a:lnTo>
                  <a:pt x="18" y="21"/>
                </a:lnTo>
                <a:lnTo>
                  <a:pt x="22" y="25"/>
                </a:lnTo>
                <a:lnTo>
                  <a:pt x="22" y="66"/>
                </a:lnTo>
                <a:lnTo>
                  <a:pt x="26" y="82"/>
                </a:lnTo>
                <a:lnTo>
                  <a:pt x="26" y="84"/>
                </a:lnTo>
                <a:lnTo>
                  <a:pt x="26" y="36"/>
                </a:lnTo>
                <a:lnTo>
                  <a:pt x="30" y="36"/>
                </a:lnTo>
                <a:lnTo>
                  <a:pt x="30" y="69"/>
                </a:lnTo>
                <a:lnTo>
                  <a:pt x="30" y="33"/>
                </a:lnTo>
                <a:lnTo>
                  <a:pt x="30" y="66"/>
                </a:lnTo>
                <a:lnTo>
                  <a:pt x="33" y="73"/>
                </a:lnTo>
                <a:lnTo>
                  <a:pt x="33" y="81"/>
                </a:lnTo>
                <a:lnTo>
                  <a:pt x="33" y="76"/>
                </a:lnTo>
                <a:lnTo>
                  <a:pt x="37" y="87"/>
                </a:lnTo>
                <a:lnTo>
                  <a:pt x="37" y="93"/>
                </a:lnTo>
                <a:lnTo>
                  <a:pt x="37" y="18"/>
                </a:lnTo>
                <a:lnTo>
                  <a:pt x="41" y="9"/>
                </a:lnTo>
                <a:lnTo>
                  <a:pt x="41" y="6"/>
                </a:lnTo>
                <a:lnTo>
                  <a:pt x="41" y="36"/>
                </a:lnTo>
                <a:lnTo>
                  <a:pt x="44" y="55"/>
                </a:lnTo>
                <a:lnTo>
                  <a:pt x="44" y="78"/>
                </a:lnTo>
                <a:lnTo>
                  <a:pt x="44" y="72"/>
                </a:lnTo>
                <a:lnTo>
                  <a:pt x="48" y="66"/>
                </a:lnTo>
                <a:lnTo>
                  <a:pt x="48" y="43"/>
                </a:lnTo>
                <a:lnTo>
                  <a:pt x="52" y="28"/>
                </a:lnTo>
                <a:lnTo>
                  <a:pt x="52" y="15"/>
                </a:lnTo>
                <a:lnTo>
                  <a:pt x="52" y="18"/>
                </a:lnTo>
                <a:lnTo>
                  <a:pt x="56" y="22"/>
                </a:lnTo>
                <a:lnTo>
                  <a:pt x="56" y="16"/>
                </a:lnTo>
                <a:lnTo>
                  <a:pt x="56" y="28"/>
                </a:lnTo>
                <a:lnTo>
                  <a:pt x="59" y="46"/>
                </a:lnTo>
                <a:lnTo>
                  <a:pt x="59" y="70"/>
                </a:lnTo>
                <a:lnTo>
                  <a:pt x="59" y="54"/>
                </a:lnTo>
                <a:lnTo>
                  <a:pt x="63" y="42"/>
                </a:lnTo>
                <a:lnTo>
                  <a:pt x="63" y="10"/>
                </a:lnTo>
                <a:lnTo>
                  <a:pt x="67" y="22"/>
                </a:lnTo>
                <a:lnTo>
                  <a:pt x="67" y="13"/>
                </a:lnTo>
                <a:lnTo>
                  <a:pt x="67" y="31"/>
                </a:lnTo>
                <a:lnTo>
                  <a:pt x="71" y="42"/>
                </a:lnTo>
                <a:lnTo>
                  <a:pt x="71" y="72"/>
                </a:lnTo>
                <a:lnTo>
                  <a:pt x="74" y="79"/>
                </a:lnTo>
                <a:lnTo>
                  <a:pt x="74" y="79"/>
                </a:lnTo>
                <a:lnTo>
                  <a:pt x="74" y="48"/>
                </a:lnTo>
                <a:lnTo>
                  <a:pt x="78" y="40"/>
                </a:lnTo>
                <a:lnTo>
                  <a:pt x="78" y="16"/>
                </a:lnTo>
                <a:lnTo>
                  <a:pt x="78" y="24"/>
                </a:lnTo>
                <a:lnTo>
                  <a:pt x="82" y="19"/>
                </a:lnTo>
                <a:lnTo>
                  <a:pt x="82" y="58"/>
                </a:lnTo>
                <a:lnTo>
                  <a:pt x="86" y="79"/>
                </a:lnTo>
                <a:lnTo>
                  <a:pt x="86" y="94"/>
                </a:lnTo>
                <a:lnTo>
                  <a:pt x="86" y="66"/>
                </a:lnTo>
                <a:lnTo>
                  <a:pt x="89" y="51"/>
                </a:lnTo>
                <a:lnTo>
                  <a:pt x="89" y="57"/>
                </a:lnTo>
                <a:lnTo>
                  <a:pt x="89" y="37"/>
                </a:lnTo>
                <a:lnTo>
                  <a:pt x="89" y="40"/>
                </a:lnTo>
                <a:lnTo>
                  <a:pt x="93" y="40"/>
                </a:lnTo>
                <a:lnTo>
                  <a:pt x="93" y="25"/>
                </a:lnTo>
                <a:lnTo>
                  <a:pt x="93" y="34"/>
                </a:lnTo>
                <a:lnTo>
                  <a:pt x="97" y="10"/>
                </a:lnTo>
                <a:lnTo>
                  <a:pt x="97" y="12"/>
                </a:lnTo>
                <a:lnTo>
                  <a:pt x="97" y="6"/>
                </a:lnTo>
                <a:lnTo>
                  <a:pt x="97" y="10"/>
                </a:lnTo>
                <a:lnTo>
                  <a:pt x="101" y="6"/>
                </a:lnTo>
                <a:lnTo>
                  <a:pt x="101" y="10"/>
                </a:lnTo>
                <a:lnTo>
                  <a:pt x="101" y="4"/>
                </a:lnTo>
                <a:lnTo>
                  <a:pt x="104" y="16"/>
                </a:lnTo>
                <a:lnTo>
                  <a:pt x="104" y="31"/>
                </a:lnTo>
                <a:lnTo>
                  <a:pt x="108" y="22"/>
                </a:lnTo>
                <a:lnTo>
                  <a:pt x="108" y="13"/>
                </a:lnTo>
                <a:lnTo>
                  <a:pt x="108" y="31"/>
                </a:lnTo>
                <a:lnTo>
                  <a:pt x="112" y="48"/>
                </a:lnTo>
                <a:lnTo>
                  <a:pt x="112" y="69"/>
                </a:lnTo>
                <a:lnTo>
                  <a:pt x="112" y="58"/>
                </a:lnTo>
                <a:lnTo>
                  <a:pt x="116" y="39"/>
                </a:lnTo>
                <a:lnTo>
                  <a:pt x="116" y="51"/>
                </a:lnTo>
                <a:lnTo>
                  <a:pt x="119" y="42"/>
                </a:lnTo>
                <a:lnTo>
                  <a:pt x="119" y="58"/>
                </a:lnTo>
                <a:lnTo>
                  <a:pt x="119" y="24"/>
                </a:lnTo>
                <a:lnTo>
                  <a:pt x="123" y="18"/>
                </a:lnTo>
                <a:lnTo>
                  <a:pt x="123" y="25"/>
                </a:lnTo>
                <a:lnTo>
                  <a:pt x="123" y="16"/>
                </a:lnTo>
                <a:lnTo>
                  <a:pt x="123" y="21"/>
                </a:lnTo>
                <a:lnTo>
                  <a:pt x="127" y="28"/>
                </a:lnTo>
                <a:lnTo>
                  <a:pt x="127" y="57"/>
                </a:lnTo>
                <a:lnTo>
                  <a:pt x="127" y="21"/>
                </a:lnTo>
                <a:lnTo>
                  <a:pt x="131" y="19"/>
                </a:lnTo>
                <a:lnTo>
                  <a:pt x="131" y="0"/>
                </a:lnTo>
                <a:lnTo>
                  <a:pt x="131" y="3"/>
                </a:lnTo>
                <a:lnTo>
                  <a:pt x="134" y="4"/>
                </a:lnTo>
                <a:lnTo>
                  <a:pt x="134" y="12"/>
                </a:lnTo>
                <a:lnTo>
                  <a:pt x="134" y="1"/>
                </a:lnTo>
                <a:lnTo>
                  <a:pt x="134" y="10"/>
                </a:lnTo>
                <a:lnTo>
                  <a:pt x="138" y="13"/>
                </a:lnTo>
                <a:lnTo>
                  <a:pt x="138" y="7"/>
                </a:lnTo>
                <a:lnTo>
                  <a:pt x="138" y="19"/>
                </a:lnTo>
                <a:lnTo>
                  <a:pt x="142" y="15"/>
                </a:lnTo>
                <a:lnTo>
                  <a:pt x="142" y="42"/>
                </a:lnTo>
                <a:lnTo>
                  <a:pt x="146" y="39"/>
                </a:lnTo>
                <a:lnTo>
                  <a:pt x="146" y="102"/>
                </a:lnTo>
                <a:lnTo>
                  <a:pt x="149" y="106"/>
                </a:lnTo>
                <a:lnTo>
                  <a:pt x="149" y="124"/>
                </a:lnTo>
                <a:lnTo>
                  <a:pt x="149" y="105"/>
                </a:lnTo>
                <a:lnTo>
                  <a:pt x="149" y="114"/>
                </a:lnTo>
                <a:lnTo>
                  <a:pt x="153" y="112"/>
                </a:lnTo>
                <a:lnTo>
                  <a:pt x="153" y="100"/>
                </a:lnTo>
                <a:lnTo>
                  <a:pt x="153" y="111"/>
                </a:lnTo>
                <a:lnTo>
                  <a:pt x="157" y="105"/>
                </a:lnTo>
                <a:lnTo>
                  <a:pt x="157" y="94"/>
                </a:lnTo>
                <a:lnTo>
                  <a:pt x="157" y="97"/>
                </a:lnTo>
                <a:lnTo>
                  <a:pt x="161" y="99"/>
                </a:lnTo>
                <a:lnTo>
                  <a:pt x="161" y="108"/>
                </a:lnTo>
                <a:lnTo>
                  <a:pt x="161" y="97"/>
                </a:lnTo>
                <a:lnTo>
                  <a:pt x="161" y="10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6858000" y="1830387"/>
            <a:ext cx="261938" cy="212725"/>
          </a:xfrm>
          <a:custGeom>
            <a:avLst/>
            <a:gdLst/>
            <a:ahLst/>
            <a:cxnLst>
              <a:cxn ang="0">
                <a:pos x="3" y="92"/>
              </a:cxn>
              <a:cxn ang="0">
                <a:pos x="7" y="104"/>
              </a:cxn>
              <a:cxn ang="0">
                <a:pos x="11" y="111"/>
              </a:cxn>
              <a:cxn ang="0">
                <a:pos x="15" y="104"/>
              </a:cxn>
              <a:cxn ang="0">
                <a:pos x="15" y="113"/>
              </a:cxn>
              <a:cxn ang="0">
                <a:pos x="18" y="102"/>
              </a:cxn>
              <a:cxn ang="0">
                <a:pos x="22" y="72"/>
              </a:cxn>
              <a:cxn ang="0">
                <a:pos x="30" y="27"/>
              </a:cxn>
              <a:cxn ang="0">
                <a:pos x="33" y="62"/>
              </a:cxn>
              <a:cxn ang="0">
                <a:pos x="37" y="9"/>
              </a:cxn>
              <a:cxn ang="0">
                <a:pos x="41" y="21"/>
              </a:cxn>
              <a:cxn ang="0">
                <a:pos x="45" y="26"/>
              </a:cxn>
              <a:cxn ang="0">
                <a:pos x="48" y="21"/>
              </a:cxn>
              <a:cxn ang="0">
                <a:pos x="52" y="29"/>
              </a:cxn>
              <a:cxn ang="0">
                <a:pos x="56" y="74"/>
              </a:cxn>
              <a:cxn ang="0">
                <a:pos x="60" y="90"/>
              </a:cxn>
              <a:cxn ang="0">
                <a:pos x="63" y="117"/>
              </a:cxn>
              <a:cxn ang="0">
                <a:pos x="67" y="119"/>
              </a:cxn>
              <a:cxn ang="0">
                <a:pos x="71" y="117"/>
              </a:cxn>
              <a:cxn ang="0">
                <a:pos x="75" y="134"/>
              </a:cxn>
              <a:cxn ang="0">
                <a:pos x="78" y="120"/>
              </a:cxn>
              <a:cxn ang="0">
                <a:pos x="82" y="128"/>
              </a:cxn>
              <a:cxn ang="0">
                <a:pos x="86" y="129"/>
              </a:cxn>
              <a:cxn ang="0">
                <a:pos x="90" y="128"/>
              </a:cxn>
              <a:cxn ang="0">
                <a:pos x="93" y="117"/>
              </a:cxn>
              <a:cxn ang="0">
                <a:pos x="97" y="119"/>
              </a:cxn>
              <a:cxn ang="0">
                <a:pos x="101" y="104"/>
              </a:cxn>
              <a:cxn ang="0">
                <a:pos x="105" y="78"/>
              </a:cxn>
              <a:cxn ang="0">
                <a:pos x="108" y="68"/>
              </a:cxn>
              <a:cxn ang="0">
                <a:pos x="112" y="56"/>
              </a:cxn>
              <a:cxn ang="0">
                <a:pos x="116" y="75"/>
              </a:cxn>
              <a:cxn ang="0">
                <a:pos x="123" y="87"/>
              </a:cxn>
              <a:cxn ang="0">
                <a:pos x="127" y="74"/>
              </a:cxn>
              <a:cxn ang="0">
                <a:pos x="127" y="45"/>
              </a:cxn>
              <a:cxn ang="0">
                <a:pos x="135" y="3"/>
              </a:cxn>
              <a:cxn ang="0">
                <a:pos x="135" y="6"/>
              </a:cxn>
              <a:cxn ang="0">
                <a:pos x="138" y="15"/>
              </a:cxn>
              <a:cxn ang="0">
                <a:pos x="146" y="26"/>
              </a:cxn>
              <a:cxn ang="0">
                <a:pos x="150" y="53"/>
              </a:cxn>
              <a:cxn ang="0">
                <a:pos x="153" y="2"/>
              </a:cxn>
              <a:cxn ang="0">
                <a:pos x="157" y="72"/>
              </a:cxn>
              <a:cxn ang="0">
                <a:pos x="161" y="36"/>
              </a:cxn>
            </a:cxnLst>
            <a:rect l="0" t="0" r="r" b="b"/>
            <a:pathLst>
              <a:path w="165" h="134">
                <a:moveTo>
                  <a:pt x="0" y="90"/>
                </a:moveTo>
                <a:lnTo>
                  <a:pt x="3" y="83"/>
                </a:lnTo>
                <a:lnTo>
                  <a:pt x="3" y="92"/>
                </a:lnTo>
                <a:lnTo>
                  <a:pt x="3" y="92"/>
                </a:lnTo>
                <a:lnTo>
                  <a:pt x="7" y="90"/>
                </a:lnTo>
                <a:lnTo>
                  <a:pt x="7" y="104"/>
                </a:lnTo>
                <a:lnTo>
                  <a:pt x="7" y="96"/>
                </a:lnTo>
                <a:lnTo>
                  <a:pt x="11" y="107"/>
                </a:lnTo>
                <a:lnTo>
                  <a:pt x="11" y="111"/>
                </a:lnTo>
                <a:lnTo>
                  <a:pt x="11" y="102"/>
                </a:lnTo>
                <a:lnTo>
                  <a:pt x="11" y="107"/>
                </a:lnTo>
                <a:lnTo>
                  <a:pt x="15" y="104"/>
                </a:lnTo>
                <a:lnTo>
                  <a:pt x="15" y="114"/>
                </a:lnTo>
                <a:lnTo>
                  <a:pt x="15" y="102"/>
                </a:lnTo>
                <a:lnTo>
                  <a:pt x="15" y="113"/>
                </a:lnTo>
                <a:lnTo>
                  <a:pt x="18" y="104"/>
                </a:lnTo>
                <a:lnTo>
                  <a:pt x="18" y="113"/>
                </a:lnTo>
                <a:lnTo>
                  <a:pt x="18" y="102"/>
                </a:lnTo>
                <a:lnTo>
                  <a:pt x="18" y="110"/>
                </a:lnTo>
                <a:lnTo>
                  <a:pt x="22" y="108"/>
                </a:lnTo>
                <a:lnTo>
                  <a:pt x="22" y="72"/>
                </a:lnTo>
                <a:lnTo>
                  <a:pt x="26" y="60"/>
                </a:lnTo>
                <a:lnTo>
                  <a:pt x="26" y="27"/>
                </a:lnTo>
                <a:lnTo>
                  <a:pt x="30" y="27"/>
                </a:lnTo>
                <a:lnTo>
                  <a:pt x="30" y="78"/>
                </a:lnTo>
                <a:lnTo>
                  <a:pt x="30" y="74"/>
                </a:lnTo>
                <a:lnTo>
                  <a:pt x="33" y="62"/>
                </a:lnTo>
                <a:lnTo>
                  <a:pt x="33" y="21"/>
                </a:lnTo>
                <a:lnTo>
                  <a:pt x="37" y="20"/>
                </a:lnTo>
                <a:lnTo>
                  <a:pt x="37" y="9"/>
                </a:lnTo>
                <a:lnTo>
                  <a:pt x="37" y="24"/>
                </a:lnTo>
                <a:lnTo>
                  <a:pt x="41" y="17"/>
                </a:lnTo>
                <a:lnTo>
                  <a:pt x="41" y="21"/>
                </a:lnTo>
                <a:lnTo>
                  <a:pt x="41" y="9"/>
                </a:lnTo>
                <a:lnTo>
                  <a:pt x="41" y="15"/>
                </a:lnTo>
                <a:lnTo>
                  <a:pt x="45" y="26"/>
                </a:lnTo>
                <a:lnTo>
                  <a:pt x="45" y="69"/>
                </a:lnTo>
                <a:lnTo>
                  <a:pt x="45" y="33"/>
                </a:lnTo>
                <a:lnTo>
                  <a:pt x="48" y="21"/>
                </a:lnTo>
                <a:lnTo>
                  <a:pt x="48" y="9"/>
                </a:lnTo>
                <a:lnTo>
                  <a:pt x="48" y="30"/>
                </a:lnTo>
                <a:lnTo>
                  <a:pt x="52" y="29"/>
                </a:lnTo>
                <a:lnTo>
                  <a:pt x="52" y="69"/>
                </a:lnTo>
                <a:lnTo>
                  <a:pt x="56" y="80"/>
                </a:lnTo>
                <a:lnTo>
                  <a:pt x="56" y="74"/>
                </a:lnTo>
                <a:lnTo>
                  <a:pt x="56" y="107"/>
                </a:lnTo>
                <a:lnTo>
                  <a:pt x="60" y="102"/>
                </a:lnTo>
                <a:lnTo>
                  <a:pt x="60" y="90"/>
                </a:lnTo>
                <a:lnTo>
                  <a:pt x="60" y="101"/>
                </a:lnTo>
                <a:lnTo>
                  <a:pt x="63" y="107"/>
                </a:lnTo>
                <a:lnTo>
                  <a:pt x="63" y="117"/>
                </a:lnTo>
                <a:lnTo>
                  <a:pt x="67" y="122"/>
                </a:lnTo>
                <a:lnTo>
                  <a:pt x="67" y="116"/>
                </a:lnTo>
                <a:lnTo>
                  <a:pt x="67" y="119"/>
                </a:lnTo>
                <a:lnTo>
                  <a:pt x="71" y="125"/>
                </a:lnTo>
                <a:lnTo>
                  <a:pt x="71" y="128"/>
                </a:lnTo>
                <a:lnTo>
                  <a:pt x="71" y="117"/>
                </a:lnTo>
                <a:lnTo>
                  <a:pt x="71" y="119"/>
                </a:lnTo>
                <a:lnTo>
                  <a:pt x="75" y="122"/>
                </a:lnTo>
                <a:lnTo>
                  <a:pt x="75" y="134"/>
                </a:lnTo>
                <a:lnTo>
                  <a:pt x="75" y="120"/>
                </a:lnTo>
                <a:lnTo>
                  <a:pt x="78" y="123"/>
                </a:lnTo>
                <a:lnTo>
                  <a:pt x="78" y="120"/>
                </a:lnTo>
                <a:lnTo>
                  <a:pt x="78" y="120"/>
                </a:lnTo>
                <a:lnTo>
                  <a:pt x="82" y="119"/>
                </a:lnTo>
                <a:lnTo>
                  <a:pt x="82" y="128"/>
                </a:lnTo>
                <a:lnTo>
                  <a:pt x="82" y="116"/>
                </a:lnTo>
                <a:lnTo>
                  <a:pt x="82" y="128"/>
                </a:lnTo>
                <a:lnTo>
                  <a:pt x="86" y="129"/>
                </a:lnTo>
                <a:lnTo>
                  <a:pt x="86" y="119"/>
                </a:lnTo>
                <a:lnTo>
                  <a:pt x="86" y="123"/>
                </a:lnTo>
                <a:lnTo>
                  <a:pt x="90" y="128"/>
                </a:lnTo>
                <a:lnTo>
                  <a:pt x="90" y="120"/>
                </a:lnTo>
                <a:lnTo>
                  <a:pt x="90" y="123"/>
                </a:lnTo>
                <a:lnTo>
                  <a:pt x="93" y="117"/>
                </a:lnTo>
                <a:lnTo>
                  <a:pt x="93" y="110"/>
                </a:lnTo>
                <a:lnTo>
                  <a:pt x="93" y="113"/>
                </a:lnTo>
                <a:lnTo>
                  <a:pt x="97" y="119"/>
                </a:lnTo>
                <a:lnTo>
                  <a:pt x="97" y="99"/>
                </a:lnTo>
                <a:lnTo>
                  <a:pt x="101" y="98"/>
                </a:lnTo>
                <a:lnTo>
                  <a:pt x="101" y="104"/>
                </a:lnTo>
                <a:lnTo>
                  <a:pt x="101" y="87"/>
                </a:lnTo>
                <a:lnTo>
                  <a:pt x="105" y="95"/>
                </a:lnTo>
                <a:lnTo>
                  <a:pt x="105" y="78"/>
                </a:lnTo>
                <a:lnTo>
                  <a:pt x="105" y="84"/>
                </a:lnTo>
                <a:lnTo>
                  <a:pt x="108" y="80"/>
                </a:lnTo>
                <a:lnTo>
                  <a:pt x="108" y="68"/>
                </a:lnTo>
                <a:lnTo>
                  <a:pt x="108" y="80"/>
                </a:lnTo>
                <a:lnTo>
                  <a:pt x="112" y="77"/>
                </a:lnTo>
                <a:lnTo>
                  <a:pt x="112" y="56"/>
                </a:lnTo>
                <a:lnTo>
                  <a:pt x="116" y="66"/>
                </a:lnTo>
                <a:lnTo>
                  <a:pt x="116" y="57"/>
                </a:lnTo>
                <a:lnTo>
                  <a:pt x="116" y="75"/>
                </a:lnTo>
                <a:lnTo>
                  <a:pt x="120" y="69"/>
                </a:lnTo>
                <a:lnTo>
                  <a:pt x="120" y="92"/>
                </a:lnTo>
                <a:lnTo>
                  <a:pt x="123" y="87"/>
                </a:lnTo>
                <a:lnTo>
                  <a:pt x="123" y="98"/>
                </a:lnTo>
                <a:lnTo>
                  <a:pt x="123" y="87"/>
                </a:lnTo>
                <a:lnTo>
                  <a:pt x="127" y="74"/>
                </a:lnTo>
                <a:lnTo>
                  <a:pt x="127" y="98"/>
                </a:lnTo>
                <a:lnTo>
                  <a:pt x="127" y="39"/>
                </a:lnTo>
                <a:lnTo>
                  <a:pt x="127" y="45"/>
                </a:lnTo>
                <a:lnTo>
                  <a:pt x="131" y="29"/>
                </a:lnTo>
                <a:lnTo>
                  <a:pt x="131" y="5"/>
                </a:lnTo>
                <a:lnTo>
                  <a:pt x="135" y="3"/>
                </a:lnTo>
                <a:lnTo>
                  <a:pt x="135" y="8"/>
                </a:lnTo>
                <a:lnTo>
                  <a:pt x="135" y="0"/>
                </a:lnTo>
                <a:lnTo>
                  <a:pt x="135" y="6"/>
                </a:lnTo>
                <a:lnTo>
                  <a:pt x="138" y="15"/>
                </a:lnTo>
                <a:lnTo>
                  <a:pt x="138" y="12"/>
                </a:lnTo>
                <a:lnTo>
                  <a:pt x="138" y="15"/>
                </a:lnTo>
                <a:lnTo>
                  <a:pt x="142" y="17"/>
                </a:lnTo>
                <a:lnTo>
                  <a:pt x="142" y="44"/>
                </a:lnTo>
                <a:lnTo>
                  <a:pt x="146" y="26"/>
                </a:lnTo>
                <a:lnTo>
                  <a:pt x="146" y="8"/>
                </a:lnTo>
                <a:lnTo>
                  <a:pt x="146" y="36"/>
                </a:lnTo>
                <a:lnTo>
                  <a:pt x="150" y="53"/>
                </a:lnTo>
                <a:lnTo>
                  <a:pt x="150" y="24"/>
                </a:lnTo>
                <a:lnTo>
                  <a:pt x="153" y="11"/>
                </a:lnTo>
                <a:lnTo>
                  <a:pt x="153" y="2"/>
                </a:lnTo>
                <a:lnTo>
                  <a:pt x="153" y="5"/>
                </a:lnTo>
                <a:lnTo>
                  <a:pt x="157" y="6"/>
                </a:lnTo>
                <a:lnTo>
                  <a:pt x="157" y="72"/>
                </a:lnTo>
                <a:lnTo>
                  <a:pt x="161" y="80"/>
                </a:lnTo>
                <a:lnTo>
                  <a:pt x="161" y="81"/>
                </a:lnTo>
                <a:lnTo>
                  <a:pt x="161" y="36"/>
                </a:lnTo>
                <a:lnTo>
                  <a:pt x="165" y="18"/>
                </a:lnTo>
                <a:lnTo>
                  <a:pt x="16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7119938" y="1801812"/>
            <a:ext cx="279400" cy="185738"/>
          </a:xfrm>
          <a:custGeom>
            <a:avLst/>
            <a:gdLst/>
            <a:ahLst/>
            <a:cxnLst>
              <a:cxn ang="0">
                <a:pos x="3" y="83"/>
              </a:cxn>
              <a:cxn ang="0">
                <a:pos x="7" y="45"/>
              </a:cxn>
              <a:cxn ang="0">
                <a:pos x="11" y="113"/>
              </a:cxn>
              <a:cxn ang="0">
                <a:pos x="18" y="66"/>
              </a:cxn>
              <a:cxn ang="0">
                <a:pos x="22" y="51"/>
              </a:cxn>
              <a:cxn ang="0">
                <a:pos x="26" y="59"/>
              </a:cxn>
              <a:cxn ang="0">
                <a:pos x="30" y="50"/>
              </a:cxn>
              <a:cxn ang="0">
                <a:pos x="33" y="59"/>
              </a:cxn>
              <a:cxn ang="0">
                <a:pos x="41" y="45"/>
              </a:cxn>
              <a:cxn ang="0">
                <a:pos x="44" y="111"/>
              </a:cxn>
              <a:cxn ang="0">
                <a:pos x="48" y="75"/>
              </a:cxn>
              <a:cxn ang="0">
                <a:pos x="52" y="57"/>
              </a:cxn>
              <a:cxn ang="0">
                <a:pos x="56" y="41"/>
              </a:cxn>
              <a:cxn ang="0">
                <a:pos x="59" y="30"/>
              </a:cxn>
              <a:cxn ang="0">
                <a:pos x="63" y="51"/>
              </a:cxn>
              <a:cxn ang="0">
                <a:pos x="71" y="110"/>
              </a:cxn>
              <a:cxn ang="0">
                <a:pos x="71" y="116"/>
              </a:cxn>
              <a:cxn ang="0">
                <a:pos x="74" y="104"/>
              </a:cxn>
              <a:cxn ang="0">
                <a:pos x="78" y="84"/>
              </a:cxn>
              <a:cxn ang="0">
                <a:pos x="82" y="78"/>
              </a:cxn>
              <a:cxn ang="0">
                <a:pos x="89" y="104"/>
              </a:cxn>
              <a:cxn ang="0">
                <a:pos x="93" y="36"/>
              </a:cxn>
              <a:cxn ang="0">
                <a:pos x="97" y="104"/>
              </a:cxn>
              <a:cxn ang="0">
                <a:pos x="101" y="14"/>
              </a:cxn>
              <a:cxn ang="0">
                <a:pos x="104" y="74"/>
              </a:cxn>
              <a:cxn ang="0">
                <a:pos x="112" y="8"/>
              </a:cxn>
              <a:cxn ang="0">
                <a:pos x="116" y="66"/>
              </a:cxn>
              <a:cxn ang="0">
                <a:pos x="119" y="59"/>
              </a:cxn>
              <a:cxn ang="0">
                <a:pos x="123" y="59"/>
              </a:cxn>
              <a:cxn ang="0">
                <a:pos x="131" y="26"/>
              </a:cxn>
              <a:cxn ang="0">
                <a:pos x="134" y="20"/>
              </a:cxn>
              <a:cxn ang="0">
                <a:pos x="138" y="56"/>
              </a:cxn>
              <a:cxn ang="0">
                <a:pos x="142" y="65"/>
              </a:cxn>
              <a:cxn ang="0">
                <a:pos x="146" y="78"/>
              </a:cxn>
              <a:cxn ang="0">
                <a:pos x="149" y="65"/>
              </a:cxn>
              <a:cxn ang="0">
                <a:pos x="153" y="21"/>
              </a:cxn>
              <a:cxn ang="0">
                <a:pos x="157" y="27"/>
              </a:cxn>
              <a:cxn ang="0">
                <a:pos x="161" y="98"/>
              </a:cxn>
              <a:cxn ang="0">
                <a:pos x="164" y="27"/>
              </a:cxn>
              <a:cxn ang="0">
                <a:pos x="168" y="59"/>
              </a:cxn>
              <a:cxn ang="0">
                <a:pos x="172" y="62"/>
              </a:cxn>
              <a:cxn ang="0">
                <a:pos x="176" y="51"/>
              </a:cxn>
            </a:cxnLst>
            <a:rect l="0" t="0" r="r" b="b"/>
            <a:pathLst>
              <a:path w="176" h="117">
                <a:moveTo>
                  <a:pt x="0" y="18"/>
                </a:moveTo>
                <a:lnTo>
                  <a:pt x="0" y="69"/>
                </a:lnTo>
                <a:lnTo>
                  <a:pt x="3" y="83"/>
                </a:lnTo>
                <a:lnTo>
                  <a:pt x="3" y="104"/>
                </a:lnTo>
                <a:lnTo>
                  <a:pt x="3" y="47"/>
                </a:lnTo>
                <a:lnTo>
                  <a:pt x="7" y="45"/>
                </a:lnTo>
                <a:lnTo>
                  <a:pt x="7" y="23"/>
                </a:lnTo>
                <a:lnTo>
                  <a:pt x="11" y="27"/>
                </a:lnTo>
                <a:lnTo>
                  <a:pt x="11" y="113"/>
                </a:lnTo>
                <a:lnTo>
                  <a:pt x="15" y="107"/>
                </a:lnTo>
                <a:lnTo>
                  <a:pt x="15" y="75"/>
                </a:lnTo>
                <a:lnTo>
                  <a:pt x="18" y="66"/>
                </a:lnTo>
                <a:lnTo>
                  <a:pt x="18" y="27"/>
                </a:lnTo>
                <a:lnTo>
                  <a:pt x="18" y="47"/>
                </a:lnTo>
                <a:lnTo>
                  <a:pt x="22" y="51"/>
                </a:lnTo>
                <a:lnTo>
                  <a:pt x="22" y="65"/>
                </a:lnTo>
                <a:lnTo>
                  <a:pt x="22" y="47"/>
                </a:lnTo>
                <a:lnTo>
                  <a:pt x="26" y="59"/>
                </a:lnTo>
                <a:lnTo>
                  <a:pt x="26" y="30"/>
                </a:lnTo>
                <a:lnTo>
                  <a:pt x="30" y="39"/>
                </a:lnTo>
                <a:lnTo>
                  <a:pt x="30" y="50"/>
                </a:lnTo>
                <a:lnTo>
                  <a:pt x="30" y="38"/>
                </a:lnTo>
                <a:lnTo>
                  <a:pt x="33" y="33"/>
                </a:lnTo>
                <a:lnTo>
                  <a:pt x="33" y="59"/>
                </a:lnTo>
                <a:lnTo>
                  <a:pt x="37" y="44"/>
                </a:lnTo>
                <a:lnTo>
                  <a:pt x="37" y="36"/>
                </a:lnTo>
                <a:lnTo>
                  <a:pt x="41" y="45"/>
                </a:lnTo>
                <a:lnTo>
                  <a:pt x="41" y="92"/>
                </a:lnTo>
                <a:lnTo>
                  <a:pt x="44" y="95"/>
                </a:lnTo>
                <a:lnTo>
                  <a:pt x="44" y="111"/>
                </a:lnTo>
                <a:lnTo>
                  <a:pt x="44" y="63"/>
                </a:lnTo>
                <a:lnTo>
                  <a:pt x="48" y="72"/>
                </a:lnTo>
                <a:lnTo>
                  <a:pt x="48" y="75"/>
                </a:lnTo>
                <a:lnTo>
                  <a:pt x="48" y="57"/>
                </a:lnTo>
                <a:lnTo>
                  <a:pt x="48" y="66"/>
                </a:lnTo>
                <a:lnTo>
                  <a:pt x="52" y="57"/>
                </a:lnTo>
                <a:lnTo>
                  <a:pt x="52" y="32"/>
                </a:lnTo>
                <a:lnTo>
                  <a:pt x="52" y="33"/>
                </a:lnTo>
                <a:lnTo>
                  <a:pt x="56" y="41"/>
                </a:lnTo>
                <a:lnTo>
                  <a:pt x="56" y="27"/>
                </a:lnTo>
                <a:lnTo>
                  <a:pt x="59" y="38"/>
                </a:lnTo>
                <a:lnTo>
                  <a:pt x="59" y="30"/>
                </a:lnTo>
                <a:lnTo>
                  <a:pt x="59" y="36"/>
                </a:lnTo>
                <a:lnTo>
                  <a:pt x="63" y="33"/>
                </a:lnTo>
                <a:lnTo>
                  <a:pt x="63" y="51"/>
                </a:lnTo>
                <a:lnTo>
                  <a:pt x="67" y="57"/>
                </a:lnTo>
                <a:lnTo>
                  <a:pt x="67" y="90"/>
                </a:lnTo>
                <a:lnTo>
                  <a:pt x="71" y="110"/>
                </a:lnTo>
                <a:lnTo>
                  <a:pt x="71" y="117"/>
                </a:lnTo>
                <a:lnTo>
                  <a:pt x="71" y="107"/>
                </a:lnTo>
                <a:lnTo>
                  <a:pt x="71" y="116"/>
                </a:lnTo>
                <a:lnTo>
                  <a:pt x="74" y="107"/>
                </a:lnTo>
                <a:lnTo>
                  <a:pt x="74" y="108"/>
                </a:lnTo>
                <a:lnTo>
                  <a:pt x="74" y="104"/>
                </a:lnTo>
                <a:lnTo>
                  <a:pt x="78" y="95"/>
                </a:lnTo>
                <a:lnTo>
                  <a:pt x="78" y="80"/>
                </a:lnTo>
                <a:lnTo>
                  <a:pt x="78" y="84"/>
                </a:lnTo>
                <a:lnTo>
                  <a:pt x="82" y="80"/>
                </a:lnTo>
                <a:lnTo>
                  <a:pt x="82" y="66"/>
                </a:lnTo>
                <a:lnTo>
                  <a:pt x="82" y="78"/>
                </a:lnTo>
                <a:lnTo>
                  <a:pt x="86" y="78"/>
                </a:lnTo>
                <a:lnTo>
                  <a:pt x="86" y="110"/>
                </a:lnTo>
                <a:lnTo>
                  <a:pt x="89" y="104"/>
                </a:lnTo>
                <a:lnTo>
                  <a:pt x="89" y="110"/>
                </a:lnTo>
                <a:lnTo>
                  <a:pt x="89" y="65"/>
                </a:lnTo>
                <a:lnTo>
                  <a:pt x="93" y="36"/>
                </a:lnTo>
                <a:lnTo>
                  <a:pt x="93" y="27"/>
                </a:lnTo>
                <a:lnTo>
                  <a:pt x="93" y="107"/>
                </a:lnTo>
                <a:lnTo>
                  <a:pt x="97" y="104"/>
                </a:lnTo>
                <a:lnTo>
                  <a:pt x="97" y="18"/>
                </a:lnTo>
                <a:lnTo>
                  <a:pt x="101" y="21"/>
                </a:lnTo>
                <a:lnTo>
                  <a:pt x="101" y="14"/>
                </a:lnTo>
                <a:lnTo>
                  <a:pt x="101" y="105"/>
                </a:lnTo>
                <a:lnTo>
                  <a:pt x="104" y="110"/>
                </a:lnTo>
                <a:lnTo>
                  <a:pt x="104" y="74"/>
                </a:lnTo>
                <a:lnTo>
                  <a:pt x="108" y="62"/>
                </a:lnTo>
                <a:lnTo>
                  <a:pt x="108" y="6"/>
                </a:lnTo>
                <a:lnTo>
                  <a:pt x="112" y="8"/>
                </a:lnTo>
                <a:lnTo>
                  <a:pt x="112" y="6"/>
                </a:lnTo>
                <a:lnTo>
                  <a:pt x="112" y="45"/>
                </a:lnTo>
                <a:lnTo>
                  <a:pt x="116" y="66"/>
                </a:lnTo>
                <a:lnTo>
                  <a:pt x="116" y="104"/>
                </a:lnTo>
                <a:lnTo>
                  <a:pt x="119" y="107"/>
                </a:lnTo>
                <a:lnTo>
                  <a:pt x="119" y="59"/>
                </a:lnTo>
                <a:lnTo>
                  <a:pt x="123" y="42"/>
                </a:lnTo>
                <a:lnTo>
                  <a:pt x="123" y="30"/>
                </a:lnTo>
                <a:lnTo>
                  <a:pt x="123" y="59"/>
                </a:lnTo>
                <a:lnTo>
                  <a:pt x="127" y="71"/>
                </a:lnTo>
                <a:lnTo>
                  <a:pt x="127" y="42"/>
                </a:lnTo>
                <a:lnTo>
                  <a:pt x="131" y="26"/>
                </a:lnTo>
                <a:lnTo>
                  <a:pt x="131" y="6"/>
                </a:lnTo>
                <a:lnTo>
                  <a:pt x="131" y="8"/>
                </a:lnTo>
                <a:lnTo>
                  <a:pt x="134" y="20"/>
                </a:lnTo>
                <a:lnTo>
                  <a:pt x="134" y="17"/>
                </a:lnTo>
                <a:lnTo>
                  <a:pt x="134" y="69"/>
                </a:lnTo>
                <a:lnTo>
                  <a:pt x="138" y="56"/>
                </a:lnTo>
                <a:lnTo>
                  <a:pt x="138" y="24"/>
                </a:lnTo>
                <a:lnTo>
                  <a:pt x="142" y="44"/>
                </a:lnTo>
                <a:lnTo>
                  <a:pt x="142" y="65"/>
                </a:lnTo>
                <a:lnTo>
                  <a:pt x="142" y="57"/>
                </a:lnTo>
                <a:lnTo>
                  <a:pt x="146" y="59"/>
                </a:lnTo>
                <a:lnTo>
                  <a:pt x="146" y="78"/>
                </a:lnTo>
                <a:lnTo>
                  <a:pt x="146" y="57"/>
                </a:lnTo>
                <a:lnTo>
                  <a:pt x="146" y="68"/>
                </a:lnTo>
                <a:lnTo>
                  <a:pt x="149" y="65"/>
                </a:lnTo>
                <a:lnTo>
                  <a:pt x="149" y="6"/>
                </a:lnTo>
                <a:lnTo>
                  <a:pt x="153" y="9"/>
                </a:lnTo>
                <a:lnTo>
                  <a:pt x="153" y="21"/>
                </a:lnTo>
                <a:lnTo>
                  <a:pt x="153" y="0"/>
                </a:lnTo>
                <a:lnTo>
                  <a:pt x="153" y="15"/>
                </a:lnTo>
                <a:lnTo>
                  <a:pt x="157" y="27"/>
                </a:lnTo>
                <a:lnTo>
                  <a:pt x="157" y="26"/>
                </a:lnTo>
                <a:lnTo>
                  <a:pt x="157" y="92"/>
                </a:lnTo>
                <a:lnTo>
                  <a:pt x="161" y="98"/>
                </a:lnTo>
                <a:lnTo>
                  <a:pt x="161" y="104"/>
                </a:lnTo>
                <a:lnTo>
                  <a:pt x="161" y="78"/>
                </a:lnTo>
                <a:lnTo>
                  <a:pt x="164" y="27"/>
                </a:lnTo>
                <a:lnTo>
                  <a:pt x="164" y="15"/>
                </a:lnTo>
                <a:lnTo>
                  <a:pt x="164" y="51"/>
                </a:lnTo>
                <a:lnTo>
                  <a:pt x="168" y="59"/>
                </a:lnTo>
                <a:lnTo>
                  <a:pt x="168" y="98"/>
                </a:lnTo>
                <a:lnTo>
                  <a:pt x="168" y="80"/>
                </a:lnTo>
                <a:lnTo>
                  <a:pt x="172" y="62"/>
                </a:lnTo>
                <a:lnTo>
                  <a:pt x="172" y="77"/>
                </a:lnTo>
                <a:lnTo>
                  <a:pt x="172" y="48"/>
                </a:lnTo>
                <a:lnTo>
                  <a:pt x="176" y="51"/>
                </a:lnTo>
                <a:lnTo>
                  <a:pt x="176" y="39"/>
                </a:lnTo>
                <a:lnTo>
                  <a:pt x="176" y="7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7399338" y="1820862"/>
            <a:ext cx="266700" cy="160338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7" y="42"/>
              </a:cxn>
              <a:cxn ang="0">
                <a:pos x="11" y="26"/>
              </a:cxn>
              <a:cxn ang="0">
                <a:pos x="18" y="77"/>
              </a:cxn>
              <a:cxn ang="0">
                <a:pos x="22" y="36"/>
              </a:cxn>
              <a:cxn ang="0">
                <a:pos x="26" y="60"/>
              </a:cxn>
              <a:cxn ang="0">
                <a:pos x="30" y="81"/>
              </a:cxn>
              <a:cxn ang="0">
                <a:pos x="33" y="48"/>
              </a:cxn>
              <a:cxn ang="0">
                <a:pos x="37" y="21"/>
              </a:cxn>
              <a:cxn ang="0">
                <a:pos x="41" y="20"/>
              </a:cxn>
              <a:cxn ang="0">
                <a:pos x="45" y="101"/>
              </a:cxn>
              <a:cxn ang="0">
                <a:pos x="48" y="18"/>
              </a:cxn>
              <a:cxn ang="0">
                <a:pos x="52" y="20"/>
              </a:cxn>
              <a:cxn ang="0">
                <a:pos x="56" y="35"/>
              </a:cxn>
              <a:cxn ang="0">
                <a:pos x="60" y="65"/>
              </a:cxn>
              <a:cxn ang="0">
                <a:pos x="63" y="11"/>
              </a:cxn>
              <a:cxn ang="0">
                <a:pos x="71" y="17"/>
              </a:cxn>
              <a:cxn ang="0">
                <a:pos x="71" y="74"/>
              </a:cxn>
              <a:cxn ang="0">
                <a:pos x="75" y="45"/>
              </a:cxn>
              <a:cxn ang="0">
                <a:pos x="78" y="41"/>
              </a:cxn>
              <a:cxn ang="0">
                <a:pos x="82" y="53"/>
              </a:cxn>
              <a:cxn ang="0">
                <a:pos x="86" y="48"/>
              </a:cxn>
              <a:cxn ang="0">
                <a:pos x="93" y="66"/>
              </a:cxn>
              <a:cxn ang="0">
                <a:pos x="97" y="45"/>
              </a:cxn>
              <a:cxn ang="0">
                <a:pos x="101" y="51"/>
              </a:cxn>
              <a:cxn ang="0">
                <a:pos x="105" y="65"/>
              </a:cxn>
              <a:cxn ang="0">
                <a:pos x="108" y="54"/>
              </a:cxn>
              <a:cxn ang="0">
                <a:pos x="112" y="38"/>
              </a:cxn>
              <a:cxn ang="0">
                <a:pos x="116" y="89"/>
              </a:cxn>
              <a:cxn ang="0">
                <a:pos x="116" y="81"/>
              </a:cxn>
              <a:cxn ang="0">
                <a:pos x="123" y="36"/>
              </a:cxn>
              <a:cxn ang="0">
                <a:pos x="127" y="38"/>
              </a:cxn>
              <a:cxn ang="0">
                <a:pos x="131" y="69"/>
              </a:cxn>
              <a:cxn ang="0">
                <a:pos x="135" y="62"/>
              </a:cxn>
              <a:cxn ang="0">
                <a:pos x="138" y="36"/>
              </a:cxn>
              <a:cxn ang="0">
                <a:pos x="142" y="51"/>
              </a:cxn>
              <a:cxn ang="0">
                <a:pos x="146" y="63"/>
              </a:cxn>
              <a:cxn ang="0">
                <a:pos x="146" y="53"/>
              </a:cxn>
              <a:cxn ang="0">
                <a:pos x="153" y="15"/>
              </a:cxn>
              <a:cxn ang="0">
                <a:pos x="157" y="87"/>
              </a:cxn>
              <a:cxn ang="0">
                <a:pos x="161" y="74"/>
              </a:cxn>
              <a:cxn ang="0">
                <a:pos x="165" y="74"/>
              </a:cxn>
            </a:cxnLst>
            <a:rect l="0" t="0" r="r" b="b"/>
            <a:pathLst>
              <a:path w="168" h="101">
                <a:moveTo>
                  <a:pt x="0" y="65"/>
                </a:moveTo>
                <a:lnTo>
                  <a:pt x="3" y="66"/>
                </a:lnTo>
                <a:lnTo>
                  <a:pt x="3" y="72"/>
                </a:lnTo>
                <a:lnTo>
                  <a:pt x="3" y="27"/>
                </a:lnTo>
                <a:lnTo>
                  <a:pt x="7" y="24"/>
                </a:lnTo>
                <a:lnTo>
                  <a:pt x="7" y="42"/>
                </a:lnTo>
                <a:lnTo>
                  <a:pt x="7" y="18"/>
                </a:lnTo>
                <a:lnTo>
                  <a:pt x="11" y="5"/>
                </a:lnTo>
                <a:lnTo>
                  <a:pt x="11" y="26"/>
                </a:lnTo>
                <a:lnTo>
                  <a:pt x="15" y="24"/>
                </a:lnTo>
                <a:lnTo>
                  <a:pt x="15" y="74"/>
                </a:lnTo>
                <a:lnTo>
                  <a:pt x="18" y="77"/>
                </a:lnTo>
                <a:lnTo>
                  <a:pt x="18" y="80"/>
                </a:lnTo>
                <a:lnTo>
                  <a:pt x="18" y="30"/>
                </a:lnTo>
                <a:lnTo>
                  <a:pt x="22" y="36"/>
                </a:lnTo>
                <a:lnTo>
                  <a:pt x="22" y="0"/>
                </a:lnTo>
                <a:lnTo>
                  <a:pt x="26" y="2"/>
                </a:lnTo>
                <a:lnTo>
                  <a:pt x="26" y="60"/>
                </a:lnTo>
                <a:lnTo>
                  <a:pt x="30" y="66"/>
                </a:lnTo>
                <a:lnTo>
                  <a:pt x="30" y="65"/>
                </a:lnTo>
                <a:lnTo>
                  <a:pt x="30" y="81"/>
                </a:lnTo>
                <a:lnTo>
                  <a:pt x="33" y="65"/>
                </a:lnTo>
                <a:lnTo>
                  <a:pt x="33" y="47"/>
                </a:lnTo>
                <a:lnTo>
                  <a:pt x="33" y="48"/>
                </a:lnTo>
                <a:lnTo>
                  <a:pt x="37" y="45"/>
                </a:lnTo>
                <a:lnTo>
                  <a:pt x="37" y="14"/>
                </a:lnTo>
                <a:lnTo>
                  <a:pt x="37" y="21"/>
                </a:lnTo>
                <a:lnTo>
                  <a:pt x="41" y="23"/>
                </a:lnTo>
                <a:lnTo>
                  <a:pt x="41" y="27"/>
                </a:lnTo>
                <a:lnTo>
                  <a:pt x="41" y="20"/>
                </a:lnTo>
                <a:lnTo>
                  <a:pt x="41" y="27"/>
                </a:lnTo>
                <a:lnTo>
                  <a:pt x="45" y="20"/>
                </a:lnTo>
                <a:lnTo>
                  <a:pt x="45" y="101"/>
                </a:lnTo>
                <a:lnTo>
                  <a:pt x="48" y="86"/>
                </a:lnTo>
                <a:lnTo>
                  <a:pt x="48" y="87"/>
                </a:lnTo>
                <a:lnTo>
                  <a:pt x="48" y="18"/>
                </a:lnTo>
                <a:lnTo>
                  <a:pt x="48" y="27"/>
                </a:lnTo>
                <a:lnTo>
                  <a:pt x="52" y="33"/>
                </a:lnTo>
                <a:lnTo>
                  <a:pt x="52" y="20"/>
                </a:lnTo>
                <a:lnTo>
                  <a:pt x="52" y="33"/>
                </a:lnTo>
                <a:lnTo>
                  <a:pt x="56" y="38"/>
                </a:lnTo>
                <a:lnTo>
                  <a:pt x="56" y="35"/>
                </a:lnTo>
                <a:lnTo>
                  <a:pt x="56" y="59"/>
                </a:lnTo>
                <a:lnTo>
                  <a:pt x="60" y="57"/>
                </a:lnTo>
                <a:lnTo>
                  <a:pt x="60" y="65"/>
                </a:lnTo>
                <a:lnTo>
                  <a:pt x="60" y="60"/>
                </a:lnTo>
                <a:lnTo>
                  <a:pt x="63" y="56"/>
                </a:lnTo>
                <a:lnTo>
                  <a:pt x="63" y="11"/>
                </a:lnTo>
                <a:lnTo>
                  <a:pt x="67" y="15"/>
                </a:lnTo>
                <a:lnTo>
                  <a:pt x="67" y="3"/>
                </a:lnTo>
                <a:lnTo>
                  <a:pt x="71" y="17"/>
                </a:lnTo>
                <a:lnTo>
                  <a:pt x="71" y="87"/>
                </a:lnTo>
                <a:lnTo>
                  <a:pt x="71" y="15"/>
                </a:lnTo>
                <a:lnTo>
                  <a:pt x="71" y="74"/>
                </a:lnTo>
                <a:lnTo>
                  <a:pt x="75" y="71"/>
                </a:lnTo>
                <a:lnTo>
                  <a:pt x="75" y="99"/>
                </a:lnTo>
                <a:lnTo>
                  <a:pt x="75" y="45"/>
                </a:lnTo>
                <a:lnTo>
                  <a:pt x="78" y="32"/>
                </a:lnTo>
                <a:lnTo>
                  <a:pt x="78" y="27"/>
                </a:lnTo>
                <a:lnTo>
                  <a:pt x="78" y="41"/>
                </a:lnTo>
                <a:lnTo>
                  <a:pt x="82" y="50"/>
                </a:lnTo>
                <a:lnTo>
                  <a:pt x="82" y="63"/>
                </a:lnTo>
                <a:lnTo>
                  <a:pt x="82" y="53"/>
                </a:lnTo>
                <a:lnTo>
                  <a:pt x="86" y="56"/>
                </a:lnTo>
                <a:lnTo>
                  <a:pt x="86" y="33"/>
                </a:lnTo>
                <a:lnTo>
                  <a:pt x="86" y="48"/>
                </a:lnTo>
                <a:lnTo>
                  <a:pt x="90" y="54"/>
                </a:lnTo>
                <a:lnTo>
                  <a:pt x="90" y="81"/>
                </a:lnTo>
                <a:lnTo>
                  <a:pt x="93" y="66"/>
                </a:lnTo>
                <a:lnTo>
                  <a:pt x="93" y="29"/>
                </a:lnTo>
                <a:lnTo>
                  <a:pt x="93" y="51"/>
                </a:lnTo>
                <a:lnTo>
                  <a:pt x="97" y="45"/>
                </a:lnTo>
                <a:lnTo>
                  <a:pt x="97" y="17"/>
                </a:lnTo>
                <a:lnTo>
                  <a:pt x="97" y="33"/>
                </a:lnTo>
                <a:lnTo>
                  <a:pt x="101" y="51"/>
                </a:lnTo>
                <a:lnTo>
                  <a:pt x="101" y="81"/>
                </a:lnTo>
                <a:lnTo>
                  <a:pt x="101" y="75"/>
                </a:lnTo>
                <a:lnTo>
                  <a:pt x="105" y="65"/>
                </a:lnTo>
                <a:lnTo>
                  <a:pt x="105" y="66"/>
                </a:lnTo>
                <a:lnTo>
                  <a:pt x="105" y="39"/>
                </a:lnTo>
                <a:lnTo>
                  <a:pt x="108" y="54"/>
                </a:lnTo>
                <a:lnTo>
                  <a:pt x="108" y="6"/>
                </a:lnTo>
                <a:lnTo>
                  <a:pt x="108" y="23"/>
                </a:lnTo>
                <a:lnTo>
                  <a:pt x="112" y="38"/>
                </a:lnTo>
                <a:lnTo>
                  <a:pt x="112" y="36"/>
                </a:lnTo>
                <a:lnTo>
                  <a:pt x="112" y="75"/>
                </a:lnTo>
                <a:lnTo>
                  <a:pt x="116" y="89"/>
                </a:lnTo>
                <a:lnTo>
                  <a:pt x="116" y="96"/>
                </a:lnTo>
                <a:lnTo>
                  <a:pt x="116" y="75"/>
                </a:lnTo>
                <a:lnTo>
                  <a:pt x="116" y="81"/>
                </a:lnTo>
                <a:lnTo>
                  <a:pt x="120" y="62"/>
                </a:lnTo>
                <a:lnTo>
                  <a:pt x="120" y="30"/>
                </a:lnTo>
                <a:lnTo>
                  <a:pt x="123" y="36"/>
                </a:lnTo>
                <a:lnTo>
                  <a:pt x="123" y="30"/>
                </a:lnTo>
                <a:lnTo>
                  <a:pt x="123" y="33"/>
                </a:lnTo>
                <a:lnTo>
                  <a:pt x="127" y="38"/>
                </a:lnTo>
                <a:lnTo>
                  <a:pt x="127" y="35"/>
                </a:lnTo>
                <a:lnTo>
                  <a:pt x="127" y="63"/>
                </a:lnTo>
                <a:lnTo>
                  <a:pt x="131" y="69"/>
                </a:lnTo>
                <a:lnTo>
                  <a:pt x="131" y="81"/>
                </a:lnTo>
                <a:lnTo>
                  <a:pt x="131" y="66"/>
                </a:lnTo>
                <a:lnTo>
                  <a:pt x="135" y="62"/>
                </a:lnTo>
                <a:lnTo>
                  <a:pt x="135" y="20"/>
                </a:lnTo>
                <a:lnTo>
                  <a:pt x="135" y="59"/>
                </a:lnTo>
                <a:lnTo>
                  <a:pt x="138" y="36"/>
                </a:lnTo>
                <a:lnTo>
                  <a:pt x="138" y="27"/>
                </a:lnTo>
                <a:lnTo>
                  <a:pt x="138" y="48"/>
                </a:lnTo>
                <a:lnTo>
                  <a:pt x="142" y="51"/>
                </a:lnTo>
                <a:lnTo>
                  <a:pt x="142" y="69"/>
                </a:lnTo>
                <a:lnTo>
                  <a:pt x="142" y="62"/>
                </a:lnTo>
                <a:lnTo>
                  <a:pt x="146" y="63"/>
                </a:lnTo>
                <a:lnTo>
                  <a:pt x="146" y="66"/>
                </a:lnTo>
                <a:lnTo>
                  <a:pt x="146" y="39"/>
                </a:lnTo>
                <a:lnTo>
                  <a:pt x="146" y="53"/>
                </a:lnTo>
                <a:lnTo>
                  <a:pt x="150" y="47"/>
                </a:lnTo>
                <a:lnTo>
                  <a:pt x="150" y="18"/>
                </a:lnTo>
                <a:lnTo>
                  <a:pt x="153" y="15"/>
                </a:lnTo>
                <a:lnTo>
                  <a:pt x="153" y="27"/>
                </a:lnTo>
                <a:lnTo>
                  <a:pt x="157" y="29"/>
                </a:lnTo>
                <a:lnTo>
                  <a:pt x="157" y="87"/>
                </a:lnTo>
                <a:lnTo>
                  <a:pt x="157" y="74"/>
                </a:lnTo>
                <a:lnTo>
                  <a:pt x="161" y="72"/>
                </a:lnTo>
                <a:lnTo>
                  <a:pt x="161" y="74"/>
                </a:lnTo>
                <a:lnTo>
                  <a:pt x="161" y="24"/>
                </a:lnTo>
                <a:lnTo>
                  <a:pt x="165" y="41"/>
                </a:lnTo>
                <a:lnTo>
                  <a:pt x="165" y="74"/>
                </a:lnTo>
                <a:lnTo>
                  <a:pt x="168" y="68"/>
                </a:lnTo>
                <a:lnTo>
                  <a:pt x="168" y="10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7666038" y="1809750"/>
            <a:ext cx="244475" cy="173038"/>
          </a:xfrm>
          <a:custGeom>
            <a:avLst/>
            <a:gdLst/>
            <a:ahLst/>
            <a:cxnLst>
              <a:cxn ang="0">
                <a:pos x="4" y="99"/>
              </a:cxn>
              <a:cxn ang="0">
                <a:pos x="8" y="76"/>
              </a:cxn>
              <a:cxn ang="0">
                <a:pos x="12" y="78"/>
              </a:cxn>
              <a:cxn ang="0">
                <a:pos x="15" y="93"/>
              </a:cxn>
              <a:cxn ang="0">
                <a:pos x="19" y="52"/>
              </a:cxn>
              <a:cxn ang="0">
                <a:pos x="19" y="36"/>
              </a:cxn>
              <a:cxn ang="0">
                <a:pos x="27" y="99"/>
              </a:cxn>
              <a:cxn ang="0">
                <a:pos x="30" y="22"/>
              </a:cxn>
              <a:cxn ang="0">
                <a:pos x="34" y="75"/>
              </a:cxn>
              <a:cxn ang="0">
                <a:pos x="38" y="75"/>
              </a:cxn>
              <a:cxn ang="0">
                <a:pos x="41" y="90"/>
              </a:cxn>
              <a:cxn ang="0">
                <a:pos x="45" y="66"/>
              </a:cxn>
              <a:cxn ang="0">
                <a:pos x="49" y="16"/>
              </a:cxn>
              <a:cxn ang="0">
                <a:pos x="53" y="49"/>
              </a:cxn>
              <a:cxn ang="0">
                <a:pos x="56" y="34"/>
              </a:cxn>
              <a:cxn ang="0">
                <a:pos x="60" y="46"/>
              </a:cxn>
              <a:cxn ang="0">
                <a:pos x="64" y="82"/>
              </a:cxn>
              <a:cxn ang="0">
                <a:pos x="68" y="22"/>
              </a:cxn>
              <a:cxn ang="0">
                <a:pos x="71" y="97"/>
              </a:cxn>
              <a:cxn ang="0">
                <a:pos x="75" y="48"/>
              </a:cxn>
              <a:cxn ang="0">
                <a:pos x="79" y="36"/>
              </a:cxn>
              <a:cxn ang="0">
                <a:pos x="83" y="36"/>
              </a:cxn>
              <a:cxn ang="0">
                <a:pos x="86" y="18"/>
              </a:cxn>
              <a:cxn ang="0">
                <a:pos x="90" y="19"/>
              </a:cxn>
              <a:cxn ang="0">
                <a:pos x="94" y="99"/>
              </a:cxn>
              <a:cxn ang="0">
                <a:pos x="98" y="85"/>
              </a:cxn>
              <a:cxn ang="0">
                <a:pos x="101" y="76"/>
              </a:cxn>
              <a:cxn ang="0">
                <a:pos x="105" y="91"/>
              </a:cxn>
              <a:cxn ang="0">
                <a:pos x="105" y="108"/>
              </a:cxn>
              <a:cxn ang="0">
                <a:pos x="109" y="99"/>
              </a:cxn>
              <a:cxn ang="0">
                <a:pos x="113" y="18"/>
              </a:cxn>
              <a:cxn ang="0">
                <a:pos x="116" y="33"/>
              </a:cxn>
              <a:cxn ang="0">
                <a:pos x="120" y="0"/>
              </a:cxn>
              <a:cxn ang="0">
                <a:pos x="124" y="48"/>
              </a:cxn>
              <a:cxn ang="0">
                <a:pos x="128" y="42"/>
              </a:cxn>
              <a:cxn ang="0">
                <a:pos x="131" y="43"/>
              </a:cxn>
              <a:cxn ang="0">
                <a:pos x="135" y="9"/>
              </a:cxn>
              <a:cxn ang="0">
                <a:pos x="135" y="9"/>
              </a:cxn>
              <a:cxn ang="0">
                <a:pos x="139" y="39"/>
              </a:cxn>
              <a:cxn ang="0">
                <a:pos x="143" y="42"/>
              </a:cxn>
              <a:cxn ang="0">
                <a:pos x="146" y="49"/>
              </a:cxn>
              <a:cxn ang="0">
                <a:pos x="150" y="55"/>
              </a:cxn>
            </a:cxnLst>
            <a:rect l="0" t="0" r="r" b="b"/>
            <a:pathLst>
              <a:path w="154" h="109">
                <a:moveTo>
                  <a:pt x="0" y="108"/>
                </a:moveTo>
                <a:lnTo>
                  <a:pt x="4" y="97"/>
                </a:lnTo>
                <a:lnTo>
                  <a:pt x="4" y="99"/>
                </a:lnTo>
                <a:lnTo>
                  <a:pt x="4" y="76"/>
                </a:lnTo>
                <a:lnTo>
                  <a:pt x="4" y="81"/>
                </a:lnTo>
                <a:lnTo>
                  <a:pt x="8" y="76"/>
                </a:lnTo>
                <a:lnTo>
                  <a:pt x="8" y="66"/>
                </a:lnTo>
                <a:lnTo>
                  <a:pt x="8" y="76"/>
                </a:lnTo>
                <a:lnTo>
                  <a:pt x="12" y="78"/>
                </a:lnTo>
                <a:lnTo>
                  <a:pt x="12" y="76"/>
                </a:lnTo>
                <a:lnTo>
                  <a:pt x="12" y="94"/>
                </a:lnTo>
                <a:lnTo>
                  <a:pt x="15" y="93"/>
                </a:lnTo>
                <a:lnTo>
                  <a:pt x="15" y="57"/>
                </a:lnTo>
                <a:lnTo>
                  <a:pt x="15" y="58"/>
                </a:lnTo>
                <a:lnTo>
                  <a:pt x="19" y="52"/>
                </a:lnTo>
                <a:lnTo>
                  <a:pt x="19" y="64"/>
                </a:lnTo>
                <a:lnTo>
                  <a:pt x="19" y="27"/>
                </a:lnTo>
                <a:lnTo>
                  <a:pt x="19" y="36"/>
                </a:lnTo>
                <a:lnTo>
                  <a:pt x="23" y="25"/>
                </a:lnTo>
                <a:lnTo>
                  <a:pt x="23" y="88"/>
                </a:lnTo>
                <a:lnTo>
                  <a:pt x="27" y="99"/>
                </a:lnTo>
                <a:lnTo>
                  <a:pt x="27" y="78"/>
                </a:lnTo>
                <a:lnTo>
                  <a:pt x="30" y="52"/>
                </a:lnTo>
                <a:lnTo>
                  <a:pt x="30" y="22"/>
                </a:lnTo>
                <a:lnTo>
                  <a:pt x="30" y="61"/>
                </a:lnTo>
                <a:lnTo>
                  <a:pt x="34" y="67"/>
                </a:lnTo>
                <a:lnTo>
                  <a:pt x="34" y="75"/>
                </a:lnTo>
                <a:lnTo>
                  <a:pt x="34" y="61"/>
                </a:lnTo>
                <a:lnTo>
                  <a:pt x="38" y="58"/>
                </a:lnTo>
                <a:lnTo>
                  <a:pt x="38" y="75"/>
                </a:lnTo>
                <a:lnTo>
                  <a:pt x="38" y="36"/>
                </a:lnTo>
                <a:lnTo>
                  <a:pt x="38" y="73"/>
                </a:lnTo>
                <a:lnTo>
                  <a:pt x="41" y="90"/>
                </a:lnTo>
                <a:lnTo>
                  <a:pt x="41" y="78"/>
                </a:lnTo>
                <a:lnTo>
                  <a:pt x="41" y="82"/>
                </a:lnTo>
                <a:lnTo>
                  <a:pt x="45" y="66"/>
                </a:lnTo>
                <a:lnTo>
                  <a:pt x="45" y="9"/>
                </a:lnTo>
                <a:lnTo>
                  <a:pt x="45" y="21"/>
                </a:lnTo>
                <a:lnTo>
                  <a:pt x="49" y="16"/>
                </a:lnTo>
                <a:lnTo>
                  <a:pt x="49" y="81"/>
                </a:lnTo>
                <a:lnTo>
                  <a:pt x="53" y="94"/>
                </a:lnTo>
                <a:lnTo>
                  <a:pt x="53" y="49"/>
                </a:lnTo>
                <a:lnTo>
                  <a:pt x="56" y="40"/>
                </a:lnTo>
                <a:lnTo>
                  <a:pt x="56" y="64"/>
                </a:lnTo>
                <a:lnTo>
                  <a:pt x="56" y="34"/>
                </a:lnTo>
                <a:lnTo>
                  <a:pt x="60" y="28"/>
                </a:lnTo>
                <a:lnTo>
                  <a:pt x="60" y="25"/>
                </a:lnTo>
                <a:lnTo>
                  <a:pt x="60" y="46"/>
                </a:lnTo>
                <a:lnTo>
                  <a:pt x="64" y="57"/>
                </a:lnTo>
                <a:lnTo>
                  <a:pt x="64" y="84"/>
                </a:lnTo>
                <a:lnTo>
                  <a:pt x="64" y="82"/>
                </a:lnTo>
                <a:lnTo>
                  <a:pt x="68" y="78"/>
                </a:lnTo>
                <a:lnTo>
                  <a:pt x="68" y="87"/>
                </a:lnTo>
                <a:lnTo>
                  <a:pt x="68" y="22"/>
                </a:lnTo>
                <a:lnTo>
                  <a:pt x="71" y="30"/>
                </a:lnTo>
                <a:lnTo>
                  <a:pt x="71" y="24"/>
                </a:lnTo>
                <a:lnTo>
                  <a:pt x="71" y="97"/>
                </a:lnTo>
                <a:lnTo>
                  <a:pt x="75" y="96"/>
                </a:lnTo>
                <a:lnTo>
                  <a:pt x="75" y="103"/>
                </a:lnTo>
                <a:lnTo>
                  <a:pt x="75" y="48"/>
                </a:lnTo>
                <a:lnTo>
                  <a:pt x="79" y="42"/>
                </a:lnTo>
                <a:lnTo>
                  <a:pt x="79" y="49"/>
                </a:lnTo>
                <a:lnTo>
                  <a:pt x="79" y="36"/>
                </a:lnTo>
                <a:lnTo>
                  <a:pt x="79" y="39"/>
                </a:lnTo>
                <a:lnTo>
                  <a:pt x="83" y="34"/>
                </a:lnTo>
                <a:lnTo>
                  <a:pt x="83" y="36"/>
                </a:lnTo>
                <a:lnTo>
                  <a:pt x="83" y="22"/>
                </a:lnTo>
                <a:lnTo>
                  <a:pt x="83" y="24"/>
                </a:lnTo>
                <a:lnTo>
                  <a:pt x="86" y="18"/>
                </a:lnTo>
                <a:lnTo>
                  <a:pt x="86" y="9"/>
                </a:lnTo>
                <a:lnTo>
                  <a:pt x="86" y="16"/>
                </a:lnTo>
                <a:lnTo>
                  <a:pt x="90" y="19"/>
                </a:lnTo>
                <a:lnTo>
                  <a:pt x="90" y="84"/>
                </a:lnTo>
                <a:lnTo>
                  <a:pt x="94" y="91"/>
                </a:lnTo>
                <a:lnTo>
                  <a:pt x="94" y="99"/>
                </a:lnTo>
                <a:lnTo>
                  <a:pt x="94" y="82"/>
                </a:lnTo>
                <a:lnTo>
                  <a:pt x="94" y="87"/>
                </a:lnTo>
                <a:lnTo>
                  <a:pt x="98" y="85"/>
                </a:lnTo>
                <a:lnTo>
                  <a:pt x="98" y="70"/>
                </a:lnTo>
                <a:lnTo>
                  <a:pt x="98" y="72"/>
                </a:lnTo>
                <a:lnTo>
                  <a:pt x="101" y="76"/>
                </a:lnTo>
                <a:lnTo>
                  <a:pt x="101" y="85"/>
                </a:lnTo>
                <a:lnTo>
                  <a:pt x="101" y="75"/>
                </a:lnTo>
                <a:lnTo>
                  <a:pt x="105" y="91"/>
                </a:lnTo>
                <a:lnTo>
                  <a:pt x="105" y="109"/>
                </a:lnTo>
                <a:lnTo>
                  <a:pt x="105" y="82"/>
                </a:lnTo>
                <a:lnTo>
                  <a:pt x="105" y="108"/>
                </a:lnTo>
                <a:lnTo>
                  <a:pt x="109" y="106"/>
                </a:lnTo>
                <a:lnTo>
                  <a:pt x="109" y="108"/>
                </a:lnTo>
                <a:lnTo>
                  <a:pt x="109" y="99"/>
                </a:lnTo>
                <a:lnTo>
                  <a:pt x="109" y="99"/>
                </a:lnTo>
                <a:lnTo>
                  <a:pt x="113" y="99"/>
                </a:lnTo>
                <a:lnTo>
                  <a:pt x="113" y="18"/>
                </a:lnTo>
                <a:lnTo>
                  <a:pt x="113" y="22"/>
                </a:lnTo>
                <a:lnTo>
                  <a:pt x="116" y="18"/>
                </a:lnTo>
                <a:lnTo>
                  <a:pt x="116" y="33"/>
                </a:lnTo>
                <a:lnTo>
                  <a:pt x="116" y="6"/>
                </a:lnTo>
                <a:lnTo>
                  <a:pt x="120" y="3"/>
                </a:lnTo>
                <a:lnTo>
                  <a:pt x="120" y="0"/>
                </a:lnTo>
                <a:lnTo>
                  <a:pt x="120" y="27"/>
                </a:lnTo>
                <a:lnTo>
                  <a:pt x="124" y="42"/>
                </a:lnTo>
                <a:lnTo>
                  <a:pt x="124" y="48"/>
                </a:lnTo>
                <a:lnTo>
                  <a:pt x="124" y="30"/>
                </a:lnTo>
                <a:lnTo>
                  <a:pt x="124" y="31"/>
                </a:lnTo>
                <a:lnTo>
                  <a:pt x="128" y="42"/>
                </a:lnTo>
                <a:lnTo>
                  <a:pt x="128" y="28"/>
                </a:lnTo>
                <a:lnTo>
                  <a:pt x="128" y="81"/>
                </a:lnTo>
                <a:lnTo>
                  <a:pt x="131" y="43"/>
                </a:lnTo>
                <a:lnTo>
                  <a:pt x="131" y="52"/>
                </a:lnTo>
                <a:lnTo>
                  <a:pt x="131" y="10"/>
                </a:lnTo>
                <a:lnTo>
                  <a:pt x="135" y="9"/>
                </a:lnTo>
                <a:lnTo>
                  <a:pt x="135" y="15"/>
                </a:lnTo>
                <a:lnTo>
                  <a:pt x="135" y="1"/>
                </a:lnTo>
                <a:lnTo>
                  <a:pt x="135" y="9"/>
                </a:lnTo>
                <a:lnTo>
                  <a:pt x="139" y="22"/>
                </a:lnTo>
                <a:lnTo>
                  <a:pt x="139" y="61"/>
                </a:lnTo>
                <a:lnTo>
                  <a:pt x="139" y="39"/>
                </a:lnTo>
                <a:lnTo>
                  <a:pt x="143" y="33"/>
                </a:lnTo>
                <a:lnTo>
                  <a:pt x="143" y="51"/>
                </a:lnTo>
                <a:lnTo>
                  <a:pt x="143" y="42"/>
                </a:lnTo>
                <a:lnTo>
                  <a:pt x="146" y="43"/>
                </a:lnTo>
                <a:lnTo>
                  <a:pt x="146" y="99"/>
                </a:lnTo>
                <a:lnTo>
                  <a:pt x="146" y="49"/>
                </a:lnTo>
                <a:lnTo>
                  <a:pt x="150" y="42"/>
                </a:lnTo>
                <a:lnTo>
                  <a:pt x="150" y="39"/>
                </a:lnTo>
                <a:lnTo>
                  <a:pt x="150" y="55"/>
                </a:lnTo>
                <a:lnTo>
                  <a:pt x="154" y="49"/>
                </a:lnTo>
                <a:lnTo>
                  <a:pt x="154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7910513" y="1830387"/>
            <a:ext cx="255588" cy="204788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7" y="35"/>
              </a:cxn>
              <a:cxn ang="0">
                <a:pos x="11" y="21"/>
              </a:cxn>
              <a:cxn ang="0">
                <a:pos x="11" y="14"/>
              </a:cxn>
              <a:cxn ang="0">
                <a:pos x="15" y="8"/>
              </a:cxn>
              <a:cxn ang="0">
                <a:pos x="19" y="5"/>
              </a:cxn>
              <a:cxn ang="0">
                <a:pos x="22" y="57"/>
              </a:cxn>
              <a:cxn ang="0">
                <a:pos x="26" y="26"/>
              </a:cxn>
              <a:cxn ang="0">
                <a:pos x="30" y="26"/>
              </a:cxn>
              <a:cxn ang="0">
                <a:pos x="34" y="78"/>
              </a:cxn>
              <a:cxn ang="0">
                <a:pos x="37" y="45"/>
              </a:cxn>
              <a:cxn ang="0">
                <a:pos x="41" y="48"/>
              </a:cxn>
              <a:cxn ang="0">
                <a:pos x="49" y="80"/>
              </a:cxn>
              <a:cxn ang="0">
                <a:pos x="52" y="116"/>
              </a:cxn>
              <a:cxn ang="0">
                <a:pos x="56" y="119"/>
              </a:cxn>
              <a:cxn ang="0">
                <a:pos x="60" y="107"/>
              </a:cxn>
              <a:cxn ang="0">
                <a:pos x="64" y="114"/>
              </a:cxn>
              <a:cxn ang="0">
                <a:pos x="67" y="114"/>
              </a:cxn>
              <a:cxn ang="0">
                <a:pos x="71" y="120"/>
              </a:cxn>
              <a:cxn ang="0">
                <a:pos x="75" y="120"/>
              </a:cxn>
              <a:cxn ang="0">
                <a:pos x="75" y="117"/>
              </a:cxn>
              <a:cxn ang="0">
                <a:pos x="79" y="111"/>
              </a:cxn>
              <a:cxn ang="0">
                <a:pos x="82" y="107"/>
              </a:cxn>
              <a:cxn ang="0">
                <a:pos x="86" y="102"/>
              </a:cxn>
              <a:cxn ang="0">
                <a:pos x="90" y="114"/>
              </a:cxn>
              <a:cxn ang="0">
                <a:pos x="94" y="104"/>
              </a:cxn>
              <a:cxn ang="0">
                <a:pos x="97" y="110"/>
              </a:cxn>
              <a:cxn ang="0">
                <a:pos x="101" y="114"/>
              </a:cxn>
              <a:cxn ang="0">
                <a:pos x="105" y="114"/>
              </a:cxn>
              <a:cxn ang="0">
                <a:pos x="109" y="38"/>
              </a:cxn>
              <a:cxn ang="0">
                <a:pos x="112" y="39"/>
              </a:cxn>
              <a:cxn ang="0">
                <a:pos x="116" y="27"/>
              </a:cxn>
              <a:cxn ang="0">
                <a:pos x="120" y="44"/>
              </a:cxn>
              <a:cxn ang="0">
                <a:pos x="124" y="44"/>
              </a:cxn>
              <a:cxn ang="0">
                <a:pos x="127" y="44"/>
              </a:cxn>
              <a:cxn ang="0">
                <a:pos x="127" y="44"/>
              </a:cxn>
              <a:cxn ang="0">
                <a:pos x="135" y="89"/>
              </a:cxn>
              <a:cxn ang="0">
                <a:pos x="139" y="33"/>
              </a:cxn>
              <a:cxn ang="0">
                <a:pos x="142" y="60"/>
              </a:cxn>
              <a:cxn ang="0">
                <a:pos x="146" y="77"/>
              </a:cxn>
              <a:cxn ang="0">
                <a:pos x="150" y="32"/>
              </a:cxn>
              <a:cxn ang="0">
                <a:pos x="157" y="9"/>
              </a:cxn>
            </a:cxnLst>
            <a:rect l="0" t="0" r="r" b="b"/>
            <a:pathLst>
              <a:path w="161" h="129">
                <a:moveTo>
                  <a:pt x="0" y="24"/>
                </a:moveTo>
                <a:lnTo>
                  <a:pt x="0" y="41"/>
                </a:lnTo>
                <a:lnTo>
                  <a:pt x="4" y="26"/>
                </a:lnTo>
                <a:lnTo>
                  <a:pt x="4" y="21"/>
                </a:lnTo>
                <a:lnTo>
                  <a:pt x="4" y="38"/>
                </a:lnTo>
                <a:lnTo>
                  <a:pt x="7" y="35"/>
                </a:lnTo>
                <a:lnTo>
                  <a:pt x="7" y="36"/>
                </a:lnTo>
                <a:lnTo>
                  <a:pt x="7" y="15"/>
                </a:lnTo>
                <a:lnTo>
                  <a:pt x="11" y="21"/>
                </a:lnTo>
                <a:lnTo>
                  <a:pt x="11" y="24"/>
                </a:lnTo>
                <a:lnTo>
                  <a:pt x="11" y="11"/>
                </a:lnTo>
                <a:lnTo>
                  <a:pt x="11" y="14"/>
                </a:lnTo>
                <a:lnTo>
                  <a:pt x="15" y="24"/>
                </a:lnTo>
                <a:lnTo>
                  <a:pt x="15" y="26"/>
                </a:lnTo>
                <a:lnTo>
                  <a:pt x="15" y="8"/>
                </a:lnTo>
                <a:lnTo>
                  <a:pt x="15" y="12"/>
                </a:lnTo>
                <a:lnTo>
                  <a:pt x="19" y="6"/>
                </a:lnTo>
                <a:lnTo>
                  <a:pt x="19" y="5"/>
                </a:lnTo>
                <a:lnTo>
                  <a:pt x="19" y="23"/>
                </a:lnTo>
                <a:lnTo>
                  <a:pt x="22" y="39"/>
                </a:lnTo>
                <a:lnTo>
                  <a:pt x="22" y="57"/>
                </a:lnTo>
                <a:lnTo>
                  <a:pt x="22" y="53"/>
                </a:lnTo>
                <a:lnTo>
                  <a:pt x="26" y="57"/>
                </a:lnTo>
                <a:lnTo>
                  <a:pt x="26" y="26"/>
                </a:lnTo>
                <a:lnTo>
                  <a:pt x="26" y="29"/>
                </a:lnTo>
                <a:lnTo>
                  <a:pt x="30" y="27"/>
                </a:lnTo>
                <a:lnTo>
                  <a:pt x="30" y="26"/>
                </a:lnTo>
                <a:lnTo>
                  <a:pt x="30" y="32"/>
                </a:lnTo>
                <a:lnTo>
                  <a:pt x="34" y="33"/>
                </a:lnTo>
                <a:lnTo>
                  <a:pt x="34" y="78"/>
                </a:lnTo>
                <a:lnTo>
                  <a:pt x="37" y="84"/>
                </a:lnTo>
                <a:lnTo>
                  <a:pt x="37" y="39"/>
                </a:lnTo>
                <a:lnTo>
                  <a:pt x="37" y="45"/>
                </a:lnTo>
                <a:lnTo>
                  <a:pt x="41" y="45"/>
                </a:lnTo>
                <a:lnTo>
                  <a:pt x="41" y="62"/>
                </a:lnTo>
                <a:lnTo>
                  <a:pt x="41" y="48"/>
                </a:lnTo>
                <a:lnTo>
                  <a:pt x="45" y="50"/>
                </a:lnTo>
                <a:lnTo>
                  <a:pt x="45" y="77"/>
                </a:lnTo>
                <a:lnTo>
                  <a:pt x="49" y="80"/>
                </a:lnTo>
                <a:lnTo>
                  <a:pt x="49" y="75"/>
                </a:lnTo>
                <a:lnTo>
                  <a:pt x="49" y="114"/>
                </a:lnTo>
                <a:lnTo>
                  <a:pt x="52" y="116"/>
                </a:lnTo>
                <a:lnTo>
                  <a:pt x="52" y="125"/>
                </a:lnTo>
                <a:lnTo>
                  <a:pt x="52" y="119"/>
                </a:lnTo>
                <a:lnTo>
                  <a:pt x="56" y="119"/>
                </a:lnTo>
                <a:lnTo>
                  <a:pt x="56" y="129"/>
                </a:lnTo>
                <a:lnTo>
                  <a:pt x="56" y="120"/>
                </a:lnTo>
                <a:lnTo>
                  <a:pt x="60" y="107"/>
                </a:lnTo>
                <a:lnTo>
                  <a:pt x="60" y="125"/>
                </a:lnTo>
                <a:lnTo>
                  <a:pt x="60" y="117"/>
                </a:lnTo>
                <a:lnTo>
                  <a:pt x="64" y="114"/>
                </a:lnTo>
                <a:lnTo>
                  <a:pt x="64" y="111"/>
                </a:lnTo>
                <a:lnTo>
                  <a:pt x="64" y="117"/>
                </a:lnTo>
                <a:lnTo>
                  <a:pt x="67" y="114"/>
                </a:lnTo>
                <a:lnTo>
                  <a:pt x="67" y="110"/>
                </a:lnTo>
                <a:lnTo>
                  <a:pt x="67" y="117"/>
                </a:lnTo>
                <a:lnTo>
                  <a:pt x="71" y="120"/>
                </a:lnTo>
                <a:lnTo>
                  <a:pt x="71" y="117"/>
                </a:lnTo>
                <a:lnTo>
                  <a:pt x="71" y="129"/>
                </a:lnTo>
                <a:lnTo>
                  <a:pt x="75" y="120"/>
                </a:lnTo>
                <a:lnTo>
                  <a:pt x="75" y="123"/>
                </a:lnTo>
                <a:lnTo>
                  <a:pt x="75" y="113"/>
                </a:lnTo>
                <a:lnTo>
                  <a:pt x="75" y="117"/>
                </a:lnTo>
                <a:lnTo>
                  <a:pt x="79" y="117"/>
                </a:lnTo>
                <a:lnTo>
                  <a:pt x="79" y="122"/>
                </a:lnTo>
                <a:lnTo>
                  <a:pt x="79" y="111"/>
                </a:lnTo>
                <a:lnTo>
                  <a:pt x="82" y="114"/>
                </a:lnTo>
                <a:lnTo>
                  <a:pt x="82" y="119"/>
                </a:lnTo>
                <a:lnTo>
                  <a:pt x="82" y="107"/>
                </a:lnTo>
                <a:lnTo>
                  <a:pt x="82" y="107"/>
                </a:lnTo>
                <a:lnTo>
                  <a:pt x="86" y="111"/>
                </a:lnTo>
                <a:lnTo>
                  <a:pt x="86" y="102"/>
                </a:lnTo>
                <a:lnTo>
                  <a:pt x="86" y="116"/>
                </a:lnTo>
                <a:lnTo>
                  <a:pt x="90" y="101"/>
                </a:lnTo>
                <a:lnTo>
                  <a:pt x="90" y="114"/>
                </a:lnTo>
                <a:lnTo>
                  <a:pt x="90" y="99"/>
                </a:lnTo>
                <a:lnTo>
                  <a:pt x="94" y="114"/>
                </a:lnTo>
                <a:lnTo>
                  <a:pt x="94" y="104"/>
                </a:lnTo>
                <a:lnTo>
                  <a:pt x="94" y="114"/>
                </a:lnTo>
                <a:lnTo>
                  <a:pt x="97" y="108"/>
                </a:lnTo>
                <a:lnTo>
                  <a:pt x="97" y="110"/>
                </a:lnTo>
                <a:lnTo>
                  <a:pt x="97" y="102"/>
                </a:lnTo>
                <a:lnTo>
                  <a:pt x="97" y="104"/>
                </a:lnTo>
                <a:lnTo>
                  <a:pt x="101" y="114"/>
                </a:lnTo>
                <a:lnTo>
                  <a:pt x="101" y="126"/>
                </a:lnTo>
                <a:lnTo>
                  <a:pt x="101" y="114"/>
                </a:lnTo>
                <a:lnTo>
                  <a:pt x="105" y="114"/>
                </a:lnTo>
                <a:lnTo>
                  <a:pt x="105" y="62"/>
                </a:lnTo>
                <a:lnTo>
                  <a:pt x="109" y="69"/>
                </a:lnTo>
                <a:lnTo>
                  <a:pt x="109" y="38"/>
                </a:lnTo>
                <a:lnTo>
                  <a:pt x="112" y="35"/>
                </a:lnTo>
                <a:lnTo>
                  <a:pt x="112" y="41"/>
                </a:lnTo>
                <a:lnTo>
                  <a:pt x="112" y="39"/>
                </a:lnTo>
                <a:lnTo>
                  <a:pt x="116" y="36"/>
                </a:lnTo>
                <a:lnTo>
                  <a:pt x="116" y="38"/>
                </a:lnTo>
                <a:lnTo>
                  <a:pt x="116" y="27"/>
                </a:lnTo>
                <a:lnTo>
                  <a:pt x="116" y="30"/>
                </a:lnTo>
                <a:lnTo>
                  <a:pt x="120" y="27"/>
                </a:lnTo>
                <a:lnTo>
                  <a:pt x="120" y="44"/>
                </a:lnTo>
                <a:lnTo>
                  <a:pt x="120" y="39"/>
                </a:lnTo>
                <a:lnTo>
                  <a:pt x="124" y="39"/>
                </a:lnTo>
                <a:lnTo>
                  <a:pt x="124" y="44"/>
                </a:lnTo>
                <a:lnTo>
                  <a:pt x="124" y="38"/>
                </a:lnTo>
                <a:lnTo>
                  <a:pt x="124" y="42"/>
                </a:lnTo>
                <a:lnTo>
                  <a:pt x="127" y="44"/>
                </a:lnTo>
                <a:lnTo>
                  <a:pt x="127" y="50"/>
                </a:lnTo>
                <a:lnTo>
                  <a:pt x="127" y="42"/>
                </a:lnTo>
                <a:lnTo>
                  <a:pt x="127" y="44"/>
                </a:lnTo>
                <a:lnTo>
                  <a:pt x="131" y="33"/>
                </a:lnTo>
                <a:lnTo>
                  <a:pt x="131" y="86"/>
                </a:lnTo>
                <a:lnTo>
                  <a:pt x="135" y="89"/>
                </a:lnTo>
                <a:lnTo>
                  <a:pt x="135" y="77"/>
                </a:lnTo>
                <a:lnTo>
                  <a:pt x="139" y="81"/>
                </a:lnTo>
                <a:lnTo>
                  <a:pt x="139" y="33"/>
                </a:lnTo>
                <a:lnTo>
                  <a:pt x="142" y="63"/>
                </a:lnTo>
                <a:lnTo>
                  <a:pt x="142" y="78"/>
                </a:lnTo>
                <a:lnTo>
                  <a:pt x="142" y="60"/>
                </a:lnTo>
                <a:lnTo>
                  <a:pt x="142" y="75"/>
                </a:lnTo>
                <a:lnTo>
                  <a:pt x="146" y="74"/>
                </a:lnTo>
                <a:lnTo>
                  <a:pt x="146" y="77"/>
                </a:lnTo>
                <a:lnTo>
                  <a:pt x="146" y="68"/>
                </a:lnTo>
                <a:lnTo>
                  <a:pt x="150" y="68"/>
                </a:lnTo>
                <a:lnTo>
                  <a:pt x="150" y="32"/>
                </a:lnTo>
                <a:lnTo>
                  <a:pt x="154" y="23"/>
                </a:lnTo>
                <a:lnTo>
                  <a:pt x="154" y="0"/>
                </a:lnTo>
                <a:lnTo>
                  <a:pt x="157" y="9"/>
                </a:lnTo>
                <a:lnTo>
                  <a:pt x="157" y="48"/>
                </a:lnTo>
                <a:lnTo>
                  <a:pt x="161" y="5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8166100" y="1819275"/>
            <a:ext cx="249238" cy="234950"/>
          </a:xfrm>
          <a:custGeom>
            <a:avLst/>
            <a:gdLst/>
            <a:ahLst/>
            <a:cxnLst>
              <a:cxn ang="0">
                <a:pos x="4" y="103"/>
              </a:cxn>
              <a:cxn ang="0">
                <a:pos x="8" y="90"/>
              </a:cxn>
              <a:cxn ang="0">
                <a:pos x="11" y="46"/>
              </a:cxn>
              <a:cxn ang="0">
                <a:pos x="19" y="51"/>
              </a:cxn>
              <a:cxn ang="0">
                <a:pos x="23" y="54"/>
              </a:cxn>
              <a:cxn ang="0">
                <a:pos x="26" y="64"/>
              </a:cxn>
              <a:cxn ang="0">
                <a:pos x="30" y="76"/>
              </a:cxn>
              <a:cxn ang="0">
                <a:pos x="34" y="82"/>
              </a:cxn>
              <a:cxn ang="0">
                <a:pos x="38" y="93"/>
              </a:cxn>
              <a:cxn ang="0">
                <a:pos x="41" y="96"/>
              </a:cxn>
              <a:cxn ang="0">
                <a:pos x="45" y="90"/>
              </a:cxn>
              <a:cxn ang="0">
                <a:pos x="49" y="102"/>
              </a:cxn>
              <a:cxn ang="0">
                <a:pos x="52" y="109"/>
              </a:cxn>
              <a:cxn ang="0">
                <a:pos x="56" y="97"/>
              </a:cxn>
              <a:cxn ang="0">
                <a:pos x="60" y="106"/>
              </a:cxn>
              <a:cxn ang="0">
                <a:pos x="64" y="96"/>
              </a:cxn>
              <a:cxn ang="0">
                <a:pos x="64" y="93"/>
              </a:cxn>
              <a:cxn ang="0">
                <a:pos x="67" y="99"/>
              </a:cxn>
              <a:cxn ang="0">
                <a:pos x="71" y="102"/>
              </a:cxn>
              <a:cxn ang="0">
                <a:pos x="75" y="118"/>
              </a:cxn>
              <a:cxn ang="0">
                <a:pos x="79" y="114"/>
              </a:cxn>
              <a:cxn ang="0">
                <a:pos x="82" y="130"/>
              </a:cxn>
              <a:cxn ang="0">
                <a:pos x="86" y="117"/>
              </a:cxn>
              <a:cxn ang="0">
                <a:pos x="90" y="135"/>
              </a:cxn>
              <a:cxn ang="0">
                <a:pos x="94" y="120"/>
              </a:cxn>
              <a:cxn ang="0">
                <a:pos x="97" y="141"/>
              </a:cxn>
              <a:cxn ang="0">
                <a:pos x="101" y="136"/>
              </a:cxn>
              <a:cxn ang="0">
                <a:pos x="105" y="135"/>
              </a:cxn>
              <a:cxn ang="0">
                <a:pos x="105" y="139"/>
              </a:cxn>
              <a:cxn ang="0">
                <a:pos x="109" y="136"/>
              </a:cxn>
              <a:cxn ang="0">
                <a:pos x="112" y="130"/>
              </a:cxn>
              <a:cxn ang="0">
                <a:pos x="116" y="121"/>
              </a:cxn>
              <a:cxn ang="0">
                <a:pos x="120" y="31"/>
              </a:cxn>
              <a:cxn ang="0">
                <a:pos x="124" y="21"/>
              </a:cxn>
              <a:cxn ang="0">
                <a:pos x="127" y="6"/>
              </a:cxn>
              <a:cxn ang="0">
                <a:pos x="135" y="90"/>
              </a:cxn>
              <a:cxn ang="0">
                <a:pos x="139" y="51"/>
              </a:cxn>
              <a:cxn ang="0">
                <a:pos x="142" y="72"/>
              </a:cxn>
              <a:cxn ang="0">
                <a:pos x="142" y="72"/>
              </a:cxn>
              <a:cxn ang="0">
                <a:pos x="150" y="40"/>
              </a:cxn>
              <a:cxn ang="0">
                <a:pos x="150" y="40"/>
              </a:cxn>
              <a:cxn ang="0">
                <a:pos x="154" y="82"/>
              </a:cxn>
            </a:cxnLst>
            <a:rect l="0" t="0" r="r" b="b"/>
            <a:pathLst>
              <a:path w="157" h="148">
                <a:moveTo>
                  <a:pt x="0" y="66"/>
                </a:moveTo>
                <a:lnTo>
                  <a:pt x="0" y="102"/>
                </a:lnTo>
                <a:lnTo>
                  <a:pt x="4" y="103"/>
                </a:lnTo>
                <a:lnTo>
                  <a:pt x="4" y="57"/>
                </a:lnTo>
                <a:lnTo>
                  <a:pt x="8" y="34"/>
                </a:lnTo>
                <a:lnTo>
                  <a:pt x="8" y="90"/>
                </a:lnTo>
                <a:lnTo>
                  <a:pt x="11" y="109"/>
                </a:lnTo>
                <a:lnTo>
                  <a:pt x="11" y="114"/>
                </a:lnTo>
                <a:lnTo>
                  <a:pt x="11" y="46"/>
                </a:lnTo>
                <a:lnTo>
                  <a:pt x="15" y="43"/>
                </a:lnTo>
                <a:lnTo>
                  <a:pt x="15" y="57"/>
                </a:lnTo>
                <a:lnTo>
                  <a:pt x="19" y="51"/>
                </a:lnTo>
                <a:lnTo>
                  <a:pt x="19" y="49"/>
                </a:lnTo>
                <a:lnTo>
                  <a:pt x="19" y="61"/>
                </a:lnTo>
                <a:lnTo>
                  <a:pt x="23" y="54"/>
                </a:lnTo>
                <a:lnTo>
                  <a:pt x="23" y="51"/>
                </a:lnTo>
                <a:lnTo>
                  <a:pt x="23" y="72"/>
                </a:lnTo>
                <a:lnTo>
                  <a:pt x="26" y="64"/>
                </a:lnTo>
                <a:lnTo>
                  <a:pt x="26" y="58"/>
                </a:lnTo>
                <a:lnTo>
                  <a:pt x="26" y="72"/>
                </a:lnTo>
                <a:lnTo>
                  <a:pt x="30" y="76"/>
                </a:lnTo>
                <a:lnTo>
                  <a:pt x="30" y="75"/>
                </a:lnTo>
                <a:lnTo>
                  <a:pt x="30" y="81"/>
                </a:lnTo>
                <a:lnTo>
                  <a:pt x="34" y="82"/>
                </a:lnTo>
                <a:lnTo>
                  <a:pt x="34" y="99"/>
                </a:lnTo>
                <a:lnTo>
                  <a:pt x="34" y="97"/>
                </a:lnTo>
                <a:lnTo>
                  <a:pt x="38" y="93"/>
                </a:lnTo>
                <a:lnTo>
                  <a:pt x="38" y="93"/>
                </a:lnTo>
                <a:lnTo>
                  <a:pt x="38" y="105"/>
                </a:lnTo>
                <a:lnTo>
                  <a:pt x="41" y="96"/>
                </a:lnTo>
                <a:lnTo>
                  <a:pt x="41" y="105"/>
                </a:lnTo>
                <a:lnTo>
                  <a:pt x="41" y="96"/>
                </a:lnTo>
                <a:lnTo>
                  <a:pt x="45" y="90"/>
                </a:lnTo>
                <a:lnTo>
                  <a:pt x="45" y="102"/>
                </a:lnTo>
                <a:lnTo>
                  <a:pt x="49" y="99"/>
                </a:lnTo>
                <a:lnTo>
                  <a:pt x="49" y="102"/>
                </a:lnTo>
                <a:lnTo>
                  <a:pt x="49" y="87"/>
                </a:lnTo>
                <a:lnTo>
                  <a:pt x="52" y="102"/>
                </a:lnTo>
                <a:lnTo>
                  <a:pt x="52" y="109"/>
                </a:lnTo>
                <a:lnTo>
                  <a:pt x="52" y="96"/>
                </a:lnTo>
                <a:lnTo>
                  <a:pt x="52" y="105"/>
                </a:lnTo>
                <a:lnTo>
                  <a:pt x="56" y="97"/>
                </a:lnTo>
                <a:lnTo>
                  <a:pt x="56" y="108"/>
                </a:lnTo>
                <a:lnTo>
                  <a:pt x="56" y="82"/>
                </a:lnTo>
                <a:lnTo>
                  <a:pt x="60" y="106"/>
                </a:lnTo>
                <a:lnTo>
                  <a:pt x="60" y="91"/>
                </a:lnTo>
                <a:lnTo>
                  <a:pt x="60" y="97"/>
                </a:lnTo>
                <a:lnTo>
                  <a:pt x="64" y="96"/>
                </a:lnTo>
                <a:lnTo>
                  <a:pt x="64" y="103"/>
                </a:lnTo>
                <a:lnTo>
                  <a:pt x="64" y="93"/>
                </a:lnTo>
                <a:lnTo>
                  <a:pt x="64" y="93"/>
                </a:lnTo>
                <a:lnTo>
                  <a:pt x="67" y="90"/>
                </a:lnTo>
                <a:lnTo>
                  <a:pt x="67" y="106"/>
                </a:lnTo>
                <a:lnTo>
                  <a:pt x="67" y="99"/>
                </a:lnTo>
                <a:lnTo>
                  <a:pt x="71" y="103"/>
                </a:lnTo>
                <a:lnTo>
                  <a:pt x="71" y="108"/>
                </a:lnTo>
                <a:lnTo>
                  <a:pt x="71" y="102"/>
                </a:lnTo>
                <a:lnTo>
                  <a:pt x="71" y="105"/>
                </a:lnTo>
                <a:lnTo>
                  <a:pt x="75" y="109"/>
                </a:lnTo>
                <a:lnTo>
                  <a:pt x="75" y="118"/>
                </a:lnTo>
                <a:lnTo>
                  <a:pt x="79" y="115"/>
                </a:lnTo>
                <a:lnTo>
                  <a:pt x="79" y="127"/>
                </a:lnTo>
                <a:lnTo>
                  <a:pt x="79" y="114"/>
                </a:lnTo>
                <a:lnTo>
                  <a:pt x="79" y="124"/>
                </a:lnTo>
                <a:lnTo>
                  <a:pt x="82" y="120"/>
                </a:lnTo>
                <a:lnTo>
                  <a:pt x="82" y="130"/>
                </a:lnTo>
                <a:lnTo>
                  <a:pt x="82" y="121"/>
                </a:lnTo>
                <a:lnTo>
                  <a:pt x="86" y="123"/>
                </a:lnTo>
                <a:lnTo>
                  <a:pt x="86" y="117"/>
                </a:lnTo>
                <a:lnTo>
                  <a:pt x="86" y="136"/>
                </a:lnTo>
                <a:lnTo>
                  <a:pt x="90" y="129"/>
                </a:lnTo>
                <a:lnTo>
                  <a:pt x="90" y="135"/>
                </a:lnTo>
                <a:lnTo>
                  <a:pt x="90" y="117"/>
                </a:lnTo>
                <a:lnTo>
                  <a:pt x="94" y="123"/>
                </a:lnTo>
                <a:lnTo>
                  <a:pt x="94" y="120"/>
                </a:lnTo>
                <a:lnTo>
                  <a:pt x="94" y="135"/>
                </a:lnTo>
                <a:lnTo>
                  <a:pt x="97" y="133"/>
                </a:lnTo>
                <a:lnTo>
                  <a:pt x="97" y="141"/>
                </a:lnTo>
                <a:lnTo>
                  <a:pt x="97" y="127"/>
                </a:lnTo>
                <a:lnTo>
                  <a:pt x="97" y="130"/>
                </a:lnTo>
                <a:lnTo>
                  <a:pt x="101" y="136"/>
                </a:lnTo>
                <a:lnTo>
                  <a:pt x="101" y="138"/>
                </a:lnTo>
                <a:lnTo>
                  <a:pt x="101" y="124"/>
                </a:lnTo>
                <a:lnTo>
                  <a:pt x="105" y="135"/>
                </a:lnTo>
                <a:lnTo>
                  <a:pt x="105" y="145"/>
                </a:lnTo>
                <a:lnTo>
                  <a:pt x="105" y="133"/>
                </a:lnTo>
                <a:lnTo>
                  <a:pt x="105" y="139"/>
                </a:lnTo>
                <a:lnTo>
                  <a:pt x="109" y="148"/>
                </a:lnTo>
                <a:lnTo>
                  <a:pt x="109" y="135"/>
                </a:lnTo>
                <a:lnTo>
                  <a:pt x="109" y="136"/>
                </a:lnTo>
                <a:lnTo>
                  <a:pt x="112" y="141"/>
                </a:lnTo>
                <a:lnTo>
                  <a:pt x="112" y="141"/>
                </a:lnTo>
                <a:lnTo>
                  <a:pt x="112" y="130"/>
                </a:lnTo>
                <a:lnTo>
                  <a:pt x="116" y="129"/>
                </a:lnTo>
                <a:lnTo>
                  <a:pt x="116" y="136"/>
                </a:lnTo>
                <a:lnTo>
                  <a:pt x="116" y="121"/>
                </a:lnTo>
                <a:lnTo>
                  <a:pt x="116" y="123"/>
                </a:lnTo>
                <a:lnTo>
                  <a:pt x="120" y="115"/>
                </a:lnTo>
                <a:lnTo>
                  <a:pt x="120" y="31"/>
                </a:lnTo>
                <a:lnTo>
                  <a:pt x="124" y="40"/>
                </a:lnTo>
                <a:lnTo>
                  <a:pt x="124" y="7"/>
                </a:lnTo>
                <a:lnTo>
                  <a:pt x="124" y="21"/>
                </a:lnTo>
                <a:lnTo>
                  <a:pt x="127" y="21"/>
                </a:lnTo>
                <a:lnTo>
                  <a:pt x="127" y="6"/>
                </a:lnTo>
                <a:lnTo>
                  <a:pt x="127" y="6"/>
                </a:lnTo>
                <a:lnTo>
                  <a:pt x="131" y="0"/>
                </a:lnTo>
                <a:lnTo>
                  <a:pt x="131" y="75"/>
                </a:lnTo>
                <a:lnTo>
                  <a:pt x="135" y="90"/>
                </a:lnTo>
                <a:lnTo>
                  <a:pt x="135" y="106"/>
                </a:lnTo>
                <a:lnTo>
                  <a:pt x="135" y="61"/>
                </a:lnTo>
                <a:lnTo>
                  <a:pt x="139" y="51"/>
                </a:lnTo>
                <a:lnTo>
                  <a:pt x="139" y="78"/>
                </a:lnTo>
                <a:lnTo>
                  <a:pt x="139" y="61"/>
                </a:lnTo>
                <a:lnTo>
                  <a:pt x="142" y="72"/>
                </a:lnTo>
                <a:lnTo>
                  <a:pt x="142" y="100"/>
                </a:lnTo>
                <a:lnTo>
                  <a:pt x="142" y="69"/>
                </a:lnTo>
                <a:lnTo>
                  <a:pt x="142" y="72"/>
                </a:lnTo>
                <a:lnTo>
                  <a:pt x="146" y="70"/>
                </a:lnTo>
                <a:lnTo>
                  <a:pt x="146" y="40"/>
                </a:lnTo>
                <a:lnTo>
                  <a:pt x="150" y="40"/>
                </a:lnTo>
                <a:lnTo>
                  <a:pt x="150" y="55"/>
                </a:lnTo>
                <a:lnTo>
                  <a:pt x="150" y="39"/>
                </a:lnTo>
                <a:lnTo>
                  <a:pt x="150" y="40"/>
                </a:lnTo>
                <a:lnTo>
                  <a:pt x="154" y="39"/>
                </a:lnTo>
                <a:lnTo>
                  <a:pt x="154" y="84"/>
                </a:lnTo>
                <a:lnTo>
                  <a:pt x="154" y="82"/>
                </a:lnTo>
                <a:lnTo>
                  <a:pt x="157" y="72"/>
                </a:lnTo>
                <a:lnTo>
                  <a:pt x="157" y="7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7" name="Freeform 93"/>
          <p:cNvSpPr>
            <a:spLocks/>
          </p:cNvSpPr>
          <p:nvPr/>
        </p:nvSpPr>
        <p:spPr bwMode="auto">
          <a:xfrm>
            <a:off x="8415338" y="1878012"/>
            <a:ext cx="250825" cy="171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" y="26"/>
              </a:cxn>
              <a:cxn ang="0">
                <a:pos x="8" y="42"/>
              </a:cxn>
              <a:cxn ang="0">
                <a:pos x="12" y="42"/>
              </a:cxn>
              <a:cxn ang="0">
                <a:pos x="15" y="48"/>
              </a:cxn>
              <a:cxn ang="0">
                <a:pos x="19" y="42"/>
              </a:cxn>
              <a:cxn ang="0">
                <a:pos x="23" y="86"/>
              </a:cxn>
              <a:cxn ang="0">
                <a:pos x="27" y="89"/>
              </a:cxn>
              <a:cxn ang="0">
                <a:pos x="30" y="99"/>
              </a:cxn>
              <a:cxn ang="0">
                <a:pos x="34" y="101"/>
              </a:cxn>
              <a:cxn ang="0">
                <a:pos x="38" y="104"/>
              </a:cxn>
              <a:cxn ang="0">
                <a:pos x="42" y="96"/>
              </a:cxn>
              <a:cxn ang="0">
                <a:pos x="45" y="93"/>
              </a:cxn>
              <a:cxn ang="0">
                <a:pos x="45" y="95"/>
              </a:cxn>
              <a:cxn ang="0">
                <a:pos x="49" y="75"/>
              </a:cxn>
              <a:cxn ang="0">
                <a:pos x="53" y="93"/>
              </a:cxn>
              <a:cxn ang="0">
                <a:pos x="57" y="92"/>
              </a:cxn>
              <a:cxn ang="0">
                <a:pos x="60" y="86"/>
              </a:cxn>
              <a:cxn ang="0">
                <a:pos x="64" y="93"/>
              </a:cxn>
              <a:cxn ang="0">
                <a:pos x="68" y="90"/>
              </a:cxn>
              <a:cxn ang="0">
                <a:pos x="68" y="93"/>
              </a:cxn>
              <a:cxn ang="0">
                <a:pos x="72" y="87"/>
              </a:cxn>
              <a:cxn ang="0">
                <a:pos x="75" y="83"/>
              </a:cxn>
              <a:cxn ang="0">
                <a:pos x="79" y="93"/>
              </a:cxn>
              <a:cxn ang="0">
                <a:pos x="87" y="26"/>
              </a:cxn>
              <a:cxn ang="0">
                <a:pos x="90" y="26"/>
              </a:cxn>
              <a:cxn ang="0">
                <a:pos x="94" y="69"/>
              </a:cxn>
              <a:cxn ang="0">
                <a:pos x="98" y="3"/>
              </a:cxn>
              <a:cxn ang="0">
                <a:pos x="105" y="45"/>
              </a:cxn>
              <a:cxn ang="0">
                <a:pos x="109" y="21"/>
              </a:cxn>
              <a:cxn ang="0">
                <a:pos x="113" y="66"/>
              </a:cxn>
              <a:cxn ang="0">
                <a:pos x="117" y="54"/>
              </a:cxn>
              <a:cxn ang="0">
                <a:pos x="124" y="30"/>
              </a:cxn>
              <a:cxn ang="0">
                <a:pos x="128" y="48"/>
              </a:cxn>
              <a:cxn ang="0">
                <a:pos x="132" y="42"/>
              </a:cxn>
              <a:cxn ang="0">
                <a:pos x="135" y="45"/>
              </a:cxn>
              <a:cxn ang="0">
                <a:pos x="139" y="45"/>
              </a:cxn>
              <a:cxn ang="0">
                <a:pos x="143" y="81"/>
              </a:cxn>
              <a:cxn ang="0">
                <a:pos x="147" y="80"/>
              </a:cxn>
              <a:cxn ang="0">
                <a:pos x="150" y="108"/>
              </a:cxn>
              <a:cxn ang="0">
                <a:pos x="154" y="98"/>
              </a:cxn>
              <a:cxn ang="0">
                <a:pos x="158" y="98"/>
              </a:cxn>
            </a:cxnLst>
            <a:rect l="0" t="0" r="r" b="b"/>
            <a:pathLst>
              <a:path w="158" h="108">
                <a:moveTo>
                  <a:pt x="0" y="38"/>
                </a:moveTo>
                <a:lnTo>
                  <a:pt x="0" y="27"/>
                </a:lnTo>
                <a:lnTo>
                  <a:pt x="0" y="32"/>
                </a:lnTo>
                <a:lnTo>
                  <a:pt x="4" y="29"/>
                </a:lnTo>
                <a:lnTo>
                  <a:pt x="4" y="39"/>
                </a:lnTo>
                <a:lnTo>
                  <a:pt x="4" y="26"/>
                </a:lnTo>
                <a:lnTo>
                  <a:pt x="4" y="38"/>
                </a:lnTo>
                <a:lnTo>
                  <a:pt x="8" y="36"/>
                </a:lnTo>
                <a:lnTo>
                  <a:pt x="8" y="42"/>
                </a:lnTo>
                <a:lnTo>
                  <a:pt x="8" y="39"/>
                </a:lnTo>
                <a:lnTo>
                  <a:pt x="12" y="29"/>
                </a:lnTo>
                <a:lnTo>
                  <a:pt x="12" y="42"/>
                </a:lnTo>
                <a:lnTo>
                  <a:pt x="12" y="30"/>
                </a:lnTo>
                <a:lnTo>
                  <a:pt x="15" y="35"/>
                </a:lnTo>
                <a:lnTo>
                  <a:pt x="15" y="48"/>
                </a:lnTo>
                <a:lnTo>
                  <a:pt x="15" y="36"/>
                </a:lnTo>
                <a:lnTo>
                  <a:pt x="19" y="42"/>
                </a:lnTo>
                <a:lnTo>
                  <a:pt x="19" y="42"/>
                </a:lnTo>
                <a:lnTo>
                  <a:pt x="19" y="51"/>
                </a:lnTo>
                <a:lnTo>
                  <a:pt x="23" y="60"/>
                </a:lnTo>
                <a:lnTo>
                  <a:pt x="23" y="86"/>
                </a:lnTo>
                <a:lnTo>
                  <a:pt x="27" y="92"/>
                </a:lnTo>
                <a:lnTo>
                  <a:pt x="27" y="98"/>
                </a:lnTo>
                <a:lnTo>
                  <a:pt x="27" y="89"/>
                </a:lnTo>
                <a:lnTo>
                  <a:pt x="27" y="90"/>
                </a:lnTo>
                <a:lnTo>
                  <a:pt x="30" y="98"/>
                </a:lnTo>
                <a:lnTo>
                  <a:pt x="30" y="99"/>
                </a:lnTo>
                <a:lnTo>
                  <a:pt x="30" y="93"/>
                </a:lnTo>
                <a:lnTo>
                  <a:pt x="30" y="98"/>
                </a:lnTo>
                <a:lnTo>
                  <a:pt x="34" y="101"/>
                </a:lnTo>
                <a:lnTo>
                  <a:pt x="34" y="105"/>
                </a:lnTo>
                <a:lnTo>
                  <a:pt x="34" y="99"/>
                </a:lnTo>
                <a:lnTo>
                  <a:pt x="38" y="104"/>
                </a:lnTo>
                <a:lnTo>
                  <a:pt x="38" y="89"/>
                </a:lnTo>
                <a:lnTo>
                  <a:pt x="42" y="90"/>
                </a:lnTo>
                <a:lnTo>
                  <a:pt x="42" y="96"/>
                </a:lnTo>
                <a:lnTo>
                  <a:pt x="42" y="86"/>
                </a:lnTo>
                <a:lnTo>
                  <a:pt x="42" y="89"/>
                </a:lnTo>
                <a:lnTo>
                  <a:pt x="45" y="93"/>
                </a:lnTo>
                <a:lnTo>
                  <a:pt x="45" y="99"/>
                </a:lnTo>
                <a:lnTo>
                  <a:pt x="45" y="89"/>
                </a:lnTo>
                <a:lnTo>
                  <a:pt x="45" y="95"/>
                </a:lnTo>
                <a:lnTo>
                  <a:pt x="49" y="80"/>
                </a:lnTo>
                <a:lnTo>
                  <a:pt x="49" y="81"/>
                </a:lnTo>
                <a:lnTo>
                  <a:pt x="49" y="75"/>
                </a:lnTo>
                <a:lnTo>
                  <a:pt x="49" y="78"/>
                </a:lnTo>
                <a:lnTo>
                  <a:pt x="53" y="89"/>
                </a:lnTo>
                <a:lnTo>
                  <a:pt x="53" y="93"/>
                </a:lnTo>
                <a:lnTo>
                  <a:pt x="53" y="83"/>
                </a:lnTo>
                <a:lnTo>
                  <a:pt x="53" y="90"/>
                </a:lnTo>
                <a:lnTo>
                  <a:pt x="57" y="92"/>
                </a:lnTo>
                <a:lnTo>
                  <a:pt x="57" y="83"/>
                </a:lnTo>
                <a:lnTo>
                  <a:pt x="57" y="93"/>
                </a:lnTo>
                <a:lnTo>
                  <a:pt x="60" y="86"/>
                </a:lnTo>
                <a:lnTo>
                  <a:pt x="60" y="83"/>
                </a:lnTo>
                <a:lnTo>
                  <a:pt x="60" y="90"/>
                </a:lnTo>
                <a:lnTo>
                  <a:pt x="64" y="93"/>
                </a:lnTo>
                <a:lnTo>
                  <a:pt x="64" y="78"/>
                </a:lnTo>
                <a:lnTo>
                  <a:pt x="64" y="92"/>
                </a:lnTo>
                <a:lnTo>
                  <a:pt x="68" y="90"/>
                </a:lnTo>
                <a:lnTo>
                  <a:pt x="68" y="96"/>
                </a:lnTo>
                <a:lnTo>
                  <a:pt x="68" y="84"/>
                </a:lnTo>
                <a:lnTo>
                  <a:pt x="68" y="93"/>
                </a:lnTo>
                <a:lnTo>
                  <a:pt x="72" y="98"/>
                </a:lnTo>
                <a:lnTo>
                  <a:pt x="72" y="101"/>
                </a:lnTo>
                <a:lnTo>
                  <a:pt x="72" y="87"/>
                </a:lnTo>
                <a:lnTo>
                  <a:pt x="75" y="92"/>
                </a:lnTo>
                <a:lnTo>
                  <a:pt x="75" y="78"/>
                </a:lnTo>
                <a:lnTo>
                  <a:pt x="75" y="83"/>
                </a:lnTo>
                <a:lnTo>
                  <a:pt x="79" y="87"/>
                </a:lnTo>
                <a:lnTo>
                  <a:pt x="79" y="96"/>
                </a:lnTo>
                <a:lnTo>
                  <a:pt x="79" y="93"/>
                </a:lnTo>
                <a:lnTo>
                  <a:pt x="83" y="98"/>
                </a:lnTo>
                <a:lnTo>
                  <a:pt x="83" y="47"/>
                </a:lnTo>
                <a:lnTo>
                  <a:pt x="87" y="26"/>
                </a:lnTo>
                <a:lnTo>
                  <a:pt x="87" y="0"/>
                </a:lnTo>
                <a:lnTo>
                  <a:pt x="87" y="12"/>
                </a:lnTo>
                <a:lnTo>
                  <a:pt x="90" y="26"/>
                </a:lnTo>
                <a:lnTo>
                  <a:pt x="90" y="54"/>
                </a:lnTo>
                <a:lnTo>
                  <a:pt x="94" y="57"/>
                </a:lnTo>
                <a:lnTo>
                  <a:pt x="94" y="69"/>
                </a:lnTo>
                <a:lnTo>
                  <a:pt x="94" y="41"/>
                </a:lnTo>
                <a:lnTo>
                  <a:pt x="98" y="26"/>
                </a:lnTo>
                <a:lnTo>
                  <a:pt x="98" y="3"/>
                </a:lnTo>
                <a:lnTo>
                  <a:pt x="102" y="9"/>
                </a:lnTo>
                <a:lnTo>
                  <a:pt x="102" y="50"/>
                </a:lnTo>
                <a:lnTo>
                  <a:pt x="105" y="45"/>
                </a:lnTo>
                <a:lnTo>
                  <a:pt x="105" y="18"/>
                </a:lnTo>
                <a:lnTo>
                  <a:pt x="105" y="20"/>
                </a:lnTo>
                <a:lnTo>
                  <a:pt x="109" y="21"/>
                </a:lnTo>
                <a:lnTo>
                  <a:pt x="109" y="53"/>
                </a:lnTo>
                <a:lnTo>
                  <a:pt x="113" y="56"/>
                </a:lnTo>
                <a:lnTo>
                  <a:pt x="113" y="66"/>
                </a:lnTo>
                <a:lnTo>
                  <a:pt x="117" y="66"/>
                </a:lnTo>
                <a:lnTo>
                  <a:pt x="117" y="53"/>
                </a:lnTo>
                <a:lnTo>
                  <a:pt x="117" y="54"/>
                </a:lnTo>
                <a:lnTo>
                  <a:pt x="120" y="56"/>
                </a:lnTo>
                <a:lnTo>
                  <a:pt x="120" y="26"/>
                </a:lnTo>
                <a:lnTo>
                  <a:pt x="124" y="30"/>
                </a:lnTo>
                <a:lnTo>
                  <a:pt x="124" y="41"/>
                </a:lnTo>
                <a:lnTo>
                  <a:pt x="128" y="44"/>
                </a:lnTo>
                <a:lnTo>
                  <a:pt x="128" y="48"/>
                </a:lnTo>
                <a:lnTo>
                  <a:pt x="128" y="39"/>
                </a:lnTo>
                <a:lnTo>
                  <a:pt x="132" y="41"/>
                </a:lnTo>
                <a:lnTo>
                  <a:pt x="132" y="42"/>
                </a:lnTo>
                <a:lnTo>
                  <a:pt x="132" y="33"/>
                </a:lnTo>
                <a:lnTo>
                  <a:pt x="135" y="30"/>
                </a:lnTo>
                <a:lnTo>
                  <a:pt x="135" y="45"/>
                </a:lnTo>
                <a:lnTo>
                  <a:pt x="139" y="36"/>
                </a:lnTo>
                <a:lnTo>
                  <a:pt x="139" y="48"/>
                </a:lnTo>
                <a:lnTo>
                  <a:pt x="139" y="45"/>
                </a:lnTo>
                <a:lnTo>
                  <a:pt x="143" y="51"/>
                </a:lnTo>
                <a:lnTo>
                  <a:pt x="143" y="50"/>
                </a:lnTo>
                <a:lnTo>
                  <a:pt x="143" y="81"/>
                </a:lnTo>
                <a:lnTo>
                  <a:pt x="147" y="87"/>
                </a:lnTo>
                <a:lnTo>
                  <a:pt x="147" y="96"/>
                </a:lnTo>
                <a:lnTo>
                  <a:pt x="147" y="80"/>
                </a:lnTo>
                <a:lnTo>
                  <a:pt x="147" y="96"/>
                </a:lnTo>
                <a:lnTo>
                  <a:pt x="150" y="101"/>
                </a:lnTo>
                <a:lnTo>
                  <a:pt x="150" y="108"/>
                </a:lnTo>
                <a:lnTo>
                  <a:pt x="150" y="95"/>
                </a:lnTo>
                <a:lnTo>
                  <a:pt x="150" y="99"/>
                </a:lnTo>
                <a:lnTo>
                  <a:pt x="154" y="98"/>
                </a:lnTo>
                <a:lnTo>
                  <a:pt x="154" y="96"/>
                </a:lnTo>
                <a:lnTo>
                  <a:pt x="154" y="99"/>
                </a:lnTo>
                <a:lnTo>
                  <a:pt x="158" y="98"/>
                </a:lnTo>
                <a:lnTo>
                  <a:pt x="158" y="108"/>
                </a:lnTo>
                <a:lnTo>
                  <a:pt x="158" y="9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8666163" y="1978025"/>
            <a:ext cx="71438" cy="74613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4" y="42"/>
              </a:cxn>
              <a:cxn ang="0">
                <a:pos x="4" y="44"/>
              </a:cxn>
              <a:cxn ang="0">
                <a:pos x="4" y="32"/>
              </a:cxn>
              <a:cxn ang="0">
                <a:pos x="4" y="42"/>
              </a:cxn>
              <a:cxn ang="0">
                <a:pos x="7" y="35"/>
              </a:cxn>
              <a:cxn ang="0">
                <a:pos x="7" y="47"/>
              </a:cxn>
              <a:cxn ang="0">
                <a:pos x="7" y="39"/>
              </a:cxn>
              <a:cxn ang="0">
                <a:pos x="11" y="45"/>
              </a:cxn>
              <a:cxn ang="0">
                <a:pos x="11" y="35"/>
              </a:cxn>
              <a:cxn ang="0">
                <a:pos x="15" y="38"/>
              </a:cxn>
              <a:cxn ang="0">
                <a:pos x="15" y="24"/>
              </a:cxn>
              <a:cxn ang="0">
                <a:pos x="19" y="26"/>
              </a:cxn>
              <a:cxn ang="0">
                <a:pos x="19" y="38"/>
              </a:cxn>
              <a:cxn ang="0">
                <a:pos x="19" y="18"/>
              </a:cxn>
              <a:cxn ang="0">
                <a:pos x="22" y="24"/>
              </a:cxn>
              <a:cxn ang="0">
                <a:pos x="22" y="33"/>
              </a:cxn>
              <a:cxn ang="0">
                <a:pos x="22" y="23"/>
              </a:cxn>
              <a:cxn ang="0">
                <a:pos x="22" y="27"/>
              </a:cxn>
              <a:cxn ang="0">
                <a:pos x="26" y="23"/>
              </a:cxn>
              <a:cxn ang="0">
                <a:pos x="26" y="27"/>
              </a:cxn>
              <a:cxn ang="0">
                <a:pos x="26" y="18"/>
              </a:cxn>
              <a:cxn ang="0">
                <a:pos x="26" y="20"/>
              </a:cxn>
              <a:cxn ang="0">
                <a:pos x="30" y="27"/>
              </a:cxn>
              <a:cxn ang="0">
                <a:pos x="30" y="26"/>
              </a:cxn>
              <a:cxn ang="0">
                <a:pos x="30" y="14"/>
              </a:cxn>
              <a:cxn ang="0">
                <a:pos x="34" y="18"/>
              </a:cxn>
              <a:cxn ang="0">
                <a:pos x="34" y="23"/>
              </a:cxn>
              <a:cxn ang="0">
                <a:pos x="34" y="21"/>
              </a:cxn>
              <a:cxn ang="0">
                <a:pos x="37" y="15"/>
              </a:cxn>
              <a:cxn ang="0">
                <a:pos x="37" y="23"/>
              </a:cxn>
              <a:cxn ang="0">
                <a:pos x="37" y="15"/>
              </a:cxn>
              <a:cxn ang="0">
                <a:pos x="41" y="17"/>
              </a:cxn>
              <a:cxn ang="0">
                <a:pos x="41" y="5"/>
              </a:cxn>
              <a:cxn ang="0">
                <a:pos x="45" y="3"/>
              </a:cxn>
              <a:cxn ang="0">
                <a:pos x="45" y="0"/>
              </a:cxn>
            </a:cxnLst>
            <a:rect l="0" t="0" r="r" b="b"/>
            <a:pathLst>
              <a:path w="45" h="47">
                <a:moveTo>
                  <a:pt x="0" y="35"/>
                </a:moveTo>
                <a:lnTo>
                  <a:pt x="4" y="42"/>
                </a:lnTo>
                <a:lnTo>
                  <a:pt x="4" y="44"/>
                </a:lnTo>
                <a:lnTo>
                  <a:pt x="4" y="32"/>
                </a:lnTo>
                <a:lnTo>
                  <a:pt x="4" y="42"/>
                </a:lnTo>
                <a:lnTo>
                  <a:pt x="7" y="35"/>
                </a:lnTo>
                <a:lnTo>
                  <a:pt x="7" y="47"/>
                </a:lnTo>
                <a:lnTo>
                  <a:pt x="7" y="39"/>
                </a:lnTo>
                <a:lnTo>
                  <a:pt x="11" y="45"/>
                </a:lnTo>
                <a:lnTo>
                  <a:pt x="11" y="35"/>
                </a:lnTo>
                <a:lnTo>
                  <a:pt x="15" y="38"/>
                </a:lnTo>
                <a:lnTo>
                  <a:pt x="15" y="24"/>
                </a:lnTo>
                <a:lnTo>
                  <a:pt x="19" y="26"/>
                </a:lnTo>
                <a:lnTo>
                  <a:pt x="19" y="38"/>
                </a:lnTo>
                <a:lnTo>
                  <a:pt x="19" y="18"/>
                </a:lnTo>
                <a:lnTo>
                  <a:pt x="22" y="24"/>
                </a:lnTo>
                <a:lnTo>
                  <a:pt x="22" y="33"/>
                </a:lnTo>
                <a:lnTo>
                  <a:pt x="22" y="23"/>
                </a:lnTo>
                <a:lnTo>
                  <a:pt x="22" y="27"/>
                </a:lnTo>
                <a:lnTo>
                  <a:pt x="26" y="23"/>
                </a:lnTo>
                <a:lnTo>
                  <a:pt x="26" y="27"/>
                </a:lnTo>
                <a:lnTo>
                  <a:pt x="26" y="18"/>
                </a:lnTo>
                <a:lnTo>
                  <a:pt x="26" y="20"/>
                </a:lnTo>
                <a:lnTo>
                  <a:pt x="30" y="27"/>
                </a:lnTo>
                <a:lnTo>
                  <a:pt x="30" y="26"/>
                </a:lnTo>
                <a:lnTo>
                  <a:pt x="30" y="14"/>
                </a:lnTo>
                <a:lnTo>
                  <a:pt x="34" y="18"/>
                </a:lnTo>
                <a:lnTo>
                  <a:pt x="34" y="23"/>
                </a:lnTo>
                <a:lnTo>
                  <a:pt x="34" y="21"/>
                </a:lnTo>
                <a:lnTo>
                  <a:pt x="37" y="15"/>
                </a:lnTo>
                <a:lnTo>
                  <a:pt x="37" y="23"/>
                </a:lnTo>
                <a:lnTo>
                  <a:pt x="37" y="15"/>
                </a:lnTo>
                <a:lnTo>
                  <a:pt x="41" y="17"/>
                </a:lnTo>
                <a:lnTo>
                  <a:pt x="41" y="5"/>
                </a:lnTo>
                <a:lnTo>
                  <a:pt x="45" y="3"/>
                </a:lnTo>
                <a:lnTo>
                  <a:pt x="4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" name="Group 76"/>
          <p:cNvGrpSpPr/>
          <p:nvPr/>
        </p:nvGrpSpPr>
        <p:grpSpPr>
          <a:xfrm>
            <a:off x="685800" y="2825748"/>
            <a:ext cx="3063874" cy="1131889"/>
            <a:chOff x="1470026" y="1449386"/>
            <a:chExt cx="3063874" cy="1131889"/>
          </a:xfrm>
        </p:grpSpPr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V="1">
              <a:off x="1476873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1470026" y="2504985"/>
              <a:ext cx="70527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2064585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2047466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 flipV="1">
              <a:off x="2652297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635178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3240008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3222890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V="1">
              <a:off x="3827721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9"/>
            <p:cNvSpPr>
              <a:spLocks noChangeArrowheads="1"/>
            </p:cNvSpPr>
            <p:nvPr/>
          </p:nvSpPr>
          <p:spPr bwMode="auto">
            <a:xfrm>
              <a:off x="3810601" y="2504985"/>
              <a:ext cx="105791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 flipV="1">
              <a:off x="4415432" y="2442219"/>
              <a:ext cx="1142" cy="524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4390326" y="2504985"/>
              <a:ext cx="143574" cy="76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476873" y="2494713"/>
              <a:ext cx="34236" cy="114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67"/>
            <p:cNvGrpSpPr/>
            <p:nvPr/>
          </p:nvGrpSpPr>
          <p:grpSpPr>
            <a:xfrm>
              <a:off x="1506544" y="1449386"/>
              <a:ext cx="2937418" cy="793810"/>
              <a:chOff x="1520826" y="1387475"/>
              <a:chExt cx="4086225" cy="1366838"/>
            </a:xfrm>
          </p:grpSpPr>
          <p:sp>
            <p:nvSpPr>
              <p:cNvPr id="104" name="Freeform 61"/>
              <p:cNvSpPr>
                <a:spLocks/>
              </p:cNvSpPr>
              <p:nvPr/>
            </p:nvSpPr>
            <p:spPr bwMode="auto">
              <a:xfrm>
                <a:off x="1520826" y="1417638"/>
                <a:ext cx="4086225" cy="1336675"/>
              </a:xfrm>
              <a:custGeom>
                <a:avLst/>
                <a:gdLst/>
                <a:ahLst/>
                <a:cxnLst>
                  <a:cxn ang="0">
                    <a:pos x="25" y="422"/>
                  </a:cxn>
                  <a:cxn ang="0">
                    <a:pos x="76" y="206"/>
                  </a:cxn>
                  <a:cxn ang="0">
                    <a:pos x="127" y="129"/>
                  </a:cxn>
                  <a:cxn ang="0">
                    <a:pos x="180" y="247"/>
                  </a:cxn>
                  <a:cxn ang="0">
                    <a:pos x="231" y="657"/>
                  </a:cxn>
                  <a:cxn ang="0">
                    <a:pos x="281" y="755"/>
                  </a:cxn>
                  <a:cxn ang="0">
                    <a:pos x="334" y="771"/>
                  </a:cxn>
                  <a:cxn ang="0">
                    <a:pos x="385" y="697"/>
                  </a:cxn>
                  <a:cxn ang="0">
                    <a:pos x="436" y="552"/>
                  </a:cxn>
                  <a:cxn ang="0">
                    <a:pos x="489" y="262"/>
                  </a:cxn>
                  <a:cxn ang="0">
                    <a:pos x="540" y="142"/>
                  </a:cxn>
                  <a:cxn ang="0">
                    <a:pos x="591" y="139"/>
                  </a:cxn>
                  <a:cxn ang="0">
                    <a:pos x="644" y="240"/>
                  </a:cxn>
                  <a:cxn ang="0">
                    <a:pos x="695" y="354"/>
                  </a:cxn>
                  <a:cxn ang="0">
                    <a:pos x="745" y="555"/>
                  </a:cxn>
                  <a:cxn ang="0">
                    <a:pos x="798" y="678"/>
                  </a:cxn>
                  <a:cxn ang="0">
                    <a:pos x="849" y="499"/>
                  </a:cxn>
                  <a:cxn ang="0">
                    <a:pos x="900" y="237"/>
                  </a:cxn>
                  <a:cxn ang="0">
                    <a:pos x="953" y="0"/>
                  </a:cxn>
                  <a:cxn ang="0">
                    <a:pos x="1004" y="52"/>
                  </a:cxn>
                  <a:cxn ang="0">
                    <a:pos x="1055" y="228"/>
                  </a:cxn>
                  <a:cxn ang="0">
                    <a:pos x="1106" y="271"/>
                  </a:cxn>
                  <a:cxn ang="0">
                    <a:pos x="1159" y="361"/>
                  </a:cxn>
                  <a:cxn ang="0">
                    <a:pos x="1209" y="345"/>
                  </a:cxn>
                  <a:cxn ang="0">
                    <a:pos x="1260" y="271"/>
                  </a:cxn>
                  <a:cxn ang="0">
                    <a:pos x="1313" y="354"/>
                  </a:cxn>
                  <a:cxn ang="0">
                    <a:pos x="1364" y="539"/>
                  </a:cxn>
                  <a:cxn ang="0">
                    <a:pos x="1415" y="635"/>
                  </a:cxn>
                  <a:cxn ang="0">
                    <a:pos x="1468" y="623"/>
                  </a:cxn>
                  <a:cxn ang="0">
                    <a:pos x="1519" y="663"/>
                  </a:cxn>
                  <a:cxn ang="0">
                    <a:pos x="1570" y="330"/>
                  </a:cxn>
                  <a:cxn ang="0">
                    <a:pos x="1623" y="234"/>
                  </a:cxn>
                  <a:cxn ang="0">
                    <a:pos x="1674" y="284"/>
                  </a:cxn>
                  <a:cxn ang="0">
                    <a:pos x="1724" y="432"/>
                  </a:cxn>
                  <a:cxn ang="0">
                    <a:pos x="1777" y="737"/>
                  </a:cxn>
                  <a:cxn ang="0">
                    <a:pos x="1828" y="765"/>
                  </a:cxn>
                  <a:cxn ang="0">
                    <a:pos x="1879" y="842"/>
                  </a:cxn>
                  <a:cxn ang="0">
                    <a:pos x="1932" y="422"/>
                  </a:cxn>
                  <a:cxn ang="0">
                    <a:pos x="1983" y="382"/>
                  </a:cxn>
                  <a:cxn ang="0">
                    <a:pos x="2034" y="234"/>
                  </a:cxn>
                  <a:cxn ang="0">
                    <a:pos x="2085" y="327"/>
                  </a:cxn>
                  <a:cxn ang="0">
                    <a:pos x="2138" y="345"/>
                  </a:cxn>
                  <a:cxn ang="0">
                    <a:pos x="2188" y="379"/>
                  </a:cxn>
                  <a:cxn ang="0">
                    <a:pos x="2239" y="391"/>
                  </a:cxn>
                  <a:cxn ang="0">
                    <a:pos x="2292" y="361"/>
                  </a:cxn>
                  <a:cxn ang="0">
                    <a:pos x="2343" y="447"/>
                  </a:cxn>
                  <a:cxn ang="0">
                    <a:pos x="2394" y="435"/>
                  </a:cxn>
                  <a:cxn ang="0">
                    <a:pos x="2447" y="419"/>
                  </a:cxn>
                  <a:cxn ang="0">
                    <a:pos x="2498" y="425"/>
                  </a:cxn>
                  <a:cxn ang="0">
                    <a:pos x="2549" y="539"/>
                  </a:cxn>
                </a:cxnLst>
                <a:rect l="0" t="0" r="r" b="b"/>
                <a:pathLst>
                  <a:path w="2574" h="842">
                    <a:moveTo>
                      <a:pt x="0" y="484"/>
                    </a:moveTo>
                    <a:lnTo>
                      <a:pt x="25" y="422"/>
                    </a:lnTo>
                    <a:lnTo>
                      <a:pt x="50" y="271"/>
                    </a:lnTo>
                    <a:lnTo>
                      <a:pt x="76" y="206"/>
                    </a:lnTo>
                    <a:lnTo>
                      <a:pt x="101" y="148"/>
                    </a:lnTo>
                    <a:lnTo>
                      <a:pt x="127" y="129"/>
                    </a:lnTo>
                    <a:lnTo>
                      <a:pt x="154" y="176"/>
                    </a:lnTo>
                    <a:lnTo>
                      <a:pt x="180" y="247"/>
                    </a:lnTo>
                    <a:lnTo>
                      <a:pt x="205" y="555"/>
                    </a:lnTo>
                    <a:lnTo>
                      <a:pt x="231" y="657"/>
                    </a:lnTo>
                    <a:lnTo>
                      <a:pt x="256" y="715"/>
                    </a:lnTo>
                    <a:lnTo>
                      <a:pt x="281" y="755"/>
                    </a:lnTo>
                    <a:lnTo>
                      <a:pt x="309" y="728"/>
                    </a:lnTo>
                    <a:lnTo>
                      <a:pt x="334" y="771"/>
                    </a:lnTo>
                    <a:lnTo>
                      <a:pt x="360" y="811"/>
                    </a:lnTo>
                    <a:lnTo>
                      <a:pt x="385" y="697"/>
                    </a:lnTo>
                    <a:lnTo>
                      <a:pt x="411" y="607"/>
                    </a:lnTo>
                    <a:lnTo>
                      <a:pt x="436" y="552"/>
                    </a:lnTo>
                    <a:lnTo>
                      <a:pt x="464" y="435"/>
                    </a:lnTo>
                    <a:lnTo>
                      <a:pt x="489" y="262"/>
                    </a:lnTo>
                    <a:lnTo>
                      <a:pt x="514" y="154"/>
                    </a:lnTo>
                    <a:lnTo>
                      <a:pt x="540" y="142"/>
                    </a:lnTo>
                    <a:lnTo>
                      <a:pt x="565" y="111"/>
                    </a:lnTo>
                    <a:lnTo>
                      <a:pt x="591" y="139"/>
                    </a:lnTo>
                    <a:lnTo>
                      <a:pt x="616" y="182"/>
                    </a:lnTo>
                    <a:lnTo>
                      <a:pt x="644" y="240"/>
                    </a:lnTo>
                    <a:lnTo>
                      <a:pt x="669" y="284"/>
                    </a:lnTo>
                    <a:lnTo>
                      <a:pt x="695" y="354"/>
                    </a:lnTo>
                    <a:lnTo>
                      <a:pt x="720" y="428"/>
                    </a:lnTo>
                    <a:lnTo>
                      <a:pt x="745" y="555"/>
                    </a:lnTo>
                    <a:lnTo>
                      <a:pt x="771" y="617"/>
                    </a:lnTo>
                    <a:lnTo>
                      <a:pt x="798" y="678"/>
                    </a:lnTo>
                    <a:lnTo>
                      <a:pt x="824" y="536"/>
                    </a:lnTo>
                    <a:lnTo>
                      <a:pt x="849" y="499"/>
                    </a:lnTo>
                    <a:lnTo>
                      <a:pt x="875" y="438"/>
                    </a:lnTo>
                    <a:lnTo>
                      <a:pt x="900" y="237"/>
                    </a:lnTo>
                    <a:lnTo>
                      <a:pt x="926" y="102"/>
                    </a:lnTo>
                    <a:lnTo>
                      <a:pt x="953" y="0"/>
                    </a:lnTo>
                    <a:lnTo>
                      <a:pt x="979" y="52"/>
                    </a:lnTo>
                    <a:lnTo>
                      <a:pt x="1004" y="52"/>
                    </a:lnTo>
                    <a:lnTo>
                      <a:pt x="1029" y="68"/>
                    </a:lnTo>
                    <a:lnTo>
                      <a:pt x="1055" y="228"/>
                    </a:lnTo>
                    <a:lnTo>
                      <a:pt x="1080" y="256"/>
                    </a:lnTo>
                    <a:lnTo>
                      <a:pt x="1106" y="271"/>
                    </a:lnTo>
                    <a:lnTo>
                      <a:pt x="1133" y="268"/>
                    </a:lnTo>
                    <a:lnTo>
                      <a:pt x="1159" y="361"/>
                    </a:lnTo>
                    <a:lnTo>
                      <a:pt x="1184" y="358"/>
                    </a:lnTo>
                    <a:lnTo>
                      <a:pt x="1209" y="345"/>
                    </a:lnTo>
                    <a:lnTo>
                      <a:pt x="1235" y="299"/>
                    </a:lnTo>
                    <a:lnTo>
                      <a:pt x="1260" y="271"/>
                    </a:lnTo>
                    <a:lnTo>
                      <a:pt x="1288" y="296"/>
                    </a:lnTo>
                    <a:lnTo>
                      <a:pt x="1313" y="354"/>
                    </a:lnTo>
                    <a:lnTo>
                      <a:pt x="1339" y="481"/>
                    </a:lnTo>
                    <a:lnTo>
                      <a:pt x="1364" y="539"/>
                    </a:lnTo>
                    <a:lnTo>
                      <a:pt x="1390" y="604"/>
                    </a:lnTo>
                    <a:lnTo>
                      <a:pt x="1415" y="635"/>
                    </a:lnTo>
                    <a:lnTo>
                      <a:pt x="1443" y="626"/>
                    </a:lnTo>
                    <a:lnTo>
                      <a:pt x="1468" y="623"/>
                    </a:lnTo>
                    <a:lnTo>
                      <a:pt x="1493" y="638"/>
                    </a:lnTo>
                    <a:lnTo>
                      <a:pt x="1519" y="663"/>
                    </a:lnTo>
                    <a:lnTo>
                      <a:pt x="1544" y="364"/>
                    </a:lnTo>
                    <a:lnTo>
                      <a:pt x="1570" y="330"/>
                    </a:lnTo>
                    <a:lnTo>
                      <a:pt x="1595" y="225"/>
                    </a:lnTo>
                    <a:lnTo>
                      <a:pt x="1623" y="234"/>
                    </a:lnTo>
                    <a:lnTo>
                      <a:pt x="1648" y="206"/>
                    </a:lnTo>
                    <a:lnTo>
                      <a:pt x="1674" y="284"/>
                    </a:lnTo>
                    <a:lnTo>
                      <a:pt x="1699" y="327"/>
                    </a:lnTo>
                    <a:lnTo>
                      <a:pt x="1724" y="432"/>
                    </a:lnTo>
                    <a:lnTo>
                      <a:pt x="1750" y="580"/>
                    </a:lnTo>
                    <a:lnTo>
                      <a:pt x="1777" y="737"/>
                    </a:lnTo>
                    <a:lnTo>
                      <a:pt x="1803" y="734"/>
                    </a:lnTo>
                    <a:lnTo>
                      <a:pt x="1828" y="765"/>
                    </a:lnTo>
                    <a:lnTo>
                      <a:pt x="1854" y="805"/>
                    </a:lnTo>
                    <a:lnTo>
                      <a:pt x="1879" y="842"/>
                    </a:lnTo>
                    <a:lnTo>
                      <a:pt x="1904" y="771"/>
                    </a:lnTo>
                    <a:lnTo>
                      <a:pt x="1932" y="422"/>
                    </a:lnTo>
                    <a:lnTo>
                      <a:pt x="1957" y="358"/>
                    </a:lnTo>
                    <a:lnTo>
                      <a:pt x="1983" y="382"/>
                    </a:lnTo>
                    <a:lnTo>
                      <a:pt x="2008" y="290"/>
                    </a:lnTo>
                    <a:lnTo>
                      <a:pt x="2034" y="234"/>
                    </a:lnTo>
                    <a:lnTo>
                      <a:pt x="2059" y="321"/>
                    </a:lnTo>
                    <a:lnTo>
                      <a:pt x="2085" y="327"/>
                    </a:lnTo>
                    <a:lnTo>
                      <a:pt x="2112" y="308"/>
                    </a:lnTo>
                    <a:lnTo>
                      <a:pt x="2138" y="345"/>
                    </a:lnTo>
                    <a:lnTo>
                      <a:pt x="2163" y="327"/>
                    </a:lnTo>
                    <a:lnTo>
                      <a:pt x="2188" y="379"/>
                    </a:lnTo>
                    <a:lnTo>
                      <a:pt x="2214" y="453"/>
                    </a:lnTo>
                    <a:lnTo>
                      <a:pt x="2239" y="391"/>
                    </a:lnTo>
                    <a:lnTo>
                      <a:pt x="2267" y="330"/>
                    </a:lnTo>
                    <a:lnTo>
                      <a:pt x="2292" y="361"/>
                    </a:lnTo>
                    <a:lnTo>
                      <a:pt x="2318" y="428"/>
                    </a:lnTo>
                    <a:lnTo>
                      <a:pt x="2343" y="447"/>
                    </a:lnTo>
                    <a:lnTo>
                      <a:pt x="2369" y="382"/>
                    </a:lnTo>
                    <a:lnTo>
                      <a:pt x="2394" y="435"/>
                    </a:lnTo>
                    <a:lnTo>
                      <a:pt x="2422" y="416"/>
                    </a:lnTo>
                    <a:lnTo>
                      <a:pt x="2447" y="419"/>
                    </a:lnTo>
                    <a:lnTo>
                      <a:pt x="2472" y="438"/>
                    </a:lnTo>
                    <a:lnTo>
                      <a:pt x="2498" y="425"/>
                    </a:lnTo>
                    <a:lnTo>
                      <a:pt x="2523" y="512"/>
                    </a:lnTo>
                    <a:lnTo>
                      <a:pt x="2549" y="539"/>
                    </a:lnTo>
                    <a:lnTo>
                      <a:pt x="2574" y="518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2"/>
              <p:cNvSpPr>
                <a:spLocks/>
              </p:cNvSpPr>
              <p:nvPr/>
            </p:nvSpPr>
            <p:spPr bwMode="auto">
              <a:xfrm>
                <a:off x="1520826" y="1387475"/>
                <a:ext cx="4086225" cy="1366838"/>
              </a:xfrm>
              <a:custGeom>
                <a:avLst/>
                <a:gdLst/>
                <a:ahLst/>
                <a:cxnLst>
                  <a:cxn ang="0">
                    <a:pos x="25" y="481"/>
                  </a:cxn>
                  <a:cxn ang="0">
                    <a:pos x="76" y="244"/>
                  </a:cxn>
                  <a:cxn ang="0">
                    <a:pos x="127" y="71"/>
                  </a:cxn>
                  <a:cxn ang="0">
                    <a:pos x="180" y="278"/>
                  </a:cxn>
                  <a:cxn ang="0">
                    <a:pos x="231" y="512"/>
                  </a:cxn>
                  <a:cxn ang="0">
                    <a:pos x="281" y="629"/>
                  </a:cxn>
                  <a:cxn ang="0">
                    <a:pos x="334" y="780"/>
                  </a:cxn>
                  <a:cxn ang="0">
                    <a:pos x="385" y="682"/>
                  </a:cxn>
                  <a:cxn ang="0">
                    <a:pos x="436" y="531"/>
                  </a:cxn>
                  <a:cxn ang="0">
                    <a:pos x="489" y="303"/>
                  </a:cxn>
                  <a:cxn ang="0">
                    <a:pos x="540" y="74"/>
                  </a:cxn>
                  <a:cxn ang="0">
                    <a:pos x="591" y="0"/>
                  </a:cxn>
                  <a:cxn ang="0">
                    <a:pos x="644" y="59"/>
                  </a:cxn>
                  <a:cxn ang="0">
                    <a:pos x="695" y="266"/>
                  </a:cxn>
                  <a:cxn ang="0">
                    <a:pos x="745" y="623"/>
                  </a:cxn>
                  <a:cxn ang="0">
                    <a:pos x="798" y="737"/>
                  </a:cxn>
                  <a:cxn ang="0">
                    <a:pos x="849" y="472"/>
                  </a:cxn>
                  <a:cxn ang="0">
                    <a:pos x="900" y="105"/>
                  </a:cxn>
                  <a:cxn ang="0">
                    <a:pos x="953" y="151"/>
                  </a:cxn>
                  <a:cxn ang="0">
                    <a:pos x="1004" y="179"/>
                  </a:cxn>
                  <a:cxn ang="0">
                    <a:pos x="1055" y="429"/>
                  </a:cxn>
                  <a:cxn ang="0">
                    <a:pos x="1106" y="309"/>
                  </a:cxn>
                  <a:cxn ang="0">
                    <a:pos x="1159" y="315"/>
                  </a:cxn>
                  <a:cxn ang="0">
                    <a:pos x="1209" y="324"/>
                  </a:cxn>
                  <a:cxn ang="0">
                    <a:pos x="1260" y="290"/>
                  </a:cxn>
                  <a:cxn ang="0">
                    <a:pos x="1313" y="370"/>
                  </a:cxn>
                  <a:cxn ang="0">
                    <a:pos x="1364" y="463"/>
                  </a:cxn>
                  <a:cxn ang="0">
                    <a:pos x="1415" y="528"/>
                  </a:cxn>
                  <a:cxn ang="0">
                    <a:pos x="1468" y="546"/>
                  </a:cxn>
                  <a:cxn ang="0">
                    <a:pos x="1519" y="697"/>
                  </a:cxn>
                  <a:cxn ang="0">
                    <a:pos x="1570" y="435"/>
                  </a:cxn>
                  <a:cxn ang="0">
                    <a:pos x="1623" y="284"/>
                  </a:cxn>
                  <a:cxn ang="0">
                    <a:pos x="1674" y="259"/>
                  </a:cxn>
                  <a:cxn ang="0">
                    <a:pos x="1724" y="352"/>
                  </a:cxn>
                  <a:cxn ang="0">
                    <a:pos x="1777" y="574"/>
                  </a:cxn>
                  <a:cxn ang="0">
                    <a:pos x="1828" y="728"/>
                  </a:cxn>
                  <a:cxn ang="0">
                    <a:pos x="1879" y="768"/>
                  </a:cxn>
                  <a:cxn ang="0">
                    <a:pos x="1932" y="491"/>
                  </a:cxn>
                  <a:cxn ang="0">
                    <a:pos x="1983" y="355"/>
                  </a:cxn>
                  <a:cxn ang="0">
                    <a:pos x="2034" y="207"/>
                  </a:cxn>
                  <a:cxn ang="0">
                    <a:pos x="2085" y="222"/>
                  </a:cxn>
                  <a:cxn ang="0">
                    <a:pos x="2138" y="309"/>
                  </a:cxn>
                  <a:cxn ang="0">
                    <a:pos x="2188" y="262"/>
                  </a:cxn>
                  <a:cxn ang="0">
                    <a:pos x="2239" y="253"/>
                  </a:cxn>
                  <a:cxn ang="0">
                    <a:pos x="2292" y="281"/>
                  </a:cxn>
                  <a:cxn ang="0">
                    <a:pos x="2343" y="336"/>
                  </a:cxn>
                  <a:cxn ang="0">
                    <a:pos x="2394" y="336"/>
                  </a:cxn>
                  <a:cxn ang="0">
                    <a:pos x="2447" y="346"/>
                  </a:cxn>
                  <a:cxn ang="0">
                    <a:pos x="2498" y="373"/>
                  </a:cxn>
                  <a:cxn ang="0">
                    <a:pos x="2549" y="389"/>
                  </a:cxn>
                </a:cxnLst>
                <a:rect l="0" t="0" r="r" b="b"/>
                <a:pathLst>
                  <a:path w="2574" h="861">
                    <a:moveTo>
                      <a:pt x="0" y="491"/>
                    </a:moveTo>
                    <a:lnTo>
                      <a:pt x="25" y="481"/>
                    </a:lnTo>
                    <a:lnTo>
                      <a:pt x="50" y="377"/>
                    </a:lnTo>
                    <a:lnTo>
                      <a:pt x="76" y="244"/>
                    </a:lnTo>
                    <a:lnTo>
                      <a:pt x="101" y="127"/>
                    </a:lnTo>
                    <a:lnTo>
                      <a:pt x="127" y="71"/>
                    </a:lnTo>
                    <a:lnTo>
                      <a:pt x="154" y="225"/>
                    </a:lnTo>
                    <a:lnTo>
                      <a:pt x="180" y="278"/>
                    </a:lnTo>
                    <a:lnTo>
                      <a:pt x="205" y="349"/>
                    </a:lnTo>
                    <a:lnTo>
                      <a:pt x="231" y="512"/>
                    </a:lnTo>
                    <a:lnTo>
                      <a:pt x="256" y="586"/>
                    </a:lnTo>
                    <a:lnTo>
                      <a:pt x="281" y="629"/>
                    </a:lnTo>
                    <a:lnTo>
                      <a:pt x="309" y="861"/>
                    </a:lnTo>
                    <a:lnTo>
                      <a:pt x="334" y="780"/>
                    </a:lnTo>
                    <a:lnTo>
                      <a:pt x="360" y="774"/>
                    </a:lnTo>
                    <a:lnTo>
                      <a:pt x="385" y="682"/>
                    </a:lnTo>
                    <a:lnTo>
                      <a:pt x="411" y="592"/>
                    </a:lnTo>
                    <a:lnTo>
                      <a:pt x="436" y="531"/>
                    </a:lnTo>
                    <a:lnTo>
                      <a:pt x="464" y="438"/>
                    </a:lnTo>
                    <a:lnTo>
                      <a:pt x="489" y="303"/>
                    </a:lnTo>
                    <a:lnTo>
                      <a:pt x="514" y="127"/>
                    </a:lnTo>
                    <a:lnTo>
                      <a:pt x="540" y="74"/>
                    </a:lnTo>
                    <a:lnTo>
                      <a:pt x="565" y="71"/>
                    </a:lnTo>
                    <a:lnTo>
                      <a:pt x="591" y="0"/>
                    </a:lnTo>
                    <a:lnTo>
                      <a:pt x="616" y="47"/>
                    </a:lnTo>
                    <a:lnTo>
                      <a:pt x="644" y="59"/>
                    </a:lnTo>
                    <a:lnTo>
                      <a:pt x="669" y="176"/>
                    </a:lnTo>
                    <a:lnTo>
                      <a:pt x="695" y="266"/>
                    </a:lnTo>
                    <a:lnTo>
                      <a:pt x="720" y="454"/>
                    </a:lnTo>
                    <a:lnTo>
                      <a:pt x="745" y="623"/>
                    </a:lnTo>
                    <a:lnTo>
                      <a:pt x="771" y="669"/>
                    </a:lnTo>
                    <a:lnTo>
                      <a:pt x="798" y="737"/>
                    </a:lnTo>
                    <a:lnTo>
                      <a:pt x="824" y="552"/>
                    </a:lnTo>
                    <a:lnTo>
                      <a:pt x="849" y="472"/>
                    </a:lnTo>
                    <a:lnTo>
                      <a:pt x="875" y="188"/>
                    </a:lnTo>
                    <a:lnTo>
                      <a:pt x="900" y="105"/>
                    </a:lnTo>
                    <a:lnTo>
                      <a:pt x="926" y="108"/>
                    </a:lnTo>
                    <a:lnTo>
                      <a:pt x="953" y="151"/>
                    </a:lnTo>
                    <a:lnTo>
                      <a:pt x="979" y="114"/>
                    </a:lnTo>
                    <a:lnTo>
                      <a:pt x="1004" y="179"/>
                    </a:lnTo>
                    <a:lnTo>
                      <a:pt x="1029" y="306"/>
                    </a:lnTo>
                    <a:lnTo>
                      <a:pt x="1055" y="429"/>
                    </a:lnTo>
                    <a:lnTo>
                      <a:pt x="1080" y="343"/>
                    </a:lnTo>
                    <a:lnTo>
                      <a:pt x="1106" y="309"/>
                    </a:lnTo>
                    <a:lnTo>
                      <a:pt x="1133" y="253"/>
                    </a:lnTo>
                    <a:lnTo>
                      <a:pt x="1159" y="315"/>
                    </a:lnTo>
                    <a:lnTo>
                      <a:pt x="1184" y="318"/>
                    </a:lnTo>
                    <a:lnTo>
                      <a:pt x="1209" y="324"/>
                    </a:lnTo>
                    <a:lnTo>
                      <a:pt x="1235" y="299"/>
                    </a:lnTo>
                    <a:lnTo>
                      <a:pt x="1260" y="290"/>
                    </a:lnTo>
                    <a:lnTo>
                      <a:pt x="1288" y="330"/>
                    </a:lnTo>
                    <a:lnTo>
                      <a:pt x="1313" y="370"/>
                    </a:lnTo>
                    <a:lnTo>
                      <a:pt x="1339" y="525"/>
                    </a:lnTo>
                    <a:lnTo>
                      <a:pt x="1364" y="463"/>
                    </a:lnTo>
                    <a:lnTo>
                      <a:pt x="1390" y="512"/>
                    </a:lnTo>
                    <a:lnTo>
                      <a:pt x="1415" y="528"/>
                    </a:lnTo>
                    <a:lnTo>
                      <a:pt x="1443" y="592"/>
                    </a:lnTo>
                    <a:lnTo>
                      <a:pt x="1468" y="546"/>
                    </a:lnTo>
                    <a:lnTo>
                      <a:pt x="1493" y="629"/>
                    </a:lnTo>
                    <a:lnTo>
                      <a:pt x="1519" y="697"/>
                    </a:lnTo>
                    <a:lnTo>
                      <a:pt x="1544" y="654"/>
                    </a:lnTo>
                    <a:lnTo>
                      <a:pt x="1570" y="435"/>
                    </a:lnTo>
                    <a:lnTo>
                      <a:pt x="1595" y="361"/>
                    </a:lnTo>
                    <a:lnTo>
                      <a:pt x="1623" y="284"/>
                    </a:lnTo>
                    <a:lnTo>
                      <a:pt x="1648" y="253"/>
                    </a:lnTo>
                    <a:lnTo>
                      <a:pt x="1674" y="259"/>
                    </a:lnTo>
                    <a:lnTo>
                      <a:pt x="1699" y="309"/>
                    </a:lnTo>
                    <a:lnTo>
                      <a:pt x="1724" y="352"/>
                    </a:lnTo>
                    <a:lnTo>
                      <a:pt x="1750" y="426"/>
                    </a:lnTo>
                    <a:lnTo>
                      <a:pt x="1777" y="574"/>
                    </a:lnTo>
                    <a:lnTo>
                      <a:pt x="1803" y="694"/>
                    </a:lnTo>
                    <a:lnTo>
                      <a:pt x="1828" y="728"/>
                    </a:lnTo>
                    <a:lnTo>
                      <a:pt x="1854" y="747"/>
                    </a:lnTo>
                    <a:lnTo>
                      <a:pt x="1879" y="768"/>
                    </a:lnTo>
                    <a:lnTo>
                      <a:pt x="1904" y="639"/>
                    </a:lnTo>
                    <a:lnTo>
                      <a:pt x="1932" y="491"/>
                    </a:lnTo>
                    <a:lnTo>
                      <a:pt x="1957" y="383"/>
                    </a:lnTo>
                    <a:lnTo>
                      <a:pt x="1983" y="355"/>
                    </a:lnTo>
                    <a:lnTo>
                      <a:pt x="2008" y="241"/>
                    </a:lnTo>
                    <a:lnTo>
                      <a:pt x="2034" y="207"/>
                    </a:lnTo>
                    <a:lnTo>
                      <a:pt x="2059" y="213"/>
                    </a:lnTo>
                    <a:lnTo>
                      <a:pt x="2085" y="222"/>
                    </a:lnTo>
                    <a:lnTo>
                      <a:pt x="2112" y="244"/>
                    </a:lnTo>
                    <a:lnTo>
                      <a:pt x="2138" y="309"/>
                    </a:lnTo>
                    <a:lnTo>
                      <a:pt x="2163" y="266"/>
                    </a:lnTo>
                    <a:lnTo>
                      <a:pt x="2188" y="262"/>
                    </a:lnTo>
                    <a:lnTo>
                      <a:pt x="2214" y="269"/>
                    </a:lnTo>
                    <a:lnTo>
                      <a:pt x="2239" y="253"/>
                    </a:lnTo>
                    <a:lnTo>
                      <a:pt x="2267" y="309"/>
                    </a:lnTo>
                    <a:lnTo>
                      <a:pt x="2292" y="281"/>
                    </a:lnTo>
                    <a:lnTo>
                      <a:pt x="2318" y="367"/>
                    </a:lnTo>
                    <a:lnTo>
                      <a:pt x="2343" y="336"/>
                    </a:lnTo>
                    <a:lnTo>
                      <a:pt x="2369" y="352"/>
                    </a:lnTo>
                    <a:lnTo>
                      <a:pt x="2394" y="336"/>
                    </a:lnTo>
                    <a:lnTo>
                      <a:pt x="2422" y="367"/>
                    </a:lnTo>
                    <a:lnTo>
                      <a:pt x="2447" y="346"/>
                    </a:lnTo>
                    <a:lnTo>
                      <a:pt x="2472" y="343"/>
                    </a:lnTo>
                    <a:lnTo>
                      <a:pt x="2498" y="373"/>
                    </a:lnTo>
                    <a:lnTo>
                      <a:pt x="2523" y="340"/>
                    </a:lnTo>
                    <a:lnTo>
                      <a:pt x="2549" y="389"/>
                    </a:lnTo>
                    <a:lnTo>
                      <a:pt x="2574" y="389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1476873" y="2494713"/>
              <a:ext cx="2946090" cy="114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14476" y="214164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at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86189" y="214164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door  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90813" y="214164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chamber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14539" y="214164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my</a:t>
              </a:r>
            </a:p>
          </p:txBody>
        </p:sp>
      </p:grpSp>
      <p:sp>
        <p:nvSpPr>
          <p:cNvPr id="147" name="Title 1"/>
          <p:cNvSpPr txBox="1">
            <a:spLocks/>
          </p:cNvSpPr>
          <p:nvPr/>
        </p:nvSpPr>
        <p:spPr>
          <a:xfrm>
            <a:off x="0" y="8382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first verse of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Raven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by Poe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8600" y="1447800"/>
            <a:ext cx="858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Once upon a midnight dreary, while I pondered weak and weary..                         ..rapping at my chamber door……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68574" y="4595735"/>
            <a:ext cx="826582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The phrase “</a:t>
            </a:r>
            <a:r>
              <a:rPr lang="en-US" sz="2000" i="1" dirty="0"/>
              <a:t>at my chamber door</a:t>
            </a:r>
            <a:r>
              <a:rPr lang="en-US" sz="2000" dirty="0"/>
              <a:t>” does appear 6 more times, and we do fire our rule correctly each time, and have no false positives.</a:t>
            </a:r>
          </a:p>
          <a:p>
            <a:endParaRPr lang="en-US" sz="2000" dirty="0"/>
          </a:p>
          <a:p>
            <a:r>
              <a:rPr lang="en-US" sz="2000" dirty="0"/>
              <a:t>What are we invariant to?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 Who is speaking? Somewhat, we can handle other males, but generalizing to females are tricky.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 Rate of speech? To a large extent, yes.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 Foreign accents? Sore throat? etc</a:t>
            </a:r>
          </a:p>
        </p:txBody>
      </p:sp>
      <p:sp>
        <p:nvSpPr>
          <p:cNvPr id="150" name="Rectangle 8"/>
          <p:cNvSpPr>
            <a:spLocks noChangeArrowheads="1"/>
          </p:cNvSpPr>
          <p:nvPr/>
        </p:nvSpPr>
        <p:spPr bwMode="auto">
          <a:xfrm>
            <a:off x="4867992" y="3004023"/>
            <a:ext cx="1651256" cy="598936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10"/>
          <p:cNvSpPr>
            <a:spLocks noChangeShapeType="1"/>
          </p:cNvSpPr>
          <p:nvPr/>
        </p:nvSpPr>
        <p:spPr bwMode="auto">
          <a:xfrm>
            <a:off x="4867992" y="36029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2" name="Line 13"/>
          <p:cNvSpPr>
            <a:spLocks noChangeShapeType="1"/>
          </p:cNvSpPr>
          <p:nvPr/>
        </p:nvSpPr>
        <p:spPr bwMode="auto">
          <a:xfrm>
            <a:off x="4867992" y="36029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3" name="Line 15"/>
          <p:cNvSpPr>
            <a:spLocks noChangeShapeType="1"/>
          </p:cNvSpPr>
          <p:nvPr/>
        </p:nvSpPr>
        <p:spPr bwMode="auto">
          <a:xfrm flipV="1">
            <a:off x="4867992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4" name="Rectangle 17"/>
          <p:cNvSpPr>
            <a:spLocks noChangeArrowheads="1"/>
          </p:cNvSpPr>
          <p:nvPr/>
        </p:nvSpPr>
        <p:spPr bwMode="auto">
          <a:xfrm>
            <a:off x="4865415" y="3608110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ine 18"/>
          <p:cNvSpPr>
            <a:spLocks noChangeShapeType="1"/>
          </p:cNvSpPr>
          <p:nvPr/>
        </p:nvSpPr>
        <p:spPr bwMode="auto">
          <a:xfrm flipV="1">
            <a:off x="5103701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6" name="Line 21"/>
          <p:cNvSpPr>
            <a:spLocks noChangeShapeType="1"/>
          </p:cNvSpPr>
          <p:nvPr/>
        </p:nvSpPr>
        <p:spPr bwMode="auto">
          <a:xfrm flipV="1">
            <a:off x="5339411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7" name="Rectangle 23"/>
          <p:cNvSpPr>
            <a:spLocks noChangeArrowheads="1"/>
          </p:cNvSpPr>
          <p:nvPr/>
        </p:nvSpPr>
        <p:spPr bwMode="auto">
          <a:xfrm>
            <a:off x="5330394" y="36081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Line 24"/>
          <p:cNvSpPr>
            <a:spLocks noChangeShapeType="1"/>
          </p:cNvSpPr>
          <p:nvPr/>
        </p:nvSpPr>
        <p:spPr bwMode="auto">
          <a:xfrm flipV="1">
            <a:off x="5575121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 flipV="1">
            <a:off x="5810831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0" name="Rectangle 29"/>
          <p:cNvSpPr>
            <a:spLocks noChangeArrowheads="1"/>
          </p:cNvSpPr>
          <p:nvPr/>
        </p:nvSpPr>
        <p:spPr bwMode="auto">
          <a:xfrm>
            <a:off x="5803103" y="36081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Line 30"/>
          <p:cNvSpPr>
            <a:spLocks noChangeShapeType="1"/>
          </p:cNvSpPr>
          <p:nvPr/>
        </p:nvSpPr>
        <p:spPr bwMode="auto">
          <a:xfrm flipV="1">
            <a:off x="6046540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2" name="Line 33"/>
          <p:cNvSpPr>
            <a:spLocks noChangeShapeType="1"/>
          </p:cNvSpPr>
          <p:nvPr/>
        </p:nvSpPr>
        <p:spPr bwMode="auto">
          <a:xfrm flipV="1">
            <a:off x="6282251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3" name="Rectangle 35"/>
          <p:cNvSpPr>
            <a:spLocks noChangeArrowheads="1"/>
          </p:cNvSpPr>
          <p:nvPr/>
        </p:nvSpPr>
        <p:spPr bwMode="auto">
          <a:xfrm>
            <a:off x="6274523" y="3608110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Line 36"/>
          <p:cNvSpPr>
            <a:spLocks noChangeShapeType="1"/>
          </p:cNvSpPr>
          <p:nvPr/>
        </p:nvSpPr>
        <p:spPr bwMode="auto">
          <a:xfrm flipV="1">
            <a:off x="6519248" y="3575909"/>
            <a:ext cx="1288" cy="27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5" name="Line 39"/>
          <p:cNvSpPr>
            <a:spLocks noChangeShapeType="1"/>
          </p:cNvSpPr>
          <p:nvPr/>
        </p:nvSpPr>
        <p:spPr bwMode="auto">
          <a:xfrm>
            <a:off x="4867992" y="3602958"/>
            <a:ext cx="154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6" name="Line 40"/>
          <p:cNvSpPr>
            <a:spLocks noChangeShapeType="1"/>
          </p:cNvSpPr>
          <p:nvPr/>
        </p:nvSpPr>
        <p:spPr bwMode="auto">
          <a:xfrm flipH="1">
            <a:off x="6502504" y="3602958"/>
            <a:ext cx="16744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7" name="Line 70"/>
          <p:cNvSpPr>
            <a:spLocks noChangeShapeType="1"/>
          </p:cNvSpPr>
          <p:nvPr/>
        </p:nvSpPr>
        <p:spPr bwMode="auto">
          <a:xfrm>
            <a:off x="4867992" y="3602958"/>
            <a:ext cx="165125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8" name="Freeform 73"/>
          <p:cNvSpPr>
            <a:spLocks/>
          </p:cNvSpPr>
          <p:nvPr/>
        </p:nvSpPr>
        <p:spPr bwMode="auto">
          <a:xfrm>
            <a:off x="4891176" y="3037511"/>
            <a:ext cx="1532758" cy="546126"/>
          </a:xfrm>
          <a:custGeom>
            <a:avLst/>
            <a:gdLst/>
            <a:ahLst/>
            <a:cxnLst>
              <a:cxn ang="0">
                <a:pos x="18" y="224"/>
              </a:cxn>
              <a:cxn ang="0">
                <a:pos x="55" y="90"/>
              </a:cxn>
              <a:cxn ang="0">
                <a:pos x="92" y="18"/>
              </a:cxn>
              <a:cxn ang="0">
                <a:pos x="128" y="111"/>
              </a:cxn>
              <a:cxn ang="0">
                <a:pos x="165" y="301"/>
              </a:cxn>
              <a:cxn ang="0">
                <a:pos x="202" y="365"/>
              </a:cxn>
              <a:cxn ang="0">
                <a:pos x="238" y="413"/>
              </a:cxn>
              <a:cxn ang="0">
                <a:pos x="275" y="362"/>
              </a:cxn>
              <a:cxn ang="0">
                <a:pos x="312" y="276"/>
              </a:cxn>
              <a:cxn ang="0">
                <a:pos x="348" y="125"/>
              </a:cxn>
              <a:cxn ang="0">
                <a:pos x="384" y="22"/>
              </a:cxn>
              <a:cxn ang="0">
                <a:pos x="421" y="0"/>
              </a:cxn>
              <a:cxn ang="0">
                <a:pos x="457" y="45"/>
              </a:cxn>
              <a:cxn ang="0">
                <a:pos x="494" y="140"/>
              </a:cxn>
              <a:cxn ang="0">
                <a:pos x="531" y="304"/>
              </a:cxn>
              <a:cxn ang="0">
                <a:pos x="567" y="373"/>
              </a:cxn>
              <a:cxn ang="0">
                <a:pos x="604" y="243"/>
              </a:cxn>
              <a:cxn ang="0">
                <a:pos x="641" y="58"/>
              </a:cxn>
              <a:cxn ang="0">
                <a:pos x="678" y="1"/>
              </a:cxn>
              <a:cxn ang="0">
                <a:pos x="714" y="26"/>
              </a:cxn>
              <a:cxn ang="0">
                <a:pos x="751" y="152"/>
              </a:cxn>
              <a:cxn ang="0">
                <a:pos x="788" y="129"/>
              </a:cxn>
              <a:cxn ang="0">
                <a:pos x="824" y="156"/>
              </a:cxn>
              <a:cxn ang="0">
                <a:pos x="861" y="153"/>
              </a:cxn>
              <a:cxn ang="0">
                <a:pos x="897" y="123"/>
              </a:cxn>
              <a:cxn ang="0">
                <a:pos x="933" y="170"/>
              </a:cxn>
              <a:cxn ang="0">
                <a:pos x="970" y="252"/>
              </a:cxn>
              <a:cxn ang="0">
                <a:pos x="1007" y="299"/>
              </a:cxn>
              <a:cxn ang="0">
                <a:pos x="1043" y="301"/>
              </a:cxn>
              <a:cxn ang="0">
                <a:pos x="1080" y="357"/>
              </a:cxn>
              <a:cxn ang="0">
                <a:pos x="1117" y="182"/>
              </a:cxn>
              <a:cxn ang="0">
                <a:pos x="1153" y="111"/>
              </a:cxn>
              <a:cxn ang="0">
                <a:pos x="1190" y="118"/>
              </a:cxn>
            </a:cxnLst>
            <a:rect l="0" t="0" r="r" b="b"/>
            <a:pathLst>
              <a:path w="1190" h="424">
                <a:moveTo>
                  <a:pt x="0" y="244"/>
                </a:moveTo>
                <a:lnTo>
                  <a:pt x="18" y="224"/>
                </a:lnTo>
                <a:lnTo>
                  <a:pt x="37" y="148"/>
                </a:lnTo>
                <a:lnTo>
                  <a:pt x="55" y="90"/>
                </a:lnTo>
                <a:lnTo>
                  <a:pt x="74" y="39"/>
                </a:lnTo>
                <a:lnTo>
                  <a:pt x="92" y="18"/>
                </a:lnTo>
                <a:lnTo>
                  <a:pt x="110" y="76"/>
                </a:lnTo>
                <a:lnTo>
                  <a:pt x="128" y="111"/>
                </a:lnTo>
                <a:lnTo>
                  <a:pt x="146" y="223"/>
                </a:lnTo>
                <a:lnTo>
                  <a:pt x="165" y="301"/>
                </a:lnTo>
                <a:lnTo>
                  <a:pt x="183" y="339"/>
                </a:lnTo>
                <a:lnTo>
                  <a:pt x="202" y="365"/>
                </a:lnTo>
                <a:lnTo>
                  <a:pt x="219" y="424"/>
                </a:lnTo>
                <a:lnTo>
                  <a:pt x="238" y="413"/>
                </a:lnTo>
                <a:lnTo>
                  <a:pt x="256" y="424"/>
                </a:lnTo>
                <a:lnTo>
                  <a:pt x="275" y="362"/>
                </a:lnTo>
                <a:lnTo>
                  <a:pt x="293" y="310"/>
                </a:lnTo>
                <a:lnTo>
                  <a:pt x="312" y="276"/>
                </a:lnTo>
                <a:lnTo>
                  <a:pt x="330" y="214"/>
                </a:lnTo>
                <a:lnTo>
                  <a:pt x="348" y="125"/>
                </a:lnTo>
                <a:lnTo>
                  <a:pt x="366" y="41"/>
                </a:lnTo>
                <a:lnTo>
                  <a:pt x="384" y="22"/>
                </a:lnTo>
                <a:lnTo>
                  <a:pt x="403" y="11"/>
                </a:lnTo>
                <a:lnTo>
                  <a:pt x="421" y="0"/>
                </a:lnTo>
                <a:lnTo>
                  <a:pt x="440" y="26"/>
                </a:lnTo>
                <a:lnTo>
                  <a:pt x="457" y="45"/>
                </a:lnTo>
                <a:lnTo>
                  <a:pt x="476" y="92"/>
                </a:lnTo>
                <a:lnTo>
                  <a:pt x="494" y="140"/>
                </a:lnTo>
                <a:lnTo>
                  <a:pt x="513" y="217"/>
                </a:lnTo>
                <a:lnTo>
                  <a:pt x="531" y="304"/>
                </a:lnTo>
                <a:lnTo>
                  <a:pt x="550" y="335"/>
                </a:lnTo>
                <a:lnTo>
                  <a:pt x="567" y="373"/>
                </a:lnTo>
                <a:lnTo>
                  <a:pt x="586" y="278"/>
                </a:lnTo>
                <a:lnTo>
                  <a:pt x="604" y="243"/>
                </a:lnTo>
                <a:lnTo>
                  <a:pt x="623" y="142"/>
                </a:lnTo>
                <a:lnTo>
                  <a:pt x="641" y="58"/>
                </a:lnTo>
                <a:lnTo>
                  <a:pt x="659" y="20"/>
                </a:lnTo>
                <a:lnTo>
                  <a:pt x="678" y="1"/>
                </a:lnTo>
                <a:lnTo>
                  <a:pt x="695" y="8"/>
                </a:lnTo>
                <a:lnTo>
                  <a:pt x="714" y="26"/>
                </a:lnTo>
                <a:lnTo>
                  <a:pt x="732" y="66"/>
                </a:lnTo>
                <a:lnTo>
                  <a:pt x="751" y="152"/>
                </a:lnTo>
                <a:lnTo>
                  <a:pt x="769" y="134"/>
                </a:lnTo>
                <a:lnTo>
                  <a:pt x="788" y="129"/>
                </a:lnTo>
                <a:lnTo>
                  <a:pt x="805" y="111"/>
                </a:lnTo>
                <a:lnTo>
                  <a:pt x="824" y="156"/>
                </a:lnTo>
                <a:lnTo>
                  <a:pt x="842" y="156"/>
                </a:lnTo>
                <a:lnTo>
                  <a:pt x="861" y="153"/>
                </a:lnTo>
                <a:lnTo>
                  <a:pt x="879" y="134"/>
                </a:lnTo>
                <a:lnTo>
                  <a:pt x="897" y="123"/>
                </a:lnTo>
                <a:lnTo>
                  <a:pt x="915" y="142"/>
                </a:lnTo>
                <a:lnTo>
                  <a:pt x="933" y="170"/>
                </a:lnTo>
                <a:lnTo>
                  <a:pt x="952" y="254"/>
                </a:lnTo>
                <a:lnTo>
                  <a:pt x="970" y="252"/>
                </a:lnTo>
                <a:lnTo>
                  <a:pt x="989" y="285"/>
                </a:lnTo>
                <a:lnTo>
                  <a:pt x="1007" y="299"/>
                </a:lnTo>
                <a:lnTo>
                  <a:pt x="1026" y="316"/>
                </a:lnTo>
                <a:lnTo>
                  <a:pt x="1043" y="301"/>
                </a:lnTo>
                <a:lnTo>
                  <a:pt x="1062" y="330"/>
                </a:lnTo>
                <a:lnTo>
                  <a:pt x="1080" y="357"/>
                </a:lnTo>
                <a:lnTo>
                  <a:pt x="1099" y="258"/>
                </a:lnTo>
                <a:lnTo>
                  <a:pt x="1117" y="182"/>
                </a:lnTo>
                <a:lnTo>
                  <a:pt x="1136" y="130"/>
                </a:lnTo>
                <a:lnTo>
                  <a:pt x="1153" y="111"/>
                </a:lnTo>
                <a:lnTo>
                  <a:pt x="1172" y="94"/>
                </a:lnTo>
                <a:lnTo>
                  <a:pt x="1190" y="118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80"/>
          <p:cNvSpPr>
            <a:spLocks noChangeShapeType="1"/>
          </p:cNvSpPr>
          <p:nvPr/>
        </p:nvSpPr>
        <p:spPr bwMode="auto">
          <a:xfrm>
            <a:off x="7062282" y="36033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0" name="Line 83"/>
          <p:cNvSpPr>
            <a:spLocks noChangeShapeType="1"/>
          </p:cNvSpPr>
          <p:nvPr/>
        </p:nvSpPr>
        <p:spPr bwMode="auto">
          <a:xfrm>
            <a:off x="7062282" y="36033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 flipV="1">
            <a:off x="7062282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2" name="Rectangle 87"/>
          <p:cNvSpPr>
            <a:spLocks noChangeArrowheads="1"/>
          </p:cNvSpPr>
          <p:nvPr/>
        </p:nvSpPr>
        <p:spPr bwMode="auto">
          <a:xfrm>
            <a:off x="7059707" y="3608453"/>
            <a:ext cx="43021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Line 88"/>
          <p:cNvSpPr>
            <a:spLocks noChangeShapeType="1"/>
          </p:cNvSpPr>
          <p:nvPr/>
        </p:nvSpPr>
        <p:spPr bwMode="auto">
          <a:xfrm flipV="1">
            <a:off x="7189798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4" name="Line 91"/>
          <p:cNvSpPr>
            <a:spLocks noChangeShapeType="1"/>
          </p:cNvSpPr>
          <p:nvPr/>
        </p:nvSpPr>
        <p:spPr bwMode="auto">
          <a:xfrm flipV="1">
            <a:off x="7318601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5" name="Line 94"/>
          <p:cNvSpPr>
            <a:spLocks noChangeShapeType="1"/>
          </p:cNvSpPr>
          <p:nvPr/>
        </p:nvSpPr>
        <p:spPr bwMode="auto">
          <a:xfrm flipV="1">
            <a:off x="7448691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6" name="Line 97"/>
          <p:cNvSpPr>
            <a:spLocks noChangeShapeType="1"/>
          </p:cNvSpPr>
          <p:nvPr/>
        </p:nvSpPr>
        <p:spPr bwMode="auto">
          <a:xfrm flipV="1">
            <a:off x="7577495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7" name="Rectangle 99"/>
          <p:cNvSpPr>
            <a:spLocks noChangeArrowheads="1"/>
          </p:cNvSpPr>
          <p:nvPr/>
        </p:nvSpPr>
        <p:spPr bwMode="auto">
          <a:xfrm>
            <a:off x="7572342" y="36084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Line 100"/>
          <p:cNvSpPr>
            <a:spLocks noChangeShapeType="1"/>
          </p:cNvSpPr>
          <p:nvPr/>
        </p:nvSpPr>
        <p:spPr bwMode="auto">
          <a:xfrm flipV="1">
            <a:off x="7706298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9" name="Line 103"/>
          <p:cNvSpPr>
            <a:spLocks noChangeShapeType="1"/>
          </p:cNvSpPr>
          <p:nvPr/>
        </p:nvSpPr>
        <p:spPr bwMode="auto">
          <a:xfrm flipV="1">
            <a:off x="7835102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0" name="Line 106"/>
          <p:cNvSpPr>
            <a:spLocks noChangeShapeType="1"/>
          </p:cNvSpPr>
          <p:nvPr/>
        </p:nvSpPr>
        <p:spPr bwMode="auto">
          <a:xfrm flipV="1">
            <a:off x="7963904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1" name="Line 109"/>
          <p:cNvSpPr>
            <a:spLocks noChangeShapeType="1"/>
          </p:cNvSpPr>
          <p:nvPr/>
        </p:nvSpPr>
        <p:spPr bwMode="auto">
          <a:xfrm flipV="1">
            <a:off x="8093995" y="3580116"/>
            <a:ext cx="1288" cy="231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2" name="Rectangle 111"/>
          <p:cNvSpPr>
            <a:spLocks noChangeArrowheads="1"/>
          </p:cNvSpPr>
          <p:nvPr/>
        </p:nvSpPr>
        <p:spPr bwMode="auto">
          <a:xfrm>
            <a:off x="8088844" y="3608453"/>
            <a:ext cx="86042" cy="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Line 112"/>
          <p:cNvSpPr>
            <a:spLocks noChangeShapeType="1"/>
          </p:cNvSpPr>
          <p:nvPr/>
        </p:nvSpPr>
        <p:spPr bwMode="auto">
          <a:xfrm>
            <a:off x="7062282" y="3603300"/>
            <a:ext cx="9016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4" name="Line 113"/>
          <p:cNvSpPr>
            <a:spLocks noChangeShapeType="1"/>
          </p:cNvSpPr>
          <p:nvPr/>
        </p:nvSpPr>
        <p:spPr bwMode="auto">
          <a:xfrm flipH="1">
            <a:off x="8082404" y="3603300"/>
            <a:ext cx="1159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5" name="Line 137"/>
          <p:cNvSpPr>
            <a:spLocks noChangeShapeType="1"/>
          </p:cNvSpPr>
          <p:nvPr/>
        </p:nvSpPr>
        <p:spPr bwMode="auto">
          <a:xfrm>
            <a:off x="7062282" y="3603300"/>
            <a:ext cx="1031713" cy="1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6" name="Freeform 140"/>
          <p:cNvSpPr>
            <a:spLocks/>
          </p:cNvSpPr>
          <p:nvPr/>
        </p:nvSpPr>
        <p:spPr bwMode="auto">
          <a:xfrm>
            <a:off x="7086756" y="3067479"/>
            <a:ext cx="904197" cy="522941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0" y="68"/>
              </a:cxn>
              <a:cxn ang="0">
                <a:pos x="40" y="119"/>
              </a:cxn>
              <a:cxn ang="0">
                <a:pos x="60" y="197"/>
              </a:cxn>
              <a:cxn ang="0">
                <a:pos x="80" y="304"/>
              </a:cxn>
              <a:cxn ang="0">
                <a:pos x="100" y="344"/>
              </a:cxn>
              <a:cxn ang="0">
                <a:pos x="121" y="366"/>
              </a:cxn>
              <a:cxn ang="0">
                <a:pos x="140" y="386"/>
              </a:cxn>
              <a:cxn ang="0">
                <a:pos x="161" y="406"/>
              </a:cxn>
              <a:cxn ang="0">
                <a:pos x="180" y="337"/>
              </a:cxn>
              <a:cxn ang="0">
                <a:pos x="201" y="165"/>
              </a:cxn>
              <a:cxn ang="0">
                <a:pos x="220" y="104"/>
              </a:cxn>
              <a:cxn ang="0">
                <a:pos x="241" y="102"/>
              </a:cxn>
              <a:cxn ang="0">
                <a:pos x="261" y="32"/>
              </a:cxn>
              <a:cxn ang="0">
                <a:pos x="281" y="0"/>
              </a:cxn>
              <a:cxn ang="0">
                <a:pos x="301" y="33"/>
              </a:cxn>
              <a:cxn ang="0">
                <a:pos x="321" y="38"/>
              </a:cxn>
              <a:cxn ang="0">
                <a:pos x="341" y="39"/>
              </a:cxn>
              <a:cxn ang="0">
                <a:pos x="361" y="76"/>
              </a:cxn>
              <a:cxn ang="0">
                <a:pos x="381" y="53"/>
              </a:cxn>
              <a:cxn ang="0">
                <a:pos x="401" y="71"/>
              </a:cxn>
              <a:cxn ang="0">
                <a:pos x="421" y="97"/>
              </a:cxn>
              <a:cxn ang="0">
                <a:pos x="441" y="71"/>
              </a:cxn>
              <a:cxn ang="0">
                <a:pos x="461" y="69"/>
              </a:cxn>
              <a:cxn ang="0">
                <a:pos x="481" y="69"/>
              </a:cxn>
              <a:cxn ang="0">
                <a:pos x="501" y="123"/>
              </a:cxn>
              <a:cxn ang="0">
                <a:pos x="521" y="119"/>
              </a:cxn>
              <a:cxn ang="0">
                <a:pos x="541" y="102"/>
              </a:cxn>
              <a:cxn ang="0">
                <a:pos x="561" y="114"/>
              </a:cxn>
              <a:cxn ang="0">
                <a:pos x="581" y="118"/>
              </a:cxn>
              <a:cxn ang="0">
                <a:pos x="601" y="112"/>
              </a:cxn>
              <a:cxn ang="0">
                <a:pos x="621" y="118"/>
              </a:cxn>
              <a:cxn ang="0">
                <a:pos x="641" y="124"/>
              </a:cxn>
              <a:cxn ang="0">
                <a:pos x="661" y="143"/>
              </a:cxn>
              <a:cxn ang="0">
                <a:pos x="681" y="171"/>
              </a:cxn>
              <a:cxn ang="0">
                <a:pos x="702" y="162"/>
              </a:cxn>
            </a:cxnLst>
            <a:rect l="0" t="0" r="r" b="b"/>
            <a:pathLst>
              <a:path w="702" h="406">
                <a:moveTo>
                  <a:pt x="0" y="35"/>
                </a:moveTo>
                <a:lnTo>
                  <a:pt x="20" y="68"/>
                </a:lnTo>
                <a:lnTo>
                  <a:pt x="40" y="119"/>
                </a:lnTo>
                <a:lnTo>
                  <a:pt x="60" y="197"/>
                </a:lnTo>
                <a:lnTo>
                  <a:pt x="80" y="304"/>
                </a:lnTo>
                <a:lnTo>
                  <a:pt x="100" y="344"/>
                </a:lnTo>
                <a:lnTo>
                  <a:pt x="121" y="366"/>
                </a:lnTo>
                <a:lnTo>
                  <a:pt x="140" y="386"/>
                </a:lnTo>
                <a:lnTo>
                  <a:pt x="161" y="406"/>
                </a:lnTo>
                <a:lnTo>
                  <a:pt x="180" y="337"/>
                </a:lnTo>
                <a:lnTo>
                  <a:pt x="201" y="165"/>
                </a:lnTo>
                <a:lnTo>
                  <a:pt x="220" y="104"/>
                </a:lnTo>
                <a:lnTo>
                  <a:pt x="241" y="102"/>
                </a:lnTo>
                <a:lnTo>
                  <a:pt x="261" y="32"/>
                </a:lnTo>
                <a:lnTo>
                  <a:pt x="281" y="0"/>
                </a:lnTo>
                <a:lnTo>
                  <a:pt x="301" y="33"/>
                </a:lnTo>
                <a:lnTo>
                  <a:pt x="321" y="38"/>
                </a:lnTo>
                <a:lnTo>
                  <a:pt x="341" y="39"/>
                </a:lnTo>
                <a:lnTo>
                  <a:pt x="361" y="76"/>
                </a:lnTo>
                <a:lnTo>
                  <a:pt x="381" y="53"/>
                </a:lnTo>
                <a:lnTo>
                  <a:pt x="401" y="71"/>
                </a:lnTo>
                <a:lnTo>
                  <a:pt x="421" y="97"/>
                </a:lnTo>
                <a:lnTo>
                  <a:pt x="441" y="71"/>
                </a:lnTo>
                <a:lnTo>
                  <a:pt x="461" y="69"/>
                </a:lnTo>
                <a:lnTo>
                  <a:pt x="481" y="69"/>
                </a:lnTo>
                <a:lnTo>
                  <a:pt x="501" y="123"/>
                </a:lnTo>
                <a:lnTo>
                  <a:pt x="521" y="119"/>
                </a:lnTo>
                <a:lnTo>
                  <a:pt x="541" y="102"/>
                </a:lnTo>
                <a:lnTo>
                  <a:pt x="561" y="114"/>
                </a:lnTo>
                <a:lnTo>
                  <a:pt x="581" y="118"/>
                </a:lnTo>
                <a:lnTo>
                  <a:pt x="601" y="112"/>
                </a:lnTo>
                <a:lnTo>
                  <a:pt x="621" y="118"/>
                </a:lnTo>
                <a:lnTo>
                  <a:pt x="641" y="124"/>
                </a:lnTo>
                <a:lnTo>
                  <a:pt x="661" y="143"/>
                </a:lnTo>
                <a:lnTo>
                  <a:pt x="681" y="171"/>
                </a:lnTo>
                <a:lnTo>
                  <a:pt x="702" y="162"/>
                </a:lnTo>
              </a:path>
            </a:pathLst>
          </a:custGeom>
          <a:noFill/>
          <a:ln w="34925">
            <a:solidFill>
              <a:srgbClr val="0066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Double Bracket 186"/>
          <p:cNvSpPr/>
          <p:nvPr/>
        </p:nvSpPr>
        <p:spPr>
          <a:xfrm rot="5400000">
            <a:off x="6004383" y="1615617"/>
            <a:ext cx="1109663" cy="3517229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508671" y="2926686"/>
            <a:ext cx="471275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7.58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278215" y="3693573"/>
            <a:ext cx="623803" cy="16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i="1" dirty="0" err="1">
                <a:latin typeface="Times New Roman" pitchFamily="18" charset="0"/>
                <a:cs typeface="Times New Roman" pitchFamily="18" charset="0"/>
              </a:rPr>
              <a:t>maxlag</a:t>
            </a:r>
            <a:r>
              <a:rPr lang="en-US" sz="9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76225"/>
            <a:ext cx="4857750" cy="685800"/>
          </a:xfrm>
        </p:spPr>
        <p:txBody>
          <a:bodyPr>
            <a:noAutofit/>
          </a:bodyPr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the </a:t>
            </a:r>
            <a:r>
              <a:rPr lang="en-US" sz="3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Maxlag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46831" y="3811012"/>
            <a:ext cx="541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the </a:t>
            </a:r>
            <a:r>
              <a:rPr lang="en-US" sz="2400" i="1" dirty="0" err="1"/>
              <a:t>maxlag</a:t>
            </a:r>
            <a:r>
              <a:rPr lang="en-US" sz="2400" dirty="0"/>
              <a:t> depends on the number of floors we have in our building.</a:t>
            </a:r>
          </a:p>
          <a:p>
            <a:endParaRPr lang="en-US" sz="2400" dirty="0"/>
          </a:p>
          <a:p>
            <a:r>
              <a:rPr lang="en-US" sz="2400" dirty="0"/>
              <a:t>We can hand-edit this rule to generalize for short buildings to tall buildings</a:t>
            </a:r>
          </a:p>
          <a:p>
            <a:endParaRPr lang="en-US" sz="2400" dirty="0"/>
          </a:p>
          <a:p>
            <a:r>
              <a:rPr lang="en-US" sz="2400" dirty="0"/>
              <a:t>Can physicians edit medical rules to generalize from male to female…</a:t>
            </a:r>
            <a:endParaRPr lang="en-US" dirty="0"/>
          </a:p>
        </p:txBody>
      </p:sp>
      <p:pic>
        <p:nvPicPr>
          <p:cNvPr id="140" name="Picture 139"/>
          <p:cNvPicPr/>
          <p:nvPr/>
        </p:nvPicPr>
        <p:blipFill>
          <a:blip r:embed="rId2" cstate="print"/>
          <a:srcRect r="68054"/>
          <a:stretch>
            <a:fillRect/>
          </a:stretch>
        </p:blipFill>
        <p:spPr bwMode="auto">
          <a:xfrm>
            <a:off x="228600" y="1496934"/>
            <a:ext cx="2800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t3.gstatic.com/images?q=tbn:ANd9GcRAhokJGg04Aca6Ij_EIMWEQ8QUH4xknmhENYIlDCf9b7UpcPlG-A"/>
          <p:cNvPicPr>
            <a:picLocks noChangeAspect="1" noChangeArrowheads="1"/>
          </p:cNvPicPr>
          <p:nvPr/>
        </p:nvPicPr>
        <p:blipFill>
          <a:blip r:embed="rId3" cstate="print"/>
          <a:srcRect r="54222" b="5333"/>
          <a:stretch>
            <a:fillRect/>
          </a:stretch>
        </p:blipFill>
        <p:spPr bwMode="auto">
          <a:xfrm>
            <a:off x="5562600" y="295275"/>
            <a:ext cx="981075" cy="2028825"/>
          </a:xfrm>
          <a:prstGeom prst="rect">
            <a:avLst/>
          </a:prstGeom>
          <a:noFill/>
        </p:spPr>
      </p:pic>
      <p:pic>
        <p:nvPicPr>
          <p:cNvPr id="9218" name="Picture 2" descr="http://upload.wikimedia.org/wikipedia/commons/thumb/a/aa/Mitsubishi_Elevator_of_SOLAE_03.JPG/768px-Mitsubishi_Elevator_of_SOLAE_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902529"/>
            <a:ext cx="2216602" cy="2955470"/>
          </a:xfrm>
          <a:prstGeom prst="rect">
            <a:avLst/>
          </a:prstGeom>
          <a:noFill/>
        </p:spPr>
      </p:pic>
      <p:pic>
        <p:nvPicPr>
          <p:cNvPr id="8" name="Picture 2" descr="http://t3.gstatic.com/images?q=tbn:ANd9GcRAhokJGg04Aca6Ij_EIMWEQ8QUH4xknmhENYIlDCf9b7UpcPlG-A"/>
          <p:cNvPicPr>
            <a:picLocks noChangeAspect="1" noChangeArrowheads="1"/>
          </p:cNvPicPr>
          <p:nvPr/>
        </p:nvPicPr>
        <p:blipFill>
          <a:blip r:embed="rId3" cstate="print"/>
          <a:srcRect l="54667" b="7556"/>
          <a:stretch>
            <a:fillRect/>
          </a:stretch>
        </p:blipFill>
        <p:spPr bwMode="auto">
          <a:xfrm>
            <a:off x="7058025" y="314325"/>
            <a:ext cx="971550" cy="1981200"/>
          </a:xfrm>
          <a:prstGeom prst="rect">
            <a:avLst/>
          </a:prstGeom>
          <a:noFill/>
        </p:spPr>
      </p:pic>
      <p:pic>
        <p:nvPicPr>
          <p:cNvPr id="77" name="Picture 76"/>
          <p:cNvPicPr/>
          <p:nvPr/>
        </p:nvPicPr>
        <p:blipFill>
          <a:blip r:embed="rId2" cstate="print"/>
          <a:srcRect l="31869"/>
          <a:stretch>
            <a:fillRect/>
          </a:stretch>
        </p:blipFill>
        <p:spPr bwMode="auto">
          <a:xfrm>
            <a:off x="3781425" y="2230359"/>
            <a:ext cx="5972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1828800" y="2133600"/>
            <a:ext cx="66865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524875" y="1000125"/>
            <a:ext cx="0" cy="1133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505700" y="1000125"/>
            <a:ext cx="0" cy="1133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238875" y="1009650"/>
            <a:ext cx="0" cy="1133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057775" y="990600"/>
            <a:ext cx="0" cy="1133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76675" y="1000125"/>
            <a:ext cx="0" cy="1133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2891" y="3657600"/>
            <a:ext cx="8649726" cy="1208213"/>
            <a:chOff x="292891" y="4119769"/>
            <a:chExt cx="8649726" cy="1208213"/>
          </a:xfrm>
        </p:grpSpPr>
        <p:sp>
          <p:nvSpPr>
            <p:cNvPr id="71" name="Double Bracket 70"/>
            <p:cNvSpPr/>
            <p:nvPr/>
          </p:nvSpPr>
          <p:spPr>
            <a:xfrm rot="5400000">
              <a:off x="7260028" y="3624201"/>
              <a:ext cx="1187022" cy="2178157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6911422" y="4537854"/>
              <a:ext cx="641625" cy="490109"/>
            </a:xfrm>
            <a:custGeom>
              <a:avLst/>
              <a:gdLst>
                <a:gd name="T0" fmla="*/ 0 w 293"/>
                <a:gd name="T1" fmla="*/ 412 h 442"/>
                <a:gd name="T2" fmla="*/ 10 w 293"/>
                <a:gd name="T3" fmla="*/ 387 h 442"/>
                <a:gd name="T4" fmla="*/ 15 w 293"/>
                <a:gd name="T5" fmla="*/ 308 h 442"/>
                <a:gd name="T6" fmla="*/ 20 w 293"/>
                <a:gd name="T7" fmla="*/ 179 h 442"/>
                <a:gd name="T8" fmla="*/ 25 w 293"/>
                <a:gd name="T9" fmla="*/ 144 h 442"/>
                <a:gd name="T10" fmla="*/ 30 w 293"/>
                <a:gd name="T11" fmla="*/ 238 h 442"/>
                <a:gd name="T12" fmla="*/ 35 w 293"/>
                <a:gd name="T13" fmla="*/ 363 h 442"/>
                <a:gd name="T14" fmla="*/ 40 w 293"/>
                <a:gd name="T15" fmla="*/ 323 h 442"/>
                <a:gd name="T16" fmla="*/ 44 w 293"/>
                <a:gd name="T17" fmla="*/ 169 h 442"/>
                <a:gd name="T18" fmla="*/ 49 w 293"/>
                <a:gd name="T19" fmla="*/ 75 h 442"/>
                <a:gd name="T20" fmla="*/ 54 w 293"/>
                <a:gd name="T21" fmla="*/ 159 h 442"/>
                <a:gd name="T22" fmla="*/ 59 w 293"/>
                <a:gd name="T23" fmla="*/ 308 h 442"/>
                <a:gd name="T24" fmla="*/ 64 w 293"/>
                <a:gd name="T25" fmla="*/ 318 h 442"/>
                <a:gd name="T26" fmla="*/ 69 w 293"/>
                <a:gd name="T27" fmla="*/ 293 h 442"/>
                <a:gd name="T28" fmla="*/ 74 w 293"/>
                <a:gd name="T29" fmla="*/ 313 h 442"/>
                <a:gd name="T30" fmla="*/ 79 w 293"/>
                <a:gd name="T31" fmla="*/ 373 h 442"/>
                <a:gd name="T32" fmla="*/ 84 w 293"/>
                <a:gd name="T33" fmla="*/ 333 h 442"/>
                <a:gd name="T34" fmla="*/ 89 w 293"/>
                <a:gd name="T35" fmla="*/ 194 h 442"/>
                <a:gd name="T36" fmla="*/ 94 w 293"/>
                <a:gd name="T37" fmla="*/ 134 h 442"/>
                <a:gd name="T38" fmla="*/ 99 w 293"/>
                <a:gd name="T39" fmla="*/ 199 h 442"/>
                <a:gd name="T40" fmla="*/ 104 w 293"/>
                <a:gd name="T41" fmla="*/ 283 h 442"/>
                <a:gd name="T42" fmla="*/ 109 w 293"/>
                <a:gd name="T43" fmla="*/ 253 h 442"/>
                <a:gd name="T44" fmla="*/ 114 w 293"/>
                <a:gd name="T45" fmla="*/ 124 h 442"/>
                <a:gd name="T46" fmla="*/ 119 w 293"/>
                <a:gd name="T47" fmla="*/ 45 h 442"/>
                <a:gd name="T48" fmla="*/ 124 w 293"/>
                <a:gd name="T49" fmla="*/ 5 h 442"/>
                <a:gd name="T50" fmla="*/ 129 w 293"/>
                <a:gd name="T51" fmla="*/ 10 h 442"/>
                <a:gd name="T52" fmla="*/ 134 w 293"/>
                <a:gd name="T53" fmla="*/ 80 h 442"/>
                <a:gd name="T54" fmla="*/ 139 w 293"/>
                <a:gd name="T55" fmla="*/ 263 h 442"/>
                <a:gd name="T56" fmla="*/ 144 w 293"/>
                <a:gd name="T57" fmla="*/ 387 h 442"/>
                <a:gd name="T58" fmla="*/ 154 w 293"/>
                <a:gd name="T59" fmla="*/ 432 h 442"/>
                <a:gd name="T60" fmla="*/ 164 w 293"/>
                <a:gd name="T61" fmla="*/ 442 h 442"/>
                <a:gd name="T62" fmla="*/ 174 w 293"/>
                <a:gd name="T63" fmla="*/ 442 h 442"/>
                <a:gd name="T64" fmla="*/ 184 w 293"/>
                <a:gd name="T65" fmla="*/ 442 h 442"/>
                <a:gd name="T66" fmla="*/ 193 w 293"/>
                <a:gd name="T67" fmla="*/ 432 h 442"/>
                <a:gd name="T68" fmla="*/ 203 w 293"/>
                <a:gd name="T69" fmla="*/ 432 h 442"/>
                <a:gd name="T70" fmla="*/ 213 w 293"/>
                <a:gd name="T71" fmla="*/ 437 h 442"/>
                <a:gd name="T72" fmla="*/ 223 w 293"/>
                <a:gd name="T73" fmla="*/ 442 h 442"/>
                <a:gd name="T74" fmla="*/ 233 w 293"/>
                <a:gd name="T75" fmla="*/ 442 h 442"/>
                <a:gd name="T76" fmla="*/ 243 w 293"/>
                <a:gd name="T77" fmla="*/ 442 h 442"/>
                <a:gd name="T78" fmla="*/ 253 w 293"/>
                <a:gd name="T79" fmla="*/ 442 h 442"/>
                <a:gd name="T80" fmla="*/ 263 w 293"/>
                <a:gd name="T81" fmla="*/ 442 h 442"/>
                <a:gd name="T82" fmla="*/ 273 w 293"/>
                <a:gd name="T83" fmla="*/ 442 h 442"/>
                <a:gd name="T84" fmla="*/ 283 w 293"/>
                <a:gd name="T85" fmla="*/ 442 h 442"/>
                <a:gd name="T86" fmla="*/ 293 w 293"/>
                <a:gd name="T8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442">
                  <a:moveTo>
                    <a:pt x="0" y="417"/>
                  </a:moveTo>
                  <a:lnTo>
                    <a:pt x="0" y="412"/>
                  </a:lnTo>
                  <a:lnTo>
                    <a:pt x="5" y="407"/>
                  </a:lnTo>
                  <a:lnTo>
                    <a:pt x="10" y="387"/>
                  </a:lnTo>
                  <a:lnTo>
                    <a:pt x="10" y="358"/>
                  </a:lnTo>
                  <a:lnTo>
                    <a:pt x="15" y="308"/>
                  </a:lnTo>
                  <a:lnTo>
                    <a:pt x="15" y="248"/>
                  </a:lnTo>
                  <a:lnTo>
                    <a:pt x="20" y="179"/>
                  </a:lnTo>
                  <a:lnTo>
                    <a:pt x="20" y="149"/>
                  </a:lnTo>
                  <a:lnTo>
                    <a:pt x="25" y="144"/>
                  </a:lnTo>
                  <a:lnTo>
                    <a:pt x="25" y="174"/>
                  </a:lnTo>
                  <a:lnTo>
                    <a:pt x="30" y="238"/>
                  </a:lnTo>
                  <a:lnTo>
                    <a:pt x="30" y="308"/>
                  </a:lnTo>
                  <a:lnTo>
                    <a:pt x="35" y="363"/>
                  </a:lnTo>
                  <a:lnTo>
                    <a:pt x="35" y="358"/>
                  </a:lnTo>
                  <a:lnTo>
                    <a:pt x="40" y="323"/>
                  </a:lnTo>
                  <a:lnTo>
                    <a:pt x="40" y="258"/>
                  </a:lnTo>
                  <a:lnTo>
                    <a:pt x="44" y="169"/>
                  </a:lnTo>
                  <a:lnTo>
                    <a:pt x="44" y="80"/>
                  </a:lnTo>
                  <a:lnTo>
                    <a:pt x="49" y="75"/>
                  </a:lnTo>
                  <a:lnTo>
                    <a:pt x="49" y="99"/>
                  </a:lnTo>
                  <a:lnTo>
                    <a:pt x="54" y="159"/>
                  </a:lnTo>
                  <a:lnTo>
                    <a:pt x="54" y="233"/>
                  </a:lnTo>
                  <a:lnTo>
                    <a:pt x="59" y="308"/>
                  </a:lnTo>
                  <a:lnTo>
                    <a:pt x="59" y="323"/>
                  </a:lnTo>
                  <a:lnTo>
                    <a:pt x="64" y="318"/>
                  </a:lnTo>
                  <a:lnTo>
                    <a:pt x="69" y="298"/>
                  </a:lnTo>
                  <a:lnTo>
                    <a:pt x="69" y="293"/>
                  </a:lnTo>
                  <a:lnTo>
                    <a:pt x="74" y="288"/>
                  </a:lnTo>
                  <a:lnTo>
                    <a:pt x="74" y="313"/>
                  </a:lnTo>
                  <a:lnTo>
                    <a:pt x="79" y="348"/>
                  </a:lnTo>
                  <a:lnTo>
                    <a:pt x="79" y="373"/>
                  </a:lnTo>
                  <a:lnTo>
                    <a:pt x="84" y="363"/>
                  </a:lnTo>
                  <a:lnTo>
                    <a:pt x="84" y="333"/>
                  </a:lnTo>
                  <a:lnTo>
                    <a:pt x="89" y="273"/>
                  </a:lnTo>
                  <a:lnTo>
                    <a:pt x="89" y="194"/>
                  </a:lnTo>
                  <a:lnTo>
                    <a:pt x="94" y="149"/>
                  </a:lnTo>
                  <a:lnTo>
                    <a:pt x="94" y="134"/>
                  </a:lnTo>
                  <a:lnTo>
                    <a:pt x="99" y="149"/>
                  </a:lnTo>
                  <a:lnTo>
                    <a:pt x="99" y="199"/>
                  </a:lnTo>
                  <a:lnTo>
                    <a:pt x="104" y="258"/>
                  </a:lnTo>
                  <a:lnTo>
                    <a:pt x="104" y="283"/>
                  </a:lnTo>
                  <a:lnTo>
                    <a:pt x="109" y="283"/>
                  </a:lnTo>
                  <a:lnTo>
                    <a:pt x="109" y="253"/>
                  </a:lnTo>
                  <a:lnTo>
                    <a:pt x="114" y="184"/>
                  </a:lnTo>
                  <a:lnTo>
                    <a:pt x="114" y="124"/>
                  </a:lnTo>
                  <a:lnTo>
                    <a:pt x="119" y="75"/>
                  </a:lnTo>
                  <a:lnTo>
                    <a:pt x="119" y="45"/>
                  </a:lnTo>
                  <a:lnTo>
                    <a:pt x="124" y="25"/>
                  </a:lnTo>
                  <a:lnTo>
                    <a:pt x="124" y="5"/>
                  </a:lnTo>
                  <a:lnTo>
                    <a:pt x="129" y="0"/>
                  </a:lnTo>
                  <a:lnTo>
                    <a:pt x="129" y="10"/>
                  </a:lnTo>
                  <a:lnTo>
                    <a:pt x="134" y="35"/>
                  </a:lnTo>
                  <a:lnTo>
                    <a:pt x="134" y="80"/>
                  </a:lnTo>
                  <a:lnTo>
                    <a:pt x="139" y="179"/>
                  </a:lnTo>
                  <a:lnTo>
                    <a:pt x="139" y="263"/>
                  </a:lnTo>
                  <a:lnTo>
                    <a:pt x="144" y="333"/>
                  </a:lnTo>
                  <a:lnTo>
                    <a:pt x="144" y="387"/>
                  </a:lnTo>
                  <a:lnTo>
                    <a:pt x="154" y="427"/>
                  </a:lnTo>
                  <a:lnTo>
                    <a:pt x="154" y="432"/>
                  </a:lnTo>
                  <a:lnTo>
                    <a:pt x="159" y="437"/>
                  </a:lnTo>
                  <a:lnTo>
                    <a:pt x="164" y="442"/>
                  </a:lnTo>
                  <a:lnTo>
                    <a:pt x="169" y="442"/>
                  </a:lnTo>
                  <a:lnTo>
                    <a:pt x="174" y="442"/>
                  </a:lnTo>
                  <a:lnTo>
                    <a:pt x="179" y="442"/>
                  </a:lnTo>
                  <a:lnTo>
                    <a:pt x="184" y="442"/>
                  </a:lnTo>
                  <a:lnTo>
                    <a:pt x="188" y="437"/>
                  </a:lnTo>
                  <a:lnTo>
                    <a:pt x="193" y="432"/>
                  </a:lnTo>
                  <a:lnTo>
                    <a:pt x="198" y="432"/>
                  </a:lnTo>
                  <a:lnTo>
                    <a:pt x="203" y="432"/>
                  </a:lnTo>
                  <a:lnTo>
                    <a:pt x="208" y="437"/>
                  </a:lnTo>
                  <a:lnTo>
                    <a:pt x="213" y="437"/>
                  </a:lnTo>
                  <a:lnTo>
                    <a:pt x="218" y="442"/>
                  </a:lnTo>
                  <a:lnTo>
                    <a:pt x="223" y="442"/>
                  </a:lnTo>
                  <a:lnTo>
                    <a:pt x="228" y="442"/>
                  </a:lnTo>
                  <a:lnTo>
                    <a:pt x="233" y="442"/>
                  </a:lnTo>
                  <a:lnTo>
                    <a:pt x="238" y="442"/>
                  </a:lnTo>
                  <a:lnTo>
                    <a:pt x="243" y="442"/>
                  </a:lnTo>
                  <a:lnTo>
                    <a:pt x="248" y="442"/>
                  </a:lnTo>
                  <a:lnTo>
                    <a:pt x="253" y="442"/>
                  </a:lnTo>
                  <a:lnTo>
                    <a:pt x="258" y="442"/>
                  </a:lnTo>
                  <a:lnTo>
                    <a:pt x="263" y="442"/>
                  </a:lnTo>
                  <a:lnTo>
                    <a:pt x="268" y="442"/>
                  </a:lnTo>
                  <a:lnTo>
                    <a:pt x="273" y="442"/>
                  </a:lnTo>
                  <a:lnTo>
                    <a:pt x="278" y="442"/>
                  </a:lnTo>
                  <a:lnTo>
                    <a:pt x="283" y="442"/>
                  </a:lnTo>
                  <a:lnTo>
                    <a:pt x="288" y="442"/>
                  </a:lnTo>
                  <a:lnTo>
                    <a:pt x="293" y="442"/>
                  </a:lnTo>
                </a:path>
              </a:pathLst>
            </a:custGeom>
            <a:noFill/>
            <a:ln w="25400" cap="flat">
              <a:solidFill>
                <a:srgbClr val="FF7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8028218" y="4174671"/>
              <a:ext cx="684290" cy="853292"/>
            </a:xfrm>
            <a:custGeom>
              <a:avLst/>
              <a:gdLst>
                <a:gd name="T0" fmla="*/ 5 w 447"/>
                <a:gd name="T1" fmla="*/ 1718 h 1728"/>
                <a:gd name="T2" fmla="*/ 15 w 447"/>
                <a:gd name="T3" fmla="*/ 1713 h 1728"/>
                <a:gd name="T4" fmla="*/ 25 w 447"/>
                <a:gd name="T5" fmla="*/ 1718 h 1728"/>
                <a:gd name="T6" fmla="*/ 34 w 447"/>
                <a:gd name="T7" fmla="*/ 1723 h 1728"/>
                <a:gd name="T8" fmla="*/ 44 w 447"/>
                <a:gd name="T9" fmla="*/ 1728 h 1728"/>
                <a:gd name="T10" fmla="*/ 54 w 447"/>
                <a:gd name="T11" fmla="*/ 1728 h 1728"/>
                <a:gd name="T12" fmla="*/ 64 w 447"/>
                <a:gd name="T13" fmla="*/ 1723 h 1728"/>
                <a:gd name="T14" fmla="*/ 69 w 447"/>
                <a:gd name="T15" fmla="*/ 1713 h 1728"/>
                <a:gd name="T16" fmla="*/ 74 w 447"/>
                <a:gd name="T17" fmla="*/ 1703 h 1728"/>
                <a:gd name="T18" fmla="*/ 84 w 447"/>
                <a:gd name="T19" fmla="*/ 1708 h 1728"/>
                <a:gd name="T20" fmla="*/ 94 w 447"/>
                <a:gd name="T21" fmla="*/ 1708 h 1728"/>
                <a:gd name="T22" fmla="*/ 104 w 447"/>
                <a:gd name="T23" fmla="*/ 1713 h 1728"/>
                <a:gd name="T24" fmla="*/ 114 w 447"/>
                <a:gd name="T25" fmla="*/ 1718 h 1728"/>
                <a:gd name="T26" fmla="*/ 124 w 447"/>
                <a:gd name="T27" fmla="*/ 1723 h 1728"/>
                <a:gd name="T28" fmla="*/ 134 w 447"/>
                <a:gd name="T29" fmla="*/ 1723 h 1728"/>
                <a:gd name="T30" fmla="*/ 144 w 447"/>
                <a:gd name="T31" fmla="*/ 1723 h 1728"/>
                <a:gd name="T32" fmla="*/ 154 w 447"/>
                <a:gd name="T33" fmla="*/ 1723 h 1728"/>
                <a:gd name="T34" fmla="*/ 164 w 447"/>
                <a:gd name="T35" fmla="*/ 1723 h 1728"/>
                <a:gd name="T36" fmla="*/ 174 w 447"/>
                <a:gd name="T37" fmla="*/ 1723 h 1728"/>
                <a:gd name="T38" fmla="*/ 188 w 447"/>
                <a:gd name="T39" fmla="*/ 1713 h 1728"/>
                <a:gd name="T40" fmla="*/ 188 w 447"/>
                <a:gd name="T41" fmla="*/ 1713 h 1728"/>
                <a:gd name="T42" fmla="*/ 198 w 447"/>
                <a:gd name="T43" fmla="*/ 1718 h 1728"/>
                <a:gd name="T44" fmla="*/ 208 w 447"/>
                <a:gd name="T45" fmla="*/ 1723 h 1728"/>
                <a:gd name="T46" fmla="*/ 218 w 447"/>
                <a:gd name="T47" fmla="*/ 1723 h 1728"/>
                <a:gd name="T48" fmla="*/ 228 w 447"/>
                <a:gd name="T49" fmla="*/ 1723 h 1728"/>
                <a:gd name="T50" fmla="*/ 238 w 447"/>
                <a:gd name="T51" fmla="*/ 1723 h 1728"/>
                <a:gd name="T52" fmla="*/ 248 w 447"/>
                <a:gd name="T53" fmla="*/ 1723 h 1728"/>
                <a:gd name="T54" fmla="*/ 263 w 447"/>
                <a:gd name="T55" fmla="*/ 1708 h 1728"/>
                <a:gd name="T56" fmla="*/ 263 w 447"/>
                <a:gd name="T57" fmla="*/ 1708 h 1728"/>
                <a:gd name="T58" fmla="*/ 273 w 447"/>
                <a:gd name="T59" fmla="*/ 1713 h 1728"/>
                <a:gd name="T60" fmla="*/ 283 w 447"/>
                <a:gd name="T61" fmla="*/ 1718 h 1728"/>
                <a:gd name="T62" fmla="*/ 293 w 447"/>
                <a:gd name="T63" fmla="*/ 1723 h 1728"/>
                <a:gd name="T64" fmla="*/ 303 w 447"/>
                <a:gd name="T65" fmla="*/ 1728 h 1728"/>
                <a:gd name="T66" fmla="*/ 308 w 447"/>
                <a:gd name="T67" fmla="*/ 1718 h 1728"/>
                <a:gd name="T68" fmla="*/ 317 w 447"/>
                <a:gd name="T69" fmla="*/ 1703 h 1728"/>
                <a:gd name="T70" fmla="*/ 327 w 447"/>
                <a:gd name="T71" fmla="*/ 1708 h 1728"/>
                <a:gd name="T72" fmla="*/ 337 w 447"/>
                <a:gd name="T73" fmla="*/ 1713 h 1728"/>
                <a:gd name="T74" fmla="*/ 342 w 447"/>
                <a:gd name="T75" fmla="*/ 1505 h 1728"/>
                <a:gd name="T76" fmla="*/ 347 w 447"/>
                <a:gd name="T77" fmla="*/ 1023 h 1728"/>
                <a:gd name="T78" fmla="*/ 352 w 447"/>
                <a:gd name="T79" fmla="*/ 402 h 1728"/>
                <a:gd name="T80" fmla="*/ 357 w 447"/>
                <a:gd name="T81" fmla="*/ 65 h 1728"/>
                <a:gd name="T82" fmla="*/ 362 w 447"/>
                <a:gd name="T83" fmla="*/ 10 h 1728"/>
                <a:gd name="T84" fmla="*/ 367 w 447"/>
                <a:gd name="T85" fmla="*/ 20 h 1728"/>
                <a:gd name="T86" fmla="*/ 372 w 447"/>
                <a:gd name="T87" fmla="*/ 35 h 1728"/>
                <a:gd name="T88" fmla="*/ 377 w 447"/>
                <a:gd name="T89" fmla="*/ 45 h 1728"/>
                <a:gd name="T90" fmla="*/ 382 w 447"/>
                <a:gd name="T91" fmla="*/ 55 h 1728"/>
                <a:gd name="T92" fmla="*/ 387 w 447"/>
                <a:gd name="T93" fmla="*/ 65 h 1728"/>
                <a:gd name="T94" fmla="*/ 397 w 447"/>
                <a:gd name="T95" fmla="*/ 70 h 1728"/>
                <a:gd name="T96" fmla="*/ 402 w 447"/>
                <a:gd name="T97" fmla="*/ 55 h 1728"/>
                <a:gd name="T98" fmla="*/ 407 w 447"/>
                <a:gd name="T99" fmla="*/ 35 h 1728"/>
                <a:gd name="T100" fmla="*/ 412 w 447"/>
                <a:gd name="T101" fmla="*/ 25 h 1728"/>
                <a:gd name="T102" fmla="*/ 422 w 447"/>
                <a:gd name="T103" fmla="*/ 35 h 1728"/>
                <a:gd name="T104" fmla="*/ 427 w 447"/>
                <a:gd name="T105" fmla="*/ 45 h 1728"/>
                <a:gd name="T106" fmla="*/ 437 w 447"/>
                <a:gd name="T107" fmla="*/ 60 h 1728"/>
                <a:gd name="T108" fmla="*/ 437 w 447"/>
                <a:gd name="T109" fmla="*/ 55 h 1728"/>
                <a:gd name="T110" fmla="*/ 442 w 447"/>
                <a:gd name="T111" fmla="*/ 45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1728">
                  <a:moveTo>
                    <a:pt x="0" y="1723"/>
                  </a:moveTo>
                  <a:lnTo>
                    <a:pt x="5" y="1718"/>
                  </a:lnTo>
                  <a:lnTo>
                    <a:pt x="10" y="1713"/>
                  </a:lnTo>
                  <a:lnTo>
                    <a:pt x="15" y="1713"/>
                  </a:lnTo>
                  <a:lnTo>
                    <a:pt x="20" y="1713"/>
                  </a:lnTo>
                  <a:lnTo>
                    <a:pt x="25" y="1718"/>
                  </a:lnTo>
                  <a:lnTo>
                    <a:pt x="30" y="1718"/>
                  </a:lnTo>
                  <a:lnTo>
                    <a:pt x="34" y="1723"/>
                  </a:lnTo>
                  <a:lnTo>
                    <a:pt x="39" y="1723"/>
                  </a:lnTo>
                  <a:lnTo>
                    <a:pt x="44" y="1728"/>
                  </a:lnTo>
                  <a:lnTo>
                    <a:pt x="49" y="1728"/>
                  </a:lnTo>
                  <a:lnTo>
                    <a:pt x="54" y="1728"/>
                  </a:lnTo>
                  <a:lnTo>
                    <a:pt x="59" y="1728"/>
                  </a:lnTo>
                  <a:lnTo>
                    <a:pt x="64" y="1723"/>
                  </a:lnTo>
                  <a:lnTo>
                    <a:pt x="69" y="1718"/>
                  </a:lnTo>
                  <a:lnTo>
                    <a:pt x="69" y="1713"/>
                  </a:lnTo>
                  <a:lnTo>
                    <a:pt x="79" y="1703"/>
                  </a:lnTo>
                  <a:lnTo>
                    <a:pt x="74" y="1703"/>
                  </a:lnTo>
                  <a:lnTo>
                    <a:pt x="79" y="1703"/>
                  </a:lnTo>
                  <a:lnTo>
                    <a:pt x="84" y="1708"/>
                  </a:lnTo>
                  <a:lnTo>
                    <a:pt x="89" y="1708"/>
                  </a:lnTo>
                  <a:lnTo>
                    <a:pt x="94" y="1708"/>
                  </a:lnTo>
                  <a:lnTo>
                    <a:pt x="99" y="1713"/>
                  </a:lnTo>
                  <a:lnTo>
                    <a:pt x="104" y="1713"/>
                  </a:lnTo>
                  <a:lnTo>
                    <a:pt x="109" y="1713"/>
                  </a:lnTo>
                  <a:lnTo>
                    <a:pt x="114" y="1718"/>
                  </a:lnTo>
                  <a:lnTo>
                    <a:pt x="119" y="1723"/>
                  </a:lnTo>
                  <a:lnTo>
                    <a:pt x="124" y="1723"/>
                  </a:lnTo>
                  <a:lnTo>
                    <a:pt x="129" y="1723"/>
                  </a:lnTo>
                  <a:lnTo>
                    <a:pt x="134" y="1723"/>
                  </a:lnTo>
                  <a:lnTo>
                    <a:pt x="139" y="1723"/>
                  </a:lnTo>
                  <a:lnTo>
                    <a:pt x="144" y="1723"/>
                  </a:lnTo>
                  <a:lnTo>
                    <a:pt x="149" y="1723"/>
                  </a:lnTo>
                  <a:lnTo>
                    <a:pt x="154" y="1723"/>
                  </a:lnTo>
                  <a:lnTo>
                    <a:pt x="159" y="1723"/>
                  </a:lnTo>
                  <a:lnTo>
                    <a:pt x="164" y="1723"/>
                  </a:lnTo>
                  <a:lnTo>
                    <a:pt x="169" y="1723"/>
                  </a:lnTo>
                  <a:lnTo>
                    <a:pt x="174" y="1723"/>
                  </a:lnTo>
                  <a:lnTo>
                    <a:pt x="178" y="1723"/>
                  </a:lnTo>
                  <a:lnTo>
                    <a:pt x="188" y="1713"/>
                  </a:lnTo>
                  <a:lnTo>
                    <a:pt x="183" y="1713"/>
                  </a:lnTo>
                  <a:lnTo>
                    <a:pt x="188" y="1713"/>
                  </a:lnTo>
                  <a:lnTo>
                    <a:pt x="193" y="1713"/>
                  </a:lnTo>
                  <a:lnTo>
                    <a:pt x="198" y="1718"/>
                  </a:lnTo>
                  <a:lnTo>
                    <a:pt x="203" y="1718"/>
                  </a:lnTo>
                  <a:lnTo>
                    <a:pt x="208" y="1723"/>
                  </a:lnTo>
                  <a:lnTo>
                    <a:pt x="213" y="1723"/>
                  </a:lnTo>
                  <a:lnTo>
                    <a:pt x="218" y="1723"/>
                  </a:lnTo>
                  <a:lnTo>
                    <a:pt x="223" y="1723"/>
                  </a:lnTo>
                  <a:lnTo>
                    <a:pt x="228" y="1723"/>
                  </a:lnTo>
                  <a:lnTo>
                    <a:pt x="233" y="1723"/>
                  </a:lnTo>
                  <a:lnTo>
                    <a:pt x="238" y="1723"/>
                  </a:lnTo>
                  <a:lnTo>
                    <a:pt x="243" y="1723"/>
                  </a:lnTo>
                  <a:lnTo>
                    <a:pt x="248" y="1723"/>
                  </a:lnTo>
                  <a:lnTo>
                    <a:pt x="253" y="1718"/>
                  </a:lnTo>
                  <a:lnTo>
                    <a:pt x="263" y="1708"/>
                  </a:lnTo>
                  <a:lnTo>
                    <a:pt x="258" y="1708"/>
                  </a:lnTo>
                  <a:lnTo>
                    <a:pt x="263" y="1708"/>
                  </a:lnTo>
                  <a:lnTo>
                    <a:pt x="268" y="1708"/>
                  </a:lnTo>
                  <a:lnTo>
                    <a:pt x="273" y="1713"/>
                  </a:lnTo>
                  <a:lnTo>
                    <a:pt x="278" y="1718"/>
                  </a:lnTo>
                  <a:lnTo>
                    <a:pt x="283" y="1718"/>
                  </a:lnTo>
                  <a:lnTo>
                    <a:pt x="288" y="1718"/>
                  </a:lnTo>
                  <a:lnTo>
                    <a:pt x="293" y="1723"/>
                  </a:lnTo>
                  <a:lnTo>
                    <a:pt x="298" y="1728"/>
                  </a:lnTo>
                  <a:lnTo>
                    <a:pt x="303" y="1728"/>
                  </a:lnTo>
                  <a:lnTo>
                    <a:pt x="308" y="1723"/>
                  </a:lnTo>
                  <a:lnTo>
                    <a:pt x="308" y="1718"/>
                  </a:lnTo>
                  <a:lnTo>
                    <a:pt x="317" y="1708"/>
                  </a:lnTo>
                  <a:lnTo>
                    <a:pt x="317" y="1703"/>
                  </a:lnTo>
                  <a:lnTo>
                    <a:pt x="322" y="1708"/>
                  </a:lnTo>
                  <a:lnTo>
                    <a:pt x="327" y="1708"/>
                  </a:lnTo>
                  <a:lnTo>
                    <a:pt x="332" y="1713"/>
                  </a:lnTo>
                  <a:lnTo>
                    <a:pt x="337" y="1713"/>
                  </a:lnTo>
                  <a:lnTo>
                    <a:pt x="342" y="1644"/>
                  </a:lnTo>
                  <a:lnTo>
                    <a:pt x="342" y="1505"/>
                  </a:lnTo>
                  <a:lnTo>
                    <a:pt x="347" y="1296"/>
                  </a:lnTo>
                  <a:lnTo>
                    <a:pt x="347" y="1023"/>
                  </a:lnTo>
                  <a:lnTo>
                    <a:pt x="352" y="675"/>
                  </a:lnTo>
                  <a:lnTo>
                    <a:pt x="352" y="402"/>
                  </a:lnTo>
                  <a:lnTo>
                    <a:pt x="357" y="199"/>
                  </a:lnTo>
                  <a:lnTo>
                    <a:pt x="357" y="65"/>
                  </a:lnTo>
                  <a:lnTo>
                    <a:pt x="362" y="0"/>
                  </a:lnTo>
                  <a:lnTo>
                    <a:pt x="362" y="10"/>
                  </a:lnTo>
                  <a:lnTo>
                    <a:pt x="367" y="15"/>
                  </a:lnTo>
                  <a:lnTo>
                    <a:pt x="367" y="20"/>
                  </a:lnTo>
                  <a:lnTo>
                    <a:pt x="372" y="30"/>
                  </a:lnTo>
                  <a:lnTo>
                    <a:pt x="372" y="35"/>
                  </a:lnTo>
                  <a:lnTo>
                    <a:pt x="377" y="40"/>
                  </a:lnTo>
                  <a:lnTo>
                    <a:pt x="377" y="45"/>
                  </a:lnTo>
                  <a:lnTo>
                    <a:pt x="382" y="50"/>
                  </a:lnTo>
                  <a:lnTo>
                    <a:pt x="382" y="55"/>
                  </a:lnTo>
                  <a:lnTo>
                    <a:pt x="387" y="60"/>
                  </a:lnTo>
                  <a:lnTo>
                    <a:pt x="387" y="65"/>
                  </a:lnTo>
                  <a:lnTo>
                    <a:pt x="392" y="75"/>
                  </a:lnTo>
                  <a:lnTo>
                    <a:pt x="397" y="70"/>
                  </a:lnTo>
                  <a:lnTo>
                    <a:pt x="397" y="65"/>
                  </a:lnTo>
                  <a:lnTo>
                    <a:pt x="402" y="55"/>
                  </a:lnTo>
                  <a:lnTo>
                    <a:pt x="402" y="45"/>
                  </a:lnTo>
                  <a:lnTo>
                    <a:pt x="407" y="35"/>
                  </a:lnTo>
                  <a:lnTo>
                    <a:pt x="407" y="25"/>
                  </a:lnTo>
                  <a:lnTo>
                    <a:pt x="412" y="25"/>
                  </a:lnTo>
                  <a:lnTo>
                    <a:pt x="417" y="30"/>
                  </a:lnTo>
                  <a:lnTo>
                    <a:pt x="422" y="35"/>
                  </a:lnTo>
                  <a:lnTo>
                    <a:pt x="422" y="40"/>
                  </a:lnTo>
                  <a:lnTo>
                    <a:pt x="427" y="45"/>
                  </a:lnTo>
                  <a:lnTo>
                    <a:pt x="427" y="50"/>
                  </a:lnTo>
                  <a:lnTo>
                    <a:pt x="437" y="60"/>
                  </a:lnTo>
                  <a:lnTo>
                    <a:pt x="432" y="60"/>
                  </a:lnTo>
                  <a:lnTo>
                    <a:pt x="437" y="55"/>
                  </a:lnTo>
                  <a:lnTo>
                    <a:pt x="447" y="45"/>
                  </a:lnTo>
                  <a:lnTo>
                    <a:pt x="442" y="45"/>
                  </a:lnTo>
                </a:path>
              </a:pathLst>
            </a:custGeom>
            <a:noFill/>
            <a:ln w="34925" cap="flat">
              <a:solidFill>
                <a:srgbClr val="009900"/>
              </a:solidFill>
              <a:prstDash val="solid"/>
              <a:round/>
              <a:headEnd/>
              <a:tailEnd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TextBox 5126"/>
            <p:cNvSpPr txBox="1"/>
            <p:nvPr/>
          </p:nvSpPr>
          <p:spPr>
            <a:xfrm>
              <a:off x="6778036" y="4217401"/>
              <a:ext cx="1737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maxlag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20 minutes</a:t>
              </a: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6921155" y="5103229"/>
              <a:ext cx="11153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Helvetica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7410755" y="5103229"/>
              <a:ext cx="2845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8593406" y="5103229"/>
              <a:ext cx="23820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>
                  <a:solidFill>
                    <a:srgbClr val="000000"/>
                  </a:solidFill>
                  <a:latin typeface="Helvetica" charset="0"/>
                </a:rPr>
                <a:t>18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>
              <a:off x="6917051" y="5093411"/>
              <a:ext cx="6400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05"/>
            <p:cNvSpPr>
              <a:spLocks noChangeShapeType="1"/>
            </p:cNvSpPr>
            <p:nvPr/>
          </p:nvSpPr>
          <p:spPr bwMode="auto">
            <a:xfrm>
              <a:off x="8046060" y="5093411"/>
              <a:ext cx="6400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8015113" y="5103229"/>
              <a:ext cx="11153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Helvetica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5" name="Line 79"/>
            <p:cNvSpPr>
              <a:spLocks noChangeShapeType="1"/>
            </p:cNvSpPr>
            <p:nvPr/>
          </p:nvSpPr>
          <p:spPr bwMode="auto">
            <a:xfrm>
              <a:off x="462841" y="5144343"/>
              <a:ext cx="61018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Line 82"/>
            <p:cNvSpPr>
              <a:spLocks noChangeShapeType="1"/>
            </p:cNvSpPr>
            <p:nvPr/>
          </p:nvSpPr>
          <p:spPr bwMode="auto">
            <a:xfrm>
              <a:off x="462841" y="5144343"/>
              <a:ext cx="61018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Line 84"/>
            <p:cNvSpPr>
              <a:spLocks noChangeShapeType="1"/>
            </p:cNvSpPr>
            <p:nvPr/>
          </p:nvSpPr>
          <p:spPr bwMode="auto">
            <a:xfrm flipV="1">
              <a:off x="462841" y="5077404"/>
              <a:ext cx="0" cy="669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Rectangle 86"/>
            <p:cNvSpPr>
              <a:spLocks noChangeArrowheads="1"/>
            </p:cNvSpPr>
            <p:nvPr/>
          </p:nvSpPr>
          <p:spPr bwMode="auto">
            <a:xfrm>
              <a:off x="292891" y="5174094"/>
              <a:ext cx="3526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Helvetica" charset="0"/>
                </a:rPr>
                <a:t>15500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3" name="Line 87"/>
            <p:cNvSpPr>
              <a:spLocks noChangeShapeType="1"/>
            </p:cNvSpPr>
            <p:nvPr/>
          </p:nvSpPr>
          <p:spPr bwMode="auto">
            <a:xfrm flipV="1">
              <a:off x="2494805" y="5077404"/>
              <a:ext cx="0" cy="669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Rectangle 89"/>
            <p:cNvSpPr>
              <a:spLocks noChangeArrowheads="1"/>
            </p:cNvSpPr>
            <p:nvPr/>
          </p:nvSpPr>
          <p:spPr bwMode="auto">
            <a:xfrm>
              <a:off x="2320460" y="5174094"/>
              <a:ext cx="3526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16000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6" name="Line 90"/>
            <p:cNvSpPr>
              <a:spLocks noChangeShapeType="1"/>
            </p:cNvSpPr>
            <p:nvPr/>
          </p:nvSpPr>
          <p:spPr bwMode="auto">
            <a:xfrm flipV="1">
              <a:off x="4526769" y="5077404"/>
              <a:ext cx="0" cy="669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Rectangle 92"/>
            <p:cNvSpPr>
              <a:spLocks noChangeArrowheads="1"/>
            </p:cNvSpPr>
            <p:nvPr/>
          </p:nvSpPr>
          <p:spPr bwMode="auto">
            <a:xfrm>
              <a:off x="4360775" y="5174094"/>
              <a:ext cx="3526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16500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9" name="Line 93"/>
            <p:cNvSpPr>
              <a:spLocks noChangeShapeType="1"/>
            </p:cNvSpPr>
            <p:nvPr/>
          </p:nvSpPr>
          <p:spPr bwMode="auto">
            <a:xfrm flipV="1">
              <a:off x="6564683" y="5077404"/>
              <a:ext cx="0" cy="669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Rectangle 95"/>
            <p:cNvSpPr>
              <a:spLocks noChangeArrowheads="1"/>
            </p:cNvSpPr>
            <p:nvPr/>
          </p:nvSpPr>
          <p:spPr bwMode="auto">
            <a:xfrm>
              <a:off x="6391826" y="5174094"/>
              <a:ext cx="3526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17000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4" name="Line 98"/>
            <p:cNvSpPr>
              <a:spLocks noChangeShapeType="1"/>
            </p:cNvSpPr>
            <p:nvPr/>
          </p:nvSpPr>
          <p:spPr bwMode="auto">
            <a:xfrm>
              <a:off x="462841" y="5144343"/>
              <a:ext cx="595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5" name="Line 99"/>
            <p:cNvSpPr>
              <a:spLocks noChangeShapeType="1"/>
            </p:cNvSpPr>
            <p:nvPr/>
          </p:nvSpPr>
          <p:spPr bwMode="auto">
            <a:xfrm flipH="1">
              <a:off x="6497745" y="5144343"/>
              <a:ext cx="669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Line 117"/>
            <p:cNvSpPr>
              <a:spLocks noChangeShapeType="1"/>
            </p:cNvSpPr>
            <p:nvPr/>
          </p:nvSpPr>
          <p:spPr bwMode="auto">
            <a:xfrm>
              <a:off x="462841" y="5144343"/>
              <a:ext cx="61018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6" name="Freeform 120"/>
            <p:cNvSpPr>
              <a:spLocks/>
            </p:cNvSpPr>
            <p:nvPr/>
          </p:nvSpPr>
          <p:spPr bwMode="auto">
            <a:xfrm>
              <a:off x="462841" y="4959890"/>
              <a:ext cx="731864" cy="162141"/>
            </a:xfrm>
            <a:custGeom>
              <a:avLst/>
              <a:gdLst>
                <a:gd name="T0" fmla="*/ 5 w 492"/>
                <a:gd name="T1" fmla="*/ 5 h 109"/>
                <a:gd name="T2" fmla="*/ 20 w 492"/>
                <a:gd name="T3" fmla="*/ 24 h 109"/>
                <a:gd name="T4" fmla="*/ 30 w 492"/>
                <a:gd name="T5" fmla="*/ 24 h 109"/>
                <a:gd name="T6" fmla="*/ 45 w 492"/>
                <a:gd name="T7" fmla="*/ 24 h 109"/>
                <a:gd name="T8" fmla="*/ 60 w 492"/>
                <a:gd name="T9" fmla="*/ 24 h 109"/>
                <a:gd name="T10" fmla="*/ 75 w 492"/>
                <a:gd name="T11" fmla="*/ 20 h 109"/>
                <a:gd name="T12" fmla="*/ 90 w 492"/>
                <a:gd name="T13" fmla="*/ 20 h 109"/>
                <a:gd name="T14" fmla="*/ 100 w 492"/>
                <a:gd name="T15" fmla="*/ 15 h 109"/>
                <a:gd name="T16" fmla="*/ 110 w 492"/>
                <a:gd name="T17" fmla="*/ 49 h 109"/>
                <a:gd name="T18" fmla="*/ 120 w 492"/>
                <a:gd name="T19" fmla="*/ 84 h 109"/>
                <a:gd name="T20" fmla="*/ 134 w 492"/>
                <a:gd name="T21" fmla="*/ 89 h 109"/>
                <a:gd name="T22" fmla="*/ 149 w 492"/>
                <a:gd name="T23" fmla="*/ 94 h 109"/>
                <a:gd name="T24" fmla="*/ 164 w 492"/>
                <a:gd name="T25" fmla="*/ 94 h 109"/>
                <a:gd name="T26" fmla="*/ 174 w 492"/>
                <a:gd name="T27" fmla="*/ 79 h 109"/>
                <a:gd name="T28" fmla="*/ 179 w 492"/>
                <a:gd name="T29" fmla="*/ 84 h 109"/>
                <a:gd name="T30" fmla="*/ 189 w 492"/>
                <a:gd name="T31" fmla="*/ 99 h 109"/>
                <a:gd name="T32" fmla="*/ 199 w 492"/>
                <a:gd name="T33" fmla="*/ 89 h 109"/>
                <a:gd name="T34" fmla="*/ 209 w 492"/>
                <a:gd name="T35" fmla="*/ 74 h 109"/>
                <a:gd name="T36" fmla="*/ 219 w 492"/>
                <a:gd name="T37" fmla="*/ 94 h 109"/>
                <a:gd name="T38" fmla="*/ 229 w 492"/>
                <a:gd name="T39" fmla="*/ 104 h 109"/>
                <a:gd name="T40" fmla="*/ 244 w 492"/>
                <a:gd name="T41" fmla="*/ 99 h 109"/>
                <a:gd name="T42" fmla="*/ 259 w 492"/>
                <a:gd name="T43" fmla="*/ 99 h 109"/>
                <a:gd name="T44" fmla="*/ 273 w 492"/>
                <a:gd name="T45" fmla="*/ 104 h 109"/>
                <a:gd name="T46" fmla="*/ 293 w 492"/>
                <a:gd name="T47" fmla="*/ 94 h 109"/>
                <a:gd name="T48" fmla="*/ 298 w 492"/>
                <a:gd name="T49" fmla="*/ 94 h 109"/>
                <a:gd name="T50" fmla="*/ 313 w 492"/>
                <a:gd name="T51" fmla="*/ 94 h 109"/>
                <a:gd name="T52" fmla="*/ 328 w 492"/>
                <a:gd name="T53" fmla="*/ 99 h 109"/>
                <a:gd name="T54" fmla="*/ 343 w 492"/>
                <a:gd name="T55" fmla="*/ 94 h 109"/>
                <a:gd name="T56" fmla="*/ 353 w 492"/>
                <a:gd name="T57" fmla="*/ 64 h 109"/>
                <a:gd name="T58" fmla="*/ 363 w 492"/>
                <a:gd name="T59" fmla="*/ 34 h 109"/>
                <a:gd name="T60" fmla="*/ 368 w 492"/>
                <a:gd name="T61" fmla="*/ 10 h 109"/>
                <a:gd name="T62" fmla="*/ 383 w 492"/>
                <a:gd name="T63" fmla="*/ 15 h 109"/>
                <a:gd name="T64" fmla="*/ 388 w 492"/>
                <a:gd name="T65" fmla="*/ 10 h 109"/>
                <a:gd name="T66" fmla="*/ 403 w 492"/>
                <a:gd name="T67" fmla="*/ 20 h 109"/>
                <a:gd name="T68" fmla="*/ 412 w 492"/>
                <a:gd name="T69" fmla="*/ 20 h 109"/>
                <a:gd name="T70" fmla="*/ 422 w 492"/>
                <a:gd name="T71" fmla="*/ 15 h 109"/>
                <a:gd name="T72" fmla="*/ 432 w 492"/>
                <a:gd name="T73" fmla="*/ 24 h 109"/>
                <a:gd name="T74" fmla="*/ 442 w 492"/>
                <a:gd name="T75" fmla="*/ 15 h 109"/>
                <a:gd name="T76" fmla="*/ 452 w 492"/>
                <a:gd name="T77" fmla="*/ 15 h 109"/>
                <a:gd name="T78" fmla="*/ 462 w 492"/>
                <a:gd name="T79" fmla="*/ 10 h 109"/>
                <a:gd name="T80" fmla="*/ 472 w 492"/>
                <a:gd name="T81" fmla="*/ 29 h 109"/>
                <a:gd name="T82" fmla="*/ 492 w 492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2" h="109">
                  <a:moveTo>
                    <a:pt x="5" y="5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10" y="15"/>
                  </a:lnTo>
                  <a:lnTo>
                    <a:pt x="15" y="20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5" y="24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0" y="24"/>
                  </a:lnTo>
                  <a:lnTo>
                    <a:pt x="45" y="24"/>
                  </a:lnTo>
                  <a:lnTo>
                    <a:pt x="50" y="24"/>
                  </a:lnTo>
                  <a:lnTo>
                    <a:pt x="55" y="24"/>
                  </a:lnTo>
                  <a:lnTo>
                    <a:pt x="60" y="24"/>
                  </a:lnTo>
                  <a:lnTo>
                    <a:pt x="65" y="20"/>
                  </a:lnTo>
                  <a:lnTo>
                    <a:pt x="70" y="20"/>
                  </a:lnTo>
                  <a:lnTo>
                    <a:pt x="75" y="20"/>
                  </a:lnTo>
                  <a:lnTo>
                    <a:pt x="80" y="20"/>
                  </a:lnTo>
                  <a:lnTo>
                    <a:pt x="85" y="20"/>
                  </a:lnTo>
                  <a:lnTo>
                    <a:pt x="90" y="20"/>
                  </a:lnTo>
                  <a:lnTo>
                    <a:pt x="100" y="10"/>
                  </a:lnTo>
                  <a:lnTo>
                    <a:pt x="95" y="10"/>
                  </a:lnTo>
                  <a:lnTo>
                    <a:pt x="100" y="15"/>
                  </a:lnTo>
                  <a:lnTo>
                    <a:pt x="105" y="20"/>
                  </a:lnTo>
                  <a:lnTo>
                    <a:pt x="110" y="29"/>
                  </a:lnTo>
                  <a:lnTo>
                    <a:pt x="110" y="49"/>
                  </a:lnTo>
                  <a:lnTo>
                    <a:pt x="115" y="64"/>
                  </a:lnTo>
                  <a:lnTo>
                    <a:pt x="115" y="74"/>
                  </a:lnTo>
                  <a:lnTo>
                    <a:pt x="120" y="84"/>
                  </a:lnTo>
                  <a:lnTo>
                    <a:pt x="124" y="84"/>
                  </a:lnTo>
                  <a:lnTo>
                    <a:pt x="129" y="89"/>
                  </a:lnTo>
                  <a:lnTo>
                    <a:pt x="134" y="89"/>
                  </a:lnTo>
                  <a:lnTo>
                    <a:pt x="139" y="94"/>
                  </a:lnTo>
                  <a:lnTo>
                    <a:pt x="144" y="94"/>
                  </a:lnTo>
                  <a:lnTo>
                    <a:pt x="149" y="94"/>
                  </a:lnTo>
                  <a:lnTo>
                    <a:pt x="154" y="94"/>
                  </a:lnTo>
                  <a:lnTo>
                    <a:pt x="159" y="99"/>
                  </a:lnTo>
                  <a:lnTo>
                    <a:pt x="164" y="94"/>
                  </a:lnTo>
                  <a:lnTo>
                    <a:pt x="169" y="89"/>
                  </a:lnTo>
                  <a:lnTo>
                    <a:pt x="169" y="84"/>
                  </a:lnTo>
                  <a:lnTo>
                    <a:pt x="174" y="79"/>
                  </a:lnTo>
                  <a:lnTo>
                    <a:pt x="174" y="74"/>
                  </a:lnTo>
                  <a:lnTo>
                    <a:pt x="179" y="79"/>
                  </a:lnTo>
                  <a:lnTo>
                    <a:pt x="179" y="84"/>
                  </a:lnTo>
                  <a:lnTo>
                    <a:pt x="184" y="89"/>
                  </a:lnTo>
                  <a:lnTo>
                    <a:pt x="184" y="94"/>
                  </a:lnTo>
                  <a:lnTo>
                    <a:pt x="189" y="99"/>
                  </a:lnTo>
                  <a:lnTo>
                    <a:pt x="194" y="99"/>
                  </a:lnTo>
                  <a:lnTo>
                    <a:pt x="199" y="94"/>
                  </a:lnTo>
                  <a:lnTo>
                    <a:pt x="199" y="89"/>
                  </a:lnTo>
                  <a:lnTo>
                    <a:pt x="204" y="84"/>
                  </a:lnTo>
                  <a:lnTo>
                    <a:pt x="204" y="79"/>
                  </a:lnTo>
                  <a:lnTo>
                    <a:pt x="209" y="74"/>
                  </a:lnTo>
                  <a:lnTo>
                    <a:pt x="209" y="79"/>
                  </a:lnTo>
                  <a:lnTo>
                    <a:pt x="214" y="84"/>
                  </a:lnTo>
                  <a:lnTo>
                    <a:pt x="219" y="94"/>
                  </a:lnTo>
                  <a:lnTo>
                    <a:pt x="219" y="99"/>
                  </a:lnTo>
                  <a:lnTo>
                    <a:pt x="224" y="104"/>
                  </a:lnTo>
                  <a:lnTo>
                    <a:pt x="229" y="104"/>
                  </a:lnTo>
                  <a:lnTo>
                    <a:pt x="234" y="104"/>
                  </a:lnTo>
                  <a:lnTo>
                    <a:pt x="239" y="99"/>
                  </a:lnTo>
                  <a:lnTo>
                    <a:pt x="244" y="99"/>
                  </a:lnTo>
                  <a:lnTo>
                    <a:pt x="249" y="99"/>
                  </a:lnTo>
                  <a:lnTo>
                    <a:pt x="254" y="99"/>
                  </a:lnTo>
                  <a:lnTo>
                    <a:pt x="259" y="99"/>
                  </a:lnTo>
                  <a:lnTo>
                    <a:pt x="264" y="99"/>
                  </a:lnTo>
                  <a:lnTo>
                    <a:pt x="268" y="104"/>
                  </a:lnTo>
                  <a:lnTo>
                    <a:pt x="273" y="104"/>
                  </a:lnTo>
                  <a:lnTo>
                    <a:pt x="278" y="109"/>
                  </a:lnTo>
                  <a:lnTo>
                    <a:pt x="283" y="104"/>
                  </a:lnTo>
                  <a:lnTo>
                    <a:pt x="293" y="94"/>
                  </a:lnTo>
                  <a:lnTo>
                    <a:pt x="288" y="94"/>
                  </a:lnTo>
                  <a:lnTo>
                    <a:pt x="293" y="94"/>
                  </a:lnTo>
                  <a:lnTo>
                    <a:pt x="298" y="94"/>
                  </a:lnTo>
                  <a:lnTo>
                    <a:pt x="303" y="94"/>
                  </a:lnTo>
                  <a:lnTo>
                    <a:pt x="308" y="94"/>
                  </a:lnTo>
                  <a:lnTo>
                    <a:pt x="313" y="94"/>
                  </a:lnTo>
                  <a:lnTo>
                    <a:pt x="318" y="99"/>
                  </a:lnTo>
                  <a:lnTo>
                    <a:pt x="323" y="99"/>
                  </a:lnTo>
                  <a:lnTo>
                    <a:pt x="328" y="99"/>
                  </a:lnTo>
                  <a:lnTo>
                    <a:pt x="333" y="99"/>
                  </a:lnTo>
                  <a:lnTo>
                    <a:pt x="338" y="99"/>
                  </a:lnTo>
                  <a:lnTo>
                    <a:pt x="343" y="94"/>
                  </a:lnTo>
                  <a:lnTo>
                    <a:pt x="343" y="84"/>
                  </a:lnTo>
                  <a:lnTo>
                    <a:pt x="348" y="74"/>
                  </a:lnTo>
                  <a:lnTo>
                    <a:pt x="353" y="64"/>
                  </a:lnTo>
                  <a:lnTo>
                    <a:pt x="353" y="49"/>
                  </a:lnTo>
                  <a:lnTo>
                    <a:pt x="358" y="39"/>
                  </a:lnTo>
                  <a:lnTo>
                    <a:pt x="363" y="34"/>
                  </a:lnTo>
                  <a:lnTo>
                    <a:pt x="363" y="24"/>
                  </a:lnTo>
                  <a:lnTo>
                    <a:pt x="368" y="15"/>
                  </a:lnTo>
                  <a:lnTo>
                    <a:pt x="368" y="10"/>
                  </a:lnTo>
                  <a:lnTo>
                    <a:pt x="373" y="0"/>
                  </a:lnTo>
                  <a:lnTo>
                    <a:pt x="378" y="5"/>
                  </a:lnTo>
                  <a:lnTo>
                    <a:pt x="383" y="15"/>
                  </a:lnTo>
                  <a:lnTo>
                    <a:pt x="383" y="20"/>
                  </a:lnTo>
                  <a:lnTo>
                    <a:pt x="388" y="15"/>
                  </a:lnTo>
                  <a:lnTo>
                    <a:pt x="388" y="10"/>
                  </a:lnTo>
                  <a:lnTo>
                    <a:pt x="393" y="5"/>
                  </a:lnTo>
                  <a:lnTo>
                    <a:pt x="398" y="10"/>
                  </a:lnTo>
                  <a:lnTo>
                    <a:pt x="403" y="20"/>
                  </a:lnTo>
                  <a:lnTo>
                    <a:pt x="408" y="29"/>
                  </a:lnTo>
                  <a:lnTo>
                    <a:pt x="408" y="24"/>
                  </a:lnTo>
                  <a:lnTo>
                    <a:pt x="412" y="20"/>
                  </a:lnTo>
                  <a:lnTo>
                    <a:pt x="412" y="15"/>
                  </a:lnTo>
                  <a:lnTo>
                    <a:pt x="417" y="10"/>
                  </a:lnTo>
                  <a:lnTo>
                    <a:pt x="422" y="15"/>
                  </a:lnTo>
                  <a:lnTo>
                    <a:pt x="422" y="24"/>
                  </a:lnTo>
                  <a:lnTo>
                    <a:pt x="427" y="29"/>
                  </a:lnTo>
                  <a:lnTo>
                    <a:pt x="432" y="24"/>
                  </a:lnTo>
                  <a:lnTo>
                    <a:pt x="432" y="15"/>
                  </a:lnTo>
                  <a:lnTo>
                    <a:pt x="437" y="10"/>
                  </a:lnTo>
                  <a:lnTo>
                    <a:pt x="442" y="15"/>
                  </a:lnTo>
                  <a:lnTo>
                    <a:pt x="447" y="24"/>
                  </a:lnTo>
                  <a:lnTo>
                    <a:pt x="452" y="20"/>
                  </a:lnTo>
                  <a:lnTo>
                    <a:pt x="452" y="15"/>
                  </a:lnTo>
                  <a:lnTo>
                    <a:pt x="457" y="10"/>
                  </a:lnTo>
                  <a:lnTo>
                    <a:pt x="462" y="5"/>
                  </a:lnTo>
                  <a:lnTo>
                    <a:pt x="462" y="10"/>
                  </a:lnTo>
                  <a:lnTo>
                    <a:pt x="467" y="15"/>
                  </a:lnTo>
                  <a:lnTo>
                    <a:pt x="467" y="24"/>
                  </a:lnTo>
                  <a:lnTo>
                    <a:pt x="472" y="29"/>
                  </a:lnTo>
                  <a:lnTo>
                    <a:pt x="477" y="24"/>
                  </a:lnTo>
                  <a:lnTo>
                    <a:pt x="482" y="20"/>
                  </a:lnTo>
                  <a:lnTo>
                    <a:pt x="492" y="20"/>
                  </a:lnTo>
                  <a:lnTo>
                    <a:pt x="487" y="20"/>
                  </a:lnTo>
                  <a:lnTo>
                    <a:pt x="492" y="1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Freeform 121"/>
            <p:cNvSpPr>
              <a:spLocks/>
            </p:cNvSpPr>
            <p:nvPr/>
          </p:nvSpPr>
          <p:spPr bwMode="auto">
            <a:xfrm>
              <a:off x="1194705" y="4974765"/>
              <a:ext cx="724426" cy="132390"/>
            </a:xfrm>
            <a:custGeom>
              <a:avLst/>
              <a:gdLst>
                <a:gd name="T0" fmla="*/ 10 w 487"/>
                <a:gd name="T1" fmla="*/ 5 h 89"/>
                <a:gd name="T2" fmla="*/ 25 w 487"/>
                <a:gd name="T3" fmla="*/ 10 h 89"/>
                <a:gd name="T4" fmla="*/ 40 w 487"/>
                <a:gd name="T5" fmla="*/ 14 h 89"/>
                <a:gd name="T6" fmla="*/ 50 w 487"/>
                <a:gd name="T7" fmla="*/ 5 h 89"/>
                <a:gd name="T8" fmla="*/ 60 w 487"/>
                <a:gd name="T9" fmla="*/ 24 h 89"/>
                <a:gd name="T10" fmla="*/ 74 w 487"/>
                <a:gd name="T11" fmla="*/ 10 h 89"/>
                <a:gd name="T12" fmla="*/ 84 w 487"/>
                <a:gd name="T13" fmla="*/ 19 h 89"/>
                <a:gd name="T14" fmla="*/ 94 w 487"/>
                <a:gd name="T15" fmla="*/ 10 h 89"/>
                <a:gd name="T16" fmla="*/ 109 w 487"/>
                <a:gd name="T17" fmla="*/ 5 h 89"/>
                <a:gd name="T18" fmla="*/ 124 w 487"/>
                <a:gd name="T19" fmla="*/ 10 h 89"/>
                <a:gd name="T20" fmla="*/ 139 w 487"/>
                <a:gd name="T21" fmla="*/ 10 h 89"/>
                <a:gd name="T22" fmla="*/ 154 w 487"/>
                <a:gd name="T23" fmla="*/ 5 h 89"/>
                <a:gd name="T24" fmla="*/ 169 w 487"/>
                <a:gd name="T25" fmla="*/ 5 h 89"/>
                <a:gd name="T26" fmla="*/ 184 w 487"/>
                <a:gd name="T27" fmla="*/ 10 h 89"/>
                <a:gd name="T28" fmla="*/ 189 w 487"/>
                <a:gd name="T29" fmla="*/ 54 h 89"/>
                <a:gd name="T30" fmla="*/ 199 w 487"/>
                <a:gd name="T31" fmla="*/ 84 h 89"/>
                <a:gd name="T32" fmla="*/ 213 w 487"/>
                <a:gd name="T33" fmla="*/ 74 h 89"/>
                <a:gd name="T34" fmla="*/ 228 w 487"/>
                <a:gd name="T35" fmla="*/ 74 h 89"/>
                <a:gd name="T36" fmla="*/ 243 w 487"/>
                <a:gd name="T37" fmla="*/ 69 h 89"/>
                <a:gd name="T38" fmla="*/ 248 w 487"/>
                <a:gd name="T39" fmla="*/ 39 h 89"/>
                <a:gd name="T40" fmla="*/ 258 w 487"/>
                <a:gd name="T41" fmla="*/ 59 h 89"/>
                <a:gd name="T42" fmla="*/ 268 w 487"/>
                <a:gd name="T43" fmla="*/ 89 h 89"/>
                <a:gd name="T44" fmla="*/ 278 w 487"/>
                <a:gd name="T45" fmla="*/ 59 h 89"/>
                <a:gd name="T46" fmla="*/ 288 w 487"/>
                <a:gd name="T47" fmla="*/ 34 h 89"/>
                <a:gd name="T48" fmla="*/ 298 w 487"/>
                <a:gd name="T49" fmla="*/ 69 h 89"/>
                <a:gd name="T50" fmla="*/ 303 w 487"/>
                <a:gd name="T51" fmla="*/ 84 h 89"/>
                <a:gd name="T52" fmla="*/ 313 w 487"/>
                <a:gd name="T53" fmla="*/ 54 h 89"/>
                <a:gd name="T54" fmla="*/ 323 w 487"/>
                <a:gd name="T55" fmla="*/ 24 h 89"/>
                <a:gd name="T56" fmla="*/ 338 w 487"/>
                <a:gd name="T57" fmla="*/ 5 h 89"/>
                <a:gd name="T58" fmla="*/ 343 w 487"/>
                <a:gd name="T59" fmla="*/ 5 h 89"/>
                <a:gd name="T60" fmla="*/ 357 w 487"/>
                <a:gd name="T61" fmla="*/ 10 h 89"/>
                <a:gd name="T62" fmla="*/ 372 w 487"/>
                <a:gd name="T63" fmla="*/ 5 h 89"/>
                <a:gd name="T64" fmla="*/ 382 w 487"/>
                <a:gd name="T65" fmla="*/ 19 h 89"/>
                <a:gd name="T66" fmla="*/ 392 w 487"/>
                <a:gd name="T67" fmla="*/ 69 h 89"/>
                <a:gd name="T68" fmla="*/ 402 w 487"/>
                <a:gd name="T69" fmla="*/ 79 h 89"/>
                <a:gd name="T70" fmla="*/ 417 w 487"/>
                <a:gd name="T71" fmla="*/ 79 h 89"/>
                <a:gd name="T72" fmla="*/ 432 w 487"/>
                <a:gd name="T73" fmla="*/ 84 h 89"/>
                <a:gd name="T74" fmla="*/ 442 w 487"/>
                <a:gd name="T75" fmla="*/ 69 h 89"/>
                <a:gd name="T76" fmla="*/ 452 w 487"/>
                <a:gd name="T77" fmla="*/ 39 h 89"/>
                <a:gd name="T78" fmla="*/ 462 w 487"/>
                <a:gd name="T79" fmla="*/ 64 h 89"/>
                <a:gd name="T80" fmla="*/ 467 w 487"/>
                <a:gd name="T81" fmla="*/ 89 h 89"/>
                <a:gd name="T82" fmla="*/ 482 w 487"/>
                <a:gd name="T83" fmla="*/ 6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89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4"/>
                  </a:lnTo>
                  <a:lnTo>
                    <a:pt x="35" y="14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14"/>
                  </a:lnTo>
                  <a:lnTo>
                    <a:pt x="55" y="24"/>
                  </a:lnTo>
                  <a:lnTo>
                    <a:pt x="60" y="24"/>
                  </a:lnTo>
                  <a:lnTo>
                    <a:pt x="69" y="10"/>
                  </a:lnTo>
                  <a:lnTo>
                    <a:pt x="69" y="5"/>
                  </a:lnTo>
                  <a:lnTo>
                    <a:pt x="74" y="10"/>
                  </a:lnTo>
                  <a:lnTo>
                    <a:pt x="79" y="19"/>
                  </a:lnTo>
                  <a:lnTo>
                    <a:pt x="79" y="24"/>
                  </a:lnTo>
                  <a:lnTo>
                    <a:pt x="84" y="19"/>
                  </a:lnTo>
                  <a:lnTo>
                    <a:pt x="94" y="10"/>
                  </a:lnTo>
                  <a:lnTo>
                    <a:pt x="89" y="10"/>
                  </a:lnTo>
                  <a:lnTo>
                    <a:pt x="94" y="10"/>
                  </a:lnTo>
                  <a:lnTo>
                    <a:pt x="99" y="10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10"/>
                  </a:lnTo>
                  <a:lnTo>
                    <a:pt x="119" y="10"/>
                  </a:lnTo>
                  <a:lnTo>
                    <a:pt x="124" y="10"/>
                  </a:lnTo>
                  <a:lnTo>
                    <a:pt x="129" y="10"/>
                  </a:lnTo>
                  <a:lnTo>
                    <a:pt x="134" y="10"/>
                  </a:lnTo>
                  <a:lnTo>
                    <a:pt x="139" y="10"/>
                  </a:lnTo>
                  <a:lnTo>
                    <a:pt x="144" y="10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10"/>
                  </a:lnTo>
                  <a:lnTo>
                    <a:pt x="164" y="10"/>
                  </a:lnTo>
                  <a:lnTo>
                    <a:pt x="169" y="5"/>
                  </a:lnTo>
                  <a:lnTo>
                    <a:pt x="174" y="0"/>
                  </a:lnTo>
                  <a:lnTo>
                    <a:pt x="179" y="5"/>
                  </a:lnTo>
                  <a:lnTo>
                    <a:pt x="184" y="10"/>
                  </a:lnTo>
                  <a:lnTo>
                    <a:pt x="184" y="19"/>
                  </a:lnTo>
                  <a:lnTo>
                    <a:pt x="189" y="39"/>
                  </a:lnTo>
                  <a:lnTo>
                    <a:pt x="189" y="54"/>
                  </a:lnTo>
                  <a:lnTo>
                    <a:pt x="194" y="69"/>
                  </a:lnTo>
                  <a:lnTo>
                    <a:pt x="194" y="79"/>
                  </a:lnTo>
                  <a:lnTo>
                    <a:pt x="199" y="84"/>
                  </a:lnTo>
                  <a:lnTo>
                    <a:pt x="204" y="79"/>
                  </a:lnTo>
                  <a:lnTo>
                    <a:pt x="209" y="79"/>
                  </a:lnTo>
                  <a:lnTo>
                    <a:pt x="213" y="74"/>
                  </a:lnTo>
                  <a:lnTo>
                    <a:pt x="218" y="74"/>
                  </a:lnTo>
                  <a:lnTo>
                    <a:pt x="223" y="74"/>
                  </a:lnTo>
                  <a:lnTo>
                    <a:pt x="228" y="74"/>
                  </a:lnTo>
                  <a:lnTo>
                    <a:pt x="233" y="74"/>
                  </a:lnTo>
                  <a:lnTo>
                    <a:pt x="238" y="74"/>
                  </a:lnTo>
                  <a:lnTo>
                    <a:pt x="243" y="69"/>
                  </a:lnTo>
                  <a:lnTo>
                    <a:pt x="243" y="59"/>
                  </a:lnTo>
                  <a:lnTo>
                    <a:pt x="248" y="49"/>
                  </a:lnTo>
                  <a:lnTo>
                    <a:pt x="248" y="39"/>
                  </a:lnTo>
                  <a:lnTo>
                    <a:pt x="253" y="34"/>
                  </a:lnTo>
                  <a:lnTo>
                    <a:pt x="258" y="49"/>
                  </a:lnTo>
                  <a:lnTo>
                    <a:pt x="258" y="59"/>
                  </a:lnTo>
                  <a:lnTo>
                    <a:pt x="263" y="74"/>
                  </a:lnTo>
                  <a:lnTo>
                    <a:pt x="273" y="89"/>
                  </a:lnTo>
                  <a:lnTo>
                    <a:pt x="268" y="89"/>
                  </a:lnTo>
                  <a:lnTo>
                    <a:pt x="273" y="84"/>
                  </a:lnTo>
                  <a:lnTo>
                    <a:pt x="278" y="74"/>
                  </a:lnTo>
                  <a:lnTo>
                    <a:pt x="278" y="59"/>
                  </a:lnTo>
                  <a:lnTo>
                    <a:pt x="283" y="44"/>
                  </a:lnTo>
                  <a:lnTo>
                    <a:pt x="283" y="34"/>
                  </a:lnTo>
                  <a:lnTo>
                    <a:pt x="288" y="34"/>
                  </a:lnTo>
                  <a:lnTo>
                    <a:pt x="293" y="44"/>
                  </a:lnTo>
                  <a:lnTo>
                    <a:pt x="293" y="54"/>
                  </a:lnTo>
                  <a:lnTo>
                    <a:pt x="298" y="69"/>
                  </a:lnTo>
                  <a:lnTo>
                    <a:pt x="298" y="79"/>
                  </a:lnTo>
                  <a:lnTo>
                    <a:pt x="303" y="89"/>
                  </a:lnTo>
                  <a:lnTo>
                    <a:pt x="303" y="84"/>
                  </a:lnTo>
                  <a:lnTo>
                    <a:pt x="308" y="74"/>
                  </a:lnTo>
                  <a:lnTo>
                    <a:pt x="308" y="64"/>
                  </a:lnTo>
                  <a:lnTo>
                    <a:pt x="313" y="54"/>
                  </a:lnTo>
                  <a:lnTo>
                    <a:pt x="313" y="39"/>
                  </a:lnTo>
                  <a:lnTo>
                    <a:pt x="318" y="29"/>
                  </a:lnTo>
                  <a:lnTo>
                    <a:pt x="323" y="24"/>
                  </a:lnTo>
                  <a:lnTo>
                    <a:pt x="328" y="19"/>
                  </a:lnTo>
                  <a:lnTo>
                    <a:pt x="328" y="14"/>
                  </a:lnTo>
                  <a:lnTo>
                    <a:pt x="338" y="5"/>
                  </a:lnTo>
                  <a:lnTo>
                    <a:pt x="333" y="5"/>
                  </a:lnTo>
                  <a:lnTo>
                    <a:pt x="338" y="5"/>
                  </a:lnTo>
                  <a:lnTo>
                    <a:pt x="343" y="5"/>
                  </a:lnTo>
                  <a:lnTo>
                    <a:pt x="348" y="5"/>
                  </a:lnTo>
                  <a:lnTo>
                    <a:pt x="353" y="10"/>
                  </a:lnTo>
                  <a:lnTo>
                    <a:pt x="357" y="10"/>
                  </a:lnTo>
                  <a:lnTo>
                    <a:pt x="362" y="10"/>
                  </a:lnTo>
                  <a:lnTo>
                    <a:pt x="367" y="10"/>
                  </a:lnTo>
                  <a:lnTo>
                    <a:pt x="372" y="5"/>
                  </a:lnTo>
                  <a:lnTo>
                    <a:pt x="377" y="5"/>
                  </a:lnTo>
                  <a:lnTo>
                    <a:pt x="382" y="10"/>
                  </a:lnTo>
                  <a:lnTo>
                    <a:pt x="382" y="19"/>
                  </a:lnTo>
                  <a:lnTo>
                    <a:pt x="387" y="39"/>
                  </a:lnTo>
                  <a:lnTo>
                    <a:pt x="387" y="54"/>
                  </a:lnTo>
                  <a:lnTo>
                    <a:pt x="392" y="69"/>
                  </a:lnTo>
                  <a:lnTo>
                    <a:pt x="392" y="79"/>
                  </a:lnTo>
                  <a:lnTo>
                    <a:pt x="397" y="84"/>
                  </a:lnTo>
                  <a:lnTo>
                    <a:pt x="402" y="79"/>
                  </a:lnTo>
                  <a:lnTo>
                    <a:pt x="407" y="79"/>
                  </a:lnTo>
                  <a:lnTo>
                    <a:pt x="412" y="79"/>
                  </a:lnTo>
                  <a:lnTo>
                    <a:pt x="417" y="79"/>
                  </a:lnTo>
                  <a:lnTo>
                    <a:pt x="422" y="79"/>
                  </a:lnTo>
                  <a:lnTo>
                    <a:pt x="427" y="84"/>
                  </a:lnTo>
                  <a:lnTo>
                    <a:pt x="432" y="84"/>
                  </a:lnTo>
                  <a:lnTo>
                    <a:pt x="437" y="84"/>
                  </a:lnTo>
                  <a:lnTo>
                    <a:pt x="442" y="79"/>
                  </a:lnTo>
                  <a:lnTo>
                    <a:pt x="442" y="69"/>
                  </a:lnTo>
                  <a:lnTo>
                    <a:pt x="447" y="59"/>
                  </a:lnTo>
                  <a:lnTo>
                    <a:pt x="447" y="49"/>
                  </a:lnTo>
                  <a:lnTo>
                    <a:pt x="452" y="39"/>
                  </a:lnTo>
                  <a:lnTo>
                    <a:pt x="457" y="39"/>
                  </a:lnTo>
                  <a:lnTo>
                    <a:pt x="457" y="49"/>
                  </a:lnTo>
                  <a:lnTo>
                    <a:pt x="462" y="64"/>
                  </a:lnTo>
                  <a:lnTo>
                    <a:pt x="462" y="74"/>
                  </a:lnTo>
                  <a:lnTo>
                    <a:pt x="472" y="89"/>
                  </a:lnTo>
                  <a:lnTo>
                    <a:pt x="467" y="89"/>
                  </a:lnTo>
                  <a:lnTo>
                    <a:pt x="472" y="84"/>
                  </a:lnTo>
                  <a:lnTo>
                    <a:pt x="477" y="74"/>
                  </a:lnTo>
                  <a:lnTo>
                    <a:pt x="482" y="64"/>
                  </a:lnTo>
                  <a:lnTo>
                    <a:pt x="482" y="54"/>
                  </a:lnTo>
                  <a:lnTo>
                    <a:pt x="487" y="4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8" name="Freeform 122"/>
            <p:cNvSpPr>
              <a:spLocks/>
            </p:cNvSpPr>
            <p:nvPr/>
          </p:nvSpPr>
          <p:spPr bwMode="auto">
            <a:xfrm>
              <a:off x="1919132" y="4803699"/>
              <a:ext cx="767565" cy="318331"/>
            </a:xfrm>
            <a:custGeom>
              <a:avLst/>
              <a:gdLst>
                <a:gd name="T0" fmla="*/ 5 w 516"/>
                <a:gd name="T1" fmla="*/ 179 h 214"/>
                <a:gd name="T2" fmla="*/ 10 w 516"/>
                <a:gd name="T3" fmla="*/ 204 h 214"/>
                <a:gd name="T4" fmla="*/ 24 w 516"/>
                <a:gd name="T5" fmla="*/ 199 h 214"/>
                <a:gd name="T6" fmla="*/ 39 w 516"/>
                <a:gd name="T7" fmla="*/ 209 h 214"/>
                <a:gd name="T8" fmla="*/ 54 w 516"/>
                <a:gd name="T9" fmla="*/ 204 h 214"/>
                <a:gd name="T10" fmla="*/ 69 w 516"/>
                <a:gd name="T11" fmla="*/ 204 h 214"/>
                <a:gd name="T12" fmla="*/ 84 w 516"/>
                <a:gd name="T13" fmla="*/ 214 h 214"/>
                <a:gd name="T14" fmla="*/ 99 w 516"/>
                <a:gd name="T15" fmla="*/ 199 h 214"/>
                <a:gd name="T16" fmla="*/ 114 w 516"/>
                <a:gd name="T17" fmla="*/ 199 h 214"/>
                <a:gd name="T18" fmla="*/ 124 w 516"/>
                <a:gd name="T19" fmla="*/ 209 h 214"/>
                <a:gd name="T20" fmla="*/ 139 w 516"/>
                <a:gd name="T21" fmla="*/ 204 h 214"/>
                <a:gd name="T22" fmla="*/ 154 w 516"/>
                <a:gd name="T23" fmla="*/ 209 h 214"/>
                <a:gd name="T24" fmla="*/ 168 w 516"/>
                <a:gd name="T25" fmla="*/ 209 h 214"/>
                <a:gd name="T26" fmla="*/ 183 w 516"/>
                <a:gd name="T27" fmla="*/ 209 h 214"/>
                <a:gd name="T28" fmla="*/ 198 w 516"/>
                <a:gd name="T29" fmla="*/ 209 h 214"/>
                <a:gd name="T30" fmla="*/ 213 w 516"/>
                <a:gd name="T31" fmla="*/ 209 h 214"/>
                <a:gd name="T32" fmla="*/ 228 w 516"/>
                <a:gd name="T33" fmla="*/ 209 h 214"/>
                <a:gd name="T34" fmla="*/ 243 w 516"/>
                <a:gd name="T35" fmla="*/ 209 h 214"/>
                <a:gd name="T36" fmla="*/ 258 w 516"/>
                <a:gd name="T37" fmla="*/ 204 h 214"/>
                <a:gd name="T38" fmla="*/ 273 w 516"/>
                <a:gd name="T39" fmla="*/ 209 h 214"/>
                <a:gd name="T40" fmla="*/ 288 w 516"/>
                <a:gd name="T41" fmla="*/ 209 h 214"/>
                <a:gd name="T42" fmla="*/ 303 w 516"/>
                <a:gd name="T43" fmla="*/ 209 h 214"/>
                <a:gd name="T44" fmla="*/ 317 w 516"/>
                <a:gd name="T45" fmla="*/ 209 h 214"/>
                <a:gd name="T46" fmla="*/ 332 w 516"/>
                <a:gd name="T47" fmla="*/ 209 h 214"/>
                <a:gd name="T48" fmla="*/ 347 w 516"/>
                <a:gd name="T49" fmla="*/ 209 h 214"/>
                <a:gd name="T50" fmla="*/ 362 w 516"/>
                <a:gd name="T51" fmla="*/ 199 h 214"/>
                <a:gd name="T52" fmla="*/ 377 w 516"/>
                <a:gd name="T53" fmla="*/ 194 h 214"/>
                <a:gd name="T54" fmla="*/ 392 w 516"/>
                <a:gd name="T55" fmla="*/ 199 h 214"/>
                <a:gd name="T56" fmla="*/ 402 w 516"/>
                <a:gd name="T57" fmla="*/ 144 h 214"/>
                <a:gd name="T58" fmla="*/ 412 w 516"/>
                <a:gd name="T59" fmla="*/ 30 h 214"/>
                <a:gd name="T60" fmla="*/ 417 w 516"/>
                <a:gd name="T61" fmla="*/ 60 h 214"/>
                <a:gd name="T62" fmla="*/ 427 w 516"/>
                <a:gd name="T63" fmla="*/ 159 h 214"/>
                <a:gd name="T64" fmla="*/ 437 w 516"/>
                <a:gd name="T65" fmla="*/ 95 h 214"/>
                <a:gd name="T66" fmla="*/ 442 w 516"/>
                <a:gd name="T67" fmla="*/ 5 h 214"/>
                <a:gd name="T68" fmla="*/ 451 w 516"/>
                <a:gd name="T69" fmla="*/ 95 h 214"/>
                <a:gd name="T70" fmla="*/ 461 w 516"/>
                <a:gd name="T71" fmla="*/ 115 h 214"/>
                <a:gd name="T72" fmla="*/ 466 w 516"/>
                <a:gd name="T73" fmla="*/ 65 h 214"/>
                <a:gd name="T74" fmla="*/ 476 w 516"/>
                <a:gd name="T75" fmla="*/ 134 h 214"/>
                <a:gd name="T76" fmla="*/ 486 w 516"/>
                <a:gd name="T77" fmla="*/ 110 h 214"/>
                <a:gd name="T78" fmla="*/ 491 w 516"/>
                <a:gd name="T79" fmla="*/ 0 h 214"/>
                <a:gd name="T80" fmla="*/ 501 w 516"/>
                <a:gd name="T81" fmla="*/ 55 h 214"/>
                <a:gd name="T82" fmla="*/ 511 w 516"/>
                <a:gd name="T83" fmla="*/ 1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" h="214">
                  <a:moveTo>
                    <a:pt x="0" y="164"/>
                  </a:moveTo>
                  <a:lnTo>
                    <a:pt x="0" y="169"/>
                  </a:lnTo>
                  <a:lnTo>
                    <a:pt x="5" y="179"/>
                  </a:lnTo>
                  <a:lnTo>
                    <a:pt x="5" y="189"/>
                  </a:lnTo>
                  <a:lnTo>
                    <a:pt x="10" y="194"/>
                  </a:lnTo>
                  <a:lnTo>
                    <a:pt x="10" y="204"/>
                  </a:lnTo>
                  <a:lnTo>
                    <a:pt x="14" y="199"/>
                  </a:lnTo>
                  <a:lnTo>
                    <a:pt x="19" y="199"/>
                  </a:lnTo>
                  <a:lnTo>
                    <a:pt x="24" y="199"/>
                  </a:lnTo>
                  <a:lnTo>
                    <a:pt x="29" y="204"/>
                  </a:lnTo>
                  <a:lnTo>
                    <a:pt x="34" y="204"/>
                  </a:lnTo>
                  <a:lnTo>
                    <a:pt x="39" y="209"/>
                  </a:lnTo>
                  <a:lnTo>
                    <a:pt x="44" y="204"/>
                  </a:lnTo>
                  <a:lnTo>
                    <a:pt x="49" y="204"/>
                  </a:lnTo>
                  <a:lnTo>
                    <a:pt x="54" y="204"/>
                  </a:lnTo>
                  <a:lnTo>
                    <a:pt x="59" y="204"/>
                  </a:lnTo>
                  <a:lnTo>
                    <a:pt x="64" y="204"/>
                  </a:lnTo>
                  <a:lnTo>
                    <a:pt x="69" y="204"/>
                  </a:lnTo>
                  <a:lnTo>
                    <a:pt x="74" y="209"/>
                  </a:lnTo>
                  <a:lnTo>
                    <a:pt x="79" y="214"/>
                  </a:lnTo>
                  <a:lnTo>
                    <a:pt x="84" y="214"/>
                  </a:lnTo>
                  <a:lnTo>
                    <a:pt x="89" y="209"/>
                  </a:lnTo>
                  <a:lnTo>
                    <a:pt x="94" y="204"/>
                  </a:lnTo>
                  <a:lnTo>
                    <a:pt x="99" y="199"/>
                  </a:lnTo>
                  <a:lnTo>
                    <a:pt x="104" y="199"/>
                  </a:lnTo>
                  <a:lnTo>
                    <a:pt x="109" y="199"/>
                  </a:lnTo>
                  <a:lnTo>
                    <a:pt x="114" y="199"/>
                  </a:lnTo>
                  <a:lnTo>
                    <a:pt x="114" y="209"/>
                  </a:lnTo>
                  <a:lnTo>
                    <a:pt x="119" y="209"/>
                  </a:lnTo>
                  <a:lnTo>
                    <a:pt x="124" y="209"/>
                  </a:lnTo>
                  <a:lnTo>
                    <a:pt x="129" y="204"/>
                  </a:lnTo>
                  <a:lnTo>
                    <a:pt x="134" y="204"/>
                  </a:lnTo>
                  <a:lnTo>
                    <a:pt x="139" y="204"/>
                  </a:lnTo>
                  <a:lnTo>
                    <a:pt x="144" y="209"/>
                  </a:lnTo>
                  <a:lnTo>
                    <a:pt x="149" y="209"/>
                  </a:lnTo>
                  <a:lnTo>
                    <a:pt x="154" y="209"/>
                  </a:lnTo>
                  <a:lnTo>
                    <a:pt x="159" y="209"/>
                  </a:lnTo>
                  <a:lnTo>
                    <a:pt x="163" y="209"/>
                  </a:lnTo>
                  <a:lnTo>
                    <a:pt x="168" y="209"/>
                  </a:lnTo>
                  <a:lnTo>
                    <a:pt x="173" y="209"/>
                  </a:lnTo>
                  <a:lnTo>
                    <a:pt x="178" y="209"/>
                  </a:lnTo>
                  <a:lnTo>
                    <a:pt x="183" y="209"/>
                  </a:lnTo>
                  <a:lnTo>
                    <a:pt x="188" y="209"/>
                  </a:lnTo>
                  <a:lnTo>
                    <a:pt x="193" y="209"/>
                  </a:lnTo>
                  <a:lnTo>
                    <a:pt x="198" y="209"/>
                  </a:lnTo>
                  <a:lnTo>
                    <a:pt x="203" y="209"/>
                  </a:lnTo>
                  <a:lnTo>
                    <a:pt x="208" y="209"/>
                  </a:lnTo>
                  <a:lnTo>
                    <a:pt x="213" y="209"/>
                  </a:lnTo>
                  <a:lnTo>
                    <a:pt x="218" y="209"/>
                  </a:lnTo>
                  <a:lnTo>
                    <a:pt x="223" y="209"/>
                  </a:lnTo>
                  <a:lnTo>
                    <a:pt x="228" y="209"/>
                  </a:lnTo>
                  <a:lnTo>
                    <a:pt x="233" y="209"/>
                  </a:lnTo>
                  <a:lnTo>
                    <a:pt x="238" y="209"/>
                  </a:lnTo>
                  <a:lnTo>
                    <a:pt x="243" y="209"/>
                  </a:lnTo>
                  <a:lnTo>
                    <a:pt x="248" y="209"/>
                  </a:lnTo>
                  <a:lnTo>
                    <a:pt x="253" y="204"/>
                  </a:lnTo>
                  <a:lnTo>
                    <a:pt x="258" y="204"/>
                  </a:lnTo>
                  <a:lnTo>
                    <a:pt x="263" y="204"/>
                  </a:lnTo>
                  <a:lnTo>
                    <a:pt x="268" y="209"/>
                  </a:lnTo>
                  <a:lnTo>
                    <a:pt x="273" y="209"/>
                  </a:lnTo>
                  <a:lnTo>
                    <a:pt x="278" y="209"/>
                  </a:lnTo>
                  <a:lnTo>
                    <a:pt x="283" y="209"/>
                  </a:lnTo>
                  <a:lnTo>
                    <a:pt x="288" y="209"/>
                  </a:lnTo>
                  <a:lnTo>
                    <a:pt x="293" y="209"/>
                  </a:lnTo>
                  <a:lnTo>
                    <a:pt x="298" y="209"/>
                  </a:lnTo>
                  <a:lnTo>
                    <a:pt x="303" y="209"/>
                  </a:lnTo>
                  <a:lnTo>
                    <a:pt x="307" y="209"/>
                  </a:lnTo>
                  <a:lnTo>
                    <a:pt x="312" y="209"/>
                  </a:lnTo>
                  <a:lnTo>
                    <a:pt x="317" y="209"/>
                  </a:lnTo>
                  <a:lnTo>
                    <a:pt x="322" y="209"/>
                  </a:lnTo>
                  <a:lnTo>
                    <a:pt x="327" y="209"/>
                  </a:lnTo>
                  <a:lnTo>
                    <a:pt x="332" y="209"/>
                  </a:lnTo>
                  <a:lnTo>
                    <a:pt x="337" y="209"/>
                  </a:lnTo>
                  <a:lnTo>
                    <a:pt x="342" y="209"/>
                  </a:lnTo>
                  <a:lnTo>
                    <a:pt x="347" y="209"/>
                  </a:lnTo>
                  <a:lnTo>
                    <a:pt x="352" y="209"/>
                  </a:lnTo>
                  <a:lnTo>
                    <a:pt x="357" y="204"/>
                  </a:lnTo>
                  <a:lnTo>
                    <a:pt x="362" y="199"/>
                  </a:lnTo>
                  <a:lnTo>
                    <a:pt x="367" y="194"/>
                  </a:lnTo>
                  <a:lnTo>
                    <a:pt x="372" y="189"/>
                  </a:lnTo>
                  <a:lnTo>
                    <a:pt x="377" y="194"/>
                  </a:lnTo>
                  <a:lnTo>
                    <a:pt x="382" y="194"/>
                  </a:lnTo>
                  <a:lnTo>
                    <a:pt x="387" y="194"/>
                  </a:lnTo>
                  <a:lnTo>
                    <a:pt x="392" y="199"/>
                  </a:lnTo>
                  <a:lnTo>
                    <a:pt x="397" y="189"/>
                  </a:lnTo>
                  <a:lnTo>
                    <a:pt x="402" y="169"/>
                  </a:lnTo>
                  <a:lnTo>
                    <a:pt x="402" y="144"/>
                  </a:lnTo>
                  <a:lnTo>
                    <a:pt x="407" y="105"/>
                  </a:lnTo>
                  <a:lnTo>
                    <a:pt x="407" y="60"/>
                  </a:lnTo>
                  <a:lnTo>
                    <a:pt x="412" y="30"/>
                  </a:lnTo>
                  <a:lnTo>
                    <a:pt x="412" y="20"/>
                  </a:lnTo>
                  <a:lnTo>
                    <a:pt x="417" y="30"/>
                  </a:lnTo>
                  <a:lnTo>
                    <a:pt x="417" y="60"/>
                  </a:lnTo>
                  <a:lnTo>
                    <a:pt x="422" y="105"/>
                  </a:lnTo>
                  <a:lnTo>
                    <a:pt x="427" y="144"/>
                  </a:lnTo>
                  <a:lnTo>
                    <a:pt x="427" y="159"/>
                  </a:lnTo>
                  <a:lnTo>
                    <a:pt x="432" y="159"/>
                  </a:lnTo>
                  <a:lnTo>
                    <a:pt x="432" y="134"/>
                  </a:lnTo>
                  <a:lnTo>
                    <a:pt x="437" y="95"/>
                  </a:lnTo>
                  <a:lnTo>
                    <a:pt x="437" y="45"/>
                  </a:lnTo>
                  <a:lnTo>
                    <a:pt x="442" y="15"/>
                  </a:lnTo>
                  <a:lnTo>
                    <a:pt x="442" y="5"/>
                  </a:lnTo>
                  <a:lnTo>
                    <a:pt x="447" y="15"/>
                  </a:lnTo>
                  <a:lnTo>
                    <a:pt x="447" y="45"/>
                  </a:lnTo>
                  <a:lnTo>
                    <a:pt x="451" y="95"/>
                  </a:lnTo>
                  <a:lnTo>
                    <a:pt x="456" y="120"/>
                  </a:lnTo>
                  <a:lnTo>
                    <a:pt x="456" y="129"/>
                  </a:lnTo>
                  <a:lnTo>
                    <a:pt x="461" y="115"/>
                  </a:lnTo>
                  <a:lnTo>
                    <a:pt x="461" y="95"/>
                  </a:lnTo>
                  <a:lnTo>
                    <a:pt x="466" y="70"/>
                  </a:lnTo>
                  <a:lnTo>
                    <a:pt x="466" y="65"/>
                  </a:lnTo>
                  <a:lnTo>
                    <a:pt x="471" y="80"/>
                  </a:lnTo>
                  <a:lnTo>
                    <a:pt x="471" y="110"/>
                  </a:lnTo>
                  <a:lnTo>
                    <a:pt x="476" y="134"/>
                  </a:lnTo>
                  <a:lnTo>
                    <a:pt x="481" y="144"/>
                  </a:lnTo>
                  <a:lnTo>
                    <a:pt x="481" y="139"/>
                  </a:lnTo>
                  <a:lnTo>
                    <a:pt x="486" y="110"/>
                  </a:lnTo>
                  <a:lnTo>
                    <a:pt x="486" y="60"/>
                  </a:lnTo>
                  <a:lnTo>
                    <a:pt x="491" y="20"/>
                  </a:lnTo>
                  <a:lnTo>
                    <a:pt x="491" y="0"/>
                  </a:lnTo>
                  <a:lnTo>
                    <a:pt x="496" y="0"/>
                  </a:lnTo>
                  <a:lnTo>
                    <a:pt x="496" y="15"/>
                  </a:lnTo>
                  <a:lnTo>
                    <a:pt x="501" y="55"/>
                  </a:lnTo>
                  <a:lnTo>
                    <a:pt x="506" y="90"/>
                  </a:lnTo>
                  <a:lnTo>
                    <a:pt x="506" y="110"/>
                  </a:lnTo>
                  <a:lnTo>
                    <a:pt x="511" y="110"/>
                  </a:lnTo>
                  <a:lnTo>
                    <a:pt x="511" y="85"/>
                  </a:lnTo>
                  <a:lnTo>
                    <a:pt x="516" y="4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Freeform 123"/>
            <p:cNvSpPr>
              <a:spLocks/>
            </p:cNvSpPr>
            <p:nvPr/>
          </p:nvSpPr>
          <p:spPr bwMode="auto">
            <a:xfrm>
              <a:off x="2686696" y="4693622"/>
              <a:ext cx="886567" cy="428408"/>
            </a:xfrm>
            <a:custGeom>
              <a:avLst/>
              <a:gdLst>
                <a:gd name="T0" fmla="*/ 5 w 596"/>
                <a:gd name="T1" fmla="*/ 25 h 288"/>
                <a:gd name="T2" fmla="*/ 10 w 596"/>
                <a:gd name="T3" fmla="*/ 20 h 288"/>
                <a:gd name="T4" fmla="*/ 20 w 596"/>
                <a:gd name="T5" fmla="*/ 169 h 288"/>
                <a:gd name="T6" fmla="*/ 30 w 596"/>
                <a:gd name="T7" fmla="*/ 268 h 288"/>
                <a:gd name="T8" fmla="*/ 40 w 596"/>
                <a:gd name="T9" fmla="*/ 283 h 288"/>
                <a:gd name="T10" fmla="*/ 55 w 596"/>
                <a:gd name="T11" fmla="*/ 278 h 288"/>
                <a:gd name="T12" fmla="*/ 70 w 596"/>
                <a:gd name="T13" fmla="*/ 283 h 288"/>
                <a:gd name="T14" fmla="*/ 84 w 596"/>
                <a:gd name="T15" fmla="*/ 283 h 288"/>
                <a:gd name="T16" fmla="*/ 99 w 596"/>
                <a:gd name="T17" fmla="*/ 283 h 288"/>
                <a:gd name="T18" fmla="*/ 114 w 596"/>
                <a:gd name="T19" fmla="*/ 283 h 288"/>
                <a:gd name="T20" fmla="*/ 129 w 596"/>
                <a:gd name="T21" fmla="*/ 283 h 288"/>
                <a:gd name="T22" fmla="*/ 144 w 596"/>
                <a:gd name="T23" fmla="*/ 283 h 288"/>
                <a:gd name="T24" fmla="*/ 159 w 596"/>
                <a:gd name="T25" fmla="*/ 283 h 288"/>
                <a:gd name="T26" fmla="*/ 174 w 596"/>
                <a:gd name="T27" fmla="*/ 278 h 288"/>
                <a:gd name="T28" fmla="*/ 189 w 596"/>
                <a:gd name="T29" fmla="*/ 283 h 288"/>
                <a:gd name="T30" fmla="*/ 204 w 596"/>
                <a:gd name="T31" fmla="*/ 283 h 288"/>
                <a:gd name="T32" fmla="*/ 219 w 596"/>
                <a:gd name="T33" fmla="*/ 283 h 288"/>
                <a:gd name="T34" fmla="*/ 233 w 596"/>
                <a:gd name="T35" fmla="*/ 283 h 288"/>
                <a:gd name="T36" fmla="*/ 248 w 596"/>
                <a:gd name="T37" fmla="*/ 283 h 288"/>
                <a:gd name="T38" fmla="*/ 263 w 596"/>
                <a:gd name="T39" fmla="*/ 283 h 288"/>
                <a:gd name="T40" fmla="*/ 278 w 596"/>
                <a:gd name="T41" fmla="*/ 283 h 288"/>
                <a:gd name="T42" fmla="*/ 293 w 596"/>
                <a:gd name="T43" fmla="*/ 278 h 288"/>
                <a:gd name="T44" fmla="*/ 308 w 596"/>
                <a:gd name="T45" fmla="*/ 278 h 288"/>
                <a:gd name="T46" fmla="*/ 323 w 596"/>
                <a:gd name="T47" fmla="*/ 283 h 288"/>
                <a:gd name="T48" fmla="*/ 338 w 596"/>
                <a:gd name="T49" fmla="*/ 283 h 288"/>
                <a:gd name="T50" fmla="*/ 353 w 596"/>
                <a:gd name="T51" fmla="*/ 283 h 288"/>
                <a:gd name="T52" fmla="*/ 368 w 596"/>
                <a:gd name="T53" fmla="*/ 283 h 288"/>
                <a:gd name="T54" fmla="*/ 382 w 596"/>
                <a:gd name="T55" fmla="*/ 288 h 288"/>
                <a:gd name="T56" fmla="*/ 397 w 596"/>
                <a:gd name="T57" fmla="*/ 278 h 288"/>
                <a:gd name="T58" fmla="*/ 412 w 596"/>
                <a:gd name="T59" fmla="*/ 273 h 288"/>
                <a:gd name="T60" fmla="*/ 427 w 596"/>
                <a:gd name="T61" fmla="*/ 278 h 288"/>
                <a:gd name="T62" fmla="*/ 442 w 596"/>
                <a:gd name="T63" fmla="*/ 278 h 288"/>
                <a:gd name="T64" fmla="*/ 457 w 596"/>
                <a:gd name="T65" fmla="*/ 283 h 288"/>
                <a:gd name="T66" fmla="*/ 472 w 596"/>
                <a:gd name="T67" fmla="*/ 283 h 288"/>
                <a:gd name="T68" fmla="*/ 492 w 596"/>
                <a:gd name="T69" fmla="*/ 283 h 288"/>
                <a:gd name="T70" fmla="*/ 497 w 596"/>
                <a:gd name="T71" fmla="*/ 278 h 288"/>
                <a:gd name="T72" fmla="*/ 512 w 596"/>
                <a:gd name="T73" fmla="*/ 283 h 288"/>
                <a:gd name="T74" fmla="*/ 526 w 596"/>
                <a:gd name="T75" fmla="*/ 283 h 288"/>
                <a:gd name="T76" fmla="*/ 541 w 596"/>
                <a:gd name="T77" fmla="*/ 283 h 288"/>
                <a:gd name="T78" fmla="*/ 556 w 596"/>
                <a:gd name="T79" fmla="*/ 283 h 288"/>
                <a:gd name="T80" fmla="*/ 571 w 596"/>
                <a:gd name="T81" fmla="*/ 283 h 288"/>
                <a:gd name="T82" fmla="*/ 586 w 596"/>
                <a:gd name="T83" fmla="*/ 2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6" h="288">
                  <a:moveTo>
                    <a:pt x="0" y="114"/>
                  </a:moveTo>
                  <a:lnTo>
                    <a:pt x="0" y="74"/>
                  </a:lnTo>
                  <a:lnTo>
                    <a:pt x="5" y="25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15" y="50"/>
                  </a:lnTo>
                  <a:lnTo>
                    <a:pt x="20" y="114"/>
                  </a:lnTo>
                  <a:lnTo>
                    <a:pt x="20" y="169"/>
                  </a:lnTo>
                  <a:lnTo>
                    <a:pt x="25" y="208"/>
                  </a:lnTo>
                  <a:lnTo>
                    <a:pt x="25" y="243"/>
                  </a:lnTo>
                  <a:lnTo>
                    <a:pt x="30" y="268"/>
                  </a:lnTo>
                  <a:lnTo>
                    <a:pt x="30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5" y="283"/>
                  </a:lnTo>
                  <a:lnTo>
                    <a:pt x="50" y="278"/>
                  </a:lnTo>
                  <a:lnTo>
                    <a:pt x="55" y="278"/>
                  </a:lnTo>
                  <a:lnTo>
                    <a:pt x="60" y="278"/>
                  </a:lnTo>
                  <a:lnTo>
                    <a:pt x="65" y="283"/>
                  </a:lnTo>
                  <a:lnTo>
                    <a:pt x="70" y="283"/>
                  </a:lnTo>
                  <a:lnTo>
                    <a:pt x="75" y="283"/>
                  </a:lnTo>
                  <a:lnTo>
                    <a:pt x="80" y="283"/>
                  </a:lnTo>
                  <a:lnTo>
                    <a:pt x="84" y="283"/>
                  </a:lnTo>
                  <a:lnTo>
                    <a:pt x="89" y="283"/>
                  </a:lnTo>
                  <a:lnTo>
                    <a:pt x="94" y="283"/>
                  </a:lnTo>
                  <a:lnTo>
                    <a:pt x="99" y="283"/>
                  </a:lnTo>
                  <a:lnTo>
                    <a:pt x="104" y="283"/>
                  </a:lnTo>
                  <a:lnTo>
                    <a:pt x="109" y="283"/>
                  </a:lnTo>
                  <a:lnTo>
                    <a:pt x="114" y="283"/>
                  </a:lnTo>
                  <a:lnTo>
                    <a:pt x="119" y="283"/>
                  </a:lnTo>
                  <a:lnTo>
                    <a:pt x="124" y="283"/>
                  </a:lnTo>
                  <a:lnTo>
                    <a:pt x="129" y="283"/>
                  </a:lnTo>
                  <a:lnTo>
                    <a:pt x="134" y="283"/>
                  </a:lnTo>
                  <a:lnTo>
                    <a:pt x="139" y="283"/>
                  </a:lnTo>
                  <a:lnTo>
                    <a:pt x="144" y="283"/>
                  </a:lnTo>
                  <a:lnTo>
                    <a:pt x="149" y="283"/>
                  </a:lnTo>
                  <a:lnTo>
                    <a:pt x="154" y="283"/>
                  </a:lnTo>
                  <a:lnTo>
                    <a:pt x="159" y="283"/>
                  </a:lnTo>
                  <a:lnTo>
                    <a:pt x="164" y="278"/>
                  </a:lnTo>
                  <a:lnTo>
                    <a:pt x="169" y="278"/>
                  </a:lnTo>
                  <a:lnTo>
                    <a:pt x="174" y="278"/>
                  </a:lnTo>
                  <a:lnTo>
                    <a:pt x="179" y="278"/>
                  </a:lnTo>
                  <a:lnTo>
                    <a:pt x="184" y="283"/>
                  </a:lnTo>
                  <a:lnTo>
                    <a:pt x="189" y="283"/>
                  </a:lnTo>
                  <a:lnTo>
                    <a:pt x="194" y="283"/>
                  </a:lnTo>
                  <a:lnTo>
                    <a:pt x="199" y="283"/>
                  </a:lnTo>
                  <a:lnTo>
                    <a:pt x="204" y="283"/>
                  </a:lnTo>
                  <a:lnTo>
                    <a:pt x="209" y="283"/>
                  </a:lnTo>
                  <a:lnTo>
                    <a:pt x="214" y="283"/>
                  </a:lnTo>
                  <a:lnTo>
                    <a:pt x="219" y="283"/>
                  </a:lnTo>
                  <a:lnTo>
                    <a:pt x="224" y="283"/>
                  </a:lnTo>
                  <a:lnTo>
                    <a:pt x="228" y="283"/>
                  </a:lnTo>
                  <a:lnTo>
                    <a:pt x="233" y="283"/>
                  </a:lnTo>
                  <a:lnTo>
                    <a:pt x="238" y="283"/>
                  </a:lnTo>
                  <a:lnTo>
                    <a:pt x="243" y="283"/>
                  </a:lnTo>
                  <a:lnTo>
                    <a:pt x="248" y="283"/>
                  </a:lnTo>
                  <a:lnTo>
                    <a:pt x="253" y="283"/>
                  </a:lnTo>
                  <a:lnTo>
                    <a:pt x="258" y="283"/>
                  </a:lnTo>
                  <a:lnTo>
                    <a:pt x="263" y="283"/>
                  </a:lnTo>
                  <a:lnTo>
                    <a:pt x="268" y="283"/>
                  </a:lnTo>
                  <a:lnTo>
                    <a:pt x="273" y="283"/>
                  </a:lnTo>
                  <a:lnTo>
                    <a:pt x="278" y="283"/>
                  </a:lnTo>
                  <a:lnTo>
                    <a:pt x="283" y="283"/>
                  </a:lnTo>
                  <a:lnTo>
                    <a:pt x="288" y="283"/>
                  </a:lnTo>
                  <a:lnTo>
                    <a:pt x="293" y="278"/>
                  </a:lnTo>
                  <a:lnTo>
                    <a:pt x="298" y="273"/>
                  </a:lnTo>
                  <a:lnTo>
                    <a:pt x="303" y="278"/>
                  </a:lnTo>
                  <a:lnTo>
                    <a:pt x="308" y="278"/>
                  </a:lnTo>
                  <a:lnTo>
                    <a:pt x="313" y="278"/>
                  </a:lnTo>
                  <a:lnTo>
                    <a:pt x="318" y="283"/>
                  </a:lnTo>
                  <a:lnTo>
                    <a:pt x="323" y="283"/>
                  </a:lnTo>
                  <a:lnTo>
                    <a:pt x="328" y="283"/>
                  </a:lnTo>
                  <a:lnTo>
                    <a:pt x="333" y="283"/>
                  </a:lnTo>
                  <a:lnTo>
                    <a:pt x="338" y="283"/>
                  </a:lnTo>
                  <a:lnTo>
                    <a:pt x="343" y="283"/>
                  </a:lnTo>
                  <a:lnTo>
                    <a:pt x="348" y="283"/>
                  </a:lnTo>
                  <a:lnTo>
                    <a:pt x="353" y="283"/>
                  </a:lnTo>
                  <a:lnTo>
                    <a:pt x="358" y="283"/>
                  </a:lnTo>
                  <a:lnTo>
                    <a:pt x="363" y="283"/>
                  </a:lnTo>
                  <a:lnTo>
                    <a:pt x="368" y="283"/>
                  </a:lnTo>
                  <a:lnTo>
                    <a:pt x="372" y="283"/>
                  </a:lnTo>
                  <a:lnTo>
                    <a:pt x="377" y="283"/>
                  </a:lnTo>
                  <a:lnTo>
                    <a:pt x="382" y="288"/>
                  </a:lnTo>
                  <a:lnTo>
                    <a:pt x="387" y="283"/>
                  </a:lnTo>
                  <a:lnTo>
                    <a:pt x="392" y="283"/>
                  </a:lnTo>
                  <a:lnTo>
                    <a:pt x="397" y="278"/>
                  </a:lnTo>
                  <a:lnTo>
                    <a:pt x="402" y="273"/>
                  </a:lnTo>
                  <a:lnTo>
                    <a:pt x="407" y="273"/>
                  </a:lnTo>
                  <a:lnTo>
                    <a:pt x="412" y="273"/>
                  </a:lnTo>
                  <a:lnTo>
                    <a:pt x="417" y="273"/>
                  </a:lnTo>
                  <a:lnTo>
                    <a:pt x="422" y="278"/>
                  </a:lnTo>
                  <a:lnTo>
                    <a:pt x="427" y="278"/>
                  </a:lnTo>
                  <a:lnTo>
                    <a:pt x="432" y="278"/>
                  </a:lnTo>
                  <a:lnTo>
                    <a:pt x="437" y="278"/>
                  </a:lnTo>
                  <a:lnTo>
                    <a:pt x="442" y="278"/>
                  </a:lnTo>
                  <a:lnTo>
                    <a:pt x="447" y="283"/>
                  </a:lnTo>
                  <a:lnTo>
                    <a:pt x="452" y="283"/>
                  </a:lnTo>
                  <a:lnTo>
                    <a:pt x="457" y="283"/>
                  </a:lnTo>
                  <a:lnTo>
                    <a:pt x="462" y="283"/>
                  </a:lnTo>
                  <a:lnTo>
                    <a:pt x="467" y="283"/>
                  </a:lnTo>
                  <a:lnTo>
                    <a:pt x="472" y="283"/>
                  </a:lnTo>
                  <a:lnTo>
                    <a:pt x="477" y="283"/>
                  </a:lnTo>
                  <a:lnTo>
                    <a:pt x="482" y="283"/>
                  </a:lnTo>
                  <a:lnTo>
                    <a:pt x="492" y="283"/>
                  </a:lnTo>
                  <a:lnTo>
                    <a:pt x="487" y="283"/>
                  </a:lnTo>
                  <a:lnTo>
                    <a:pt x="492" y="283"/>
                  </a:lnTo>
                  <a:lnTo>
                    <a:pt x="497" y="278"/>
                  </a:lnTo>
                  <a:lnTo>
                    <a:pt x="502" y="278"/>
                  </a:lnTo>
                  <a:lnTo>
                    <a:pt x="507" y="278"/>
                  </a:lnTo>
                  <a:lnTo>
                    <a:pt x="512" y="283"/>
                  </a:lnTo>
                  <a:lnTo>
                    <a:pt x="516" y="283"/>
                  </a:lnTo>
                  <a:lnTo>
                    <a:pt x="521" y="283"/>
                  </a:lnTo>
                  <a:lnTo>
                    <a:pt x="526" y="283"/>
                  </a:lnTo>
                  <a:lnTo>
                    <a:pt x="531" y="283"/>
                  </a:lnTo>
                  <a:lnTo>
                    <a:pt x="536" y="283"/>
                  </a:lnTo>
                  <a:lnTo>
                    <a:pt x="541" y="283"/>
                  </a:lnTo>
                  <a:lnTo>
                    <a:pt x="546" y="283"/>
                  </a:lnTo>
                  <a:lnTo>
                    <a:pt x="551" y="283"/>
                  </a:lnTo>
                  <a:lnTo>
                    <a:pt x="556" y="283"/>
                  </a:lnTo>
                  <a:lnTo>
                    <a:pt x="561" y="283"/>
                  </a:lnTo>
                  <a:lnTo>
                    <a:pt x="566" y="283"/>
                  </a:lnTo>
                  <a:lnTo>
                    <a:pt x="571" y="283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83"/>
                  </a:lnTo>
                  <a:lnTo>
                    <a:pt x="596" y="28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Freeform 124"/>
            <p:cNvSpPr>
              <a:spLocks/>
            </p:cNvSpPr>
            <p:nvPr/>
          </p:nvSpPr>
          <p:spPr bwMode="auto">
            <a:xfrm>
              <a:off x="3573263" y="4119769"/>
              <a:ext cx="864254" cy="1002261"/>
            </a:xfrm>
            <a:custGeom>
              <a:avLst/>
              <a:gdLst>
                <a:gd name="T0" fmla="*/ 10 w 581"/>
                <a:gd name="T1" fmla="*/ 1132 h 1137"/>
                <a:gd name="T2" fmla="*/ 20 w 581"/>
                <a:gd name="T3" fmla="*/ 1087 h 1137"/>
                <a:gd name="T4" fmla="*/ 30 w 581"/>
                <a:gd name="T5" fmla="*/ 670 h 1137"/>
                <a:gd name="T6" fmla="*/ 35 w 581"/>
                <a:gd name="T7" fmla="*/ 124 h 1137"/>
                <a:gd name="T8" fmla="*/ 45 w 581"/>
                <a:gd name="T9" fmla="*/ 5 h 1137"/>
                <a:gd name="T10" fmla="*/ 60 w 581"/>
                <a:gd name="T11" fmla="*/ 20 h 1137"/>
                <a:gd name="T12" fmla="*/ 74 w 581"/>
                <a:gd name="T13" fmla="*/ 25 h 1137"/>
                <a:gd name="T14" fmla="*/ 89 w 581"/>
                <a:gd name="T15" fmla="*/ 20 h 1137"/>
                <a:gd name="T16" fmla="*/ 104 w 581"/>
                <a:gd name="T17" fmla="*/ 20 h 1137"/>
                <a:gd name="T18" fmla="*/ 119 w 581"/>
                <a:gd name="T19" fmla="*/ 35 h 1137"/>
                <a:gd name="T20" fmla="*/ 134 w 581"/>
                <a:gd name="T21" fmla="*/ 35 h 1137"/>
                <a:gd name="T22" fmla="*/ 149 w 581"/>
                <a:gd name="T23" fmla="*/ 30 h 1137"/>
                <a:gd name="T24" fmla="*/ 159 w 581"/>
                <a:gd name="T25" fmla="*/ 159 h 1137"/>
                <a:gd name="T26" fmla="*/ 169 w 581"/>
                <a:gd name="T27" fmla="*/ 685 h 1137"/>
                <a:gd name="T28" fmla="*/ 179 w 581"/>
                <a:gd name="T29" fmla="*/ 1087 h 1137"/>
                <a:gd name="T30" fmla="*/ 189 w 581"/>
                <a:gd name="T31" fmla="*/ 1132 h 1137"/>
                <a:gd name="T32" fmla="*/ 204 w 581"/>
                <a:gd name="T33" fmla="*/ 1132 h 1137"/>
                <a:gd name="T34" fmla="*/ 218 w 581"/>
                <a:gd name="T35" fmla="*/ 1132 h 1137"/>
                <a:gd name="T36" fmla="*/ 233 w 581"/>
                <a:gd name="T37" fmla="*/ 1132 h 1137"/>
                <a:gd name="T38" fmla="*/ 248 w 581"/>
                <a:gd name="T39" fmla="*/ 1132 h 1137"/>
                <a:gd name="T40" fmla="*/ 263 w 581"/>
                <a:gd name="T41" fmla="*/ 1132 h 1137"/>
                <a:gd name="T42" fmla="*/ 278 w 581"/>
                <a:gd name="T43" fmla="*/ 1132 h 1137"/>
                <a:gd name="T44" fmla="*/ 293 w 581"/>
                <a:gd name="T45" fmla="*/ 1127 h 1137"/>
                <a:gd name="T46" fmla="*/ 308 w 581"/>
                <a:gd name="T47" fmla="*/ 1132 h 1137"/>
                <a:gd name="T48" fmla="*/ 323 w 581"/>
                <a:gd name="T49" fmla="*/ 1137 h 1137"/>
                <a:gd name="T50" fmla="*/ 338 w 581"/>
                <a:gd name="T51" fmla="*/ 1137 h 1137"/>
                <a:gd name="T52" fmla="*/ 353 w 581"/>
                <a:gd name="T53" fmla="*/ 1127 h 1137"/>
                <a:gd name="T54" fmla="*/ 367 w 581"/>
                <a:gd name="T55" fmla="*/ 1127 h 1137"/>
                <a:gd name="T56" fmla="*/ 382 w 581"/>
                <a:gd name="T57" fmla="*/ 1132 h 1137"/>
                <a:gd name="T58" fmla="*/ 397 w 581"/>
                <a:gd name="T59" fmla="*/ 1132 h 1137"/>
                <a:gd name="T60" fmla="*/ 412 w 581"/>
                <a:gd name="T61" fmla="*/ 1132 h 1137"/>
                <a:gd name="T62" fmla="*/ 427 w 581"/>
                <a:gd name="T63" fmla="*/ 1132 h 1137"/>
                <a:gd name="T64" fmla="*/ 442 w 581"/>
                <a:gd name="T65" fmla="*/ 1132 h 1137"/>
                <a:gd name="T66" fmla="*/ 457 w 581"/>
                <a:gd name="T67" fmla="*/ 1132 h 1137"/>
                <a:gd name="T68" fmla="*/ 472 w 581"/>
                <a:gd name="T69" fmla="*/ 1132 h 1137"/>
                <a:gd name="T70" fmla="*/ 487 w 581"/>
                <a:gd name="T71" fmla="*/ 1132 h 1137"/>
                <a:gd name="T72" fmla="*/ 502 w 581"/>
                <a:gd name="T73" fmla="*/ 1127 h 1137"/>
                <a:gd name="T74" fmla="*/ 516 w 581"/>
                <a:gd name="T75" fmla="*/ 1132 h 1137"/>
                <a:gd name="T76" fmla="*/ 526 w 581"/>
                <a:gd name="T77" fmla="*/ 1132 h 1137"/>
                <a:gd name="T78" fmla="*/ 541 w 581"/>
                <a:gd name="T79" fmla="*/ 1132 h 1137"/>
                <a:gd name="T80" fmla="*/ 556 w 581"/>
                <a:gd name="T81" fmla="*/ 1132 h 1137"/>
                <a:gd name="T82" fmla="*/ 571 w 581"/>
                <a:gd name="T83" fmla="*/ 1132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1" h="1137">
                  <a:moveTo>
                    <a:pt x="0" y="1132"/>
                  </a:moveTo>
                  <a:lnTo>
                    <a:pt x="5" y="1132"/>
                  </a:lnTo>
                  <a:lnTo>
                    <a:pt x="10" y="1132"/>
                  </a:lnTo>
                  <a:lnTo>
                    <a:pt x="15" y="1132"/>
                  </a:lnTo>
                  <a:lnTo>
                    <a:pt x="20" y="1132"/>
                  </a:lnTo>
                  <a:lnTo>
                    <a:pt x="20" y="1087"/>
                  </a:lnTo>
                  <a:lnTo>
                    <a:pt x="25" y="993"/>
                  </a:lnTo>
                  <a:lnTo>
                    <a:pt x="25" y="854"/>
                  </a:lnTo>
                  <a:lnTo>
                    <a:pt x="30" y="670"/>
                  </a:lnTo>
                  <a:lnTo>
                    <a:pt x="30" y="442"/>
                  </a:lnTo>
                  <a:lnTo>
                    <a:pt x="35" y="258"/>
                  </a:lnTo>
                  <a:lnTo>
                    <a:pt x="35" y="124"/>
                  </a:lnTo>
                  <a:lnTo>
                    <a:pt x="40" y="4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55" y="15"/>
                  </a:lnTo>
                  <a:lnTo>
                    <a:pt x="55" y="20"/>
                  </a:lnTo>
                  <a:lnTo>
                    <a:pt x="60" y="20"/>
                  </a:lnTo>
                  <a:lnTo>
                    <a:pt x="65" y="20"/>
                  </a:lnTo>
                  <a:lnTo>
                    <a:pt x="69" y="20"/>
                  </a:lnTo>
                  <a:lnTo>
                    <a:pt x="74" y="25"/>
                  </a:lnTo>
                  <a:lnTo>
                    <a:pt x="79" y="25"/>
                  </a:lnTo>
                  <a:lnTo>
                    <a:pt x="84" y="25"/>
                  </a:lnTo>
                  <a:lnTo>
                    <a:pt x="89" y="20"/>
                  </a:lnTo>
                  <a:lnTo>
                    <a:pt x="94" y="20"/>
                  </a:lnTo>
                  <a:lnTo>
                    <a:pt x="99" y="15"/>
                  </a:lnTo>
                  <a:lnTo>
                    <a:pt x="104" y="20"/>
                  </a:lnTo>
                  <a:lnTo>
                    <a:pt x="109" y="25"/>
                  </a:lnTo>
                  <a:lnTo>
                    <a:pt x="114" y="30"/>
                  </a:lnTo>
                  <a:lnTo>
                    <a:pt x="119" y="35"/>
                  </a:lnTo>
                  <a:lnTo>
                    <a:pt x="124" y="35"/>
                  </a:lnTo>
                  <a:lnTo>
                    <a:pt x="129" y="35"/>
                  </a:lnTo>
                  <a:lnTo>
                    <a:pt x="134" y="35"/>
                  </a:lnTo>
                  <a:lnTo>
                    <a:pt x="139" y="35"/>
                  </a:lnTo>
                  <a:lnTo>
                    <a:pt x="144" y="30"/>
                  </a:lnTo>
                  <a:lnTo>
                    <a:pt x="149" y="30"/>
                  </a:lnTo>
                  <a:lnTo>
                    <a:pt x="154" y="25"/>
                  </a:lnTo>
                  <a:lnTo>
                    <a:pt x="159" y="69"/>
                  </a:lnTo>
                  <a:lnTo>
                    <a:pt x="159" y="159"/>
                  </a:lnTo>
                  <a:lnTo>
                    <a:pt x="164" y="293"/>
                  </a:lnTo>
                  <a:lnTo>
                    <a:pt x="164" y="467"/>
                  </a:lnTo>
                  <a:lnTo>
                    <a:pt x="169" y="685"/>
                  </a:lnTo>
                  <a:lnTo>
                    <a:pt x="169" y="864"/>
                  </a:lnTo>
                  <a:lnTo>
                    <a:pt x="174" y="998"/>
                  </a:lnTo>
                  <a:lnTo>
                    <a:pt x="179" y="1087"/>
                  </a:lnTo>
                  <a:lnTo>
                    <a:pt x="179" y="1132"/>
                  </a:lnTo>
                  <a:lnTo>
                    <a:pt x="184" y="1132"/>
                  </a:lnTo>
                  <a:lnTo>
                    <a:pt x="189" y="1132"/>
                  </a:lnTo>
                  <a:lnTo>
                    <a:pt x="194" y="1132"/>
                  </a:lnTo>
                  <a:lnTo>
                    <a:pt x="199" y="1132"/>
                  </a:lnTo>
                  <a:lnTo>
                    <a:pt x="204" y="1132"/>
                  </a:lnTo>
                  <a:lnTo>
                    <a:pt x="209" y="1132"/>
                  </a:lnTo>
                  <a:lnTo>
                    <a:pt x="213" y="1132"/>
                  </a:lnTo>
                  <a:lnTo>
                    <a:pt x="218" y="1132"/>
                  </a:lnTo>
                  <a:lnTo>
                    <a:pt x="223" y="1132"/>
                  </a:lnTo>
                  <a:lnTo>
                    <a:pt x="228" y="1132"/>
                  </a:lnTo>
                  <a:lnTo>
                    <a:pt x="233" y="1132"/>
                  </a:lnTo>
                  <a:lnTo>
                    <a:pt x="238" y="1132"/>
                  </a:lnTo>
                  <a:lnTo>
                    <a:pt x="243" y="1132"/>
                  </a:lnTo>
                  <a:lnTo>
                    <a:pt x="248" y="1132"/>
                  </a:lnTo>
                  <a:lnTo>
                    <a:pt x="253" y="1132"/>
                  </a:lnTo>
                  <a:lnTo>
                    <a:pt x="258" y="1132"/>
                  </a:lnTo>
                  <a:lnTo>
                    <a:pt x="263" y="1132"/>
                  </a:lnTo>
                  <a:lnTo>
                    <a:pt x="268" y="1132"/>
                  </a:lnTo>
                  <a:lnTo>
                    <a:pt x="273" y="1132"/>
                  </a:lnTo>
                  <a:lnTo>
                    <a:pt x="278" y="1132"/>
                  </a:lnTo>
                  <a:lnTo>
                    <a:pt x="283" y="1132"/>
                  </a:lnTo>
                  <a:lnTo>
                    <a:pt x="288" y="1127"/>
                  </a:lnTo>
                  <a:lnTo>
                    <a:pt x="293" y="1127"/>
                  </a:lnTo>
                  <a:lnTo>
                    <a:pt x="298" y="1127"/>
                  </a:lnTo>
                  <a:lnTo>
                    <a:pt x="303" y="1127"/>
                  </a:lnTo>
                  <a:lnTo>
                    <a:pt x="308" y="1132"/>
                  </a:lnTo>
                  <a:lnTo>
                    <a:pt x="313" y="1132"/>
                  </a:lnTo>
                  <a:lnTo>
                    <a:pt x="318" y="1132"/>
                  </a:lnTo>
                  <a:lnTo>
                    <a:pt x="323" y="1137"/>
                  </a:lnTo>
                  <a:lnTo>
                    <a:pt x="328" y="1137"/>
                  </a:lnTo>
                  <a:lnTo>
                    <a:pt x="333" y="1137"/>
                  </a:lnTo>
                  <a:lnTo>
                    <a:pt x="338" y="1137"/>
                  </a:lnTo>
                  <a:lnTo>
                    <a:pt x="343" y="1132"/>
                  </a:lnTo>
                  <a:lnTo>
                    <a:pt x="348" y="1127"/>
                  </a:lnTo>
                  <a:lnTo>
                    <a:pt x="353" y="1127"/>
                  </a:lnTo>
                  <a:lnTo>
                    <a:pt x="357" y="1127"/>
                  </a:lnTo>
                  <a:lnTo>
                    <a:pt x="362" y="1127"/>
                  </a:lnTo>
                  <a:lnTo>
                    <a:pt x="367" y="1127"/>
                  </a:lnTo>
                  <a:lnTo>
                    <a:pt x="372" y="1127"/>
                  </a:lnTo>
                  <a:lnTo>
                    <a:pt x="377" y="1132"/>
                  </a:lnTo>
                  <a:lnTo>
                    <a:pt x="382" y="1132"/>
                  </a:lnTo>
                  <a:lnTo>
                    <a:pt x="387" y="1132"/>
                  </a:lnTo>
                  <a:lnTo>
                    <a:pt x="392" y="1132"/>
                  </a:lnTo>
                  <a:lnTo>
                    <a:pt x="397" y="1132"/>
                  </a:lnTo>
                  <a:lnTo>
                    <a:pt x="402" y="1132"/>
                  </a:lnTo>
                  <a:lnTo>
                    <a:pt x="407" y="1132"/>
                  </a:lnTo>
                  <a:lnTo>
                    <a:pt x="412" y="1132"/>
                  </a:lnTo>
                  <a:lnTo>
                    <a:pt x="417" y="1132"/>
                  </a:lnTo>
                  <a:lnTo>
                    <a:pt x="422" y="1132"/>
                  </a:lnTo>
                  <a:lnTo>
                    <a:pt x="427" y="1132"/>
                  </a:lnTo>
                  <a:lnTo>
                    <a:pt x="432" y="1132"/>
                  </a:lnTo>
                  <a:lnTo>
                    <a:pt x="437" y="1132"/>
                  </a:lnTo>
                  <a:lnTo>
                    <a:pt x="442" y="1132"/>
                  </a:lnTo>
                  <a:lnTo>
                    <a:pt x="447" y="1132"/>
                  </a:lnTo>
                  <a:lnTo>
                    <a:pt x="452" y="1132"/>
                  </a:lnTo>
                  <a:lnTo>
                    <a:pt x="457" y="1132"/>
                  </a:lnTo>
                  <a:lnTo>
                    <a:pt x="462" y="1132"/>
                  </a:lnTo>
                  <a:lnTo>
                    <a:pt x="467" y="1132"/>
                  </a:lnTo>
                  <a:lnTo>
                    <a:pt x="472" y="1132"/>
                  </a:lnTo>
                  <a:lnTo>
                    <a:pt x="477" y="1132"/>
                  </a:lnTo>
                  <a:lnTo>
                    <a:pt x="482" y="1132"/>
                  </a:lnTo>
                  <a:lnTo>
                    <a:pt x="487" y="1132"/>
                  </a:lnTo>
                  <a:lnTo>
                    <a:pt x="492" y="1127"/>
                  </a:lnTo>
                  <a:lnTo>
                    <a:pt x="497" y="1127"/>
                  </a:lnTo>
                  <a:lnTo>
                    <a:pt x="502" y="1127"/>
                  </a:lnTo>
                  <a:lnTo>
                    <a:pt x="506" y="1132"/>
                  </a:lnTo>
                  <a:lnTo>
                    <a:pt x="511" y="1132"/>
                  </a:lnTo>
                  <a:lnTo>
                    <a:pt x="516" y="1132"/>
                  </a:lnTo>
                  <a:lnTo>
                    <a:pt x="526" y="1132"/>
                  </a:lnTo>
                  <a:lnTo>
                    <a:pt x="521" y="1132"/>
                  </a:lnTo>
                  <a:lnTo>
                    <a:pt x="526" y="1132"/>
                  </a:lnTo>
                  <a:lnTo>
                    <a:pt x="531" y="1132"/>
                  </a:lnTo>
                  <a:lnTo>
                    <a:pt x="536" y="1132"/>
                  </a:lnTo>
                  <a:lnTo>
                    <a:pt x="541" y="1132"/>
                  </a:lnTo>
                  <a:lnTo>
                    <a:pt x="546" y="1132"/>
                  </a:lnTo>
                  <a:lnTo>
                    <a:pt x="551" y="1132"/>
                  </a:lnTo>
                  <a:lnTo>
                    <a:pt x="556" y="1132"/>
                  </a:lnTo>
                  <a:lnTo>
                    <a:pt x="561" y="1132"/>
                  </a:lnTo>
                  <a:lnTo>
                    <a:pt x="566" y="1132"/>
                  </a:lnTo>
                  <a:lnTo>
                    <a:pt x="571" y="1132"/>
                  </a:lnTo>
                  <a:lnTo>
                    <a:pt x="576" y="1132"/>
                  </a:lnTo>
                  <a:lnTo>
                    <a:pt x="581" y="113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Freeform 125"/>
            <p:cNvSpPr>
              <a:spLocks/>
            </p:cNvSpPr>
            <p:nvPr/>
          </p:nvSpPr>
          <p:spPr bwMode="auto">
            <a:xfrm>
              <a:off x="4437518" y="4959890"/>
              <a:ext cx="716989" cy="162141"/>
            </a:xfrm>
            <a:custGeom>
              <a:avLst/>
              <a:gdLst>
                <a:gd name="T0" fmla="*/ 10 w 482"/>
                <a:gd name="T1" fmla="*/ 104 h 109"/>
                <a:gd name="T2" fmla="*/ 25 w 482"/>
                <a:gd name="T3" fmla="*/ 104 h 109"/>
                <a:gd name="T4" fmla="*/ 40 w 482"/>
                <a:gd name="T5" fmla="*/ 104 h 109"/>
                <a:gd name="T6" fmla="*/ 55 w 482"/>
                <a:gd name="T7" fmla="*/ 109 h 109"/>
                <a:gd name="T8" fmla="*/ 65 w 482"/>
                <a:gd name="T9" fmla="*/ 15 h 109"/>
                <a:gd name="T10" fmla="*/ 74 w 482"/>
                <a:gd name="T11" fmla="*/ 15 h 109"/>
                <a:gd name="T12" fmla="*/ 84 w 482"/>
                <a:gd name="T13" fmla="*/ 20 h 109"/>
                <a:gd name="T14" fmla="*/ 89 w 482"/>
                <a:gd name="T15" fmla="*/ 0 h 109"/>
                <a:gd name="T16" fmla="*/ 99 w 482"/>
                <a:gd name="T17" fmla="*/ 24 h 109"/>
                <a:gd name="T18" fmla="*/ 109 w 482"/>
                <a:gd name="T19" fmla="*/ 10 h 109"/>
                <a:gd name="T20" fmla="*/ 119 w 482"/>
                <a:gd name="T21" fmla="*/ 24 h 109"/>
                <a:gd name="T22" fmla="*/ 129 w 482"/>
                <a:gd name="T23" fmla="*/ 20 h 109"/>
                <a:gd name="T24" fmla="*/ 139 w 482"/>
                <a:gd name="T25" fmla="*/ 15 h 109"/>
                <a:gd name="T26" fmla="*/ 149 w 482"/>
                <a:gd name="T27" fmla="*/ 24 h 109"/>
                <a:gd name="T28" fmla="*/ 164 w 482"/>
                <a:gd name="T29" fmla="*/ 20 h 109"/>
                <a:gd name="T30" fmla="*/ 179 w 482"/>
                <a:gd name="T31" fmla="*/ 20 h 109"/>
                <a:gd name="T32" fmla="*/ 194 w 482"/>
                <a:gd name="T33" fmla="*/ 20 h 109"/>
                <a:gd name="T34" fmla="*/ 204 w 482"/>
                <a:gd name="T35" fmla="*/ 5 h 109"/>
                <a:gd name="T36" fmla="*/ 218 w 482"/>
                <a:gd name="T37" fmla="*/ 20 h 109"/>
                <a:gd name="T38" fmla="*/ 228 w 482"/>
                <a:gd name="T39" fmla="*/ 5 h 109"/>
                <a:gd name="T40" fmla="*/ 238 w 482"/>
                <a:gd name="T41" fmla="*/ 24 h 109"/>
                <a:gd name="T42" fmla="*/ 258 w 482"/>
                <a:gd name="T43" fmla="*/ 15 h 109"/>
                <a:gd name="T44" fmla="*/ 263 w 482"/>
                <a:gd name="T45" fmla="*/ 15 h 109"/>
                <a:gd name="T46" fmla="*/ 278 w 482"/>
                <a:gd name="T47" fmla="*/ 20 h 109"/>
                <a:gd name="T48" fmla="*/ 293 w 482"/>
                <a:gd name="T49" fmla="*/ 20 h 109"/>
                <a:gd name="T50" fmla="*/ 308 w 482"/>
                <a:gd name="T51" fmla="*/ 20 h 109"/>
                <a:gd name="T52" fmla="*/ 323 w 482"/>
                <a:gd name="T53" fmla="*/ 20 h 109"/>
                <a:gd name="T54" fmla="*/ 338 w 482"/>
                <a:gd name="T55" fmla="*/ 15 h 109"/>
                <a:gd name="T56" fmla="*/ 348 w 482"/>
                <a:gd name="T57" fmla="*/ 59 h 109"/>
                <a:gd name="T58" fmla="*/ 358 w 482"/>
                <a:gd name="T59" fmla="*/ 79 h 109"/>
                <a:gd name="T60" fmla="*/ 367 w 482"/>
                <a:gd name="T61" fmla="*/ 49 h 109"/>
                <a:gd name="T62" fmla="*/ 372 w 482"/>
                <a:gd name="T63" fmla="*/ 15 h 109"/>
                <a:gd name="T64" fmla="*/ 387 w 482"/>
                <a:gd name="T65" fmla="*/ 20 h 109"/>
                <a:gd name="T66" fmla="*/ 397 w 482"/>
                <a:gd name="T67" fmla="*/ 20 h 109"/>
                <a:gd name="T68" fmla="*/ 407 w 482"/>
                <a:gd name="T69" fmla="*/ 0 h 109"/>
                <a:gd name="T70" fmla="*/ 412 w 482"/>
                <a:gd name="T71" fmla="*/ 20 h 109"/>
                <a:gd name="T72" fmla="*/ 422 w 482"/>
                <a:gd name="T73" fmla="*/ 5 h 109"/>
                <a:gd name="T74" fmla="*/ 432 w 482"/>
                <a:gd name="T75" fmla="*/ 20 h 109"/>
                <a:gd name="T76" fmla="*/ 442 w 482"/>
                <a:gd name="T77" fmla="*/ 15 h 109"/>
                <a:gd name="T78" fmla="*/ 452 w 482"/>
                <a:gd name="T79" fmla="*/ 15 h 109"/>
                <a:gd name="T80" fmla="*/ 462 w 482"/>
                <a:gd name="T81" fmla="*/ 24 h 109"/>
                <a:gd name="T82" fmla="*/ 467 w 482"/>
                <a:gd name="T83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2" h="109">
                  <a:moveTo>
                    <a:pt x="0" y="104"/>
                  </a:moveTo>
                  <a:lnTo>
                    <a:pt x="5" y="104"/>
                  </a:lnTo>
                  <a:lnTo>
                    <a:pt x="10" y="104"/>
                  </a:lnTo>
                  <a:lnTo>
                    <a:pt x="15" y="104"/>
                  </a:lnTo>
                  <a:lnTo>
                    <a:pt x="20" y="104"/>
                  </a:lnTo>
                  <a:lnTo>
                    <a:pt x="25" y="104"/>
                  </a:lnTo>
                  <a:lnTo>
                    <a:pt x="30" y="99"/>
                  </a:lnTo>
                  <a:lnTo>
                    <a:pt x="35" y="99"/>
                  </a:lnTo>
                  <a:lnTo>
                    <a:pt x="40" y="104"/>
                  </a:lnTo>
                  <a:lnTo>
                    <a:pt x="45" y="104"/>
                  </a:lnTo>
                  <a:lnTo>
                    <a:pt x="50" y="104"/>
                  </a:lnTo>
                  <a:lnTo>
                    <a:pt x="55" y="109"/>
                  </a:lnTo>
                  <a:lnTo>
                    <a:pt x="60" y="104"/>
                  </a:lnTo>
                  <a:lnTo>
                    <a:pt x="60" y="20"/>
                  </a:lnTo>
                  <a:lnTo>
                    <a:pt x="65" y="15"/>
                  </a:lnTo>
                  <a:lnTo>
                    <a:pt x="65" y="10"/>
                  </a:lnTo>
                  <a:lnTo>
                    <a:pt x="69" y="5"/>
                  </a:lnTo>
                  <a:lnTo>
                    <a:pt x="74" y="15"/>
                  </a:lnTo>
                  <a:lnTo>
                    <a:pt x="74" y="24"/>
                  </a:lnTo>
                  <a:lnTo>
                    <a:pt x="79" y="24"/>
                  </a:lnTo>
                  <a:lnTo>
                    <a:pt x="84" y="20"/>
                  </a:lnTo>
                  <a:lnTo>
                    <a:pt x="84" y="15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94" y="10"/>
                  </a:lnTo>
                  <a:lnTo>
                    <a:pt x="99" y="20"/>
                  </a:lnTo>
                  <a:lnTo>
                    <a:pt x="99" y="24"/>
                  </a:lnTo>
                  <a:lnTo>
                    <a:pt x="104" y="20"/>
                  </a:lnTo>
                  <a:lnTo>
                    <a:pt x="114" y="10"/>
                  </a:lnTo>
                  <a:lnTo>
                    <a:pt x="109" y="10"/>
                  </a:lnTo>
                  <a:lnTo>
                    <a:pt x="114" y="10"/>
                  </a:lnTo>
                  <a:lnTo>
                    <a:pt x="119" y="15"/>
                  </a:lnTo>
                  <a:lnTo>
                    <a:pt x="119" y="24"/>
                  </a:lnTo>
                  <a:lnTo>
                    <a:pt x="124" y="29"/>
                  </a:lnTo>
                  <a:lnTo>
                    <a:pt x="124" y="24"/>
                  </a:lnTo>
                  <a:lnTo>
                    <a:pt x="129" y="20"/>
                  </a:lnTo>
                  <a:lnTo>
                    <a:pt x="129" y="10"/>
                  </a:lnTo>
                  <a:lnTo>
                    <a:pt x="134" y="10"/>
                  </a:lnTo>
                  <a:lnTo>
                    <a:pt x="139" y="15"/>
                  </a:lnTo>
                  <a:lnTo>
                    <a:pt x="144" y="24"/>
                  </a:lnTo>
                  <a:lnTo>
                    <a:pt x="144" y="29"/>
                  </a:lnTo>
                  <a:lnTo>
                    <a:pt x="149" y="24"/>
                  </a:lnTo>
                  <a:lnTo>
                    <a:pt x="154" y="20"/>
                  </a:lnTo>
                  <a:lnTo>
                    <a:pt x="159" y="15"/>
                  </a:lnTo>
                  <a:lnTo>
                    <a:pt x="164" y="20"/>
                  </a:lnTo>
                  <a:lnTo>
                    <a:pt x="169" y="20"/>
                  </a:lnTo>
                  <a:lnTo>
                    <a:pt x="174" y="20"/>
                  </a:lnTo>
                  <a:lnTo>
                    <a:pt x="179" y="20"/>
                  </a:lnTo>
                  <a:lnTo>
                    <a:pt x="184" y="20"/>
                  </a:lnTo>
                  <a:lnTo>
                    <a:pt x="189" y="20"/>
                  </a:lnTo>
                  <a:lnTo>
                    <a:pt x="194" y="20"/>
                  </a:lnTo>
                  <a:lnTo>
                    <a:pt x="199" y="15"/>
                  </a:lnTo>
                  <a:lnTo>
                    <a:pt x="209" y="5"/>
                  </a:lnTo>
                  <a:lnTo>
                    <a:pt x="204" y="5"/>
                  </a:lnTo>
                  <a:lnTo>
                    <a:pt x="209" y="5"/>
                  </a:lnTo>
                  <a:lnTo>
                    <a:pt x="213" y="10"/>
                  </a:lnTo>
                  <a:lnTo>
                    <a:pt x="218" y="20"/>
                  </a:lnTo>
                  <a:lnTo>
                    <a:pt x="223" y="15"/>
                  </a:lnTo>
                  <a:lnTo>
                    <a:pt x="223" y="10"/>
                  </a:lnTo>
                  <a:lnTo>
                    <a:pt x="228" y="5"/>
                  </a:lnTo>
                  <a:lnTo>
                    <a:pt x="233" y="5"/>
                  </a:lnTo>
                  <a:lnTo>
                    <a:pt x="233" y="15"/>
                  </a:lnTo>
                  <a:lnTo>
                    <a:pt x="238" y="24"/>
                  </a:lnTo>
                  <a:lnTo>
                    <a:pt x="243" y="29"/>
                  </a:lnTo>
                  <a:lnTo>
                    <a:pt x="248" y="24"/>
                  </a:lnTo>
                  <a:lnTo>
                    <a:pt x="258" y="15"/>
                  </a:lnTo>
                  <a:lnTo>
                    <a:pt x="253" y="15"/>
                  </a:lnTo>
                  <a:lnTo>
                    <a:pt x="258" y="15"/>
                  </a:lnTo>
                  <a:lnTo>
                    <a:pt x="263" y="15"/>
                  </a:lnTo>
                  <a:lnTo>
                    <a:pt x="268" y="20"/>
                  </a:lnTo>
                  <a:lnTo>
                    <a:pt x="273" y="20"/>
                  </a:lnTo>
                  <a:lnTo>
                    <a:pt x="278" y="20"/>
                  </a:lnTo>
                  <a:lnTo>
                    <a:pt x="283" y="20"/>
                  </a:lnTo>
                  <a:lnTo>
                    <a:pt x="288" y="20"/>
                  </a:lnTo>
                  <a:lnTo>
                    <a:pt x="293" y="20"/>
                  </a:lnTo>
                  <a:lnTo>
                    <a:pt x="298" y="15"/>
                  </a:lnTo>
                  <a:lnTo>
                    <a:pt x="303" y="15"/>
                  </a:lnTo>
                  <a:lnTo>
                    <a:pt x="308" y="20"/>
                  </a:lnTo>
                  <a:lnTo>
                    <a:pt x="313" y="20"/>
                  </a:lnTo>
                  <a:lnTo>
                    <a:pt x="318" y="20"/>
                  </a:lnTo>
                  <a:lnTo>
                    <a:pt x="323" y="20"/>
                  </a:lnTo>
                  <a:lnTo>
                    <a:pt x="328" y="15"/>
                  </a:lnTo>
                  <a:lnTo>
                    <a:pt x="333" y="10"/>
                  </a:lnTo>
                  <a:lnTo>
                    <a:pt x="338" y="15"/>
                  </a:lnTo>
                  <a:lnTo>
                    <a:pt x="343" y="24"/>
                  </a:lnTo>
                  <a:lnTo>
                    <a:pt x="343" y="44"/>
                  </a:lnTo>
                  <a:lnTo>
                    <a:pt x="348" y="59"/>
                  </a:lnTo>
                  <a:lnTo>
                    <a:pt x="353" y="74"/>
                  </a:lnTo>
                  <a:lnTo>
                    <a:pt x="353" y="84"/>
                  </a:lnTo>
                  <a:lnTo>
                    <a:pt x="358" y="79"/>
                  </a:lnTo>
                  <a:lnTo>
                    <a:pt x="362" y="69"/>
                  </a:lnTo>
                  <a:lnTo>
                    <a:pt x="362" y="54"/>
                  </a:lnTo>
                  <a:lnTo>
                    <a:pt x="367" y="49"/>
                  </a:lnTo>
                  <a:lnTo>
                    <a:pt x="367" y="39"/>
                  </a:lnTo>
                  <a:lnTo>
                    <a:pt x="372" y="29"/>
                  </a:lnTo>
                  <a:lnTo>
                    <a:pt x="372" y="15"/>
                  </a:lnTo>
                  <a:lnTo>
                    <a:pt x="377" y="15"/>
                  </a:lnTo>
                  <a:lnTo>
                    <a:pt x="382" y="10"/>
                  </a:lnTo>
                  <a:lnTo>
                    <a:pt x="387" y="20"/>
                  </a:lnTo>
                  <a:lnTo>
                    <a:pt x="387" y="29"/>
                  </a:lnTo>
                  <a:lnTo>
                    <a:pt x="392" y="24"/>
                  </a:lnTo>
                  <a:lnTo>
                    <a:pt x="397" y="20"/>
                  </a:lnTo>
                  <a:lnTo>
                    <a:pt x="397" y="10"/>
                  </a:lnTo>
                  <a:lnTo>
                    <a:pt x="402" y="5"/>
                  </a:lnTo>
                  <a:lnTo>
                    <a:pt x="407" y="0"/>
                  </a:lnTo>
                  <a:lnTo>
                    <a:pt x="407" y="5"/>
                  </a:lnTo>
                  <a:lnTo>
                    <a:pt x="412" y="15"/>
                  </a:lnTo>
                  <a:lnTo>
                    <a:pt x="412" y="20"/>
                  </a:lnTo>
                  <a:lnTo>
                    <a:pt x="417" y="15"/>
                  </a:lnTo>
                  <a:lnTo>
                    <a:pt x="417" y="10"/>
                  </a:lnTo>
                  <a:lnTo>
                    <a:pt x="422" y="5"/>
                  </a:lnTo>
                  <a:lnTo>
                    <a:pt x="427" y="5"/>
                  </a:lnTo>
                  <a:lnTo>
                    <a:pt x="432" y="10"/>
                  </a:lnTo>
                  <a:lnTo>
                    <a:pt x="432" y="20"/>
                  </a:lnTo>
                  <a:lnTo>
                    <a:pt x="437" y="24"/>
                  </a:lnTo>
                  <a:lnTo>
                    <a:pt x="437" y="20"/>
                  </a:lnTo>
                  <a:lnTo>
                    <a:pt x="442" y="15"/>
                  </a:lnTo>
                  <a:lnTo>
                    <a:pt x="442" y="10"/>
                  </a:lnTo>
                  <a:lnTo>
                    <a:pt x="447" y="5"/>
                  </a:lnTo>
                  <a:lnTo>
                    <a:pt x="452" y="15"/>
                  </a:lnTo>
                  <a:lnTo>
                    <a:pt x="452" y="24"/>
                  </a:lnTo>
                  <a:lnTo>
                    <a:pt x="457" y="29"/>
                  </a:lnTo>
                  <a:lnTo>
                    <a:pt x="462" y="24"/>
                  </a:lnTo>
                  <a:lnTo>
                    <a:pt x="462" y="20"/>
                  </a:lnTo>
                  <a:lnTo>
                    <a:pt x="472" y="10"/>
                  </a:lnTo>
                  <a:lnTo>
                    <a:pt x="467" y="10"/>
                  </a:lnTo>
                  <a:lnTo>
                    <a:pt x="472" y="15"/>
                  </a:lnTo>
                  <a:lnTo>
                    <a:pt x="482" y="2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2" name="Freeform 126"/>
            <p:cNvSpPr>
              <a:spLocks/>
            </p:cNvSpPr>
            <p:nvPr/>
          </p:nvSpPr>
          <p:spPr bwMode="auto">
            <a:xfrm>
              <a:off x="5147069" y="4952452"/>
              <a:ext cx="737814" cy="162141"/>
            </a:xfrm>
            <a:custGeom>
              <a:avLst/>
              <a:gdLst>
                <a:gd name="T0" fmla="*/ 5 w 496"/>
                <a:gd name="T1" fmla="*/ 34 h 109"/>
                <a:gd name="T2" fmla="*/ 20 w 496"/>
                <a:gd name="T3" fmla="*/ 25 h 109"/>
                <a:gd name="T4" fmla="*/ 29 w 496"/>
                <a:gd name="T5" fmla="*/ 15 h 109"/>
                <a:gd name="T6" fmla="*/ 44 w 496"/>
                <a:gd name="T7" fmla="*/ 25 h 109"/>
                <a:gd name="T8" fmla="*/ 49 w 496"/>
                <a:gd name="T9" fmla="*/ 34 h 109"/>
                <a:gd name="T10" fmla="*/ 59 w 496"/>
                <a:gd name="T11" fmla="*/ 20 h 109"/>
                <a:gd name="T12" fmla="*/ 69 w 496"/>
                <a:gd name="T13" fmla="*/ 34 h 109"/>
                <a:gd name="T14" fmla="*/ 79 w 496"/>
                <a:gd name="T15" fmla="*/ 20 h 109"/>
                <a:gd name="T16" fmla="*/ 94 w 496"/>
                <a:gd name="T17" fmla="*/ 25 h 109"/>
                <a:gd name="T18" fmla="*/ 109 w 496"/>
                <a:gd name="T19" fmla="*/ 25 h 109"/>
                <a:gd name="T20" fmla="*/ 124 w 496"/>
                <a:gd name="T21" fmla="*/ 20 h 109"/>
                <a:gd name="T22" fmla="*/ 139 w 496"/>
                <a:gd name="T23" fmla="*/ 20 h 109"/>
                <a:gd name="T24" fmla="*/ 154 w 496"/>
                <a:gd name="T25" fmla="*/ 15 h 109"/>
                <a:gd name="T26" fmla="*/ 164 w 496"/>
                <a:gd name="T27" fmla="*/ 54 h 109"/>
                <a:gd name="T28" fmla="*/ 173 w 496"/>
                <a:gd name="T29" fmla="*/ 94 h 109"/>
                <a:gd name="T30" fmla="*/ 188 w 496"/>
                <a:gd name="T31" fmla="*/ 94 h 109"/>
                <a:gd name="T32" fmla="*/ 203 w 496"/>
                <a:gd name="T33" fmla="*/ 99 h 109"/>
                <a:gd name="T34" fmla="*/ 218 w 496"/>
                <a:gd name="T35" fmla="*/ 94 h 109"/>
                <a:gd name="T36" fmla="*/ 228 w 496"/>
                <a:gd name="T37" fmla="*/ 64 h 109"/>
                <a:gd name="T38" fmla="*/ 238 w 496"/>
                <a:gd name="T39" fmla="*/ 74 h 109"/>
                <a:gd name="T40" fmla="*/ 248 w 496"/>
                <a:gd name="T41" fmla="*/ 104 h 109"/>
                <a:gd name="T42" fmla="*/ 258 w 496"/>
                <a:gd name="T43" fmla="*/ 74 h 109"/>
                <a:gd name="T44" fmla="*/ 268 w 496"/>
                <a:gd name="T45" fmla="*/ 39 h 109"/>
                <a:gd name="T46" fmla="*/ 278 w 496"/>
                <a:gd name="T47" fmla="*/ 25 h 109"/>
                <a:gd name="T48" fmla="*/ 288 w 496"/>
                <a:gd name="T49" fmla="*/ 10 h 109"/>
                <a:gd name="T50" fmla="*/ 303 w 496"/>
                <a:gd name="T51" fmla="*/ 10 h 109"/>
                <a:gd name="T52" fmla="*/ 317 w 496"/>
                <a:gd name="T53" fmla="*/ 0 h 109"/>
                <a:gd name="T54" fmla="*/ 327 w 496"/>
                <a:gd name="T55" fmla="*/ 29 h 109"/>
                <a:gd name="T56" fmla="*/ 337 w 496"/>
                <a:gd name="T57" fmla="*/ 89 h 109"/>
                <a:gd name="T58" fmla="*/ 347 w 496"/>
                <a:gd name="T59" fmla="*/ 109 h 109"/>
                <a:gd name="T60" fmla="*/ 362 w 496"/>
                <a:gd name="T61" fmla="*/ 104 h 109"/>
                <a:gd name="T62" fmla="*/ 377 w 496"/>
                <a:gd name="T63" fmla="*/ 99 h 109"/>
                <a:gd name="T64" fmla="*/ 387 w 496"/>
                <a:gd name="T65" fmla="*/ 84 h 109"/>
                <a:gd name="T66" fmla="*/ 397 w 496"/>
                <a:gd name="T67" fmla="*/ 49 h 109"/>
                <a:gd name="T68" fmla="*/ 407 w 496"/>
                <a:gd name="T69" fmla="*/ 84 h 109"/>
                <a:gd name="T70" fmla="*/ 417 w 496"/>
                <a:gd name="T71" fmla="*/ 99 h 109"/>
                <a:gd name="T72" fmla="*/ 427 w 496"/>
                <a:gd name="T73" fmla="*/ 64 h 109"/>
                <a:gd name="T74" fmla="*/ 432 w 496"/>
                <a:gd name="T75" fmla="*/ 69 h 109"/>
                <a:gd name="T76" fmla="*/ 442 w 496"/>
                <a:gd name="T77" fmla="*/ 104 h 109"/>
                <a:gd name="T78" fmla="*/ 457 w 496"/>
                <a:gd name="T79" fmla="*/ 109 h 109"/>
                <a:gd name="T80" fmla="*/ 471 w 496"/>
                <a:gd name="T81" fmla="*/ 109 h 109"/>
                <a:gd name="T82" fmla="*/ 486 w 496"/>
                <a:gd name="T8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6" h="109">
                  <a:moveTo>
                    <a:pt x="5" y="34"/>
                  </a:moveTo>
                  <a:lnTo>
                    <a:pt x="0" y="34"/>
                  </a:lnTo>
                  <a:lnTo>
                    <a:pt x="5" y="34"/>
                  </a:lnTo>
                  <a:lnTo>
                    <a:pt x="10" y="29"/>
                  </a:lnTo>
                  <a:lnTo>
                    <a:pt x="15" y="25"/>
                  </a:lnTo>
                  <a:lnTo>
                    <a:pt x="20" y="25"/>
                  </a:lnTo>
                  <a:lnTo>
                    <a:pt x="25" y="25"/>
                  </a:lnTo>
                  <a:lnTo>
                    <a:pt x="34" y="15"/>
                  </a:lnTo>
                  <a:lnTo>
                    <a:pt x="29" y="15"/>
                  </a:lnTo>
                  <a:lnTo>
                    <a:pt x="34" y="15"/>
                  </a:lnTo>
                  <a:lnTo>
                    <a:pt x="39" y="20"/>
                  </a:lnTo>
                  <a:lnTo>
                    <a:pt x="44" y="25"/>
                  </a:lnTo>
                  <a:lnTo>
                    <a:pt x="44" y="34"/>
                  </a:lnTo>
                  <a:lnTo>
                    <a:pt x="49" y="39"/>
                  </a:lnTo>
                  <a:lnTo>
                    <a:pt x="49" y="34"/>
                  </a:lnTo>
                  <a:lnTo>
                    <a:pt x="54" y="29"/>
                  </a:lnTo>
                  <a:lnTo>
                    <a:pt x="54" y="25"/>
                  </a:lnTo>
                  <a:lnTo>
                    <a:pt x="59" y="20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9" y="34"/>
                  </a:lnTo>
                  <a:lnTo>
                    <a:pt x="74" y="29"/>
                  </a:lnTo>
                  <a:lnTo>
                    <a:pt x="84" y="20"/>
                  </a:lnTo>
                  <a:lnTo>
                    <a:pt x="79" y="20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4" y="25"/>
                  </a:lnTo>
                  <a:lnTo>
                    <a:pt x="99" y="25"/>
                  </a:lnTo>
                  <a:lnTo>
                    <a:pt x="104" y="25"/>
                  </a:lnTo>
                  <a:lnTo>
                    <a:pt x="109" y="25"/>
                  </a:lnTo>
                  <a:lnTo>
                    <a:pt x="114" y="25"/>
                  </a:lnTo>
                  <a:lnTo>
                    <a:pt x="119" y="20"/>
                  </a:lnTo>
                  <a:lnTo>
                    <a:pt x="124" y="20"/>
                  </a:lnTo>
                  <a:lnTo>
                    <a:pt x="129" y="20"/>
                  </a:lnTo>
                  <a:lnTo>
                    <a:pt x="134" y="20"/>
                  </a:lnTo>
                  <a:lnTo>
                    <a:pt x="139" y="20"/>
                  </a:lnTo>
                  <a:lnTo>
                    <a:pt x="144" y="20"/>
                  </a:lnTo>
                  <a:lnTo>
                    <a:pt x="149" y="20"/>
                  </a:lnTo>
                  <a:lnTo>
                    <a:pt x="154" y="15"/>
                  </a:lnTo>
                  <a:lnTo>
                    <a:pt x="159" y="20"/>
                  </a:lnTo>
                  <a:lnTo>
                    <a:pt x="164" y="34"/>
                  </a:lnTo>
                  <a:lnTo>
                    <a:pt x="164" y="54"/>
                  </a:lnTo>
                  <a:lnTo>
                    <a:pt x="169" y="69"/>
                  </a:lnTo>
                  <a:lnTo>
                    <a:pt x="173" y="84"/>
                  </a:lnTo>
                  <a:lnTo>
                    <a:pt x="173" y="94"/>
                  </a:lnTo>
                  <a:lnTo>
                    <a:pt x="178" y="94"/>
                  </a:lnTo>
                  <a:lnTo>
                    <a:pt x="183" y="94"/>
                  </a:lnTo>
                  <a:lnTo>
                    <a:pt x="188" y="94"/>
                  </a:lnTo>
                  <a:lnTo>
                    <a:pt x="193" y="94"/>
                  </a:lnTo>
                  <a:lnTo>
                    <a:pt x="198" y="99"/>
                  </a:lnTo>
                  <a:lnTo>
                    <a:pt x="203" y="99"/>
                  </a:lnTo>
                  <a:lnTo>
                    <a:pt x="208" y="99"/>
                  </a:lnTo>
                  <a:lnTo>
                    <a:pt x="213" y="99"/>
                  </a:lnTo>
                  <a:lnTo>
                    <a:pt x="218" y="94"/>
                  </a:lnTo>
                  <a:lnTo>
                    <a:pt x="223" y="84"/>
                  </a:lnTo>
                  <a:lnTo>
                    <a:pt x="228" y="74"/>
                  </a:lnTo>
                  <a:lnTo>
                    <a:pt x="228" y="64"/>
                  </a:lnTo>
                  <a:lnTo>
                    <a:pt x="233" y="54"/>
                  </a:lnTo>
                  <a:lnTo>
                    <a:pt x="238" y="64"/>
                  </a:lnTo>
                  <a:lnTo>
                    <a:pt x="238" y="74"/>
                  </a:lnTo>
                  <a:lnTo>
                    <a:pt x="243" y="89"/>
                  </a:lnTo>
                  <a:lnTo>
                    <a:pt x="243" y="99"/>
                  </a:lnTo>
                  <a:lnTo>
                    <a:pt x="248" y="104"/>
                  </a:lnTo>
                  <a:lnTo>
                    <a:pt x="253" y="99"/>
                  </a:lnTo>
                  <a:lnTo>
                    <a:pt x="258" y="84"/>
                  </a:lnTo>
                  <a:lnTo>
                    <a:pt x="258" y="74"/>
                  </a:lnTo>
                  <a:lnTo>
                    <a:pt x="263" y="64"/>
                  </a:lnTo>
                  <a:lnTo>
                    <a:pt x="263" y="44"/>
                  </a:lnTo>
                  <a:lnTo>
                    <a:pt x="268" y="39"/>
                  </a:lnTo>
                  <a:lnTo>
                    <a:pt x="273" y="34"/>
                  </a:lnTo>
                  <a:lnTo>
                    <a:pt x="273" y="25"/>
                  </a:lnTo>
                  <a:lnTo>
                    <a:pt x="278" y="25"/>
                  </a:lnTo>
                  <a:lnTo>
                    <a:pt x="283" y="20"/>
                  </a:lnTo>
                  <a:lnTo>
                    <a:pt x="283" y="15"/>
                  </a:lnTo>
                  <a:lnTo>
                    <a:pt x="288" y="10"/>
                  </a:lnTo>
                  <a:lnTo>
                    <a:pt x="293" y="10"/>
                  </a:lnTo>
                  <a:lnTo>
                    <a:pt x="298" y="10"/>
                  </a:lnTo>
                  <a:lnTo>
                    <a:pt x="303" y="10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0"/>
                  </a:lnTo>
                  <a:lnTo>
                    <a:pt x="322" y="5"/>
                  </a:lnTo>
                  <a:lnTo>
                    <a:pt x="322" y="15"/>
                  </a:lnTo>
                  <a:lnTo>
                    <a:pt x="327" y="29"/>
                  </a:lnTo>
                  <a:lnTo>
                    <a:pt x="327" y="54"/>
                  </a:lnTo>
                  <a:lnTo>
                    <a:pt x="332" y="74"/>
                  </a:lnTo>
                  <a:lnTo>
                    <a:pt x="337" y="89"/>
                  </a:lnTo>
                  <a:lnTo>
                    <a:pt x="337" y="104"/>
                  </a:lnTo>
                  <a:lnTo>
                    <a:pt x="342" y="109"/>
                  </a:lnTo>
                  <a:lnTo>
                    <a:pt x="347" y="109"/>
                  </a:lnTo>
                  <a:lnTo>
                    <a:pt x="352" y="109"/>
                  </a:lnTo>
                  <a:lnTo>
                    <a:pt x="357" y="109"/>
                  </a:lnTo>
                  <a:lnTo>
                    <a:pt x="362" y="104"/>
                  </a:lnTo>
                  <a:lnTo>
                    <a:pt x="367" y="99"/>
                  </a:lnTo>
                  <a:lnTo>
                    <a:pt x="372" y="99"/>
                  </a:lnTo>
                  <a:lnTo>
                    <a:pt x="377" y="99"/>
                  </a:lnTo>
                  <a:lnTo>
                    <a:pt x="382" y="99"/>
                  </a:lnTo>
                  <a:lnTo>
                    <a:pt x="387" y="94"/>
                  </a:lnTo>
                  <a:lnTo>
                    <a:pt x="387" y="84"/>
                  </a:lnTo>
                  <a:lnTo>
                    <a:pt x="392" y="74"/>
                  </a:lnTo>
                  <a:lnTo>
                    <a:pt x="392" y="59"/>
                  </a:lnTo>
                  <a:lnTo>
                    <a:pt x="397" y="49"/>
                  </a:lnTo>
                  <a:lnTo>
                    <a:pt x="402" y="64"/>
                  </a:lnTo>
                  <a:lnTo>
                    <a:pt x="402" y="74"/>
                  </a:lnTo>
                  <a:lnTo>
                    <a:pt x="407" y="84"/>
                  </a:lnTo>
                  <a:lnTo>
                    <a:pt x="407" y="99"/>
                  </a:lnTo>
                  <a:lnTo>
                    <a:pt x="412" y="104"/>
                  </a:lnTo>
                  <a:lnTo>
                    <a:pt x="417" y="99"/>
                  </a:lnTo>
                  <a:lnTo>
                    <a:pt x="422" y="89"/>
                  </a:lnTo>
                  <a:lnTo>
                    <a:pt x="422" y="79"/>
                  </a:lnTo>
                  <a:lnTo>
                    <a:pt x="427" y="64"/>
                  </a:lnTo>
                  <a:lnTo>
                    <a:pt x="427" y="54"/>
                  </a:lnTo>
                  <a:lnTo>
                    <a:pt x="432" y="54"/>
                  </a:lnTo>
                  <a:lnTo>
                    <a:pt x="432" y="69"/>
                  </a:lnTo>
                  <a:lnTo>
                    <a:pt x="437" y="79"/>
                  </a:lnTo>
                  <a:lnTo>
                    <a:pt x="442" y="94"/>
                  </a:lnTo>
                  <a:lnTo>
                    <a:pt x="442" y="104"/>
                  </a:lnTo>
                  <a:lnTo>
                    <a:pt x="447" y="109"/>
                  </a:lnTo>
                  <a:lnTo>
                    <a:pt x="452" y="109"/>
                  </a:lnTo>
                  <a:lnTo>
                    <a:pt x="457" y="109"/>
                  </a:lnTo>
                  <a:lnTo>
                    <a:pt x="462" y="109"/>
                  </a:lnTo>
                  <a:lnTo>
                    <a:pt x="466" y="109"/>
                  </a:lnTo>
                  <a:lnTo>
                    <a:pt x="471" y="109"/>
                  </a:lnTo>
                  <a:lnTo>
                    <a:pt x="476" y="109"/>
                  </a:lnTo>
                  <a:lnTo>
                    <a:pt x="481" y="109"/>
                  </a:lnTo>
                  <a:lnTo>
                    <a:pt x="486" y="109"/>
                  </a:lnTo>
                  <a:lnTo>
                    <a:pt x="491" y="109"/>
                  </a:lnTo>
                  <a:lnTo>
                    <a:pt x="496" y="10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Freeform 127"/>
            <p:cNvSpPr>
              <a:spLocks/>
            </p:cNvSpPr>
            <p:nvPr/>
          </p:nvSpPr>
          <p:spPr bwMode="auto">
            <a:xfrm>
              <a:off x="5884883" y="5099717"/>
              <a:ext cx="679801" cy="22313"/>
            </a:xfrm>
            <a:custGeom>
              <a:avLst/>
              <a:gdLst>
                <a:gd name="T0" fmla="*/ 5 w 457"/>
                <a:gd name="T1" fmla="*/ 10 h 15"/>
                <a:gd name="T2" fmla="*/ 15 w 457"/>
                <a:gd name="T3" fmla="*/ 5 h 15"/>
                <a:gd name="T4" fmla="*/ 25 w 457"/>
                <a:gd name="T5" fmla="*/ 10 h 15"/>
                <a:gd name="T6" fmla="*/ 35 w 457"/>
                <a:gd name="T7" fmla="*/ 10 h 15"/>
                <a:gd name="T8" fmla="*/ 45 w 457"/>
                <a:gd name="T9" fmla="*/ 10 h 15"/>
                <a:gd name="T10" fmla="*/ 55 w 457"/>
                <a:gd name="T11" fmla="*/ 10 h 15"/>
                <a:gd name="T12" fmla="*/ 65 w 457"/>
                <a:gd name="T13" fmla="*/ 10 h 15"/>
                <a:gd name="T14" fmla="*/ 75 w 457"/>
                <a:gd name="T15" fmla="*/ 10 h 15"/>
                <a:gd name="T16" fmla="*/ 85 w 457"/>
                <a:gd name="T17" fmla="*/ 10 h 15"/>
                <a:gd name="T18" fmla="*/ 95 w 457"/>
                <a:gd name="T19" fmla="*/ 10 h 15"/>
                <a:gd name="T20" fmla="*/ 105 w 457"/>
                <a:gd name="T21" fmla="*/ 10 h 15"/>
                <a:gd name="T22" fmla="*/ 114 w 457"/>
                <a:gd name="T23" fmla="*/ 10 h 15"/>
                <a:gd name="T24" fmla="*/ 124 w 457"/>
                <a:gd name="T25" fmla="*/ 10 h 15"/>
                <a:gd name="T26" fmla="*/ 134 w 457"/>
                <a:gd name="T27" fmla="*/ 5 h 15"/>
                <a:gd name="T28" fmla="*/ 144 w 457"/>
                <a:gd name="T29" fmla="*/ 10 h 15"/>
                <a:gd name="T30" fmla="*/ 154 w 457"/>
                <a:gd name="T31" fmla="*/ 10 h 15"/>
                <a:gd name="T32" fmla="*/ 164 w 457"/>
                <a:gd name="T33" fmla="*/ 10 h 15"/>
                <a:gd name="T34" fmla="*/ 174 w 457"/>
                <a:gd name="T35" fmla="*/ 10 h 15"/>
                <a:gd name="T36" fmla="*/ 184 w 457"/>
                <a:gd name="T37" fmla="*/ 10 h 15"/>
                <a:gd name="T38" fmla="*/ 194 w 457"/>
                <a:gd name="T39" fmla="*/ 10 h 15"/>
                <a:gd name="T40" fmla="*/ 204 w 457"/>
                <a:gd name="T41" fmla="*/ 5 h 15"/>
                <a:gd name="T42" fmla="*/ 214 w 457"/>
                <a:gd name="T43" fmla="*/ 5 h 15"/>
                <a:gd name="T44" fmla="*/ 224 w 457"/>
                <a:gd name="T45" fmla="*/ 10 h 15"/>
                <a:gd name="T46" fmla="*/ 234 w 457"/>
                <a:gd name="T47" fmla="*/ 10 h 15"/>
                <a:gd name="T48" fmla="*/ 244 w 457"/>
                <a:gd name="T49" fmla="*/ 10 h 15"/>
                <a:gd name="T50" fmla="*/ 254 w 457"/>
                <a:gd name="T51" fmla="*/ 10 h 15"/>
                <a:gd name="T52" fmla="*/ 263 w 457"/>
                <a:gd name="T53" fmla="*/ 10 h 15"/>
                <a:gd name="T54" fmla="*/ 273 w 457"/>
                <a:gd name="T55" fmla="*/ 10 h 15"/>
                <a:gd name="T56" fmla="*/ 283 w 457"/>
                <a:gd name="T57" fmla="*/ 10 h 15"/>
                <a:gd name="T58" fmla="*/ 293 w 457"/>
                <a:gd name="T59" fmla="*/ 10 h 15"/>
                <a:gd name="T60" fmla="*/ 303 w 457"/>
                <a:gd name="T61" fmla="*/ 10 h 15"/>
                <a:gd name="T62" fmla="*/ 313 w 457"/>
                <a:gd name="T63" fmla="*/ 5 h 15"/>
                <a:gd name="T64" fmla="*/ 323 w 457"/>
                <a:gd name="T65" fmla="*/ 0 h 15"/>
                <a:gd name="T66" fmla="*/ 333 w 457"/>
                <a:gd name="T67" fmla="*/ 5 h 15"/>
                <a:gd name="T68" fmla="*/ 343 w 457"/>
                <a:gd name="T69" fmla="*/ 5 h 15"/>
                <a:gd name="T70" fmla="*/ 353 w 457"/>
                <a:gd name="T71" fmla="*/ 10 h 15"/>
                <a:gd name="T72" fmla="*/ 363 w 457"/>
                <a:gd name="T73" fmla="*/ 10 h 15"/>
                <a:gd name="T74" fmla="*/ 373 w 457"/>
                <a:gd name="T75" fmla="*/ 10 h 15"/>
                <a:gd name="T76" fmla="*/ 383 w 457"/>
                <a:gd name="T77" fmla="*/ 10 h 15"/>
                <a:gd name="T78" fmla="*/ 393 w 457"/>
                <a:gd name="T79" fmla="*/ 10 h 15"/>
                <a:gd name="T80" fmla="*/ 403 w 457"/>
                <a:gd name="T81" fmla="*/ 5 h 15"/>
                <a:gd name="T82" fmla="*/ 412 w 457"/>
                <a:gd name="T83" fmla="*/ 5 h 15"/>
                <a:gd name="T84" fmla="*/ 422 w 457"/>
                <a:gd name="T85" fmla="*/ 10 h 15"/>
                <a:gd name="T86" fmla="*/ 432 w 457"/>
                <a:gd name="T87" fmla="*/ 10 h 15"/>
                <a:gd name="T88" fmla="*/ 442 w 457"/>
                <a:gd name="T89" fmla="*/ 10 h 15"/>
                <a:gd name="T90" fmla="*/ 452 w 457"/>
                <a:gd name="T9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7" h="15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5" y="10"/>
                  </a:lnTo>
                  <a:lnTo>
                    <a:pt x="40" y="15"/>
                  </a:lnTo>
                  <a:lnTo>
                    <a:pt x="45" y="10"/>
                  </a:lnTo>
                  <a:lnTo>
                    <a:pt x="50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5" y="10"/>
                  </a:lnTo>
                  <a:lnTo>
                    <a:pt x="70" y="10"/>
                  </a:lnTo>
                  <a:lnTo>
                    <a:pt x="75" y="10"/>
                  </a:lnTo>
                  <a:lnTo>
                    <a:pt x="80" y="10"/>
                  </a:lnTo>
                  <a:lnTo>
                    <a:pt x="85" y="10"/>
                  </a:lnTo>
                  <a:lnTo>
                    <a:pt x="90" y="10"/>
                  </a:lnTo>
                  <a:lnTo>
                    <a:pt x="95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0" y="10"/>
                  </a:lnTo>
                  <a:lnTo>
                    <a:pt x="114" y="10"/>
                  </a:lnTo>
                  <a:lnTo>
                    <a:pt x="119" y="10"/>
                  </a:lnTo>
                  <a:lnTo>
                    <a:pt x="124" y="10"/>
                  </a:lnTo>
                  <a:lnTo>
                    <a:pt x="129" y="10"/>
                  </a:lnTo>
                  <a:lnTo>
                    <a:pt x="134" y="5"/>
                  </a:lnTo>
                  <a:lnTo>
                    <a:pt x="139" y="10"/>
                  </a:lnTo>
                  <a:lnTo>
                    <a:pt x="144" y="10"/>
                  </a:lnTo>
                  <a:lnTo>
                    <a:pt x="149" y="10"/>
                  </a:lnTo>
                  <a:lnTo>
                    <a:pt x="154" y="10"/>
                  </a:lnTo>
                  <a:lnTo>
                    <a:pt x="159" y="10"/>
                  </a:lnTo>
                  <a:lnTo>
                    <a:pt x="164" y="10"/>
                  </a:lnTo>
                  <a:lnTo>
                    <a:pt x="169" y="10"/>
                  </a:lnTo>
                  <a:lnTo>
                    <a:pt x="174" y="10"/>
                  </a:lnTo>
                  <a:lnTo>
                    <a:pt x="179" y="10"/>
                  </a:lnTo>
                  <a:lnTo>
                    <a:pt x="184" y="10"/>
                  </a:lnTo>
                  <a:lnTo>
                    <a:pt x="189" y="10"/>
                  </a:lnTo>
                  <a:lnTo>
                    <a:pt x="194" y="10"/>
                  </a:lnTo>
                  <a:lnTo>
                    <a:pt x="199" y="10"/>
                  </a:lnTo>
                  <a:lnTo>
                    <a:pt x="204" y="5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10"/>
                  </a:lnTo>
                  <a:lnTo>
                    <a:pt x="224" y="10"/>
                  </a:lnTo>
                  <a:lnTo>
                    <a:pt x="229" y="10"/>
                  </a:lnTo>
                  <a:lnTo>
                    <a:pt x="234" y="10"/>
                  </a:lnTo>
                  <a:lnTo>
                    <a:pt x="239" y="10"/>
                  </a:lnTo>
                  <a:lnTo>
                    <a:pt x="244" y="10"/>
                  </a:lnTo>
                  <a:lnTo>
                    <a:pt x="249" y="10"/>
                  </a:lnTo>
                  <a:lnTo>
                    <a:pt x="254" y="10"/>
                  </a:lnTo>
                  <a:lnTo>
                    <a:pt x="258" y="10"/>
                  </a:lnTo>
                  <a:lnTo>
                    <a:pt x="263" y="10"/>
                  </a:lnTo>
                  <a:lnTo>
                    <a:pt x="268" y="10"/>
                  </a:lnTo>
                  <a:lnTo>
                    <a:pt x="273" y="10"/>
                  </a:lnTo>
                  <a:lnTo>
                    <a:pt x="278" y="10"/>
                  </a:lnTo>
                  <a:lnTo>
                    <a:pt x="283" y="10"/>
                  </a:lnTo>
                  <a:lnTo>
                    <a:pt x="288" y="10"/>
                  </a:lnTo>
                  <a:lnTo>
                    <a:pt x="293" y="10"/>
                  </a:lnTo>
                  <a:lnTo>
                    <a:pt x="298" y="15"/>
                  </a:lnTo>
                  <a:lnTo>
                    <a:pt x="303" y="10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5"/>
                  </a:lnTo>
                  <a:lnTo>
                    <a:pt x="333" y="5"/>
                  </a:lnTo>
                  <a:lnTo>
                    <a:pt x="338" y="5"/>
                  </a:lnTo>
                  <a:lnTo>
                    <a:pt x="343" y="5"/>
                  </a:lnTo>
                  <a:lnTo>
                    <a:pt x="348" y="10"/>
                  </a:lnTo>
                  <a:lnTo>
                    <a:pt x="353" y="10"/>
                  </a:lnTo>
                  <a:lnTo>
                    <a:pt x="358" y="10"/>
                  </a:lnTo>
                  <a:lnTo>
                    <a:pt x="363" y="10"/>
                  </a:lnTo>
                  <a:lnTo>
                    <a:pt x="368" y="10"/>
                  </a:lnTo>
                  <a:lnTo>
                    <a:pt x="373" y="10"/>
                  </a:lnTo>
                  <a:lnTo>
                    <a:pt x="378" y="10"/>
                  </a:lnTo>
                  <a:lnTo>
                    <a:pt x="383" y="10"/>
                  </a:lnTo>
                  <a:lnTo>
                    <a:pt x="388" y="10"/>
                  </a:lnTo>
                  <a:lnTo>
                    <a:pt x="393" y="10"/>
                  </a:lnTo>
                  <a:lnTo>
                    <a:pt x="398" y="10"/>
                  </a:lnTo>
                  <a:lnTo>
                    <a:pt x="403" y="5"/>
                  </a:lnTo>
                  <a:lnTo>
                    <a:pt x="407" y="5"/>
                  </a:lnTo>
                  <a:lnTo>
                    <a:pt x="412" y="5"/>
                  </a:lnTo>
                  <a:lnTo>
                    <a:pt x="417" y="10"/>
                  </a:lnTo>
                  <a:lnTo>
                    <a:pt x="422" y="10"/>
                  </a:lnTo>
                  <a:lnTo>
                    <a:pt x="427" y="10"/>
                  </a:lnTo>
                  <a:lnTo>
                    <a:pt x="432" y="10"/>
                  </a:lnTo>
                  <a:lnTo>
                    <a:pt x="437" y="10"/>
                  </a:lnTo>
                  <a:lnTo>
                    <a:pt x="442" y="10"/>
                  </a:lnTo>
                  <a:lnTo>
                    <a:pt x="447" y="10"/>
                  </a:lnTo>
                  <a:lnTo>
                    <a:pt x="452" y="10"/>
                  </a:lnTo>
                  <a:lnTo>
                    <a:pt x="457" y="1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2487367" y="4686184"/>
              <a:ext cx="480472" cy="428408"/>
            </a:xfrm>
            <a:custGeom>
              <a:avLst/>
              <a:gdLst>
                <a:gd name="T0" fmla="*/ 0 w 323"/>
                <a:gd name="T1" fmla="*/ 268 h 288"/>
                <a:gd name="T2" fmla="*/ 10 w 323"/>
                <a:gd name="T3" fmla="*/ 263 h 288"/>
                <a:gd name="T4" fmla="*/ 20 w 323"/>
                <a:gd name="T5" fmla="*/ 228 h 288"/>
                <a:gd name="T6" fmla="*/ 25 w 323"/>
                <a:gd name="T7" fmla="*/ 159 h 288"/>
                <a:gd name="T8" fmla="*/ 30 w 323"/>
                <a:gd name="T9" fmla="*/ 94 h 288"/>
                <a:gd name="T10" fmla="*/ 35 w 323"/>
                <a:gd name="T11" fmla="*/ 154 h 288"/>
                <a:gd name="T12" fmla="*/ 45 w 323"/>
                <a:gd name="T13" fmla="*/ 233 h 288"/>
                <a:gd name="T14" fmla="*/ 50 w 323"/>
                <a:gd name="T15" fmla="*/ 208 h 288"/>
                <a:gd name="T16" fmla="*/ 55 w 323"/>
                <a:gd name="T17" fmla="*/ 109 h 288"/>
                <a:gd name="T18" fmla="*/ 60 w 323"/>
                <a:gd name="T19" fmla="*/ 50 h 288"/>
                <a:gd name="T20" fmla="*/ 65 w 323"/>
                <a:gd name="T21" fmla="*/ 104 h 288"/>
                <a:gd name="T22" fmla="*/ 69 w 323"/>
                <a:gd name="T23" fmla="*/ 199 h 288"/>
                <a:gd name="T24" fmla="*/ 79 w 323"/>
                <a:gd name="T25" fmla="*/ 194 h 288"/>
                <a:gd name="T26" fmla="*/ 84 w 323"/>
                <a:gd name="T27" fmla="*/ 184 h 288"/>
                <a:gd name="T28" fmla="*/ 89 w 323"/>
                <a:gd name="T29" fmla="*/ 223 h 288"/>
                <a:gd name="T30" fmla="*/ 94 w 323"/>
                <a:gd name="T31" fmla="*/ 233 h 288"/>
                <a:gd name="T32" fmla="*/ 99 w 323"/>
                <a:gd name="T33" fmla="*/ 174 h 288"/>
                <a:gd name="T34" fmla="*/ 104 w 323"/>
                <a:gd name="T35" fmla="*/ 99 h 288"/>
                <a:gd name="T36" fmla="*/ 109 w 323"/>
                <a:gd name="T37" fmla="*/ 99 h 288"/>
                <a:gd name="T38" fmla="*/ 114 w 323"/>
                <a:gd name="T39" fmla="*/ 164 h 288"/>
                <a:gd name="T40" fmla="*/ 124 w 323"/>
                <a:gd name="T41" fmla="*/ 184 h 288"/>
                <a:gd name="T42" fmla="*/ 129 w 323"/>
                <a:gd name="T43" fmla="*/ 119 h 288"/>
                <a:gd name="T44" fmla="*/ 134 w 323"/>
                <a:gd name="T45" fmla="*/ 50 h 288"/>
                <a:gd name="T46" fmla="*/ 139 w 323"/>
                <a:gd name="T47" fmla="*/ 20 h 288"/>
                <a:gd name="T48" fmla="*/ 144 w 323"/>
                <a:gd name="T49" fmla="*/ 0 h 288"/>
                <a:gd name="T50" fmla="*/ 149 w 323"/>
                <a:gd name="T51" fmla="*/ 25 h 288"/>
                <a:gd name="T52" fmla="*/ 154 w 323"/>
                <a:gd name="T53" fmla="*/ 114 h 288"/>
                <a:gd name="T54" fmla="*/ 159 w 323"/>
                <a:gd name="T55" fmla="*/ 213 h 288"/>
                <a:gd name="T56" fmla="*/ 164 w 323"/>
                <a:gd name="T57" fmla="*/ 273 h 288"/>
                <a:gd name="T58" fmla="*/ 174 w 323"/>
                <a:gd name="T59" fmla="*/ 278 h 288"/>
                <a:gd name="T60" fmla="*/ 184 w 323"/>
                <a:gd name="T61" fmla="*/ 283 h 288"/>
                <a:gd name="T62" fmla="*/ 194 w 323"/>
                <a:gd name="T63" fmla="*/ 283 h 288"/>
                <a:gd name="T64" fmla="*/ 204 w 323"/>
                <a:gd name="T65" fmla="*/ 283 h 288"/>
                <a:gd name="T66" fmla="*/ 214 w 323"/>
                <a:gd name="T67" fmla="*/ 283 h 288"/>
                <a:gd name="T68" fmla="*/ 223 w 323"/>
                <a:gd name="T69" fmla="*/ 278 h 288"/>
                <a:gd name="T70" fmla="*/ 233 w 323"/>
                <a:gd name="T71" fmla="*/ 278 h 288"/>
                <a:gd name="T72" fmla="*/ 243 w 323"/>
                <a:gd name="T73" fmla="*/ 283 h 288"/>
                <a:gd name="T74" fmla="*/ 253 w 323"/>
                <a:gd name="T75" fmla="*/ 288 h 288"/>
                <a:gd name="T76" fmla="*/ 263 w 323"/>
                <a:gd name="T77" fmla="*/ 283 h 288"/>
                <a:gd name="T78" fmla="*/ 273 w 323"/>
                <a:gd name="T79" fmla="*/ 283 h 288"/>
                <a:gd name="T80" fmla="*/ 278 w 323"/>
                <a:gd name="T81" fmla="*/ 283 h 288"/>
                <a:gd name="T82" fmla="*/ 288 w 323"/>
                <a:gd name="T83" fmla="*/ 283 h 288"/>
                <a:gd name="T84" fmla="*/ 298 w 323"/>
                <a:gd name="T85" fmla="*/ 283 h 288"/>
                <a:gd name="T86" fmla="*/ 308 w 323"/>
                <a:gd name="T87" fmla="*/ 283 h 288"/>
                <a:gd name="T88" fmla="*/ 318 w 323"/>
                <a:gd name="T89" fmla="*/ 2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3" h="288">
                  <a:moveTo>
                    <a:pt x="5" y="268"/>
                  </a:moveTo>
                  <a:lnTo>
                    <a:pt x="0" y="268"/>
                  </a:lnTo>
                  <a:lnTo>
                    <a:pt x="5" y="268"/>
                  </a:lnTo>
                  <a:lnTo>
                    <a:pt x="10" y="263"/>
                  </a:lnTo>
                  <a:lnTo>
                    <a:pt x="15" y="253"/>
                  </a:lnTo>
                  <a:lnTo>
                    <a:pt x="20" y="228"/>
                  </a:lnTo>
                  <a:lnTo>
                    <a:pt x="20" y="199"/>
                  </a:lnTo>
                  <a:lnTo>
                    <a:pt x="25" y="159"/>
                  </a:lnTo>
                  <a:lnTo>
                    <a:pt x="25" y="119"/>
                  </a:lnTo>
                  <a:lnTo>
                    <a:pt x="30" y="94"/>
                  </a:lnTo>
                  <a:lnTo>
                    <a:pt x="35" y="114"/>
                  </a:lnTo>
                  <a:lnTo>
                    <a:pt x="35" y="154"/>
                  </a:lnTo>
                  <a:lnTo>
                    <a:pt x="40" y="199"/>
                  </a:lnTo>
                  <a:lnTo>
                    <a:pt x="45" y="233"/>
                  </a:lnTo>
                  <a:lnTo>
                    <a:pt x="45" y="228"/>
                  </a:lnTo>
                  <a:lnTo>
                    <a:pt x="50" y="208"/>
                  </a:lnTo>
                  <a:lnTo>
                    <a:pt x="50" y="164"/>
                  </a:lnTo>
                  <a:lnTo>
                    <a:pt x="55" y="109"/>
                  </a:lnTo>
                  <a:lnTo>
                    <a:pt x="55" y="55"/>
                  </a:lnTo>
                  <a:lnTo>
                    <a:pt x="60" y="50"/>
                  </a:lnTo>
                  <a:lnTo>
                    <a:pt x="60" y="64"/>
                  </a:lnTo>
                  <a:lnTo>
                    <a:pt x="65" y="104"/>
                  </a:lnTo>
                  <a:lnTo>
                    <a:pt x="65" y="149"/>
                  </a:lnTo>
                  <a:lnTo>
                    <a:pt x="69" y="199"/>
                  </a:lnTo>
                  <a:lnTo>
                    <a:pt x="74" y="208"/>
                  </a:lnTo>
                  <a:lnTo>
                    <a:pt x="79" y="194"/>
                  </a:lnTo>
                  <a:lnTo>
                    <a:pt x="79" y="189"/>
                  </a:lnTo>
                  <a:lnTo>
                    <a:pt x="84" y="184"/>
                  </a:lnTo>
                  <a:lnTo>
                    <a:pt x="84" y="204"/>
                  </a:lnTo>
                  <a:lnTo>
                    <a:pt x="89" y="223"/>
                  </a:lnTo>
                  <a:lnTo>
                    <a:pt x="89" y="238"/>
                  </a:lnTo>
                  <a:lnTo>
                    <a:pt x="94" y="233"/>
                  </a:lnTo>
                  <a:lnTo>
                    <a:pt x="99" y="213"/>
                  </a:lnTo>
                  <a:lnTo>
                    <a:pt x="99" y="174"/>
                  </a:lnTo>
                  <a:lnTo>
                    <a:pt x="104" y="129"/>
                  </a:lnTo>
                  <a:lnTo>
                    <a:pt x="104" y="99"/>
                  </a:lnTo>
                  <a:lnTo>
                    <a:pt x="109" y="84"/>
                  </a:lnTo>
                  <a:lnTo>
                    <a:pt x="109" y="99"/>
                  </a:lnTo>
                  <a:lnTo>
                    <a:pt x="114" y="129"/>
                  </a:lnTo>
                  <a:lnTo>
                    <a:pt x="114" y="164"/>
                  </a:lnTo>
                  <a:lnTo>
                    <a:pt x="119" y="184"/>
                  </a:lnTo>
                  <a:lnTo>
                    <a:pt x="124" y="184"/>
                  </a:lnTo>
                  <a:lnTo>
                    <a:pt x="124" y="164"/>
                  </a:lnTo>
                  <a:lnTo>
                    <a:pt x="129" y="119"/>
                  </a:lnTo>
                  <a:lnTo>
                    <a:pt x="129" y="79"/>
                  </a:lnTo>
                  <a:lnTo>
                    <a:pt x="134" y="50"/>
                  </a:lnTo>
                  <a:lnTo>
                    <a:pt x="134" y="30"/>
                  </a:lnTo>
                  <a:lnTo>
                    <a:pt x="139" y="20"/>
                  </a:lnTo>
                  <a:lnTo>
                    <a:pt x="139" y="5"/>
                  </a:lnTo>
                  <a:lnTo>
                    <a:pt x="144" y="0"/>
                  </a:lnTo>
                  <a:lnTo>
                    <a:pt x="144" y="10"/>
                  </a:lnTo>
                  <a:lnTo>
                    <a:pt x="149" y="25"/>
                  </a:lnTo>
                  <a:lnTo>
                    <a:pt x="154" y="50"/>
                  </a:lnTo>
                  <a:lnTo>
                    <a:pt x="154" y="114"/>
                  </a:lnTo>
                  <a:lnTo>
                    <a:pt x="159" y="169"/>
                  </a:lnTo>
                  <a:lnTo>
                    <a:pt x="159" y="213"/>
                  </a:lnTo>
                  <a:lnTo>
                    <a:pt x="164" y="248"/>
                  </a:lnTo>
                  <a:lnTo>
                    <a:pt x="164" y="273"/>
                  </a:lnTo>
                  <a:lnTo>
                    <a:pt x="169" y="278"/>
                  </a:lnTo>
                  <a:lnTo>
                    <a:pt x="174" y="278"/>
                  </a:lnTo>
                  <a:lnTo>
                    <a:pt x="179" y="283"/>
                  </a:lnTo>
                  <a:lnTo>
                    <a:pt x="184" y="283"/>
                  </a:lnTo>
                  <a:lnTo>
                    <a:pt x="189" y="283"/>
                  </a:lnTo>
                  <a:lnTo>
                    <a:pt x="194" y="283"/>
                  </a:lnTo>
                  <a:lnTo>
                    <a:pt x="199" y="283"/>
                  </a:lnTo>
                  <a:lnTo>
                    <a:pt x="204" y="283"/>
                  </a:lnTo>
                  <a:lnTo>
                    <a:pt x="209" y="283"/>
                  </a:lnTo>
                  <a:lnTo>
                    <a:pt x="214" y="283"/>
                  </a:lnTo>
                  <a:lnTo>
                    <a:pt x="218" y="278"/>
                  </a:lnTo>
                  <a:lnTo>
                    <a:pt x="223" y="278"/>
                  </a:lnTo>
                  <a:lnTo>
                    <a:pt x="228" y="278"/>
                  </a:lnTo>
                  <a:lnTo>
                    <a:pt x="233" y="278"/>
                  </a:lnTo>
                  <a:lnTo>
                    <a:pt x="238" y="283"/>
                  </a:lnTo>
                  <a:lnTo>
                    <a:pt x="243" y="283"/>
                  </a:lnTo>
                  <a:lnTo>
                    <a:pt x="248" y="283"/>
                  </a:lnTo>
                  <a:lnTo>
                    <a:pt x="253" y="288"/>
                  </a:lnTo>
                  <a:lnTo>
                    <a:pt x="258" y="283"/>
                  </a:lnTo>
                  <a:lnTo>
                    <a:pt x="263" y="283"/>
                  </a:lnTo>
                  <a:lnTo>
                    <a:pt x="268" y="283"/>
                  </a:lnTo>
                  <a:lnTo>
                    <a:pt x="273" y="283"/>
                  </a:lnTo>
                  <a:lnTo>
                    <a:pt x="283" y="283"/>
                  </a:lnTo>
                  <a:lnTo>
                    <a:pt x="278" y="283"/>
                  </a:lnTo>
                  <a:lnTo>
                    <a:pt x="283" y="283"/>
                  </a:lnTo>
                  <a:lnTo>
                    <a:pt x="288" y="283"/>
                  </a:lnTo>
                  <a:lnTo>
                    <a:pt x="293" y="283"/>
                  </a:lnTo>
                  <a:lnTo>
                    <a:pt x="298" y="283"/>
                  </a:lnTo>
                  <a:lnTo>
                    <a:pt x="303" y="283"/>
                  </a:lnTo>
                  <a:lnTo>
                    <a:pt x="308" y="283"/>
                  </a:lnTo>
                  <a:lnTo>
                    <a:pt x="313" y="283"/>
                  </a:lnTo>
                  <a:lnTo>
                    <a:pt x="318" y="283"/>
                  </a:lnTo>
                  <a:lnTo>
                    <a:pt x="323" y="283"/>
                  </a:lnTo>
                </a:path>
              </a:pathLst>
            </a:custGeom>
            <a:noFill/>
            <a:ln w="53975" cap="flat">
              <a:solidFill>
                <a:srgbClr val="FF7F33">
                  <a:alpha val="70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3129979" y="4119769"/>
              <a:ext cx="620148" cy="994822"/>
            </a:xfrm>
            <a:custGeom>
              <a:avLst/>
              <a:gdLst>
                <a:gd name="T0" fmla="*/ 5 w 486"/>
                <a:gd name="T1" fmla="*/ 1097 h 1102"/>
                <a:gd name="T2" fmla="*/ 15 w 486"/>
                <a:gd name="T3" fmla="*/ 1092 h 1102"/>
                <a:gd name="T4" fmla="*/ 25 w 486"/>
                <a:gd name="T5" fmla="*/ 1092 h 1102"/>
                <a:gd name="T6" fmla="*/ 34 w 486"/>
                <a:gd name="T7" fmla="*/ 1097 h 1102"/>
                <a:gd name="T8" fmla="*/ 44 w 486"/>
                <a:gd name="T9" fmla="*/ 1097 h 1102"/>
                <a:gd name="T10" fmla="*/ 54 w 486"/>
                <a:gd name="T11" fmla="*/ 1102 h 1102"/>
                <a:gd name="T12" fmla="*/ 64 w 486"/>
                <a:gd name="T13" fmla="*/ 1102 h 1102"/>
                <a:gd name="T14" fmla="*/ 74 w 486"/>
                <a:gd name="T15" fmla="*/ 1097 h 1102"/>
                <a:gd name="T16" fmla="*/ 79 w 486"/>
                <a:gd name="T17" fmla="*/ 1087 h 1102"/>
                <a:gd name="T18" fmla="*/ 89 w 486"/>
                <a:gd name="T19" fmla="*/ 1087 h 1102"/>
                <a:gd name="T20" fmla="*/ 99 w 486"/>
                <a:gd name="T21" fmla="*/ 1092 h 1102"/>
                <a:gd name="T22" fmla="*/ 109 w 486"/>
                <a:gd name="T23" fmla="*/ 1092 h 1102"/>
                <a:gd name="T24" fmla="*/ 119 w 486"/>
                <a:gd name="T25" fmla="*/ 1092 h 1102"/>
                <a:gd name="T26" fmla="*/ 129 w 486"/>
                <a:gd name="T27" fmla="*/ 1097 h 1102"/>
                <a:gd name="T28" fmla="*/ 139 w 486"/>
                <a:gd name="T29" fmla="*/ 1097 h 1102"/>
                <a:gd name="T30" fmla="*/ 149 w 486"/>
                <a:gd name="T31" fmla="*/ 1097 h 1102"/>
                <a:gd name="T32" fmla="*/ 159 w 486"/>
                <a:gd name="T33" fmla="*/ 1097 h 1102"/>
                <a:gd name="T34" fmla="*/ 169 w 486"/>
                <a:gd name="T35" fmla="*/ 1097 h 1102"/>
                <a:gd name="T36" fmla="*/ 178 w 486"/>
                <a:gd name="T37" fmla="*/ 1097 h 1102"/>
                <a:gd name="T38" fmla="*/ 188 w 486"/>
                <a:gd name="T39" fmla="*/ 1102 h 1102"/>
                <a:gd name="T40" fmla="*/ 198 w 486"/>
                <a:gd name="T41" fmla="*/ 1097 h 1102"/>
                <a:gd name="T42" fmla="*/ 208 w 486"/>
                <a:gd name="T43" fmla="*/ 1092 h 1102"/>
                <a:gd name="T44" fmla="*/ 218 w 486"/>
                <a:gd name="T45" fmla="*/ 1097 h 1102"/>
                <a:gd name="T46" fmla="*/ 228 w 486"/>
                <a:gd name="T47" fmla="*/ 1097 h 1102"/>
                <a:gd name="T48" fmla="*/ 238 w 486"/>
                <a:gd name="T49" fmla="*/ 1097 h 1102"/>
                <a:gd name="T50" fmla="*/ 248 w 486"/>
                <a:gd name="T51" fmla="*/ 1097 h 1102"/>
                <a:gd name="T52" fmla="*/ 258 w 486"/>
                <a:gd name="T53" fmla="*/ 1097 h 1102"/>
                <a:gd name="T54" fmla="*/ 268 w 486"/>
                <a:gd name="T55" fmla="*/ 1097 h 1102"/>
                <a:gd name="T56" fmla="*/ 278 w 486"/>
                <a:gd name="T57" fmla="*/ 1097 h 1102"/>
                <a:gd name="T58" fmla="*/ 288 w 486"/>
                <a:gd name="T59" fmla="*/ 1087 h 1102"/>
                <a:gd name="T60" fmla="*/ 298 w 486"/>
                <a:gd name="T61" fmla="*/ 1092 h 1102"/>
                <a:gd name="T62" fmla="*/ 308 w 486"/>
                <a:gd name="T63" fmla="*/ 1097 h 1102"/>
                <a:gd name="T64" fmla="*/ 318 w 486"/>
                <a:gd name="T65" fmla="*/ 1097 h 1102"/>
                <a:gd name="T66" fmla="*/ 327 w 486"/>
                <a:gd name="T67" fmla="*/ 1102 h 1102"/>
                <a:gd name="T68" fmla="*/ 337 w 486"/>
                <a:gd name="T69" fmla="*/ 1097 h 1102"/>
                <a:gd name="T70" fmla="*/ 347 w 486"/>
                <a:gd name="T71" fmla="*/ 1087 h 1102"/>
                <a:gd name="T72" fmla="*/ 357 w 486"/>
                <a:gd name="T73" fmla="*/ 1087 h 1102"/>
                <a:gd name="T74" fmla="*/ 367 w 486"/>
                <a:gd name="T75" fmla="*/ 1092 h 1102"/>
                <a:gd name="T76" fmla="*/ 372 w 486"/>
                <a:gd name="T77" fmla="*/ 958 h 1102"/>
                <a:gd name="T78" fmla="*/ 377 w 486"/>
                <a:gd name="T79" fmla="*/ 650 h 1102"/>
                <a:gd name="T80" fmla="*/ 382 w 486"/>
                <a:gd name="T81" fmla="*/ 253 h 1102"/>
                <a:gd name="T82" fmla="*/ 392 w 486"/>
                <a:gd name="T83" fmla="*/ 39 h 1102"/>
                <a:gd name="T84" fmla="*/ 397 w 486"/>
                <a:gd name="T85" fmla="*/ 5 h 1102"/>
                <a:gd name="T86" fmla="*/ 402 w 486"/>
                <a:gd name="T87" fmla="*/ 15 h 1102"/>
                <a:gd name="T88" fmla="*/ 407 w 486"/>
                <a:gd name="T89" fmla="*/ 25 h 1102"/>
                <a:gd name="T90" fmla="*/ 417 w 486"/>
                <a:gd name="T91" fmla="*/ 30 h 1102"/>
                <a:gd name="T92" fmla="*/ 422 w 486"/>
                <a:gd name="T93" fmla="*/ 39 h 1102"/>
                <a:gd name="T94" fmla="*/ 432 w 486"/>
                <a:gd name="T95" fmla="*/ 39 h 1102"/>
                <a:gd name="T96" fmla="*/ 437 w 486"/>
                <a:gd name="T97" fmla="*/ 25 h 1102"/>
                <a:gd name="T98" fmla="*/ 447 w 486"/>
                <a:gd name="T99" fmla="*/ 15 h 1102"/>
                <a:gd name="T100" fmla="*/ 452 w 486"/>
                <a:gd name="T101" fmla="*/ 15 h 1102"/>
                <a:gd name="T102" fmla="*/ 462 w 486"/>
                <a:gd name="T103" fmla="*/ 25 h 1102"/>
                <a:gd name="T104" fmla="*/ 471 w 486"/>
                <a:gd name="T105" fmla="*/ 34 h 1102"/>
                <a:gd name="T106" fmla="*/ 481 w 486"/>
                <a:gd name="T107" fmla="*/ 25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6" h="1102">
                  <a:moveTo>
                    <a:pt x="0" y="1097"/>
                  </a:moveTo>
                  <a:lnTo>
                    <a:pt x="5" y="1097"/>
                  </a:lnTo>
                  <a:lnTo>
                    <a:pt x="10" y="1092"/>
                  </a:lnTo>
                  <a:lnTo>
                    <a:pt x="15" y="1092"/>
                  </a:lnTo>
                  <a:lnTo>
                    <a:pt x="20" y="1092"/>
                  </a:lnTo>
                  <a:lnTo>
                    <a:pt x="25" y="1092"/>
                  </a:lnTo>
                  <a:lnTo>
                    <a:pt x="30" y="1097"/>
                  </a:lnTo>
                  <a:lnTo>
                    <a:pt x="34" y="1097"/>
                  </a:lnTo>
                  <a:lnTo>
                    <a:pt x="39" y="1097"/>
                  </a:lnTo>
                  <a:lnTo>
                    <a:pt x="44" y="1097"/>
                  </a:lnTo>
                  <a:lnTo>
                    <a:pt x="49" y="1102"/>
                  </a:lnTo>
                  <a:lnTo>
                    <a:pt x="54" y="1102"/>
                  </a:lnTo>
                  <a:lnTo>
                    <a:pt x="59" y="1102"/>
                  </a:lnTo>
                  <a:lnTo>
                    <a:pt x="64" y="1102"/>
                  </a:lnTo>
                  <a:lnTo>
                    <a:pt x="69" y="1102"/>
                  </a:lnTo>
                  <a:lnTo>
                    <a:pt x="74" y="1097"/>
                  </a:lnTo>
                  <a:lnTo>
                    <a:pt x="84" y="1087"/>
                  </a:lnTo>
                  <a:lnTo>
                    <a:pt x="79" y="1087"/>
                  </a:lnTo>
                  <a:lnTo>
                    <a:pt x="84" y="1087"/>
                  </a:lnTo>
                  <a:lnTo>
                    <a:pt x="89" y="1087"/>
                  </a:lnTo>
                  <a:lnTo>
                    <a:pt x="94" y="1087"/>
                  </a:lnTo>
                  <a:lnTo>
                    <a:pt x="99" y="1092"/>
                  </a:lnTo>
                  <a:lnTo>
                    <a:pt x="104" y="1092"/>
                  </a:lnTo>
                  <a:lnTo>
                    <a:pt x="109" y="1092"/>
                  </a:lnTo>
                  <a:lnTo>
                    <a:pt x="114" y="1092"/>
                  </a:lnTo>
                  <a:lnTo>
                    <a:pt x="119" y="1092"/>
                  </a:lnTo>
                  <a:lnTo>
                    <a:pt x="124" y="1097"/>
                  </a:lnTo>
                  <a:lnTo>
                    <a:pt x="129" y="1097"/>
                  </a:lnTo>
                  <a:lnTo>
                    <a:pt x="134" y="1097"/>
                  </a:lnTo>
                  <a:lnTo>
                    <a:pt x="139" y="1097"/>
                  </a:lnTo>
                  <a:lnTo>
                    <a:pt x="144" y="1097"/>
                  </a:lnTo>
                  <a:lnTo>
                    <a:pt x="149" y="1097"/>
                  </a:lnTo>
                  <a:lnTo>
                    <a:pt x="154" y="1097"/>
                  </a:lnTo>
                  <a:lnTo>
                    <a:pt x="159" y="1097"/>
                  </a:lnTo>
                  <a:lnTo>
                    <a:pt x="164" y="1097"/>
                  </a:lnTo>
                  <a:lnTo>
                    <a:pt x="169" y="1097"/>
                  </a:lnTo>
                  <a:lnTo>
                    <a:pt x="174" y="1097"/>
                  </a:lnTo>
                  <a:lnTo>
                    <a:pt x="178" y="1097"/>
                  </a:lnTo>
                  <a:lnTo>
                    <a:pt x="183" y="1102"/>
                  </a:lnTo>
                  <a:lnTo>
                    <a:pt x="188" y="1102"/>
                  </a:lnTo>
                  <a:lnTo>
                    <a:pt x="193" y="1097"/>
                  </a:lnTo>
                  <a:lnTo>
                    <a:pt x="198" y="1097"/>
                  </a:lnTo>
                  <a:lnTo>
                    <a:pt x="203" y="1092"/>
                  </a:lnTo>
                  <a:lnTo>
                    <a:pt x="208" y="1092"/>
                  </a:lnTo>
                  <a:lnTo>
                    <a:pt x="213" y="1092"/>
                  </a:lnTo>
                  <a:lnTo>
                    <a:pt x="218" y="1097"/>
                  </a:lnTo>
                  <a:lnTo>
                    <a:pt x="223" y="1097"/>
                  </a:lnTo>
                  <a:lnTo>
                    <a:pt x="228" y="1097"/>
                  </a:lnTo>
                  <a:lnTo>
                    <a:pt x="233" y="1097"/>
                  </a:lnTo>
                  <a:lnTo>
                    <a:pt x="238" y="1097"/>
                  </a:lnTo>
                  <a:lnTo>
                    <a:pt x="243" y="1097"/>
                  </a:lnTo>
                  <a:lnTo>
                    <a:pt x="248" y="1097"/>
                  </a:lnTo>
                  <a:lnTo>
                    <a:pt x="253" y="1097"/>
                  </a:lnTo>
                  <a:lnTo>
                    <a:pt x="258" y="1097"/>
                  </a:lnTo>
                  <a:lnTo>
                    <a:pt x="263" y="1097"/>
                  </a:lnTo>
                  <a:lnTo>
                    <a:pt x="268" y="1097"/>
                  </a:lnTo>
                  <a:lnTo>
                    <a:pt x="273" y="1097"/>
                  </a:lnTo>
                  <a:lnTo>
                    <a:pt x="278" y="1097"/>
                  </a:lnTo>
                  <a:lnTo>
                    <a:pt x="283" y="1092"/>
                  </a:lnTo>
                  <a:lnTo>
                    <a:pt x="288" y="1087"/>
                  </a:lnTo>
                  <a:lnTo>
                    <a:pt x="293" y="1092"/>
                  </a:lnTo>
                  <a:lnTo>
                    <a:pt x="298" y="1092"/>
                  </a:lnTo>
                  <a:lnTo>
                    <a:pt x="303" y="1092"/>
                  </a:lnTo>
                  <a:lnTo>
                    <a:pt x="308" y="1097"/>
                  </a:lnTo>
                  <a:lnTo>
                    <a:pt x="313" y="1097"/>
                  </a:lnTo>
                  <a:lnTo>
                    <a:pt x="318" y="1097"/>
                  </a:lnTo>
                  <a:lnTo>
                    <a:pt x="322" y="1102"/>
                  </a:lnTo>
                  <a:lnTo>
                    <a:pt x="327" y="1102"/>
                  </a:lnTo>
                  <a:lnTo>
                    <a:pt x="332" y="1102"/>
                  </a:lnTo>
                  <a:lnTo>
                    <a:pt x="337" y="1097"/>
                  </a:lnTo>
                  <a:lnTo>
                    <a:pt x="342" y="1092"/>
                  </a:lnTo>
                  <a:lnTo>
                    <a:pt x="347" y="1087"/>
                  </a:lnTo>
                  <a:lnTo>
                    <a:pt x="352" y="1087"/>
                  </a:lnTo>
                  <a:lnTo>
                    <a:pt x="357" y="1087"/>
                  </a:lnTo>
                  <a:lnTo>
                    <a:pt x="362" y="1092"/>
                  </a:lnTo>
                  <a:lnTo>
                    <a:pt x="367" y="1092"/>
                  </a:lnTo>
                  <a:lnTo>
                    <a:pt x="372" y="1047"/>
                  </a:lnTo>
                  <a:lnTo>
                    <a:pt x="372" y="958"/>
                  </a:lnTo>
                  <a:lnTo>
                    <a:pt x="377" y="829"/>
                  </a:lnTo>
                  <a:lnTo>
                    <a:pt x="377" y="650"/>
                  </a:lnTo>
                  <a:lnTo>
                    <a:pt x="382" y="427"/>
                  </a:lnTo>
                  <a:lnTo>
                    <a:pt x="382" y="253"/>
                  </a:lnTo>
                  <a:lnTo>
                    <a:pt x="387" y="124"/>
                  </a:lnTo>
                  <a:lnTo>
                    <a:pt x="392" y="39"/>
                  </a:lnTo>
                  <a:lnTo>
                    <a:pt x="392" y="0"/>
                  </a:lnTo>
                  <a:lnTo>
                    <a:pt x="397" y="5"/>
                  </a:lnTo>
                  <a:lnTo>
                    <a:pt x="402" y="10"/>
                  </a:lnTo>
                  <a:lnTo>
                    <a:pt x="402" y="15"/>
                  </a:lnTo>
                  <a:lnTo>
                    <a:pt x="412" y="25"/>
                  </a:lnTo>
                  <a:lnTo>
                    <a:pt x="407" y="25"/>
                  </a:lnTo>
                  <a:lnTo>
                    <a:pt x="412" y="25"/>
                  </a:lnTo>
                  <a:lnTo>
                    <a:pt x="417" y="30"/>
                  </a:lnTo>
                  <a:lnTo>
                    <a:pt x="422" y="34"/>
                  </a:lnTo>
                  <a:lnTo>
                    <a:pt x="422" y="39"/>
                  </a:lnTo>
                  <a:lnTo>
                    <a:pt x="427" y="44"/>
                  </a:lnTo>
                  <a:lnTo>
                    <a:pt x="432" y="39"/>
                  </a:lnTo>
                  <a:lnTo>
                    <a:pt x="437" y="30"/>
                  </a:lnTo>
                  <a:lnTo>
                    <a:pt x="437" y="25"/>
                  </a:lnTo>
                  <a:lnTo>
                    <a:pt x="442" y="20"/>
                  </a:lnTo>
                  <a:lnTo>
                    <a:pt x="447" y="15"/>
                  </a:lnTo>
                  <a:lnTo>
                    <a:pt x="447" y="10"/>
                  </a:lnTo>
                  <a:lnTo>
                    <a:pt x="452" y="15"/>
                  </a:lnTo>
                  <a:lnTo>
                    <a:pt x="457" y="20"/>
                  </a:lnTo>
                  <a:lnTo>
                    <a:pt x="462" y="25"/>
                  </a:lnTo>
                  <a:lnTo>
                    <a:pt x="467" y="30"/>
                  </a:lnTo>
                  <a:lnTo>
                    <a:pt x="471" y="34"/>
                  </a:lnTo>
                  <a:lnTo>
                    <a:pt x="476" y="30"/>
                  </a:lnTo>
                  <a:lnTo>
                    <a:pt x="481" y="25"/>
                  </a:lnTo>
                  <a:lnTo>
                    <a:pt x="486" y="25"/>
                  </a:lnTo>
                </a:path>
              </a:pathLst>
            </a:custGeom>
            <a:noFill/>
            <a:ln w="76200" cap="flat">
              <a:solidFill>
                <a:srgbClr val="009900">
                  <a:alpha val="50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48269" y="5638800"/>
            <a:ext cx="8881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 see a </a:t>
            </a:r>
            <a:r>
              <a:rPr lang="en-US" sz="24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Clothes Washer used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 will see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Clothes Dryer used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within 20 minutes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8786" name="Picture 2" descr="https://www.energystar.gov/ia/products/fap/images/products/cw_m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794"/>
          <a:stretch>
            <a:fillRect/>
          </a:stretch>
        </p:blipFill>
        <p:spPr bwMode="auto">
          <a:xfrm>
            <a:off x="5343083" y="381000"/>
            <a:ext cx="1781618" cy="1390650"/>
          </a:xfrm>
          <a:prstGeom prst="rect">
            <a:avLst/>
          </a:prstGeom>
          <a:noFill/>
        </p:spPr>
      </p:pic>
      <p:pic>
        <p:nvPicPr>
          <p:cNvPr id="118788" name="Picture 4" descr="http://img.archiexpo.com/images_ae/photo-g/clothes-dryers-708-47689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8975" y="447676"/>
            <a:ext cx="1441451" cy="1441451"/>
          </a:xfrm>
          <a:prstGeom prst="rect">
            <a:avLst/>
          </a:prstGeom>
          <a:noFill/>
        </p:spPr>
      </p:pic>
      <p:pic>
        <p:nvPicPr>
          <p:cNvPr id="118790" name="Picture 6" descr="http://myzerowaste.com/wp-content/uploads/2009/07/fridge.jpg"/>
          <p:cNvPicPr>
            <a:picLocks noChangeAspect="1" noChangeArrowheads="1"/>
          </p:cNvPicPr>
          <p:nvPr/>
        </p:nvPicPr>
        <p:blipFill>
          <a:blip r:embed="rId4" cstate="print"/>
          <a:srcRect l="27363" r="25174" b="6915"/>
          <a:stretch>
            <a:fillRect/>
          </a:stretch>
        </p:blipFill>
        <p:spPr bwMode="auto">
          <a:xfrm>
            <a:off x="4700926" y="0"/>
            <a:ext cx="995148" cy="1951700"/>
          </a:xfrm>
          <a:prstGeom prst="rect">
            <a:avLst/>
          </a:prstGeom>
          <a:noFill/>
        </p:spPr>
      </p:pic>
      <p:pic>
        <p:nvPicPr>
          <p:cNvPr id="118792" name="Picture 8" descr="http://www.wired.com/images/article/magazine/test2007/hh_viking_professional_food_processor_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500" y="447676"/>
            <a:ext cx="673099" cy="786563"/>
          </a:xfrm>
          <a:prstGeom prst="rect">
            <a:avLst/>
          </a:prstGeom>
          <a:noFill/>
        </p:spPr>
      </p:pic>
      <p:pic>
        <p:nvPicPr>
          <p:cNvPr id="118794" name="Picture 10" descr="http://www.cpsc.gov/PageFiles/72148/0908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250" y="658812"/>
            <a:ext cx="695325" cy="599462"/>
          </a:xfrm>
          <a:prstGeom prst="rect">
            <a:avLst/>
          </a:prstGeom>
          <a:noFill/>
        </p:spPr>
      </p:pic>
      <p:pic>
        <p:nvPicPr>
          <p:cNvPr id="118796" name="Picture 12" descr="http://3.bp.blogspot.com/-oNrXwVtDORo/TcwBVLVKcqI/AAAAAAAAAd4/RPzqaRxLdWI/s1600/smart+met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850" y="1287462"/>
            <a:ext cx="1474520" cy="1455737"/>
          </a:xfrm>
          <a:prstGeom prst="rect">
            <a:avLst/>
          </a:prstGeom>
          <a:noFill/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637" y="179754"/>
            <a:ext cx="8772871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Transaction data can be broadly interpreted II: </a:t>
            </a:r>
            <a:r>
              <a: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lang="en-US" sz="3600" i="1" kern="0" dirty="0">
                <a:solidFill>
                  <a:schemeClr val="tx2"/>
                </a:solidFill>
              </a:rPr>
              <a:t>set of </a:t>
            </a:r>
            <a:r>
              <a:rPr lang="en-US" sz="3600" i="1" dirty="0"/>
              <a:t>genes</a:t>
            </a:r>
            <a:endParaRPr kumimoji="0" lang="en-US" sz="36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748812" y="1989383"/>
          <a:ext cx="494506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Document" r:id="rId3" imgW="4962444" imgH="3125111" progId="Word.Document.8">
                  <p:embed/>
                </p:oleObj>
              </mc:Choice>
              <mc:Fallback>
                <p:oleObj name="Document" r:id="rId3" imgW="4962444" imgH="312511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12" y="1989383"/>
                        <a:ext cx="4945063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600700" y="3781425"/>
            <a:ext cx="3505200" cy="1581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95950" y="3838575"/>
            <a:ext cx="3810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b="1" dirty="0">
                <a:latin typeface="Arial" charset="0"/>
                <a:ea typeface="新細明體" charset="-120"/>
              </a:rPr>
              <a:t>Example of Association Rules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76900" y="4370387"/>
            <a:ext cx="34671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dirty="0">
                <a:latin typeface="Arial" charset="0"/>
                <a:ea typeface="新細明體" charset="-120"/>
              </a:rPr>
              <a:t>{</a:t>
            </a:r>
            <a:r>
              <a:rPr lang="en-US" altLang="zh-TW" sz="1800" kern="0" dirty="0">
                <a:ea typeface="ＭＳ Ｐゴシック" pitchFamily="34" charset="-128"/>
              </a:rPr>
              <a:t>GENE1</a:t>
            </a:r>
            <a:r>
              <a:rPr lang="en-US" altLang="zh-TW" sz="1800" dirty="0">
                <a:latin typeface="Arial" charset="0"/>
                <a:ea typeface="新細明體" charset="-120"/>
              </a:rPr>
              <a:t>} 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 {</a:t>
            </a:r>
            <a:r>
              <a:rPr lang="en-US" altLang="zh-TW" sz="1800" kern="0" dirty="0">
                <a:ea typeface="ＭＳ Ｐゴシック" pitchFamily="34" charset="-128"/>
              </a:rPr>
              <a:t>GENE12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{</a:t>
            </a:r>
            <a:r>
              <a:rPr lang="en-US" altLang="zh-TW" sz="1800" kern="0" dirty="0">
                <a:ea typeface="ＭＳ Ｐゴシック" pitchFamily="34" charset="-128"/>
              </a:rPr>
              <a:t>GENE3, GENE12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  {</a:t>
            </a:r>
            <a:r>
              <a:rPr lang="en-US" altLang="zh-TW" sz="1800" kern="0" dirty="0">
                <a:ea typeface="ＭＳ Ｐゴシック" pitchFamily="34" charset="-128"/>
              </a:rPr>
              <a:t>GENE3</a:t>
            </a:r>
            <a: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  <a:t>},</a:t>
            </a:r>
            <a:br>
              <a:rPr lang="en-US" altLang="zh-TW" sz="1800" dirty="0">
                <a:latin typeface="Arial" charset="0"/>
                <a:ea typeface="新細明體" charset="-120"/>
                <a:sym typeface="Symbol" pitchFamily="18" charset="2"/>
              </a:rPr>
            </a:br>
            <a:endParaRPr lang="en-US" altLang="zh-TW" sz="1800" dirty="0">
              <a:latin typeface="Arial" charset="0"/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 of rule finding: Part I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3044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38" name="AutoShape 42" descr="data:image/jpg;base64,/9j/4AAQSkZJRgABAQAAAQABAAD/2wCEAAkGBhAQEBAUEBQQEA8UEA4PDxAQEBAUFBUQFRAVFBQVFBQXHCYeFxkjGRQUHy8gIycpLSwsFR4xNTAqNSYrLCkBCQoKDgwOFw8PGikcHRwpLCkpKSksLCksKSkpKSkpLCkpKSwpLCksKSksKSkpKSwpKSkpLCkpKSkpKSksKSksKf/AABEIALcBEwMBIgACEQEDEQH/xAAcAAAABwEBAAAAAAAAAAAAAAAAAQIDBAUGBwj/xABBEAACAQIDBQUEBwcDBAMAAAABAgADEQQSIQUGMUFREyJhcZEHUoGhFBUyQmKSsRYjwdHh8PFDcqIkM1OCCBcY/8QAGgEAAwEBAQEAAAAAAAAAAAAAAAECAwQFBv/EACYRAAICAgIBBAEFAAAAAAAAAAABAhEDEiExUQQTIkGBBTJxkaH/2gAMAwEAAhEDEQA/AOO2gghSzEWIsRtY4I0A4sdURtY6kpALEVaAQ4wBaC0O0AEYhJjTiPERpomAy0bYRx420kBBhCAiACSAcFoIICABFWiQIu0Q0FaAiLVI6KJgMjWhSZ9HiHoRUMiwRx6cRaABWhEQ4RgAkwoZhRgCFDhQAEKHCgAIIIIDscgvBBAkUscWNLHVlIBxY8ojSiPJKAcAirQlirShBWh2h2hmMBto00eYS02ButWxjDKMtIGzVSNPEDqYmhGfeIKE8AfQzt+yNyMJhh3UDvx7Ssqsw8AOEujhkUd0ILdFUaekWorPOTIRxBHnpCE9A1gjCxSmwOjXVG14cwZSY/dDZ1dSTRFNjez0iadjr90aH0i1CzjUK82m3vZpWohnwzfSKY1K2AqAW90aN8Jjspv48D5yWqC7CWPU6V4ujRk+hh4ikM0cLJS4WTKOGmp2HsFQoq1lupsKYYHLc3IvfQnQ6R8FJWZbBbBrVvsISPeOi+p0lj+xRt36qg8wqk/M2mxxeLCqBpzIGgHXgPKVGIxK30N/w69dNb6wYIzOI3Lb7rqT0ZSPPhwmd2hs2pRazqR0PI+RnQDUa+oIXXu3HrxjtXDiqMjqpW2ubUWioZyyEZot5N2TQJenrT5jUlT/ABEzjGIQmCHCtAAQQWggARggggAIIIIAOWgtDggINRHVEQscWCHQ4gjyiNrHVmiEOARUJYqWIK0O0EBgIut1dgDFVu+R2S6uL2J8Bbh5zrmEwyIoRFVUAACgC3wtMpuTg2Sgt8q5tbKNbfiPWaepVKjS39+MmwHqtSwseXC54SsqY7j1FzqT6eUKviiQb+cocdcMG1Fx90mZZ86ww2as1wYXlnqnRKxONbw4eP8AZlZid4adM/vCTYEtlzaa2u1uWh1jLVyDccfHjKvb+Hp1174YMouGpmzenD1nnw/U1KVONHfL9OcVd2arDbSaot6QJH2s41FrcdZT7S3ZoY0VKifu8QjZHstkYgXFweJ0NyJfbnlfodJ6Cns+yABLAlcpIIb8Wh9Zltn4p6lRmHaCl2r1FRDpq3EXM7PU5JRitTP0GHHPI1l6plA+ynpNlcWP6jqDzElUMJNLVxtNwVqKxF7/AGQpB8BykT6OATbUcjw0hjyOXaon1GDHjleOWy/1Fjuluutd89c5MKh/eMTbMfcX+J5TUb24+m9FqdOy00F6eW2W6jugeGsqW28MiJTTIqqAq3GnU35knW/jKrFYxTo6A3PO5Jnm5s+ZyrVpHpelxYIwtu20TNm0KeIoK2W1QgHvG5XThc85nt2916xxNVq7q1NM4uD3ib8/HXnNhuFVZqVYOFIFZhT0FzTIBFh8LSs2HUqfSMcr6H6U5AuCALC1h5T1ovZI8Sfxk0iyGyaKjuqD58fiZHq7KTivdbj9on5S3FMEcfOMYykFXQnz0tNDMzNTQkHvXBBuLj0mA2/sY0HuAezbUG3A9DOjVXJ48Cbi8pN58Hmo1LC5AzAE9OkhlnPoUOFEIEEFoIACFaHCiAO0EKHAB6GBFBYdoDoSI4sTaKWNAOpHVjSx1TLQqHVixELFgSxUHBDEvd3tjZz2jDuL9kHmf5QboKNlsXEEUadhZsoFv1vLR2YDrzN5T08Uq9LwPtBieo6XsPjITBomVq2uosP75Sv2jS8eP2QevKKqYk/xEg1sSGsOH8PH++kjNBZIOPkvFP25qXgry1rg6HoZBxlW4PlyJ48pMrJdjc3fmf4+MiVMKHYLc2LBdBrrpPnY4mp6s+g95OO1llu+TR2Lib/axT1Vw6Xse9Zc1xy0LfCMUsdVoolNLLkUKCTmJtzJPGTcTR7qqoYJSQLTTog5kgWubA3+EoqLa6/Ge/lwrIkn9HjYPUvDJyik78l8u0BUH71Aze8vdMSgkSgZKVoseJY1Sv8AJOXK8r2aS/hUSEEU1tOtxaMdpJey8KatSw4AFm8v8y/sz6RZ4PaHZaro2mfTiP4xjAFe1r1DbNUcNcCxy5LD9DHRgCrG48onF4I27pynXgOMszJXbqAel+cqNqY9CMoNydTxsPOQcUlW9mYhei6X85Ws9hop8dIWUkWH0y51vpIuPrZ7kcCLESNmv1Hyh4ykyLxFrSGUkYHEJZ2HDvHT4xuW+3aRzgmxBGhtr5HxErMsaJa5EQjHMsK0QhNocO0FoAJgirQQAlZYREcMbYxliLxQMSYoQEOLHUjSxxJSAkKYu8aWWGztl1Kx7osvNjwlWBL2FsRsQ3Smv2m/hNx2CU1CrrbQASv2dhuyQU1Og1J6njLPDYJ2AIBfvquVSMxJubKD4A6zKUhqLbK6tgaxYZRmJ9B4ye279QC7MBpcdL8fj/SWGzK1luwyjtAnle9odTa6kG5Ksps/EWN7ggjwvDHOLDJjlEp32JVN++ocKT10+6yi+qnn0vKypsogqQ5z5iVtqSwvoL/aHHTQjgZdYraqpzy5e9YEEK542B4KwPDhpOfbc3va9gi5c7BgblXAOlxxVxoLjWwHSb8IxVs0i0LghijC5ACn7J6WaxH+02PS+kdo4OmpuL3HEEFrH++RF5hK29bFge+Tly5yQXy+7Uvdaqj8Qv485Lo77ZlsyqLCwvTzD/1ZSHTyuQOUh6N20Wt1wmbHFVlFtQANbKrX9CxC+ZAEo6lldrEFb3Ugg6HxHGZbE70Vm52421ZgNejkiO7J2szs+c9CPS39YOSBRaNdRqR/tZQjH2il2hIbKReirNju1huzp5j9prMfLkJzvDYvMyjqyj1M6bRtlA5AARR8hImNWVrk/CR3dddOH6xmpUF7RDLfXXUzSzMYxVFSeAvrK98LT1FrEkfAyfWpsY12R56nrEMrqmyEGvPylRjMLe+ptw0l/iqpGg/WU2Lb4dZDLiVm0sJTqJkbQj7LcwbaTF16BRip4g2m3xlmHh1trMhjzc9Trr4SU+aKaIdoeWHDAlEiMkLJHbQrQChrLBF2ggFEgxt4sxBjGItFCJJixEFDiCOrGlk3Z1LNURbFrkCw8ZQFpsTYZqnMwPZDUka3mrxGHGULRyrTA1txPn0mg2GcPhqYRRnqHUH3D4jgZOqrgiL1n7N2DEFRqbdABr0mLyJujX22lZh9mVGIqixILZVNjc2HACXeGxFVzTXDqKdUU3VnY3L3BDN3tFAAIHSFTwVWniKX0erkBRnRatHsyBZrkknz70qMRiWVabVStYNTenSXP3lVTYEheV7kdZyZcvg68GL7ZZVtqDNTqGr2q1LJiqRNjccSABfKo5yHjNr0u2Jplq9PIyVSqscqhu45a2osflKWnhXftDTazjLTKAkO+b7QsOIAGsmY3YG0EQUUziizMS1NeOZRcMRrbhp4ScTm+aNcqhHhv8FZtbGMoZKb5yDemzAGmEIuyMTfu/xmBxjnO11KHmuunrynSsLuJi3+2zUGB7qjvZltbvDgLxmr7La9UMzBabXJAB4i/u8F+BnppSa+R5MnCMvic0zQ1adAPshr/wDkW5GmhIB/F0+Em7O9jRKHt6mV76dnqLfGGrDdHMc0tdk7PqZTVsRTAIDHgWuBYevynX09nOBWmqGmGygd46EkdTMzvxhuzNNFASmB3UX7I1ta398YNVyCltwZPtIoVIhlgRYhllsl/wB9T/3AzouD2hcePOc0wBtUT/cJuMELHWRKWpWtmhpYkc9fGSvpCn9JVowIHlH6XzmfuBoSiLyHiDbj8o5XxBAErcVib/OUshOhHxFTgfh/fzlfXe4jlYNbXhfjIdWpbj6RuRSQh2tMttakLnLyY3+M0WNfuMeFgf05TPZi9Jj0FyRz8ZKfJVcFXeKESYAZqZC4Im8O8YwQQoUAHmjLNHKpjBgAYjqxq8WpiGPLOieyzZ6WxNd1zBFAXz4n+E52pnX/AGSU1bB1xwzMQY+hMhVtuURXqOQy0yWIVSM18unzjeKxdVTSpVjR7Vlp9jXaoLUKZOaxA+9xNzJWK3QK1nbKKyBXurG2pFgRbjaZYbt1y3ZqpZieAH6mebKM12uz1oSxyrnpE7GbRq1ArALWXDMUfFWYiqWPdzZrG3hGmGISpTootHtjUXEAqFzZmXMAzcFAHKWP7CV6NIrUc2Y37FCSM1rAnleWeyNxqVMB6xLNxCXIA8+sawTk/BMvUY4rjksN2dmU0Bq1glTEOSxZRoLnqeJml7Qny6DSVq5QLLw5SQuIAAnpRSiqPIySc3bJGYa349IhmH+JHNa8bauBK2M9SVoIw9WR6mKjBxN5DkWojuIr6Gc239f9+mp+xcjxvN5VqXnLd5Md2uJqEfZByL5Lp+sV2y1wV1oLWhrAYxodoHvL5j9ZvaBF5zwVLGbnB1Lop6gH5Tmz/Rvi+y3WraLSubyvzmOrVAMxRdE9615HcAg3iDVEafEzQzoJ06cpDq4UPfkZI7WJqGS2UkUtfDfaQ8CCPhKDE4ZqGe4GRltccz4+M1eKpm9/KVu2sL/0735AH5yoSVilGkY0xOaLMQZ1HKKDQZogwwIDQrNDiYIDHqkaMeqrGDGAIoGIvAGgKyQpm19n+83YVBSbRXNgeV5hlMtti7HxFdgaKOwDLmcA5V14loPrkpcujvy4oEDgbyImHVCzg94zJ43etMM60iwJCBSR73CWmC2utVQQb314zGOTZWaTxOD1LPttb31kepWJOvwjLVow9UytzPUlHEARDYj/ABITVIntY9halimINvCNVK15E+kWELt4OQKI61WAVJDNbWRNpbaSghZj5DmT0EizShG9O2hQokA/vHBVQPmZzhBH9obSfEVC78TwHIDoI0k1Soh8i4UBhRgIczabLrfuqf8AtEyNHBVKulNGf/apM1dHBNQw9NXP72/DoOhnPnao6MMW2WoYGN1AZW0doC9gQTwtJv0rrMKZo2hwVDaAxhsSIkYwQsWpKtFESOMSIGxMLQUPhZTb2PkoWHFmA+HGTMRiSoJ1tKPerGqworzsWMeNLeh5P2WZu0SRFkQiJ2nFQi0Foq0O0AEQ4doUBj7CR6onfR7C8Cf9bEeqfyhN7AsCf9bEf8P5QsTs8/ExSzvR/wDj5guVfEf8P5Qf/n7BDjiMR/w/lC6Jps4dhaJZlUC5ZgoA53Np13aNCrs7AdmagQsveRAAFvw1GpPWTdnez/Z+BxKsjVMQy8O0y5FN/tXA1Ije0dkttFmBbus9RDbiADpacOfJGclGLPW9LieOLySXXRyTFVizE3JPW5lxu1tvsnCuTkJ49J0Kh7EKJAvWq+iQVfYhRH+vU9EnalFR1R585SnJyf2OUq1NlDK1xGamIEQvs7aj/wBvEVSByygiQsdujXbjWcDwUCZtIfI4+OUc40+0F8ZTvuZVQ3FVyfWTE2fWA1sfEi0QEhtpCMPtKwvwjH1dVJN2+GWN4nd+pUI75Cj7oAt8YmNEPG7ycQmp+UpThKuKe7uL8r3sPKaRdzGb75A6ZRDbdpqZspzG1+mswlLJDk74QwZPi7MRXw7UnZG4g2/rFIZvG3ao4go1UOmgUunPwMvMN7JsIwBFWt6r/KdWLIpo4M2J45eUcvw+HeowVFLueCqLmXOw9zcTiayoab00v+8d1sFXnOlbO9nOHwr56VSrnIK3OXQHpJgwNSnemju7vpd8vdQceAkZcko9IrFjjPtmb2njE2eq0qBApEWdiBm4cbzmm1Nru1RyHJUtpfpOxYncinj/APvs6mmcgFMgA25mRX9jWC96t+cfyixRf7pFZ8l/GHRxVMYwfNfW95sNlbaSqLHRrTZN7G8F71b4uJHf2T4VPsvWv4MP5TWSTRzx2TM1VxCIpZyAOkrF23TLHiFmyq+zSieL1j5t/SNf/WVDrU9RM1jilyaOcrKmiwYArwMlJTC6tLjB7i0qXBqlumbSTjuuj6d63nJ9tWVvwYTeDbS9mVpkEnTyk7YGxVx2DtWBz94Uqg4hh4zTj2YYRtSHJP4zJ2E3e+iWWncUkYNY63zHvXMM0aSa7RWCVtxl0zjGMwFSkSKispBIuQQD43kYieh22KGpm4WoDrZwDGKXs02Yyg1KIznVsrMBc9Bea45OXaMssFF/F2ef4YE9CD2ZbKH+gPzt/OLT2cbLsT9GW/IMzTUys89ZYJ6JHs62VzoUweYBaCAWy5G1rf5h/W1+fzmG+vV5H9Yr68Xr8JlZpRuPri3P4XkPH7ULZdSRzW5sZkxtpfehnbQ6iJsceGWu0seuRrgAkZUA6nSN4SoKBp5QBfKCehtKLaOKDPTuRa2fT5R76cNPDxnPGOzbOyc3FKP9m5p7UvbX1hvtHymMpbV8THKm2QOs6TiNPVxQP9JBr5T1+UovrcdYDtgdR84rHRZNSB6+kZfDr4SF9cL1EL61XrEA+2FXwgWgOUjHaS9RC+sV6wGTVpiQ+xLOSRYWIAtD+slH+YmptUWtfjE6+yot3wJ2crGm6IBxtr8zNDgmyIBobDWZbB7RVM2vOTPrpeZAk41STLzSbk0aSrjwFJNrAXkTZuNDMz8zYDyEosRtMOpAbQgjh1icLtEIoF+AtwlNXJNmadRaNcmKyk256m+kcO0Pj5TJ/Xa9Rf8AvlB9eL19JdkUar6WDGqldZm122o5wm25f/MLCjQtUXlGiRKE7aH92iDthYWFGgsIWYDwMz31yvjCbbY6mKwpmmTFW6esbxeOBRhpwmb+vBEvtsEcoN2qGuHZptnbXDILcNbSb9Yj+zMLhdoimoAOmvzN499eeUI/FUOXLbNkdpDqPUwm2kPe/WYw7b+PkY2dueHzlbEUbI7V8RDmK+vB0+Ygi2YUYf8Aas+6fzRf7Un3fnM8IcrVBsy/G9Fvun1hnev8B9ZQQCGqDZl+d7L8VJ5ceUUN7fwH1mcYQrwUIrgbk32agb5fgP5oG31/A35pl4RmmqJs0Z3y/A35oDvn+BvzTMkRJk6INmaf9tj7h/NCO+x9w/mEy5iSYtUGzNQN97fcP5hB+3H4D+aZQmFeLVBszXjfc/8AjP5oTb6E/cI/9plFaOJDVC2ZqU3r6J/yjq70t7nzmcpLHxDVFWy9/aZvcHrAN4iOC/8AIykh5oaodlw28rD7g9Y029re4PzGU9V5GLR6oltl629r+4vqY22+NT3F/MZSExlzCkTsy+/bCp7i+pgO+NT3F9TM6WhXhSDZmiG91X3V9TFrvRUP3V9TM2jSZSjUUGzLz9oqnur84Z3gqe6vzlUojgWVog2ZNfeKqOAX5yK+9FbonoY0yyDVSS4oNmWI3nrfg9If7SVvw+kpbww0VIdsuRvFW/D6QpUZoIUgtkhWjghwRjBDgggATCN2ggjAO0EEEpCYREQVgggIaaJhQRMAoUEEkYYkigIIICJiR0QQRlAggggAzVMjEwQREiSY2wgggJjZhQQQBBrxk2nBBKQmSUMeUQQSkNAcSGwhwQYkRMQloxeHBMygrw4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0" name="AutoShape 44" descr="data:image/jpg;base64,/9j/4AAQSkZJRgABAQAAAQABAAD/2wCEAAkGBhAQEBAUEBQQEA8UEA4PDxAQEBAUFBUQFRAVFBQVFBQXHCYeFxkjGRQUHy8gIycpLSwsFR4xNTAqNSYrLCkBCQoKDgwOFw8PGikcHRwpLCkpKSksLCksKSkpKSkpLCkpKSwpLCksKSksKSkpKSwpKSkpLCkpKSkpKSksKSksKf/AABEIALcBEwMBIgACEQEDEQH/xAAcAAAABwEBAAAAAAAAAAAAAAAAAQIDBAUGBwj/xABBEAACAQIDBQUEBwcDBAMAAAABAgADEQQSIQUGMUFREyJhcZEHUoGhFBUyQmKSsRYjwdHh8PFDcqIkM1OCCBcY/8QAGgEAAwEBAQEAAAAAAAAAAAAAAAECAwQFBv/EACYRAAICAgIBBAEFAAAAAAAAAAABAhEDEiExUQQTIkGBBTJxkaH/2gAMAwEAAhEDEQA/AOO2gghSzEWIsRtY4I0A4sdURtY6kpALEVaAQ4wBaC0O0AEYhJjTiPERpomAy0bYRx420kBBhCAiACSAcFoIICABFWiQIu0Q0FaAiLVI6KJgMjWhSZ9HiHoRUMiwRx6cRaABWhEQ4RgAkwoZhRgCFDhQAEKHCgAIIIIDscgvBBAkUscWNLHVlIBxY8ojSiPJKAcAirQlirShBWh2h2hmMBto00eYS02ButWxjDKMtIGzVSNPEDqYmhGfeIKE8AfQzt+yNyMJhh3UDvx7Ssqsw8AOEujhkUd0ILdFUaekWorPOTIRxBHnpCE9A1gjCxSmwOjXVG14cwZSY/dDZ1dSTRFNjez0iadjr90aH0i1CzjUK82m3vZpWohnwzfSKY1K2AqAW90aN8Jjspv48D5yWqC7CWPU6V4ujRk+hh4ikM0cLJS4WTKOGmp2HsFQoq1lupsKYYHLc3IvfQnQ6R8FJWZbBbBrVvsISPeOi+p0lj+xRt36qg8wqk/M2mxxeLCqBpzIGgHXgPKVGIxK30N/w69dNb6wYIzOI3Lb7rqT0ZSPPhwmd2hs2pRazqR0PI+RnQDUa+oIXXu3HrxjtXDiqMjqpW2ubUWioZyyEZot5N2TQJenrT5jUlT/ABEzjGIQmCHCtAAQQWggARggggAIIIIAOWgtDggINRHVEQscWCHQ4gjyiNrHVmiEOARUJYqWIK0O0EBgIut1dgDFVu+R2S6uL2J8Bbh5zrmEwyIoRFVUAACgC3wtMpuTg2Sgt8q5tbKNbfiPWaepVKjS39+MmwHqtSwseXC54SsqY7j1FzqT6eUKviiQb+cocdcMG1Fx90mZZ86ww2as1wYXlnqnRKxONbw4eP8AZlZid4adM/vCTYEtlzaa2u1uWh1jLVyDccfHjKvb+Hp1174YMouGpmzenD1nnw/U1KVONHfL9OcVd2arDbSaot6QJH2s41FrcdZT7S3ZoY0VKifu8QjZHstkYgXFweJ0NyJfbnlfodJ6Cns+yABLAlcpIIb8Wh9Zltn4p6lRmHaCl2r1FRDpq3EXM7PU5JRitTP0GHHPI1l6plA+ynpNlcWP6jqDzElUMJNLVxtNwVqKxF7/AGQpB8BykT6OATbUcjw0hjyOXaon1GDHjleOWy/1Fjuluutd89c5MKh/eMTbMfcX+J5TUb24+m9FqdOy00F6eW2W6jugeGsqW28MiJTTIqqAq3GnU35knW/jKrFYxTo6A3PO5Jnm5s+ZyrVpHpelxYIwtu20TNm0KeIoK2W1QgHvG5XThc85nt2916xxNVq7q1NM4uD3ib8/HXnNhuFVZqVYOFIFZhT0FzTIBFh8LSs2HUqfSMcr6H6U5AuCALC1h5T1ovZI8Sfxk0iyGyaKjuqD58fiZHq7KTivdbj9on5S3FMEcfOMYykFXQnz0tNDMzNTQkHvXBBuLj0mA2/sY0HuAezbUG3A9DOjVXJ48Cbi8pN58Hmo1LC5AzAE9OkhlnPoUOFEIEEFoIACFaHCiAO0EKHAB6GBFBYdoDoSI4sTaKWNAOpHVjSx1TLQqHVixELFgSxUHBDEvd3tjZz2jDuL9kHmf5QboKNlsXEEUadhZsoFv1vLR2YDrzN5T08Uq9LwPtBieo6XsPjITBomVq2uosP75Sv2jS8eP2QevKKqYk/xEg1sSGsOH8PH++kjNBZIOPkvFP25qXgry1rg6HoZBxlW4PlyJ48pMrJdjc3fmf4+MiVMKHYLc2LBdBrrpPnY4mp6s+g95OO1llu+TR2Lib/axT1Vw6Xse9Zc1xy0LfCMUsdVoolNLLkUKCTmJtzJPGTcTR7qqoYJSQLTTog5kgWubA3+EoqLa6/Ge/lwrIkn9HjYPUvDJyik78l8u0BUH71Aze8vdMSgkSgZKVoseJY1Sv8AJOXK8r2aS/hUSEEU1tOtxaMdpJey8KatSw4AFm8v8y/sz6RZ4PaHZaro2mfTiP4xjAFe1r1DbNUcNcCxy5LD9DHRgCrG48onF4I27pynXgOMszJXbqAel+cqNqY9CMoNydTxsPOQcUlW9mYhei6X85Ws9hop8dIWUkWH0y51vpIuPrZ7kcCLESNmv1Hyh4ykyLxFrSGUkYHEJZ2HDvHT4xuW+3aRzgmxBGhtr5HxErMsaJa5EQjHMsK0QhNocO0FoAJgirQQAlZYREcMbYxliLxQMSYoQEOLHUjSxxJSAkKYu8aWWGztl1Kx7osvNjwlWBL2FsRsQ3Smv2m/hNx2CU1CrrbQASv2dhuyQU1Og1J6njLPDYJ2AIBfvquVSMxJubKD4A6zKUhqLbK6tgaxYZRmJ9B4ye279QC7MBpcdL8fj/SWGzK1luwyjtAnle9odTa6kG5Ksps/EWN7ggjwvDHOLDJjlEp32JVN++ocKT10+6yi+qnn0vKypsogqQ5z5iVtqSwvoL/aHHTQjgZdYraqpzy5e9YEEK542B4KwPDhpOfbc3va9gi5c7BgblXAOlxxVxoLjWwHSb8IxVs0i0LghijC5ACn7J6WaxH+02PS+kdo4OmpuL3HEEFrH++RF5hK29bFge+Tly5yQXy+7Uvdaqj8Qv485Lo77ZlsyqLCwvTzD/1ZSHTyuQOUh6N20Wt1wmbHFVlFtQANbKrX9CxC+ZAEo6lldrEFb3Ugg6HxHGZbE70Vm52421ZgNejkiO7J2szs+c9CPS39YOSBRaNdRqR/tZQjH2il2hIbKReirNju1huzp5j9prMfLkJzvDYvMyjqyj1M6bRtlA5AARR8hImNWVrk/CR3dddOH6xmpUF7RDLfXXUzSzMYxVFSeAvrK98LT1FrEkfAyfWpsY12R56nrEMrqmyEGvPylRjMLe+ptw0l/iqpGg/WU2Lb4dZDLiVm0sJTqJkbQj7LcwbaTF16BRip4g2m3xlmHh1trMhjzc9Trr4SU+aKaIdoeWHDAlEiMkLJHbQrQChrLBF2ggFEgxt4sxBjGItFCJJixEFDiCOrGlk3Z1LNURbFrkCw8ZQFpsTYZqnMwPZDUka3mrxGHGULRyrTA1txPn0mg2GcPhqYRRnqHUH3D4jgZOqrgiL1n7N2DEFRqbdABr0mLyJujX22lZh9mVGIqixILZVNjc2HACXeGxFVzTXDqKdUU3VnY3L3BDN3tFAAIHSFTwVWniKX0erkBRnRatHsyBZrkknz70qMRiWVabVStYNTenSXP3lVTYEheV7kdZyZcvg68GL7ZZVtqDNTqGr2q1LJiqRNjccSABfKo5yHjNr0u2Jplq9PIyVSqscqhu45a2osflKWnhXftDTazjLTKAkO+b7QsOIAGsmY3YG0EQUUziizMS1NeOZRcMRrbhp4ScTm+aNcqhHhv8FZtbGMoZKb5yDemzAGmEIuyMTfu/xmBxjnO11KHmuunrynSsLuJi3+2zUGB7qjvZltbvDgLxmr7La9UMzBabXJAB4i/u8F+BnppSa+R5MnCMvic0zQ1adAPshr/wDkW5GmhIB/F0+Em7O9jRKHt6mV76dnqLfGGrDdHMc0tdk7PqZTVsRTAIDHgWuBYevynX09nOBWmqGmGygd46EkdTMzvxhuzNNFASmB3UX7I1ta398YNVyCltwZPtIoVIhlgRYhllsl/wB9T/3AzouD2hcePOc0wBtUT/cJuMELHWRKWpWtmhpYkc9fGSvpCn9JVowIHlH6XzmfuBoSiLyHiDbj8o5XxBAErcVib/OUshOhHxFTgfh/fzlfXe4jlYNbXhfjIdWpbj6RuRSQh2tMttakLnLyY3+M0WNfuMeFgf05TPZi9Jj0FyRz8ZKfJVcFXeKESYAZqZC4Im8O8YwQQoUAHmjLNHKpjBgAYjqxq8WpiGPLOieyzZ6WxNd1zBFAXz4n+E52pnX/AGSU1bB1xwzMQY+hMhVtuURXqOQy0yWIVSM18unzjeKxdVTSpVjR7Vlp9jXaoLUKZOaxA+9xNzJWK3QK1nbKKyBXurG2pFgRbjaZYbt1y3ZqpZieAH6mebKM12uz1oSxyrnpE7GbRq1ArALWXDMUfFWYiqWPdzZrG3hGmGISpTootHtjUXEAqFzZmXMAzcFAHKWP7CV6NIrUc2Y37FCSM1rAnleWeyNxqVMB6xLNxCXIA8+sawTk/BMvUY4rjksN2dmU0Bq1glTEOSxZRoLnqeJml7Qny6DSVq5QLLw5SQuIAAnpRSiqPIySc3bJGYa349IhmH+JHNa8bauBK2M9SVoIw9WR6mKjBxN5DkWojuIr6Gc239f9+mp+xcjxvN5VqXnLd5Md2uJqEfZByL5Lp+sV2y1wV1oLWhrAYxodoHvL5j9ZvaBF5zwVLGbnB1Lop6gH5Tmz/Rvi+y3WraLSubyvzmOrVAMxRdE9615HcAg3iDVEafEzQzoJ06cpDq4UPfkZI7WJqGS2UkUtfDfaQ8CCPhKDE4ZqGe4GRltccz4+M1eKpm9/KVu2sL/0735AH5yoSVilGkY0xOaLMQZ1HKKDQZogwwIDQrNDiYIDHqkaMeqrGDGAIoGIvAGgKyQpm19n+83YVBSbRXNgeV5hlMtti7HxFdgaKOwDLmcA5V14loPrkpcujvy4oEDgbyImHVCzg94zJ43etMM60iwJCBSR73CWmC2utVQQb314zGOTZWaTxOD1LPttb31kepWJOvwjLVow9UytzPUlHEARDYj/ABITVIntY9halimINvCNVK15E+kWELt4OQKI61WAVJDNbWRNpbaSghZj5DmT0EizShG9O2hQokA/vHBVQPmZzhBH9obSfEVC78TwHIDoI0k1Soh8i4UBhRgIczabLrfuqf8AtEyNHBVKulNGf/apM1dHBNQw9NXP72/DoOhnPnao6MMW2WoYGN1AZW0doC9gQTwtJv0rrMKZo2hwVDaAxhsSIkYwQsWpKtFESOMSIGxMLQUPhZTb2PkoWHFmA+HGTMRiSoJ1tKPerGqworzsWMeNLeh5P2WZu0SRFkQiJ2nFQi0Foq0O0AEQ4doUBj7CR6onfR7C8Cf9bEeqfyhN7AsCf9bEf8P5QsTs8/ExSzvR/wDj5guVfEf8P5Qf/n7BDjiMR/w/lC6Jps4dhaJZlUC5ZgoA53Np13aNCrs7AdmagQsveRAAFvw1GpPWTdnez/Z+BxKsjVMQy8O0y5FN/tXA1Ije0dkttFmBbus9RDbiADpacOfJGclGLPW9LieOLySXXRyTFVizE3JPW5lxu1tvsnCuTkJ49J0Kh7EKJAvWq+iQVfYhRH+vU9EnalFR1R585SnJyf2OUq1NlDK1xGamIEQvs7aj/wBvEVSByygiQsdujXbjWcDwUCZtIfI4+OUc40+0F8ZTvuZVQ3FVyfWTE2fWA1sfEi0QEhtpCMPtKwvwjH1dVJN2+GWN4nd+pUI75Cj7oAt8YmNEPG7ycQmp+UpThKuKe7uL8r3sPKaRdzGb75A6ZRDbdpqZspzG1+mswlLJDk74QwZPi7MRXw7UnZG4g2/rFIZvG3ao4go1UOmgUunPwMvMN7JsIwBFWt6r/KdWLIpo4M2J45eUcvw+HeowVFLueCqLmXOw9zcTiayoab00v+8d1sFXnOlbO9nOHwr56VSrnIK3OXQHpJgwNSnemju7vpd8vdQceAkZcko9IrFjjPtmb2njE2eq0qBApEWdiBm4cbzmm1Nru1RyHJUtpfpOxYncinj/APvs6mmcgFMgA25mRX9jWC96t+cfyixRf7pFZ8l/GHRxVMYwfNfW95sNlbaSqLHRrTZN7G8F71b4uJHf2T4VPsvWv4MP5TWSTRzx2TM1VxCIpZyAOkrF23TLHiFmyq+zSieL1j5t/SNf/WVDrU9RM1jilyaOcrKmiwYArwMlJTC6tLjB7i0qXBqlumbSTjuuj6d63nJ9tWVvwYTeDbS9mVpkEnTyk7YGxVx2DtWBz94Uqg4hh4zTj2YYRtSHJP4zJ2E3e+iWWncUkYNY63zHvXMM0aSa7RWCVtxl0zjGMwFSkSKispBIuQQD43kYieh22KGpm4WoDrZwDGKXs02Yyg1KIznVsrMBc9Bea45OXaMssFF/F2ef4YE9CD2ZbKH+gPzt/OLT2cbLsT9GW/IMzTUys89ZYJ6JHs62VzoUweYBaCAWy5G1rf5h/W1+fzmG+vV5H9Yr68Xr8JlZpRuPri3P4XkPH7ULZdSRzW5sZkxtpfehnbQ6iJsceGWu0seuRrgAkZUA6nSN4SoKBp5QBfKCehtKLaOKDPTuRa2fT5R76cNPDxnPGOzbOyc3FKP9m5p7UvbX1hvtHymMpbV8THKm2QOs6TiNPVxQP9JBr5T1+UovrcdYDtgdR84rHRZNSB6+kZfDr4SF9cL1EL61XrEA+2FXwgWgOUjHaS9RC+sV6wGTVpiQ+xLOSRYWIAtD+slH+YmptUWtfjE6+yot3wJ2crGm6IBxtr8zNDgmyIBobDWZbB7RVM2vOTPrpeZAk41STLzSbk0aSrjwFJNrAXkTZuNDMz8zYDyEosRtMOpAbQgjh1icLtEIoF+AtwlNXJNmadRaNcmKyk256m+kcO0Pj5TJ/Xa9Rf8AvlB9eL19JdkUar6WDGqldZm122o5wm25f/MLCjQtUXlGiRKE7aH92iDthYWFGgsIWYDwMz31yvjCbbY6mKwpmmTFW6esbxeOBRhpwmb+vBEvtsEcoN2qGuHZptnbXDILcNbSb9Yj+zMLhdoimoAOmvzN499eeUI/FUOXLbNkdpDqPUwm2kPe/WYw7b+PkY2dueHzlbEUbI7V8RDmK+vB0+Ygi2YUYf8Aas+6fzRf7Un3fnM8IcrVBsy/G9Fvun1hnev8B9ZQQCGqDZl+d7L8VJ5ceUUN7fwH1mcYQrwUIrgbk32agb5fgP5oG31/A35pl4RmmqJs0Z3y/A35oDvn+BvzTMkRJk6INmaf9tj7h/NCO+x9w/mEy5iSYtUGzNQN97fcP5hB+3H4D+aZQmFeLVBszXjfc/8AjP5oTb6E/cI/9plFaOJDVC2ZqU3r6J/yjq70t7nzmcpLHxDVFWy9/aZvcHrAN4iOC/8AIykh5oaodlw28rD7g9Y029re4PzGU9V5GLR6oltl629r+4vqY22+NT3F/MZSExlzCkTsy+/bCp7i+pgO+NT3F9TM6WhXhSDZmiG91X3V9TFrvRUP3V9TM2jSZSjUUGzLz9oqnur84Z3gqe6vzlUojgWVog2ZNfeKqOAX5yK+9FbonoY0yyDVSS4oNmWI3nrfg9If7SVvw+kpbww0VIdsuRvFW/D6QpUZoIUgtkhWjghwRjBDgggATCN2ggjAO0EEEpCYREQVgggIaaJhQRMAoUEEkYYkigIIICJiR0QQRlAggggAzVMjEwQREiSY2wgggJjZhQQQBBrxk2nBBKQmSUMeUQQSkNAcSGwhwQYkRMQloxeHBMygrw4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41" name="Picture 45" descr="C:\Users\Eamonn\Desktop\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72024"/>
            <a:ext cx="1670442" cy="208597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895600" y="1295400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(day 40)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3044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38" name="AutoShape 42" descr="data:image/jpg;base64,/9j/4AAQSkZJRgABAQAAAQABAAD/2wCEAAkGBhAQEBAUEBQQEA8UEA4PDxAQEBAUFBUQFRAVFBQVFBQXHCYeFxkjGRQUHy8gIycpLSwsFR4xNTAqNSYrLCkBCQoKDgwOFw8PGikcHRwpLCkpKSksLCksKSkpKSkpLCkpKSwpLCksKSksKSkpKSwpKSkpLCkpKSkpKSksKSksKf/AABEIALcBEwMBIgACEQEDEQH/xAAcAAAABwEBAAAAAAAAAAAAAAAAAQIDBAUGBwj/xABBEAACAQIDBQUEBwcDBAMAAAABAgADEQQSIQUGMUFREyJhcZEHUoGhFBUyQmKSsRYjwdHh8PFDcqIkM1OCCBcY/8QAGgEAAwEBAQEAAAAAAAAAAAAAAAECAwQFBv/EACYRAAICAgIBBAEFAAAAAAAAAAABAhEDEiExUQQTIkGBBTJxkaH/2gAMAwEAAhEDEQA/AOO2gghSzEWIsRtY4I0A4sdURtY6kpALEVaAQ4wBaC0O0AEYhJjTiPERpomAy0bYRx420kBBhCAiACSAcFoIICABFWiQIu0Q0FaAiLVI6KJgMjWhSZ9HiHoRUMiwRx6cRaABWhEQ4RgAkwoZhRgCFDhQAEKHCgAIIIIDscgvBBAkUscWNLHVlIBxY8ojSiPJKAcAirQlirShBWh2h2hmMBto00eYS02ButWxjDKMtIGzVSNPEDqYmhGfeIKE8AfQzt+yNyMJhh3UDvx7Ssqsw8AOEujhkUd0ILdFUaekWorPOTIRxBHnpCE9A1gjCxSmwOjXVG14cwZSY/dDZ1dSTRFNjez0iadjr90aH0i1CzjUK82m3vZpWohnwzfSKY1K2AqAW90aN8Jjspv48D5yWqC7CWPU6V4ujRk+hh4ikM0cLJS4WTKOGmp2HsFQoq1lupsKYYHLc3IvfQnQ6R8FJWZbBbBrVvsISPeOi+p0lj+xRt36qg8wqk/M2mxxeLCqBpzIGgHXgPKVGIxK30N/w69dNb6wYIzOI3Lb7rqT0ZSPPhwmd2hs2pRazqR0PI+RnQDUa+oIXXu3HrxjtXDiqMjqpW2ubUWioZyyEZot5N2TQJenrT5jUlT/ABEzjGIQmCHCtAAQQWggARggggAIIIIAOWgtDggINRHVEQscWCHQ4gjyiNrHVmiEOARUJYqWIK0O0EBgIut1dgDFVu+R2S6uL2J8Bbh5zrmEwyIoRFVUAACgC3wtMpuTg2Sgt8q5tbKNbfiPWaepVKjS39+MmwHqtSwseXC54SsqY7j1FzqT6eUKviiQb+cocdcMG1Fx90mZZ86ww2as1wYXlnqnRKxONbw4eP8AZlZid4adM/vCTYEtlzaa2u1uWh1jLVyDccfHjKvb+Hp1174YMouGpmzenD1nnw/U1KVONHfL9OcVd2arDbSaot6QJH2s41FrcdZT7S3ZoY0VKifu8QjZHstkYgXFweJ0NyJfbnlfodJ6Cns+yABLAlcpIIb8Wh9Zltn4p6lRmHaCl2r1FRDpq3EXM7PU5JRitTP0GHHPI1l6plA+ynpNlcWP6jqDzElUMJNLVxtNwVqKxF7/AGQpB8BykT6OATbUcjw0hjyOXaon1GDHjleOWy/1Fjuluutd89c5MKh/eMTbMfcX+J5TUb24+m9FqdOy00F6eW2W6jugeGsqW28MiJTTIqqAq3GnU35knW/jKrFYxTo6A3PO5Jnm5s+ZyrVpHpelxYIwtu20TNm0KeIoK2W1QgHvG5XThc85nt2916xxNVq7q1NM4uD3ib8/HXnNhuFVZqVYOFIFZhT0FzTIBFh8LSs2HUqfSMcr6H6U5AuCALC1h5T1ovZI8Sfxk0iyGyaKjuqD58fiZHq7KTivdbj9on5S3FMEcfOMYykFXQnz0tNDMzNTQkHvXBBuLj0mA2/sY0HuAezbUG3A9DOjVXJ48Cbi8pN58Hmo1LC5AzAE9OkhlnPoUOFEIEEFoIACFaHCiAO0EKHAB6GBFBYdoDoSI4sTaKWNAOpHVjSx1TLQqHVixELFgSxUHBDEvd3tjZz2jDuL9kHmf5QboKNlsXEEUadhZsoFv1vLR2YDrzN5T08Uq9LwPtBieo6XsPjITBomVq2uosP75Sv2jS8eP2QevKKqYk/xEg1sSGsOH8PH++kjNBZIOPkvFP25qXgry1rg6HoZBxlW4PlyJ48pMrJdjc3fmf4+MiVMKHYLc2LBdBrrpPnY4mp6s+g95OO1llu+TR2Lib/axT1Vw6Xse9Zc1xy0LfCMUsdVoolNLLkUKCTmJtzJPGTcTR7qqoYJSQLTTog5kgWubA3+EoqLa6/Ge/lwrIkn9HjYPUvDJyik78l8u0BUH71Aze8vdMSgkSgZKVoseJY1Sv8AJOXK8r2aS/hUSEEU1tOtxaMdpJey8KatSw4AFm8v8y/sz6RZ4PaHZaro2mfTiP4xjAFe1r1DbNUcNcCxy5LD9DHRgCrG48onF4I27pynXgOMszJXbqAel+cqNqY9CMoNydTxsPOQcUlW9mYhei6X85Ws9hop8dIWUkWH0y51vpIuPrZ7kcCLESNmv1Hyh4ykyLxFrSGUkYHEJZ2HDvHT4xuW+3aRzgmxBGhtr5HxErMsaJa5EQjHMsK0QhNocO0FoAJgirQQAlZYREcMbYxliLxQMSYoQEOLHUjSxxJSAkKYu8aWWGztl1Kx7osvNjwlWBL2FsRsQ3Smv2m/hNx2CU1CrrbQASv2dhuyQU1Og1J6njLPDYJ2AIBfvquVSMxJubKD4A6zKUhqLbK6tgaxYZRmJ9B4ye279QC7MBpcdL8fj/SWGzK1luwyjtAnle9odTa6kG5Ksps/EWN7ggjwvDHOLDJjlEp32JVN++ocKT10+6yi+qnn0vKypsogqQ5z5iVtqSwvoL/aHHTQjgZdYraqpzy5e9YEEK542B4KwPDhpOfbc3va9gi5c7BgblXAOlxxVxoLjWwHSb8IxVs0i0LghijC5ACn7J6WaxH+02PS+kdo4OmpuL3HEEFrH++RF5hK29bFge+Tly5yQXy+7Uvdaqj8Qv485Lo77ZlsyqLCwvTzD/1ZSHTyuQOUh6N20Wt1wmbHFVlFtQANbKrX9CxC+ZAEo6lldrEFb3Ugg6HxHGZbE70Vm52421ZgNejkiO7J2szs+c9CPS39YOSBRaNdRqR/tZQjH2il2hIbKReirNju1huzp5j9prMfLkJzvDYvMyjqyj1M6bRtlA5AARR8hImNWVrk/CR3dddOH6xmpUF7RDLfXXUzSzMYxVFSeAvrK98LT1FrEkfAyfWpsY12R56nrEMrqmyEGvPylRjMLe+ptw0l/iqpGg/WU2Lb4dZDLiVm0sJTqJkbQj7LcwbaTF16BRip4g2m3xlmHh1trMhjzc9Trr4SU+aKaIdoeWHDAlEiMkLJHbQrQChrLBF2ggFEgxt4sxBjGItFCJJixEFDiCOrGlk3Z1LNURbFrkCw8ZQFpsTYZqnMwPZDUka3mrxGHGULRyrTA1txPn0mg2GcPhqYRRnqHUH3D4jgZOqrgiL1n7N2DEFRqbdABr0mLyJujX22lZh9mVGIqixILZVNjc2HACXeGxFVzTXDqKdUU3VnY3L3BDN3tFAAIHSFTwVWniKX0erkBRnRatHsyBZrkknz70qMRiWVabVStYNTenSXP3lVTYEheV7kdZyZcvg68GL7ZZVtqDNTqGr2q1LJiqRNjccSABfKo5yHjNr0u2Jplq9PIyVSqscqhu45a2osflKWnhXftDTazjLTKAkO+b7QsOIAGsmY3YG0EQUUziizMS1NeOZRcMRrbhp4ScTm+aNcqhHhv8FZtbGMoZKb5yDemzAGmEIuyMTfu/xmBxjnO11KHmuunrynSsLuJi3+2zUGB7qjvZltbvDgLxmr7La9UMzBabXJAB4i/u8F+BnppSa+R5MnCMvic0zQ1adAPshr/wDkW5GmhIB/F0+Em7O9jRKHt6mV76dnqLfGGrDdHMc0tdk7PqZTVsRTAIDHgWuBYevynX09nOBWmqGmGygd46EkdTMzvxhuzNNFASmB3UX7I1ta398YNVyCltwZPtIoVIhlgRYhllsl/wB9T/3AzouD2hcePOc0wBtUT/cJuMELHWRKWpWtmhpYkc9fGSvpCn9JVowIHlH6XzmfuBoSiLyHiDbj8o5XxBAErcVib/OUshOhHxFTgfh/fzlfXe4jlYNbXhfjIdWpbj6RuRSQh2tMttakLnLyY3+M0WNfuMeFgf05TPZi9Jj0FyRz8ZKfJVcFXeKESYAZqZC4Im8O8YwQQoUAHmjLNHKpjBgAYjqxq8WpiGPLOieyzZ6WxNd1zBFAXz4n+E52pnX/AGSU1bB1xwzMQY+hMhVtuURXqOQy0yWIVSM18unzjeKxdVTSpVjR7Vlp9jXaoLUKZOaxA+9xNzJWK3QK1nbKKyBXurG2pFgRbjaZYbt1y3ZqpZieAH6mebKM12uz1oSxyrnpE7GbRq1ArALWXDMUfFWYiqWPdzZrG3hGmGISpTootHtjUXEAqFzZmXMAzcFAHKWP7CV6NIrUc2Y37FCSM1rAnleWeyNxqVMB6xLNxCXIA8+sawTk/BMvUY4rjksN2dmU0Bq1glTEOSxZRoLnqeJml7Qny6DSVq5QLLw5SQuIAAnpRSiqPIySc3bJGYa349IhmH+JHNa8bauBK2M9SVoIw9WR6mKjBxN5DkWojuIr6Gc239f9+mp+xcjxvN5VqXnLd5Md2uJqEfZByL5Lp+sV2y1wV1oLWhrAYxodoHvL5j9ZvaBF5zwVLGbnB1Lop6gH5Tmz/Rvi+y3WraLSubyvzmOrVAMxRdE9615HcAg3iDVEafEzQzoJ06cpDq4UPfkZI7WJqGS2UkUtfDfaQ8CCPhKDE4ZqGe4GRltccz4+M1eKpm9/KVu2sL/0735AH5yoSVilGkY0xOaLMQZ1HKKDQZogwwIDQrNDiYIDHqkaMeqrGDGAIoGIvAGgKyQpm19n+83YVBSbRXNgeV5hlMtti7HxFdgaKOwDLmcA5V14loPrkpcujvy4oEDgbyImHVCzg94zJ43etMM60iwJCBSR73CWmC2utVQQb314zGOTZWaTxOD1LPttb31kepWJOvwjLVow9UytzPUlHEARDYj/ABITVIntY9halimINvCNVK15E+kWELt4OQKI61WAVJDNbWRNpbaSghZj5DmT0EizShG9O2hQokA/vHBVQPmZzhBH9obSfEVC78TwHIDoI0k1Soh8i4UBhRgIczabLrfuqf8AtEyNHBVKulNGf/apM1dHBNQw9NXP72/DoOhnPnao6MMW2WoYGN1AZW0doC9gQTwtJv0rrMKZo2hwVDaAxhsSIkYwQsWpKtFESOMSIGxMLQUPhZTb2PkoWHFmA+HGTMRiSoJ1tKPerGqworzsWMeNLeh5P2WZu0SRFkQiJ2nFQi0Foq0O0AEQ4doUBj7CR6onfR7C8Cf9bEeqfyhN7AsCf9bEf8P5QsTs8/ExSzvR/wDj5guVfEf8P5Qf/n7BDjiMR/w/lC6Jps4dhaJZlUC5ZgoA53Np13aNCrs7AdmagQsveRAAFvw1GpPWTdnez/Z+BxKsjVMQy8O0y5FN/tXA1Ije0dkttFmBbus9RDbiADpacOfJGclGLPW9LieOLySXXRyTFVizE3JPW5lxu1tvsnCuTkJ49J0Kh7EKJAvWq+iQVfYhRH+vU9EnalFR1R585SnJyf2OUq1NlDK1xGamIEQvs7aj/wBvEVSByygiQsdujXbjWcDwUCZtIfI4+OUc40+0F8ZTvuZVQ3FVyfWTE2fWA1sfEi0QEhtpCMPtKwvwjH1dVJN2+GWN4nd+pUI75Cj7oAt8YmNEPG7ycQmp+UpThKuKe7uL8r3sPKaRdzGb75A6ZRDbdpqZspzG1+mswlLJDk74QwZPi7MRXw7UnZG4g2/rFIZvG3ao4go1UOmgUunPwMvMN7JsIwBFWt6r/KdWLIpo4M2J45eUcvw+HeowVFLueCqLmXOw9zcTiayoab00v+8d1sFXnOlbO9nOHwr56VSrnIK3OXQHpJgwNSnemju7vpd8vdQceAkZcko9IrFjjPtmb2njE2eq0qBApEWdiBm4cbzmm1Nru1RyHJUtpfpOxYncinj/APvs6mmcgFMgA25mRX9jWC96t+cfyixRf7pFZ8l/GHRxVMYwfNfW95sNlbaSqLHRrTZN7G8F71b4uJHf2T4VPsvWv4MP5TWSTRzx2TM1VxCIpZyAOkrF23TLHiFmyq+zSieL1j5t/SNf/WVDrU9RM1jilyaOcrKmiwYArwMlJTC6tLjB7i0qXBqlumbSTjuuj6d63nJ9tWVvwYTeDbS9mVpkEnTyk7YGxVx2DtWBz94Uqg4hh4zTj2YYRtSHJP4zJ2E3e+iWWncUkYNY63zHvXMM0aSa7RWCVtxl0zjGMwFSkSKispBIuQQD43kYieh22KGpm4WoDrZwDGKXs02Yyg1KIznVsrMBc9Bea45OXaMssFF/F2ef4YE9CD2ZbKH+gPzt/OLT2cbLsT9GW/IMzTUys89ZYJ6JHs62VzoUweYBaCAWy5G1rf5h/W1+fzmG+vV5H9Yr68Xr8JlZpRuPri3P4XkPH7ULZdSRzW5sZkxtpfehnbQ6iJsceGWu0seuRrgAkZUA6nSN4SoKBp5QBfKCehtKLaOKDPTuRa2fT5R76cNPDxnPGOzbOyc3FKP9m5p7UvbX1hvtHymMpbV8THKm2QOs6TiNPVxQP9JBr5T1+UovrcdYDtgdR84rHRZNSB6+kZfDr4SF9cL1EL61XrEA+2FXwgWgOUjHaS9RC+sV6wGTVpiQ+xLOSRYWIAtD+slH+YmptUWtfjE6+yot3wJ2crGm6IBxtr8zNDgmyIBobDWZbB7RVM2vOTPrpeZAk41STLzSbk0aSrjwFJNrAXkTZuNDMz8zYDyEosRtMOpAbQgjh1icLtEIoF+AtwlNXJNmadRaNcmKyk256m+kcO0Pj5TJ/Xa9Rf8AvlB9eL19JdkUar6WDGqldZm122o5wm25f/MLCjQtUXlGiRKE7aH92iDthYWFGgsIWYDwMz31yvjCbbY6mKwpmmTFW6esbxeOBRhpwmb+vBEvtsEcoN2qGuHZptnbXDILcNbSb9Yj+zMLhdoimoAOmvzN499eeUI/FUOXLbNkdpDqPUwm2kPe/WYw7b+PkY2dueHzlbEUbI7V8RDmK+vB0+Ygi2YUYf8Aas+6fzRf7Un3fnM8IcrVBsy/G9Fvun1hnev8B9ZQQCGqDZl+d7L8VJ5ceUUN7fwH1mcYQrwUIrgbk32agb5fgP5oG31/A35pl4RmmqJs0Z3y/A35oDvn+BvzTMkRJk6INmaf9tj7h/NCO+x9w/mEy5iSYtUGzNQN97fcP5hB+3H4D+aZQmFeLVBszXjfc/8AjP5oTb6E/cI/9plFaOJDVC2ZqU3r6J/yjq70t7nzmcpLHxDVFWy9/aZvcHrAN4iOC/8AIykh5oaodlw28rD7g9Y029re4PzGU9V5GLR6oltl629r+4vqY22+NT3F/MZSExlzCkTsy+/bCp7i+pgO+NT3F9TM6WhXhSDZmiG91X3V9TFrvRUP3V9TM2jSZSjUUGzLz9oqnur84Z3gqe6vzlUojgWVog2ZNfeKqOAX5yK+9FbonoY0yyDVSS4oNmWI3nrfg9If7SVvw+kpbww0VIdsuRvFW/D6QpUZoIUgtkhWjghwRjBDgggATCN2ggjAO0EEEpCYREQVgggIaaJhQRMAoUEEkYYkigIIICJiR0QQRlAggggAzVMjEwQREiSY2wgggJjZhQQQBBrxk2nBBKQmSUMeUQQSkNAcSGwhwQYkRMQloxeHBMygrw4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0" name="AutoShape 44" descr="data:image/jpg;base64,/9j/4AAQSkZJRgABAQAAAQABAAD/2wCEAAkGBhAQEBAUEBQQEA8UEA4PDxAQEBAUFBUQFRAVFBQVFBQXHCYeFxkjGRQUHy8gIycpLSwsFR4xNTAqNSYrLCkBCQoKDgwOFw8PGikcHRwpLCkpKSksLCksKSkpKSkpLCkpKSwpLCksKSksKSkpKSwpKSkpLCkpKSkpKSksKSksKf/AABEIALcBEwMBIgACEQEDEQH/xAAcAAAABwEBAAAAAAAAAAAAAAAAAQIDBAUGBwj/xABBEAACAQIDBQUEBwcDBAMAAAABAgADEQQSIQUGMUFREyJhcZEHUoGhFBUyQmKSsRYjwdHh8PFDcqIkM1OCCBcY/8QAGgEAAwEBAQEAAAAAAAAAAAAAAAECAwQFBv/EACYRAAICAgIBBAEFAAAAAAAAAAABAhEDEiExUQQTIkGBBTJxkaH/2gAMAwEAAhEDEQA/AOO2gghSzEWIsRtY4I0A4sdURtY6kpALEVaAQ4wBaC0O0AEYhJjTiPERpomAy0bYRx420kBBhCAiACSAcFoIICABFWiQIu0Q0FaAiLVI6KJgMjWhSZ9HiHoRUMiwRx6cRaABWhEQ4RgAkwoZhRgCFDhQAEKHCgAIIIIDscgvBBAkUscWNLHVlIBxY8ojSiPJKAcAirQlirShBWh2h2hmMBto00eYS02ButWxjDKMtIGzVSNPEDqYmhGfeIKE8AfQzt+yNyMJhh3UDvx7Ssqsw8AOEujhkUd0ILdFUaekWorPOTIRxBHnpCE9A1gjCxSmwOjXVG14cwZSY/dDZ1dSTRFNjez0iadjr90aH0i1CzjUK82m3vZpWohnwzfSKY1K2AqAW90aN8Jjspv48D5yWqC7CWPU6V4ujRk+hh4ikM0cLJS4WTKOGmp2HsFQoq1lupsKYYHLc3IvfQnQ6R8FJWZbBbBrVvsISPeOi+p0lj+xRt36qg8wqk/M2mxxeLCqBpzIGgHXgPKVGIxK30N/w69dNb6wYIzOI3Lb7rqT0ZSPPhwmd2hs2pRazqR0PI+RnQDUa+oIXXu3HrxjtXDiqMjqpW2ubUWioZyyEZot5N2TQJenrT5jUlT/ABEzjGIQmCHCtAAQQWggARggggAIIIIAOWgtDggINRHVEQscWCHQ4gjyiNrHVmiEOARUJYqWIK0O0EBgIut1dgDFVu+R2S6uL2J8Bbh5zrmEwyIoRFVUAACgC3wtMpuTg2Sgt8q5tbKNbfiPWaepVKjS39+MmwHqtSwseXC54SsqY7j1FzqT6eUKviiQb+cocdcMG1Fx90mZZ86ww2as1wYXlnqnRKxONbw4eP8AZlZid4adM/vCTYEtlzaa2u1uWh1jLVyDccfHjKvb+Hp1174YMouGpmzenD1nnw/U1KVONHfL9OcVd2arDbSaot6QJH2s41FrcdZT7S3ZoY0VKifu8QjZHstkYgXFweJ0NyJfbnlfodJ6Cns+yABLAlcpIIb8Wh9Zltn4p6lRmHaCl2r1FRDpq3EXM7PU5JRitTP0GHHPI1l6plA+ynpNlcWP6jqDzElUMJNLVxtNwVqKxF7/AGQpB8BykT6OATbUcjw0hjyOXaon1GDHjleOWy/1Fjuluutd89c5MKh/eMTbMfcX+J5TUb24+m9FqdOy00F6eW2W6jugeGsqW28MiJTTIqqAq3GnU35knW/jKrFYxTo6A3PO5Jnm5s+ZyrVpHpelxYIwtu20TNm0KeIoK2W1QgHvG5XThc85nt2916xxNVq7q1NM4uD3ib8/HXnNhuFVZqVYOFIFZhT0FzTIBFh8LSs2HUqfSMcr6H6U5AuCALC1h5T1ovZI8Sfxk0iyGyaKjuqD58fiZHq7KTivdbj9on5S3FMEcfOMYykFXQnz0tNDMzNTQkHvXBBuLj0mA2/sY0HuAezbUG3A9DOjVXJ48Cbi8pN58Hmo1LC5AzAE9OkhlnPoUOFEIEEFoIACFaHCiAO0EKHAB6GBFBYdoDoSI4sTaKWNAOpHVjSx1TLQqHVixELFgSxUHBDEvd3tjZz2jDuL9kHmf5QboKNlsXEEUadhZsoFv1vLR2YDrzN5T08Uq9LwPtBieo6XsPjITBomVq2uosP75Sv2jS8eP2QevKKqYk/xEg1sSGsOH8PH++kjNBZIOPkvFP25qXgry1rg6HoZBxlW4PlyJ48pMrJdjc3fmf4+MiVMKHYLc2LBdBrrpPnY4mp6s+g95OO1llu+TR2Lib/axT1Vw6Xse9Zc1xy0LfCMUsdVoolNLLkUKCTmJtzJPGTcTR7qqoYJSQLTTog5kgWubA3+EoqLa6/Ge/lwrIkn9HjYPUvDJyik78l8u0BUH71Aze8vdMSgkSgZKVoseJY1Sv8AJOXK8r2aS/hUSEEU1tOtxaMdpJey8KatSw4AFm8v8y/sz6RZ4PaHZaro2mfTiP4xjAFe1r1DbNUcNcCxy5LD9DHRgCrG48onF4I27pynXgOMszJXbqAel+cqNqY9CMoNydTxsPOQcUlW9mYhei6X85Ws9hop8dIWUkWH0y51vpIuPrZ7kcCLESNmv1Hyh4ykyLxFrSGUkYHEJZ2HDvHT4xuW+3aRzgmxBGhtr5HxErMsaJa5EQjHMsK0QhNocO0FoAJgirQQAlZYREcMbYxliLxQMSYoQEOLHUjSxxJSAkKYu8aWWGztl1Kx7osvNjwlWBL2FsRsQ3Smv2m/hNx2CU1CrrbQASv2dhuyQU1Og1J6njLPDYJ2AIBfvquVSMxJubKD4A6zKUhqLbK6tgaxYZRmJ9B4ye279QC7MBpcdL8fj/SWGzK1luwyjtAnle9odTa6kG5Ksps/EWN7ggjwvDHOLDJjlEp32JVN++ocKT10+6yi+qnn0vKypsogqQ5z5iVtqSwvoL/aHHTQjgZdYraqpzy5e9YEEK542B4KwPDhpOfbc3va9gi5c7BgblXAOlxxVxoLjWwHSb8IxVs0i0LghijC5ACn7J6WaxH+02PS+kdo4OmpuL3HEEFrH++RF5hK29bFge+Tly5yQXy+7Uvdaqj8Qv485Lo77ZlsyqLCwvTzD/1ZSHTyuQOUh6N20Wt1wmbHFVlFtQANbKrX9CxC+ZAEo6lldrEFb3Ugg6HxHGZbE70Vm52421ZgNejkiO7J2szs+c9CPS39YOSBRaNdRqR/tZQjH2il2hIbKReirNju1huzp5j9prMfLkJzvDYvMyjqyj1M6bRtlA5AARR8hImNWVrk/CR3dddOH6xmpUF7RDLfXXUzSzMYxVFSeAvrK98LT1FrEkfAyfWpsY12R56nrEMrqmyEGvPylRjMLe+ptw0l/iqpGg/WU2Lb4dZDLiVm0sJTqJkbQj7LcwbaTF16BRip4g2m3xlmHh1trMhjzc9Trr4SU+aKaIdoeWHDAlEiMkLJHbQrQChrLBF2ggFEgxt4sxBjGItFCJJixEFDiCOrGlk3Z1LNURbFrkCw8ZQFpsTYZqnMwPZDUka3mrxGHGULRyrTA1txPn0mg2GcPhqYRRnqHUH3D4jgZOqrgiL1n7N2DEFRqbdABr0mLyJujX22lZh9mVGIqixILZVNjc2HACXeGxFVzTXDqKdUU3VnY3L3BDN3tFAAIHSFTwVWniKX0erkBRnRatHsyBZrkknz70qMRiWVabVStYNTenSXP3lVTYEheV7kdZyZcvg68GL7ZZVtqDNTqGr2q1LJiqRNjccSABfKo5yHjNr0u2Jplq9PIyVSqscqhu45a2osflKWnhXftDTazjLTKAkO+b7QsOIAGsmY3YG0EQUUziizMS1NeOZRcMRrbhp4ScTm+aNcqhHhv8FZtbGMoZKb5yDemzAGmEIuyMTfu/xmBxjnO11KHmuunrynSsLuJi3+2zUGB7qjvZltbvDgLxmr7La9UMzBabXJAB4i/u8F+BnppSa+R5MnCMvic0zQ1adAPshr/wDkW5GmhIB/F0+Em7O9jRKHt6mV76dnqLfGGrDdHMc0tdk7PqZTVsRTAIDHgWuBYevynX09nOBWmqGmGygd46EkdTMzvxhuzNNFASmB3UX7I1ta398YNVyCltwZPtIoVIhlgRYhllsl/wB9T/3AzouD2hcePOc0wBtUT/cJuMELHWRKWpWtmhpYkc9fGSvpCn9JVowIHlH6XzmfuBoSiLyHiDbj8o5XxBAErcVib/OUshOhHxFTgfh/fzlfXe4jlYNbXhfjIdWpbj6RuRSQh2tMttakLnLyY3+M0WNfuMeFgf05TPZi9Jj0FyRz8ZKfJVcFXeKESYAZqZC4Im8O8YwQQoUAHmjLNHKpjBgAYjqxq8WpiGPLOieyzZ6WxNd1zBFAXz4n+E52pnX/AGSU1bB1xwzMQY+hMhVtuURXqOQy0yWIVSM18unzjeKxdVTSpVjR7Vlp9jXaoLUKZOaxA+9xNzJWK3QK1nbKKyBXurG2pFgRbjaZYbt1y3ZqpZieAH6mebKM12uz1oSxyrnpE7GbRq1ArALWXDMUfFWYiqWPdzZrG3hGmGISpTootHtjUXEAqFzZmXMAzcFAHKWP7CV6NIrUc2Y37FCSM1rAnleWeyNxqVMB6xLNxCXIA8+sawTk/BMvUY4rjksN2dmU0Bq1glTEOSxZRoLnqeJml7Qny6DSVq5QLLw5SQuIAAnpRSiqPIySc3bJGYa349IhmH+JHNa8bauBK2M9SVoIw9WR6mKjBxN5DkWojuIr6Gc239f9+mp+xcjxvN5VqXnLd5Md2uJqEfZByL5Lp+sV2y1wV1oLWhrAYxodoHvL5j9ZvaBF5zwVLGbnB1Lop6gH5Tmz/Rvi+y3WraLSubyvzmOrVAMxRdE9615HcAg3iDVEafEzQzoJ06cpDq4UPfkZI7WJqGS2UkUtfDfaQ8CCPhKDE4ZqGe4GRltccz4+M1eKpm9/KVu2sL/0735AH5yoSVilGkY0xOaLMQZ1HKKDQZogwwIDQrNDiYIDHqkaMeqrGDGAIoGIvAGgKyQpm19n+83YVBSbRXNgeV5hlMtti7HxFdgaKOwDLmcA5V14loPrkpcujvy4oEDgbyImHVCzg94zJ43etMM60iwJCBSR73CWmC2utVQQb314zGOTZWaTxOD1LPttb31kepWJOvwjLVow9UytzPUlHEARDYj/ABITVIntY9halimINvCNVK15E+kWELt4OQKI61WAVJDNbWRNpbaSghZj5DmT0EizShG9O2hQokA/vHBVQPmZzhBH9obSfEVC78TwHIDoI0k1Soh8i4UBhRgIczabLrfuqf8AtEyNHBVKulNGf/apM1dHBNQw9NXP72/DoOhnPnao6MMW2WoYGN1AZW0doC9gQTwtJv0rrMKZo2hwVDaAxhsSIkYwQsWpKtFESOMSIGxMLQUPhZTb2PkoWHFmA+HGTMRiSoJ1tKPerGqworzsWMeNLeh5P2WZu0SRFkQiJ2nFQi0Foq0O0AEQ4doUBj7CR6onfR7C8Cf9bEeqfyhN7AsCf9bEf8P5QsTs8/ExSzvR/wDj5guVfEf8P5Qf/n7BDjiMR/w/lC6Jps4dhaJZlUC5ZgoA53Np13aNCrs7AdmagQsveRAAFvw1GpPWTdnez/Z+BxKsjVMQy8O0y5FN/tXA1Ije0dkttFmBbus9RDbiADpacOfJGclGLPW9LieOLySXXRyTFVizE3JPW5lxu1tvsnCuTkJ49J0Kh7EKJAvWq+iQVfYhRH+vU9EnalFR1R585SnJyf2OUq1NlDK1xGamIEQvs7aj/wBvEVSByygiQsdujXbjWcDwUCZtIfI4+OUc40+0F8ZTvuZVQ3FVyfWTE2fWA1sfEi0QEhtpCMPtKwvwjH1dVJN2+GWN4nd+pUI75Cj7oAt8YmNEPG7ycQmp+UpThKuKe7uL8r3sPKaRdzGb75A6ZRDbdpqZspzG1+mswlLJDk74QwZPi7MRXw7UnZG4g2/rFIZvG3ao4go1UOmgUunPwMvMN7JsIwBFWt6r/KdWLIpo4M2J45eUcvw+HeowVFLueCqLmXOw9zcTiayoab00v+8d1sFXnOlbO9nOHwr56VSrnIK3OXQHpJgwNSnemju7vpd8vdQceAkZcko9IrFjjPtmb2njE2eq0qBApEWdiBm4cbzmm1Nru1RyHJUtpfpOxYncinj/APvs6mmcgFMgA25mRX9jWC96t+cfyixRf7pFZ8l/GHRxVMYwfNfW95sNlbaSqLHRrTZN7G8F71b4uJHf2T4VPsvWv4MP5TWSTRzx2TM1VxCIpZyAOkrF23TLHiFmyq+zSieL1j5t/SNf/WVDrU9RM1jilyaOcrKmiwYArwMlJTC6tLjB7i0qXBqlumbSTjuuj6d63nJ9tWVvwYTeDbS9mVpkEnTyk7YGxVx2DtWBz94Uqg4hh4zTj2YYRtSHJP4zJ2E3e+iWWncUkYNY63zHvXMM0aSa7RWCVtxl0zjGMwFSkSKispBIuQQD43kYieh22KGpm4WoDrZwDGKXs02Yyg1KIznVsrMBc9Bea45OXaMssFF/F2ef4YE9CD2ZbKH+gPzt/OLT2cbLsT9GW/IMzTUys89ZYJ6JHs62VzoUweYBaCAWy5G1rf5h/W1+fzmG+vV5H9Yr68Xr8JlZpRuPri3P4XkPH7ULZdSRzW5sZkxtpfehnbQ6iJsceGWu0seuRrgAkZUA6nSN4SoKBp5QBfKCehtKLaOKDPTuRa2fT5R76cNPDxnPGOzbOyc3FKP9m5p7UvbX1hvtHymMpbV8THKm2QOs6TiNPVxQP9JBr5T1+UovrcdYDtgdR84rHRZNSB6+kZfDr4SF9cL1EL61XrEA+2FXwgWgOUjHaS9RC+sV6wGTVpiQ+xLOSRYWIAtD+slH+YmptUWtfjE6+yot3wJ2crGm6IBxtr8zNDgmyIBobDWZbB7RVM2vOTPrpeZAk41STLzSbk0aSrjwFJNrAXkTZuNDMz8zYDyEosRtMOpAbQgjh1icLtEIoF+AtwlNXJNmadRaNcmKyk256m+kcO0Pj5TJ/Xa9Rf8AvlB9eL19JdkUar6WDGqldZm122o5wm25f/MLCjQtUXlGiRKE7aH92iDthYWFGgsIWYDwMz31yvjCbbY6mKwpmmTFW6esbxeOBRhpwmb+vBEvtsEcoN2qGuHZptnbXDILcNbSb9Yj+zMLhdoimoAOmvzN499eeUI/FUOXLbNkdpDqPUwm2kPe/WYw7b+PkY2dueHzlbEUbI7V8RDmK+vB0+Ygi2YUYf8Aas+6fzRf7Un3fnM8IcrVBsy/G9Fvun1hnev8B9ZQQCGqDZl+d7L8VJ5ceUUN7fwH1mcYQrwUIrgbk32agb5fgP5oG31/A35pl4RmmqJs0Z3y/A35oDvn+BvzTMkRJk6INmaf9tj7h/NCO+x9w/mEy5iSYtUGzNQN97fcP5hB+3H4D+aZQmFeLVBszXjfc/8AjP5oTb6E/cI/9plFaOJDVC2ZqU3r6J/yjq70t7nzmcpLHxDVFWy9/aZvcHrAN4iOC/8AIykh5oaodlw28rD7g9Y029re4PzGU9V5GLR6oltl629r+4vqY22+NT3F/MZSExlzCkTsy+/bCp7i+pgO+NT3F9TM6WhXhSDZmiG91X3V9TFrvRUP3V9TM2jSZSjUUGzLz9oqnur84Z3gqe6vzlUojgWVog2ZNfeKqOAX5yK+9FbonoY0yyDVSS4oNmWI3nrfg9If7SVvw+kpbww0VIdsuRvFW/D6QpUZoIUgtkhWjghwRjBDgggATCN2ggjAO0EEEpCYREQVgggIaaJhQRMAoUEEkYYkigIIICJiR0QQRlAggggAzVMjEwQREiSY2wgggJjZhQQQBBrxk2nBBKQmSUMeUQQSkNAcSGwhwQYkRMQloxeHBMygrw4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41" name="Picture 45" descr="C:\Users\Eamonn\Desktop\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72024"/>
            <a:ext cx="1670442" cy="208597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895600" y="1295400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(day 40)</a:t>
            </a:r>
          </a:p>
        </p:txBody>
      </p:sp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25" y="3886200"/>
            <a:ext cx="960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95400" y="3457575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(day 50)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52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examples of rule finding: Part II</a:t>
            </a:r>
          </a:p>
        </p:txBody>
      </p:sp>
    </p:spTree>
    <p:extLst>
      <p:ext uri="{BB962C8B-B14F-4D97-AF65-F5344CB8AC3E}">
        <p14:creationId xmlns:p14="http://schemas.microsoft.com/office/powerpoint/2010/main" val="3766092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2"/>
          <p:cNvSpPr>
            <a:spLocks/>
          </p:cNvSpPr>
          <p:nvPr/>
        </p:nvSpPr>
        <p:spPr bwMode="auto">
          <a:xfrm>
            <a:off x="5236368" y="3453091"/>
            <a:ext cx="1476892" cy="926213"/>
          </a:xfrm>
          <a:custGeom>
            <a:avLst/>
            <a:gdLst/>
            <a:ahLst/>
            <a:cxnLst>
              <a:cxn ang="0">
                <a:pos x="15" y="437"/>
              </a:cxn>
              <a:cxn ang="0">
                <a:pos x="35" y="447"/>
              </a:cxn>
              <a:cxn ang="0">
                <a:pos x="55" y="541"/>
              </a:cxn>
              <a:cxn ang="0">
                <a:pos x="80" y="467"/>
              </a:cxn>
              <a:cxn ang="0">
                <a:pos x="100" y="477"/>
              </a:cxn>
              <a:cxn ang="0">
                <a:pos x="120" y="576"/>
              </a:cxn>
              <a:cxn ang="0">
                <a:pos x="139" y="506"/>
              </a:cxn>
              <a:cxn ang="0">
                <a:pos x="164" y="477"/>
              </a:cxn>
              <a:cxn ang="0">
                <a:pos x="184" y="501"/>
              </a:cxn>
              <a:cxn ang="0">
                <a:pos x="204" y="541"/>
              </a:cxn>
              <a:cxn ang="0">
                <a:pos x="229" y="536"/>
              </a:cxn>
              <a:cxn ang="0">
                <a:pos x="249" y="670"/>
              </a:cxn>
              <a:cxn ang="0">
                <a:pos x="269" y="417"/>
              </a:cxn>
              <a:cxn ang="0">
                <a:pos x="288" y="477"/>
              </a:cxn>
              <a:cxn ang="0">
                <a:pos x="313" y="591"/>
              </a:cxn>
              <a:cxn ang="0">
                <a:pos x="333" y="447"/>
              </a:cxn>
              <a:cxn ang="0">
                <a:pos x="353" y="452"/>
              </a:cxn>
              <a:cxn ang="0">
                <a:pos x="378" y="457"/>
              </a:cxn>
              <a:cxn ang="0">
                <a:pos x="398" y="452"/>
              </a:cxn>
              <a:cxn ang="0">
                <a:pos x="418" y="601"/>
              </a:cxn>
              <a:cxn ang="0">
                <a:pos x="437" y="511"/>
              </a:cxn>
              <a:cxn ang="0">
                <a:pos x="462" y="546"/>
              </a:cxn>
              <a:cxn ang="0">
                <a:pos x="482" y="477"/>
              </a:cxn>
              <a:cxn ang="0">
                <a:pos x="502" y="477"/>
              </a:cxn>
              <a:cxn ang="0">
                <a:pos x="527" y="397"/>
              </a:cxn>
              <a:cxn ang="0">
                <a:pos x="547" y="412"/>
              </a:cxn>
              <a:cxn ang="0">
                <a:pos x="567" y="99"/>
              </a:cxn>
              <a:cxn ang="0">
                <a:pos x="586" y="20"/>
              </a:cxn>
              <a:cxn ang="0">
                <a:pos x="611" y="10"/>
              </a:cxn>
              <a:cxn ang="0">
                <a:pos x="631" y="25"/>
              </a:cxn>
              <a:cxn ang="0">
                <a:pos x="651" y="50"/>
              </a:cxn>
              <a:cxn ang="0">
                <a:pos x="671" y="74"/>
              </a:cxn>
              <a:cxn ang="0">
                <a:pos x="696" y="79"/>
              </a:cxn>
              <a:cxn ang="0">
                <a:pos x="716" y="94"/>
              </a:cxn>
              <a:cxn ang="0">
                <a:pos x="735" y="124"/>
              </a:cxn>
              <a:cxn ang="0">
                <a:pos x="760" y="124"/>
              </a:cxn>
              <a:cxn ang="0">
                <a:pos x="780" y="144"/>
              </a:cxn>
              <a:cxn ang="0">
                <a:pos x="800" y="144"/>
              </a:cxn>
              <a:cxn ang="0">
                <a:pos x="820" y="144"/>
              </a:cxn>
              <a:cxn ang="0">
                <a:pos x="845" y="159"/>
              </a:cxn>
              <a:cxn ang="0">
                <a:pos x="865" y="164"/>
              </a:cxn>
              <a:cxn ang="0">
                <a:pos x="884" y="169"/>
              </a:cxn>
            </a:cxnLst>
            <a:rect l="0" t="0" r="r" b="b"/>
            <a:pathLst>
              <a:path w="899" h="670">
                <a:moveTo>
                  <a:pt x="0" y="462"/>
                </a:moveTo>
                <a:lnTo>
                  <a:pt x="5" y="422"/>
                </a:lnTo>
                <a:lnTo>
                  <a:pt x="15" y="437"/>
                </a:lnTo>
                <a:lnTo>
                  <a:pt x="20" y="556"/>
                </a:lnTo>
                <a:lnTo>
                  <a:pt x="30" y="497"/>
                </a:lnTo>
                <a:lnTo>
                  <a:pt x="35" y="447"/>
                </a:lnTo>
                <a:lnTo>
                  <a:pt x="40" y="427"/>
                </a:lnTo>
                <a:lnTo>
                  <a:pt x="50" y="556"/>
                </a:lnTo>
                <a:lnTo>
                  <a:pt x="55" y="541"/>
                </a:lnTo>
                <a:lnTo>
                  <a:pt x="65" y="501"/>
                </a:lnTo>
                <a:lnTo>
                  <a:pt x="70" y="482"/>
                </a:lnTo>
                <a:lnTo>
                  <a:pt x="80" y="467"/>
                </a:lnTo>
                <a:lnTo>
                  <a:pt x="85" y="397"/>
                </a:lnTo>
                <a:lnTo>
                  <a:pt x="90" y="442"/>
                </a:lnTo>
                <a:lnTo>
                  <a:pt x="100" y="477"/>
                </a:lnTo>
                <a:lnTo>
                  <a:pt x="105" y="482"/>
                </a:lnTo>
                <a:lnTo>
                  <a:pt x="115" y="482"/>
                </a:lnTo>
                <a:lnTo>
                  <a:pt x="120" y="576"/>
                </a:lnTo>
                <a:lnTo>
                  <a:pt x="130" y="546"/>
                </a:lnTo>
                <a:lnTo>
                  <a:pt x="134" y="521"/>
                </a:lnTo>
                <a:lnTo>
                  <a:pt x="139" y="506"/>
                </a:lnTo>
                <a:lnTo>
                  <a:pt x="149" y="636"/>
                </a:lnTo>
                <a:lnTo>
                  <a:pt x="154" y="571"/>
                </a:lnTo>
                <a:lnTo>
                  <a:pt x="164" y="477"/>
                </a:lnTo>
                <a:lnTo>
                  <a:pt x="169" y="417"/>
                </a:lnTo>
                <a:lnTo>
                  <a:pt x="179" y="412"/>
                </a:lnTo>
                <a:lnTo>
                  <a:pt x="184" y="501"/>
                </a:lnTo>
                <a:lnTo>
                  <a:pt x="189" y="526"/>
                </a:lnTo>
                <a:lnTo>
                  <a:pt x="199" y="531"/>
                </a:lnTo>
                <a:lnTo>
                  <a:pt x="204" y="541"/>
                </a:lnTo>
                <a:lnTo>
                  <a:pt x="214" y="536"/>
                </a:lnTo>
                <a:lnTo>
                  <a:pt x="219" y="536"/>
                </a:lnTo>
                <a:lnTo>
                  <a:pt x="229" y="536"/>
                </a:lnTo>
                <a:lnTo>
                  <a:pt x="234" y="531"/>
                </a:lnTo>
                <a:lnTo>
                  <a:pt x="239" y="536"/>
                </a:lnTo>
                <a:lnTo>
                  <a:pt x="249" y="670"/>
                </a:lnTo>
                <a:lnTo>
                  <a:pt x="254" y="556"/>
                </a:lnTo>
                <a:lnTo>
                  <a:pt x="264" y="462"/>
                </a:lnTo>
                <a:lnTo>
                  <a:pt x="269" y="417"/>
                </a:lnTo>
                <a:lnTo>
                  <a:pt x="279" y="387"/>
                </a:lnTo>
                <a:lnTo>
                  <a:pt x="283" y="427"/>
                </a:lnTo>
                <a:lnTo>
                  <a:pt x="288" y="477"/>
                </a:lnTo>
                <a:lnTo>
                  <a:pt x="298" y="497"/>
                </a:lnTo>
                <a:lnTo>
                  <a:pt x="303" y="492"/>
                </a:lnTo>
                <a:lnTo>
                  <a:pt x="313" y="591"/>
                </a:lnTo>
                <a:lnTo>
                  <a:pt x="318" y="576"/>
                </a:lnTo>
                <a:lnTo>
                  <a:pt x="328" y="497"/>
                </a:lnTo>
                <a:lnTo>
                  <a:pt x="333" y="447"/>
                </a:lnTo>
                <a:lnTo>
                  <a:pt x="338" y="437"/>
                </a:lnTo>
                <a:lnTo>
                  <a:pt x="348" y="447"/>
                </a:lnTo>
                <a:lnTo>
                  <a:pt x="353" y="452"/>
                </a:lnTo>
                <a:lnTo>
                  <a:pt x="363" y="462"/>
                </a:lnTo>
                <a:lnTo>
                  <a:pt x="368" y="462"/>
                </a:lnTo>
                <a:lnTo>
                  <a:pt x="378" y="457"/>
                </a:lnTo>
                <a:lnTo>
                  <a:pt x="383" y="492"/>
                </a:lnTo>
                <a:lnTo>
                  <a:pt x="388" y="472"/>
                </a:lnTo>
                <a:lnTo>
                  <a:pt x="398" y="452"/>
                </a:lnTo>
                <a:lnTo>
                  <a:pt x="403" y="427"/>
                </a:lnTo>
                <a:lnTo>
                  <a:pt x="413" y="536"/>
                </a:lnTo>
                <a:lnTo>
                  <a:pt x="418" y="601"/>
                </a:lnTo>
                <a:lnTo>
                  <a:pt x="427" y="541"/>
                </a:lnTo>
                <a:lnTo>
                  <a:pt x="432" y="516"/>
                </a:lnTo>
                <a:lnTo>
                  <a:pt x="437" y="511"/>
                </a:lnTo>
                <a:lnTo>
                  <a:pt x="447" y="541"/>
                </a:lnTo>
                <a:lnTo>
                  <a:pt x="452" y="531"/>
                </a:lnTo>
                <a:lnTo>
                  <a:pt x="462" y="546"/>
                </a:lnTo>
                <a:lnTo>
                  <a:pt x="467" y="551"/>
                </a:lnTo>
                <a:lnTo>
                  <a:pt x="477" y="541"/>
                </a:lnTo>
                <a:lnTo>
                  <a:pt x="482" y="477"/>
                </a:lnTo>
                <a:lnTo>
                  <a:pt x="487" y="492"/>
                </a:lnTo>
                <a:lnTo>
                  <a:pt x="497" y="482"/>
                </a:lnTo>
                <a:lnTo>
                  <a:pt x="502" y="477"/>
                </a:lnTo>
                <a:lnTo>
                  <a:pt x="512" y="477"/>
                </a:lnTo>
                <a:lnTo>
                  <a:pt x="517" y="427"/>
                </a:lnTo>
                <a:lnTo>
                  <a:pt x="527" y="397"/>
                </a:lnTo>
                <a:lnTo>
                  <a:pt x="532" y="397"/>
                </a:lnTo>
                <a:lnTo>
                  <a:pt x="537" y="402"/>
                </a:lnTo>
                <a:lnTo>
                  <a:pt x="547" y="412"/>
                </a:lnTo>
                <a:lnTo>
                  <a:pt x="552" y="382"/>
                </a:lnTo>
                <a:lnTo>
                  <a:pt x="562" y="204"/>
                </a:lnTo>
                <a:lnTo>
                  <a:pt x="567" y="99"/>
                </a:lnTo>
                <a:lnTo>
                  <a:pt x="572" y="50"/>
                </a:lnTo>
                <a:lnTo>
                  <a:pt x="581" y="30"/>
                </a:lnTo>
                <a:lnTo>
                  <a:pt x="586" y="20"/>
                </a:lnTo>
                <a:lnTo>
                  <a:pt x="596" y="5"/>
                </a:lnTo>
                <a:lnTo>
                  <a:pt x="601" y="0"/>
                </a:lnTo>
                <a:lnTo>
                  <a:pt x="611" y="10"/>
                </a:lnTo>
                <a:lnTo>
                  <a:pt x="616" y="15"/>
                </a:lnTo>
                <a:lnTo>
                  <a:pt x="621" y="15"/>
                </a:lnTo>
                <a:lnTo>
                  <a:pt x="631" y="25"/>
                </a:lnTo>
                <a:lnTo>
                  <a:pt x="636" y="40"/>
                </a:lnTo>
                <a:lnTo>
                  <a:pt x="646" y="45"/>
                </a:lnTo>
                <a:lnTo>
                  <a:pt x="651" y="50"/>
                </a:lnTo>
                <a:lnTo>
                  <a:pt x="661" y="60"/>
                </a:lnTo>
                <a:lnTo>
                  <a:pt x="666" y="69"/>
                </a:lnTo>
                <a:lnTo>
                  <a:pt x="671" y="74"/>
                </a:lnTo>
                <a:lnTo>
                  <a:pt x="681" y="84"/>
                </a:lnTo>
                <a:lnTo>
                  <a:pt x="686" y="89"/>
                </a:lnTo>
                <a:lnTo>
                  <a:pt x="696" y="79"/>
                </a:lnTo>
                <a:lnTo>
                  <a:pt x="701" y="79"/>
                </a:lnTo>
                <a:lnTo>
                  <a:pt x="711" y="84"/>
                </a:lnTo>
                <a:lnTo>
                  <a:pt x="716" y="94"/>
                </a:lnTo>
                <a:lnTo>
                  <a:pt x="721" y="104"/>
                </a:lnTo>
                <a:lnTo>
                  <a:pt x="730" y="119"/>
                </a:lnTo>
                <a:lnTo>
                  <a:pt x="735" y="124"/>
                </a:lnTo>
                <a:lnTo>
                  <a:pt x="745" y="124"/>
                </a:lnTo>
                <a:lnTo>
                  <a:pt x="750" y="119"/>
                </a:lnTo>
                <a:lnTo>
                  <a:pt x="760" y="124"/>
                </a:lnTo>
                <a:lnTo>
                  <a:pt x="765" y="124"/>
                </a:lnTo>
                <a:lnTo>
                  <a:pt x="770" y="134"/>
                </a:lnTo>
                <a:lnTo>
                  <a:pt x="780" y="144"/>
                </a:lnTo>
                <a:lnTo>
                  <a:pt x="785" y="149"/>
                </a:lnTo>
                <a:lnTo>
                  <a:pt x="795" y="139"/>
                </a:lnTo>
                <a:lnTo>
                  <a:pt x="800" y="144"/>
                </a:lnTo>
                <a:lnTo>
                  <a:pt x="810" y="149"/>
                </a:lnTo>
                <a:lnTo>
                  <a:pt x="815" y="149"/>
                </a:lnTo>
                <a:lnTo>
                  <a:pt x="820" y="144"/>
                </a:lnTo>
                <a:lnTo>
                  <a:pt x="830" y="154"/>
                </a:lnTo>
                <a:lnTo>
                  <a:pt x="835" y="164"/>
                </a:lnTo>
                <a:lnTo>
                  <a:pt x="845" y="159"/>
                </a:lnTo>
                <a:lnTo>
                  <a:pt x="850" y="159"/>
                </a:lnTo>
                <a:lnTo>
                  <a:pt x="860" y="159"/>
                </a:lnTo>
                <a:lnTo>
                  <a:pt x="865" y="164"/>
                </a:lnTo>
                <a:lnTo>
                  <a:pt x="870" y="164"/>
                </a:lnTo>
                <a:lnTo>
                  <a:pt x="879" y="164"/>
                </a:lnTo>
                <a:lnTo>
                  <a:pt x="884" y="169"/>
                </a:lnTo>
                <a:lnTo>
                  <a:pt x="894" y="164"/>
                </a:lnTo>
                <a:lnTo>
                  <a:pt x="899" y="164"/>
                </a:lnTo>
              </a:path>
            </a:pathLst>
          </a:custGeom>
          <a:noFill/>
          <a:ln w="15875" cap="flat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3"/>
          <p:cNvSpPr>
            <a:spLocks/>
          </p:cNvSpPr>
          <p:nvPr/>
        </p:nvSpPr>
        <p:spPr bwMode="auto">
          <a:xfrm>
            <a:off x="6713257" y="3576124"/>
            <a:ext cx="1435821" cy="1133576"/>
          </a:xfrm>
          <a:custGeom>
            <a:avLst/>
            <a:gdLst/>
            <a:ahLst/>
            <a:cxnLst>
              <a:cxn ang="0">
                <a:pos x="10" y="90"/>
              </a:cxn>
              <a:cxn ang="0">
                <a:pos x="20" y="90"/>
              </a:cxn>
              <a:cxn ang="0">
                <a:pos x="35" y="105"/>
              </a:cxn>
              <a:cxn ang="0">
                <a:pos x="50" y="105"/>
              </a:cxn>
              <a:cxn ang="0">
                <a:pos x="65" y="100"/>
              </a:cxn>
              <a:cxn ang="0">
                <a:pos x="80" y="105"/>
              </a:cxn>
              <a:cxn ang="0">
                <a:pos x="95" y="119"/>
              </a:cxn>
              <a:cxn ang="0">
                <a:pos x="110" y="115"/>
              </a:cxn>
              <a:cxn ang="0">
                <a:pos x="119" y="110"/>
              </a:cxn>
              <a:cxn ang="0">
                <a:pos x="134" y="110"/>
              </a:cxn>
              <a:cxn ang="0">
                <a:pos x="149" y="115"/>
              </a:cxn>
              <a:cxn ang="0">
                <a:pos x="164" y="110"/>
              </a:cxn>
              <a:cxn ang="0">
                <a:pos x="179" y="105"/>
              </a:cxn>
              <a:cxn ang="0">
                <a:pos x="194" y="100"/>
              </a:cxn>
              <a:cxn ang="0">
                <a:pos x="204" y="115"/>
              </a:cxn>
              <a:cxn ang="0">
                <a:pos x="219" y="110"/>
              </a:cxn>
              <a:cxn ang="0">
                <a:pos x="234" y="95"/>
              </a:cxn>
              <a:cxn ang="0">
                <a:pos x="249" y="105"/>
              </a:cxn>
              <a:cxn ang="0">
                <a:pos x="264" y="100"/>
              </a:cxn>
              <a:cxn ang="0">
                <a:pos x="278" y="95"/>
              </a:cxn>
              <a:cxn ang="0">
                <a:pos x="293" y="95"/>
              </a:cxn>
              <a:cxn ang="0">
                <a:pos x="303" y="105"/>
              </a:cxn>
              <a:cxn ang="0">
                <a:pos x="318" y="119"/>
              </a:cxn>
              <a:cxn ang="0">
                <a:pos x="333" y="100"/>
              </a:cxn>
              <a:cxn ang="0">
                <a:pos x="348" y="105"/>
              </a:cxn>
              <a:cxn ang="0">
                <a:pos x="363" y="105"/>
              </a:cxn>
              <a:cxn ang="0">
                <a:pos x="378" y="105"/>
              </a:cxn>
              <a:cxn ang="0">
                <a:pos x="393" y="115"/>
              </a:cxn>
              <a:cxn ang="0">
                <a:pos x="403" y="115"/>
              </a:cxn>
              <a:cxn ang="0">
                <a:pos x="417" y="110"/>
              </a:cxn>
              <a:cxn ang="0">
                <a:pos x="432" y="90"/>
              </a:cxn>
              <a:cxn ang="0">
                <a:pos x="447" y="95"/>
              </a:cxn>
              <a:cxn ang="0">
                <a:pos x="462" y="95"/>
              </a:cxn>
              <a:cxn ang="0">
                <a:pos x="477" y="110"/>
              </a:cxn>
              <a:cxn ang="0">
                <a:pos x="492" y="110"/>
              </a:cxn>
              <a:cxn ang="0">
                <a:pos x="502" y="110"/>
              </a:cxn>
              <a:cxn ang="0">
                <a:pos x="517" y="129"/>
              </a:cxn>
              <a:cxn ang="0">
                <a:pos x="532" y="129"/>
              </a:cxn>
              <a:cxn ang="0">
                <a:pos x="547" y="115"/>
              </a:cxn>
              <a:cxn ang="0">
                <a:pos x="562" y="110"/>
              </a:cxn>
              <a:cxn ang="0">
                <a:pos x="576" y="110"/>
              </a:cxn>
              <a:cxn ang="0">
                <a:pos x="591" y="110"/>
              </a:cxn>
              <a:cxn ang="0">
                <a:pos x="601" y="95"/>
              </a:cxn>
              <a:cxn ang="0">
                <a:pos x="616" y="105"/>
              </a:cxn>
              <a:cxn ang="0">
                <a:pos x="631" y="110"/>
              </a:cxn>
              <a:cxn ang="0">
                <a:pos x="646" y="110"/>
              </a:cxn>
              <a:cxn ang="0">
                <a:pos x="661" y="110"/>
              </a:cxn>
              <a:cxn ang="0">
                <a:pos x="676" y="110"/>
              </a:cxn>
              <a:cxn ang="0">
                <a:pos x="691" y="110"/>
              </a:cxn>
              <a:cxn ang="0">
                <a:pos x="701" y="100"/>
              </a:cxn>
              <a:cxn ang="0">
                <a:pos x="715" y="462"/>
              </a:cxn>
              <a:cxn ang="0">
                <a:pos x="730" y="755"/>
              </a:cxn>
              <a:cxn ang="0">
                <a:pos x="745" y="740"/>
              </a:cxn>
              <a:cxn ang="0">
                <a:pos x="760" y="368"/>
              </a:cxn>
              <a:cxn ang="0">
                <a:pos x="775" y="194"/>
              </a:cxn>
              <a:cxn ang="0">
                <a:pos x="785" y="90"/>
              </a:cxn>
              <a:cxn ang="0">
                <a:pos x="800" y="25"/>
              </a:cxn>
              <a:cxn ang="0">
                <a:pos x="815" y="5"/>
              </a:cxn>
              <a:cxn ang="0">
                <a:pos x="830" y="0"/>
              </a:cxn>
              <a:cxn ang="0">
                <a:pos x="845" y="45"/>
              </a:cxn>
              <a:cxn ang="0">
                <a:pos x="859" y="40"/>
              </a:cxn>
              <a:cxn ang="0">
                <a:pos x="874" y="273"/>
              </a:cxn>
            </a:cxnLst>
            <a:rect l="0" t="0" r="r" b="b"/>
            <a:pathLst>
              <a:path w="874" h="820">
                <a:moveTo>
                  <a:pt x="0" y="75"/>
                </a:moveTo>
                <a:lnTo>
                  <a:pt x="10" y="90"/>
                </a:lnTo>
                <a:lnTo>
                  <a:pt x="15" y="90"/>
                </a:lnTo>
                <a:lnTo>
                  <a:pt x="20" y="90"/>
                </a:lnTo>
                <a:lnTo>
                  <a:pt x="30" y="95"/>
                </a:lnTo>
                <a:lnTo>
                  <a:pt x="35" y="105"/>
                </a:lnTo>
                <a:lnTo>
                  <a:pt x="45" y="105"/>
                </a:lnTo>
                <a:lnTo>
                  <a:pt x="50" y="105"/>
                </a:lnTo>
                <a:lnTo>
                  <a:pt x="60" y="105"/>
                </a:lnTo>
                <a:lnTo>
                  <a:pt x="65" y="100"/>
                </a:lnTo>
                <a:lnTo>
                  <a:pt x="70" y="105"/>
                </a:lnTo>
                <a:lnTo>
                  <a:pt x="80" y="105"/>
                </a:lnTo>
                <a:lnTo>
                  <a:pt x="85" y="115"/>
                </a:lnTo>
                <a:lnTo>
                  <a:pt x="95" y="119"/>
                </a:lnTo>
                <a:lnTo>
                  <a:pt x="100" y="115"/>
                </a:lnTo>
                <a:lnTo>
                  <a:pt x="110" y="115"/>
                </a:lnTo>
                <a:lnTo>
                  <a:pt x="115" y="105"/>
                </a:lnTo>
                <a:lnTo>
                  <a:pt x="119" y="110"/>
                </a:lnTo>
                <a:lnTo>
                  <a:pt x="129" y="110"/>
                </a:lnTo>
                <a:lnTo>
                  <a:pt x="134" y="110"/>
                </a:lnTo>
                <a:lnTo>
                  <a:pt x="144" y="110"/>
                </a:lnTo>
                <a:lnTo>
                  <a:pt x="149" y="115"/>
                </a:lnTo>
                <a:lnTo>
                  <a:pt x="159" y="115"/>
                </a:lnTo>
                <a:lnTo>
                  <a:pt x="164" y="110"/>
                </a:lnTo>
                <a:lnTo>
                  <a:pt x="169" y="119"/>
                </a:lnTo>
                <a:lnTo>
                  <a:pt x="179" y="105"/>
                </a:lnTo>
                <a:lnTo>
                  <a:pt x="184" y="100"/>
                </a:lnTo>
                <a:lnTo>
                  <a:pt x="194" y="100"/>
                </a:lnTo>
                <a:lnTo>
                  <a:pt x="199" y="119"/>
                </a:lnTo>
                <a:lnTo>
                  <a:pt x="204" y="115"/>
                </a:lnTo>
                <a:lnTo>
                  <a:pt x="214" y="110"/>
                </a:lnTo>
                <a:lnTo>
                  <a:pt x="219" y="110"/>
                </a:lnTo>
                <a:lnTo>
                  <a:pt x="229" y="105"/>
                </a:lnTo>
                <a:lnTo>
                  <a:pt x="234" y="95"/>
                </a:lnTo>
                <a:lnTo>
                  <a:pt x="244" y="95"/>
                </a:lnTo>
                <a:lnTo>
                  <a:pt x="249" y="105"/>
                </a:lnTo>
                <a:lnTo>
                  <a:pt x="254" y="100"/>
                </a:lnTo>
                <a:lnTo>
                  <a:pt x="264" y="100"/>
                </a:lnTo>
                <a:lnTo>
                  <a:pt x="268" y="100"/>
                </a:lnTo>
                <a:lnTo>
                  <a:pt x="278" y="95"/>
                </a:lnTo>
                <a:lnTo>
                  <a:pt x="283" y="90"/>
                </a:lnTo>
                <a:lnTo>
                  <a:pt x="293" y="95"/>
                </a:lnTo>
                <a:lnTo>
                  <a:pt x="298" y="105"/>
                </a:lnTo>
                <a:lnTo>
                  <a:pt x="303" y="105"/>
                </a:lnTo>
                <a:lnTo>
                  <a:pt x="313" y="110"/>
                </a:lnTo>
                <a:lnTo>
                  <a:pt x="318" y="119"/>
                </a:lnTo>
                <a:lnTo>
                  <a:pt x="328" y="115"/>
                </a:lnTo>
                <a:lnTo>
                  <a:pt x="333" y="100"/>
                </a:lnTo>
                <a:lnTo>
                  <a:pt x="343" y="95"/>
                </a:lnTo>
                <a:lnTo>
                  <a:pt x="348" y="105"/>
                </a:lnTo>
                <a:lnTo>
                  <a:pt x="353" y="100"/>
                </a:lnTo>
                <a:lnTo>
                  <a:pt x="363" y="105"/>
                </a:lnTo>
                <a:lnTo>
                  <a:pt x="368" y="110"/>
                </a:lnTo>
                <a:lnTo>
                  <a:pt x="378" y="105"/>
                </a:lnTo>
                <a:lnTo>
                  <a:pt x="383" y="105"/>
                </a:lnTo>
                <a:lnTo>
                  <a:pt x="393" y="115"/>
                </a:lnTo>
                <a:lnTo>
                  <a:pt x="398" y="119"/>
                </a:lnTo>
                <a:lnTo>
                  <a:pt x="403" y="115"/>
                </a:lnTo>
                <a:lnTo>
                  <a:pt x="413" y="110"/>
                </a:lnTo>
                <a:lnTo>
                  <a:pt x="417" y="110"/>
                </a:lnTo>
                <a:lnTo>
                  <a:pt x="427" y="105"/>
                </a:lnTo>
                <a:lnTo>
                  <a:pt x="432" y="90"/>
                </a:lnTo>
                <a:lnTo>
                  <a:pt x="442" y="90"/>
                </a:lnTo>
                <a:lnTo>
                  <a:pt x="447" y="95"/>
                </a:lnTo>
                <a:lnTo>
                  <a:pt x="452" y="85"/>
                </a:lnTo>
                <a:lnTo>
                  <a:pt x="462" y="95"/>
                </a:lnTo>
                <a:lnTo>
                  <a:pt x="467" y="105"/>
                </a:lnTo>
                <a:lnTo>
                  <a:pt x="477" y="110"/>
                </a:lnTo>
                <a:lnTo>
                  <a:pt x="482" y="110"/>
                </a:lnTo>
                <a:lnTo>
                  <a:pt x="492" y="110"/>
                </a:lnTo>
                <a:lnTo>
                  <a:pt x="497" y="110"/>
                </a:lnTo>
                <a:lnTo>
                  <a:pt x="502" y="110"/>
                </a:lnTo>
                <a:lnTo>
                  <a:pt x="512" y="115"/>
                </a:lnTo>
                <a:lnTo>
                  <a:pt x="517" y="129"/>
                </a:lnTo>
                <a:lnTo>
                  <a:pt x="527" y="129"/>
                </a:lnTo>
                <a:lnTo>
                  <a:pt x="532" y="129"/>
                </a:lnTo>
                <a:lnTo>
                  <a:pt x="542" y="119"/>
                </a:lnTo>
                <a:lnTo>
                  <a:pt x="547" y="115"/>
                </a:lnTo>
                <a:lnTo>
                  <a:pt x="552" y="110"/>
                </a:lnTo>
                <a:lnTo>
                  <a:pt x="562" y="110"/>
                </a:lnTo>
                <a:lnTo>
                  <a:pt x="566" y="110"/>
                </a:lnTo>
                <a:lnTo>
                  <a:pt x="576" y="110"/>
                </a:lnTo>
                <a:lnTo>
                  <a:pt x="581" y="110"/>
                </a:lnTo>
                <a:lnTo>
                  <a:pt x="591" y="110"/>
                </a:lnTo>
                <a:lnTo>
                  <a:pt x="596" y="105"/>
                </a:lnTo>
                <a:lnTo>
                  <a:pt x="601" y="95"/>
                </a:lnTo>
                <a:lnTo>
                  <a:pt x="611" y="95"/>
                </a:lnTo>
                <a:lnTo>
                  <a:pt x="616" y="105"/>
                </a:lnTo>
                <a:lnTo>
                  <a:pt x="626" y="110"/>
                </a:lnTo>
                <a:lnTo>
                  <a:pt x="631" y="110"/>
                </a:lnTo>
                <a:lnTo>
                  <a:pt x="641" y="110"/>
                </a:lnTo>
                <a:lnTo>
                  <a:pt x="646" y="110"/>
                </a:lnTo>
                <a:lnTo>
                  <a:pt x="651" y="110"/>
                </a:lnTo>
                <a:lnTo>
                  <a:pt x="661" y="110"/>
                </a:lnTo>
                <a:lnTo>
                  <a:pt x="666" y="115"/>
                </a:lnTo>
                <a:lnTo>
                  <a:pt x="676" y="110"/>
                </a:lnTo>
                <a:lnTo>
                  <a:pt x="681" y="115"/>
                </a:lnTo>
                <a:lnTo>
                  <a:pt x="691" y="110"/>
                </a:lnTo>
                <a:lnTo>
                  <a:pt x="696" y="100"/>
                </a:lnTo>
                <a:lnTo>
                  <a:pt x="701" y="100"/>
                </a:lnTo>
                <a:lnTo>
                  <a:pt x="710" y="229"/>
                </a:lnTo>
                <a:lnTo>
                  <a:pt x="715" y="462"/>
                </a:lnTo>
                <a:lnTo>
                  <a:pt x="725" y="641"/>
                </a:lnTo>
                <a:lnTo>
                  <a:pt x="730" y="755"/>
                </a:lnTo>
                <a:lnTo>
                  <a:pt x="735" y="820"/>
                </a:lnTo>
                <a:lnTo>
                  <a:pt x="745" y="740"/>
                </a:lnTo>
                <a:lnTo>
                  <a:pt x="750" y="527"/>
                </a:lnTo>
                <a:lnTo>
                  <a:pt x="760" y="368"/>
                </a:lnTo>
                <a:lnTo>
                  <a:pt x="765" y="268"/>
                </a:lnTo>
                <a:lnTo>
                  <a:pt x="775" y="194"/>
                </a:lnTo>
                <a:lnTo>
                  <a:pt x="780" y="139"/>
                </a:lnTo>
                <a:lnTo>
                  <a:pt x="785" y="90"/>
                </a:lnTo>
                <a:lnTo>
                  <a:pt x="795" y="60"/>
                </a:lnTo>
                <a:lnTo>
                  <a:pt x="800" y="25"/>
                </a:lnTo>
                <a:lnTo>
                  <a:pt x="810" y="15"/>
                </a:lnTo>
                <a:lnTo>
                  <a:pt x="815" y="5"/>
                </a:lnTo>
                <a:lnTo>
                  <a:pt x="825" y="0"/>
                </a:lnTo>
                <a:lnTo>
                  <a:pt x="830" y="0"/>
                </a:lnTo>
                <a:lnTo>
                  <a:pt x="835" y="35"/>
                </a:lnTo>
                <a:lnTo>
                  <a:pt x="845" y="45"/>
                </a:lnTo>
                <a:lnTo>
                  <a:pt x="850" y="40"/>
                </a:lnTo>
                <a:lnTo>
                  <a:pt x="859" y="40"/>
                </a:lnTo>
                <a:lnTo>
                  <a:pt x="864" y="60"/>
                </a:lnTo>
                <a:lnTo>
                  <a:pt x="874" y="273"/>
                </a:lnTo>
              </a:path>
            </a:pathLst>
          </a:custGeom>
          <a:noFill/>
          <a:ln w="15875" cap="flat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/>
          <p:cNvSpPr>
            <a:spLocks/>
          </p:cNvSpPr>
          <p:nvPr/>
        </p:nvSpPr>
        <p:spPr bwMode="auto">
          <a:xfrm>
            <a:off x="974725" y="3578890"/>
            <a:ext cx="1779168" cy="6912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45" y="5"/>
              </a:cxn>
              <a:cxn ang="0">
                <a:pos x="70" y="20"/>
              </a:cxn>
              <a:cxn ang="0">
                <a:pos x="95" y="25"/>
              </a:cxn>
              <a:cxn ang="0">
                <a:pos x="120" y="40"/>
              </a:cxn>
              <a:cxn ang="0">
                <a:pos x="144" y="25"/>
              </a:cxn>
              <a:cxn ang="0">
                <a:pos x="169" y="20"/>
              </a:cxn>
              <a:cxn ang="0">
                <a:pos x="199" y="30"/>
              </a:cxn>
              <a:cxn ang="0">
                <a:pos x="224" y="25"/>
              </a:cxn>
              <a:cxn ang="0">
                <a:pos x="249" y="35"/>
              </a:cxn>
              <a:cxn ang="0">
                <a:pos x="274" y="30"/>
              </a:cxn>
              <a:cxn ang="0">
                <a:pos x="298" y="30"/>
              </a:cxn>
              <a:cxn ang="0">
                <a:pos x="323" y="45"/>
              </a:cxn>
              <a:cxn ang="0">
                <a:pos x="348" y="40"/>
              </a:cxn>
              <a:cxn ang="0">
                <a:pos x="378" y="40"/>
              </a:cxn>
              <a:cxn ang="0">
                <a:pos x="403" y="40"/>
              </a:cxn>
              <a:cxn ang="0">
                <a:pos x="427" y="35"/>
              </a:cxn>
              <a:cxn ang="0">
                <a:pos x="452" y="40"/>
              </a:cxn>
              <a:cxn ang="0">
                <a:pos x="477" y="40"/>
              </a:cxn>
              <a:cxn ang="0">
                <a:pos x="502" y="50"/>
              </a:cxn>
              <a:cxn ang="0">
                <a:pos x="527" y="45"/>
              </a:cxn>
              <a:cxn ang="0">
                <a:pos x="552" y="45"/>
              </a:cxn>
              <a:cxn ang="0">
                <a:pos x="581" y="45"/>
              </a:cxn>
              <a:cxn ang="0">
                <a:pos x="606" y="35"/>
              </a:cxn>
              <a:cxn ang="0">
                <a:pos x="631" y="40"/>
              </a:cxn>
              <a:cxn ang="0">
                <a:pos x="656" y="35"/>
              </a:cxn>
              <a:cxn ang="0">
                <a:pos x="681" y="40"/>
              </a:cxn>
              <a:cxn ang="0">
                <a:pos x="706" y="35"/>
              </a:cxn>
              <a:cxn ang="0">
                <a:pos x="730" y="20"/>
              </a:cxn>
              <a:cxn ang="0">
                <a:pos x="760" y="35"/>
              </a:cxn>
              <a:cxn ang="0">
                <a:pos x="785" y="35"/>
              </a:cxn>
              <a:cxn ang="0">
                <a:pos x="810" y="35"/>
              </a:cxn>
              <a:cxn ang="0">
                <a:pos x="835" y="35"/>
              </a:cxn>
              <a:cxn ang="0">
                <a:pos x="860" y="30"/>
              </a:cxn>
              <a:cxn ang="0">
                <a:pos x="884" y="35"/>
              </a:cxn>
              <a:cxn ang="0">
                <a:pos x="909" y="30"/>
              </a:cxn>
              <a:cxn ang="0">
                <a:pos x="939" y="35"/>
              </a:cxn>
              <a:cxn ang="0">
                <a:pos x="964" y="35"/>
              </a:cxn>
              <a:cxn ang="0">
                <a:pos x="989" y="35"/>
              </a:cxn>
              <a:cxn ang="0">
                <a:pos x="1013" y="30"/>
              </a:cxn>
              <a:cxn ang="0">
                <a:pos x="1038" y="30"/>
              </a:cxn>
              <a:cxn ang="0">
                <a:pos x="1063" y="30"/>
              </a:cxn>
            </a:cxnLst>
            <a:rect l="0" t="0" r="r" b="b"/>
            <a:pathLst>
              <a:path w="1083" h="50">
                <a:moveTo>
                  <a:pt x="0" y="5"/>
                </a:moveTo>
                <a:lnTo>
                  <a:pt x="10" y="0"/>
                </a:lnTo>
                <a:lnTo>
                  <a:pt x="20" y="0"/>
                </a:lnTo>
                <a:lnTo>
                  <a:pt x="25" y="0"/>
                </a:lnTo>
                <a:lnTo>
                  <a:pt x="35" y="0"/>
                </a:lnTo>
                <a:lnTo>
                  <a:pt x="45" y="5"/>
                </a:lnTo>
                <a:lnTo>
                  <a:pt x="50" y="15"/>
                </a:lnTo>
                <a:lnTo>
                  <a:pt x="60" y="20"/>
                </a:lnTo>
                <a:lnTo>
                  <a:pt x="70" y="20"/>
                </a:lnTo>
                <a:lnTo>
                  <a:pt x="80" y="25"/>
                </a:lnTo>
                <a:lnTo>
                  <a:pt x="85" y="25"/>
                </a:lnTo>
                <a:lnTo>
                  <a:pt x="95" y="25"/>
                </a:lnTo>
                <a:lnTo>
                  <a:pt x="105" y="30"/>
                </a:lnTo>
                <a:lnTo>
                  <a:pt x="110" y="35"/>
                </a:lnTo>
                <a:lnTo>
                  <a:pt x="120" y="40"/>
                </a:lnTo>
                <a:lnTo>
                  <a:pt x="129" y="30"/>
                </a:lnTo>
                <a:lnTo>
                  <a:pt x="139" y="30"/>
                </a:lnTo>
                <a:lnTo>
                  <a:pt x="144" y="25"/>
                </a:lnTo>
                <a:lnTo>
                  <a:pt x="154" y="25"/>
                </a:lnTo>
                <a:lnTo>
                  <a:pt x="164" y="20"/>
                </a:lnTo>
                <a:lnTo>
                  <a:pt x="169" y="20"/>
                </a:lnTo>
                <a:lnTo>
                  <a:pt x="179" y="25"/>
                </a:lnTo>
                <a:lnTo>
                  <a:pt x="189" y="30"/>
                </a:lnTo>
                <a:lnTo>
                  <a:pt x="199" y="30"/>
                </a:lnTo>
                <a:lnTo>
                  <a:pt x="204" y="25"/>
                </a:lnTo>
                <a:lnTo>
                  <a:pt x="214" y="20"/>
                </a:lnTo>
                <a:lnTo>
                  <a:pt x="224" y="25"/>
                </a:lnTo>
                <a:lnTo>
                  <a:pt x="229" y="25"/>
                </a:lnTo>
                <a:lnTo>
                  <a:pt x="239" y="30"/>
                </a:lnTo>
                <a:lnTo>
                  <a:pt x="249" y="35"/>
                </a:lnTo>
                <a:lnTo>
                  <a:pt x="259" y="35"/>
                </a:lnTo>
                <a:lnTo>
                  <a:pt x="264" y="30"/>
                </a:lnTo>
                <a:lnTo>
                  <a:pt x="274" y="30"/>
                </a:lnTo>
                <a:lnTo>
                  <a:pt x="283" y="30"/>
                </a:lnTo>
                <a:lnTo>
                  <a:pt x="288" y="30"/>
                </a:lnTo>
                <a:lnTo>
                  <a:pt x="298" y="30"/>
                </a:lnTo>
                <a:lnTo>
                  <a:pt x="308" y="35"/>
                </a:lnTo>
                <a:lnTo>
                  <a:pt x="318" y="45"/>
                </a:lnTo>
                <a:lnTo>
                  <a:pt x="323" y="45"/>
                </a:lnTo>
                <a:lnTo>
                  <a:pt x="333" y="40"/>
                </a:lnTo>
                <a:lnTo>
                  <a:pt x="343" y="40"/>
                </a:lnTo>
                <a:lnTo>
                  <a:pt x="348" y="40"/>
                </a:lnTo>
                <a:lnTo>
                  <a:pt x="358" y="35"/>
                </a:lnTo>
                <a:lnTo>
                  <a:pt x="368" y="35"/>
                </a:lnTo>
                <a:lnTo>
                  <a:pt x="378" y="40"/>
                </a:lnTo>
                <a:lnTo>
                  <a:pt x="383" y="40"/>
                </a:lnTo>
                <a:lnTo>
                  <a:pt x="393" y="40"/>
                </a:lnTo>
                <a:lnTo>
                  <a:pt x="403" y="40"/>
                </a:lnTo>
                <a:lnTo>
                  <a:pt x="408" y="40"/>
                </a:lnTo>
                <a:lnTo>
                  <a:pt x="418" y="35"/>
                </a:lnTo>
                <a:lnTo>
                  <a:pt x="427" y="35"/>
                </a:lnTo>
                <a:lnTo>
                  <a:pt x="437" y="40"/>
                </a:lnTo>
                <a:lnTo>
                  <a:pt x="442" y="40"/>
                </a:lnTo>
                <a:lnTo>
                  <a:pt x="452" y="40"/>
                </a:lnTo>
                <a:lnTo>
                  <a:pt x="462" y="45"/>
                </a:lnTo>
                <a:lnTo>
                  <a:pt x="467" y="40"/>
                </a:lnTo>
                <a:lnTo>
                  <a:pt x="477" y="40"/>
                </a:lnTo>
                <a:lnTo>
                  <a:pt x="487" y="40"/>
                </a:lnTo>
                <a:lnTo>
                  <a:pt x="497" y="50"/>
                </a:lnTo>
                <a:lnTo>
                  <a:pt x="502" y="50"/>
                </a:lnTo>
                <a:lnTo>
                  <a:pt x="512" y="50"/>
                </a:lnTo>
                <a:lnTo>
                  <a:pt x="522" y="45"/>
                </a:lnTo>
                <a:lnTo>
                  <a:pt x="527" y="45"/>
                </a:lnTo>
                <a:lnTo>
                  <a:pt x="537" y="35"/>
                </a:lnTo>
                <a:lnTo>
                  <a:pt x="547" y="40"/>
                </a:lnTo>
                <a:lnTo>
                  <a:pt x="552" y="45"/>
                </a:lnTo>
                <a:lnTo>
                  <a:pt x="562" y="40"/>
                </a:lnTo>
                <a:lnTo>
                  <a:pt x="571" y="40"/>
                </a:lnTo>
                <a:lnTo>
                  <a:pt x="581" y="45"/>
                </a:lnTo>
                <a:lnTo>
                  <a:pt x="586" y="45"/>
                </a:lnTo>
                <a:lnTo>
                  <a:pt x="596" y="35"/>
                </a:lnTo>
                <a:lnTo>
                  <a:pt x="606" y="35"/>
                </a:lnTo>
                <a:lnTo>
                  <a:pt x="611" y="35"/>
                </a:lnTo>
                <a:lnTo>
                  <a:pt x="621" y="35"/>
                </a:lnTo>
                <a:lnTo>
                  <a:pt x="631" y="40"/>
                </a:lnTo>
                <a:lnTo>
                  <a:pt x="641" y="45"/>
                </a:lnTo>
                <a:lnTo>
                  <a:pt x="646" y="40"/>
                </a:lnTo>
                <a:lnTo>
                  <a:pt x="656" y="35"/>
                </a:lnTo>
                <a:lnTo>
                  <a:pt x="666" y="35"/>
                </a:lnTo>
                <a:lnTo>
                  <a:pt x="671" y="40"/>
                </a:lnTo>
                <a:lnTo>
                  <a:pt x="681" y="40"/>
                </a:lnTo>
                <a:lnTo>
                  <a:pt x="691" y="40"/>
                </a:lnTo>
                <a:lnTo>
                  <a:pt x="701" y="40"/>
                </a:lnTo>
                <a:lnTo>
                  <a:pt x="706" y="35"/>
                </a:lnTo>
                <a:lnTo>
                  <a:pt x="716" y="30"/>
                </a:lnTo>
                <a:lnTo>
                  <a:pt x="725" y="25"/>
                </a:lnTo>
                <a:lnTo>
                  <a:pt x="730" y="20"/>
                </a:lnTo>
                <a:lnTo>
                  <a:pt x="740" y="20"/>
                </a:lnTo>
                <a:lnTo>
                  <a:pt x="750" y="25"/>
                </a:lnTo>
                <a:lnTo>
                  <a:pt x="760" y="35"/>
                </a:lnTo>
                <a:lnTo>
                  <a:pt x="765" y="45"/>
                </a:lnTo>
                <a:lnTo>
                  <a:pt x="775" y="40"/>
                </a:lnTo>
                <a:lnTo>
                  <a:pt x="785" y="35"/>
                </a:lnTo>
                <a:lnTo>
                  <a:pt x="790" y="30"/>
                </a:lnTo>
                <a:lnTo>
                  <a:pt x="800" y="30"/>
                </a:lnTo>
                <a:lnTo>
                  <a:pt x="810" y="35"/>
                </a:lnTo>
                <a:lnTo>
                  <a:pt x="820" y="35"/>
                </a:lnTo>
                <a:lnTo>
                  <a:pt x="825" y="35"/>
                </a:lnTo>
                <a:lnTo>
                  <a:pt x="835" y="35"/>
                </a:lnTo>
                <a:lnTo>
                  <a:pt x="845" y="30"/>
                </a:lnTo>
                <a:lnTo>
                  <a:pt x="850" y="30"/>
                </a:lnTo>
                <a:lnTo>
                  <a:pt x="860" y="30"/>
                </a:lnTo>
                <a:lnTo>
                  <a:pt x="869" y="35"/>
                </a:lnTo>
                <a:lnTo>
                  <a:pt x="879" y="35"/>
                </a:lnTo>
                <a:lnTo>
                  <a:pt x="884" y="35"/>
                </a:lnTo>
                <a:lnTo>
                  <a:pt x="894" y="35"/>
                </a:lnTo>
                <a:lnTo>
                  <a:pt x="904" y="35"/>
                </a:lnTo>
                <a:lnTo>
                  <a:pt x="909" y="30"/>
                </a:lnTo>
                <a:lnTo>
                  <a:pt x="919" y="25"/>
                </a:lnTo>
                <a:lnTo>
                  <a:pt x="929" y="30"/>
                </a:lnTo>
                <a:lnTo>
                  <a:pt x="939" y="35"/>
                </a:lnTo>
                <a:lnTo>
                  <a:pt x="944" y="35"/>
                </a:lnTo>
                <a:lnTo>
                  <a:pt x="954" y="35"/>
                </a:lnTo>
                <a:lnTo>
                  <a:pt x="964" y="35"/>
                </a:lnTo>
                <a:lnTo>
                  <a:pt x="969" y="25"/>
                </a:lnTo>
                <a:lnTo>
                  <a:pt x="979" y="25"/>
                </a:lnTo>
                <a:lnTo>
                  <a:pt x="989" y="35"/>
                </a:lnTo>
                <a:lnTo>
                  <a:pt x="999" y="40"/>
                </a:lnTo>
                <a:lnTo>
                  <a:pt x="1004" y="35"/>
                </a:lnTo>
                <a:lnTo>
                  <a:pt x="1013" y="30"/>
                </a:lnTo>
                <a:lnTo>
                  <a:pt x="1023" y="30"/>
                </a:lnTo>
                <a:lnTo>
                  <a:pt x="1028" y="35"/>
                </a:lnTo>
                <a:lnTo>
                  <a:pt x="1038" y="30"/>
                </a:lnTo>
                <a:lnTo>
                  <a:pt x="1048" y="30"/>
                </a:lnTo>
                <a:lnTo>
                  <a:pt x="1058" y="30"/>
                </a:lnTo>
                <a:lnTo>
                  <a:pt x="1063" y="30"/>
                </a:lnTo>
                <a:lnTo>
                  <a:pt x="1073" y="35"/>
                </a:lnTo>
                <a:lnTo>
                  <a:pt x="1083" y="45"/>
                </a:lnTo>
              </a:path>
            </a:pathLst>
          </a:custGeom>
          <a:noFill/>
          <a:ln w="15875" cap="flat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8"/>
          <p:cNvSpPr>
            <a:spLocks/>
          </p:cNvSpPr>
          <p:nvPr/>
        </p:nvSpPr>
        <p:spPr bwMode="auto">
          <a:xfrm>
            <a:off x="2753893" y="3516681"/>
            <a:ext cx="1705239" cy="1029893"/>
          </a:xfrm>
          <a:custGeom>
            <a:avLst/>
            <a:gdLst/>
            <a:ahLst/>
            <a:cxnLst>
              <a:cxn ang="0">
                <a:pos x="5" y="80"/>
              </a:cxn>
              <a:cxn ang="0">
                <a:pos x="25" y="70"/>
              </a:cxn>
              <a:cxn ang="0">
                <a:pos x="40" y="70"/>
              </a:cxn>
              <a:cxn ang="0">
                <a:pos x="60" y="80"/>
              </a:cxn>
              <a:cxn ang="0">
                <a:pos x="75" y="75"/>
              </a:cxn>
              <a:cxn ang="0">
                <a:pos x="89" y="65"/>
              </a:cxn>
              <a:cxn ang="0">
                <a:pos x="109" y="65"/>
              </a:cxn>
              <a:cxn ang="0">
                <a:pos x="124" y="70"/>
              </a:cxn>
              <a:cxn ang="0">
                <a:pos x="144" y="80"/>
              </a:cxn>
              <a:cxn ang="0">
                <a:pos x="159" y="90"/>
              </a:cxn>
              <a:cxn ang="0">
                <a:pos x="179" y="110"/>
              </a:cxn>
              <a:cxn ang="0">
                <a:pos x="194" y="100"/>
              </a:cxn>
              <a:cxn ang="0">
                <a:pos x="209" y="90"/>
              </a:cxn>
              <a:cxn ang="0">
                <a:pos x="228" y="95"/>
              </a:cxn>
              <a:cxn ang="0">
                <a:pos x="243" y="80"/>
              </a:cxn>
              <a:cxn ang="0">
                <a:pos x="263" y="90"/>
              </a:cxn>
              <a:cxn ang="0">
                <a:pos x="278" y="70"/>
              </a:cxn>
              <a:cxn ang="0">
                <a:pos x="298" y="65"/>
              </a:cxn>
              <a:cxn ang="0">
                <a:pos x="313" y="70"/>
              </a:cxn>
              <a:cxn ang="0">
                <a:pos x="328" y="65"/>
              </a:cxn>
              <a:cxn ang="0">
                <a:pos x="348" y="65"/>
              </a:cxn>
              <a:cxn ang="0">
                <a:pos x="363" y="75"/>
              </a:cxn>
              <a:cxn ang="0">
                <a:pos x="382" y="234"/>
              </a:cxn>
              <a:cxn ang="0">
                <a:pos x="397" y="522"/>
              </a:cxn>
              <a:cxn ang="0">
                <a:pos x="417" y="656"/>
              </a:cxn>
              <a:cxn ang="0">
                <a:pos x="432" y="661"/>
              </a:cxn>
              <a:cxn ang="0">
                <a:pos x="447" y="666"/>
              </a:cxn>
              <a:cxn ang="0">
                <a:pos x="467" y="616"/>
              </a:cxn>
              <a:cxn ang="0">
                <a:pos x="482" y="507"/>
              </a:cxn>
              <a:cxn ang="0">
                <a:pos x="502" y="214"/>
              </a:cxn>
              <a:cxn ang="0">
                <a:pos x="517" y="179"/>
              </a:cxn>
              <a:cxn ang="0">
                <a:pos x="531" y="0"/>
              </a:cxn>
              <a:cxn ang="0">
                <a:pos x="551" y="60"/>
              </a:cxn>
              <a:cxn ang="0">
                <a:pos x="566" y="95"/>
              </a:cxn>
              <a:cxn ang="0">
                <a:pos x="586" y="144"/>
              </a:cxn>
              <a:cxn ang="0">
                <a:pos x="601" y="234"/>
              </a:cxn>
              <a:cxn ang="0">
                <a:pos x="621" y="239"/>
              </a:cxn>
              <a:cxn ang="0">
                <a:pos x="636" y="343"/>
              </a:cxn>
              <a:cxn ang="0">
                <a:pos x="651" y="224"/>
              </a:cxn>
              <a:cxn ang="0">
                <a:pos x="670" y="244"/>
              </a:cxn>
              <a:cxn ang="0">
                <a:pos x="685" y="169"/>
              </a:cxn>
              <a:cxn ang="0">
                <a:pos x="705" y="264"/>
              </a:cxn>
              <a:cxn ang="0">
                <a:pos x="720" y="204"/>
              </a:cxn>
              <a:cxn ang="0">
                <a:pos x="740" y="293"/>
              </a:cxn>
              <a:cxn ang="0">
                <a:pos x="755" y="234"/>
              </a:cxn>
              <a:cxn ang="0">
                <a:pos x="770" y="283"/>
              </a:cxn>
              <a:cxn ang="0">
                <a:pos x="790" y="239"/>
              </a:cxn>
              <a:cxn ang="0">
                <a:pos x="805" y="303"/>
              </a:cxn>
              <a:cxn ang="0">
                <a:pos x="824" y="269"/>
              </a:cxn>
              <a:cxn ang="0">
                <a:pos x="839" y="283"/>
              </a:cxn>
              <a:cxn ang="0">
                <a:pos x="859" y="254"/>
              </a:cxn>
              <a:cxn ang="0">
                <a:pos x="874" y="313"/>
              </a:cxn>
              <a:cxn ang="0">
                <a:pos x="889" y="288"/>
              </a:cxn>
              <a:cxn ang="0">
                <a:pos x="909" y="303"/>
              </a:cxn>
              <a:cxn ang="0">
                <a:pos x="924" y="278"/>
              </a:cxn>
              <a:cxn ang="0">
                <a:pos x="944" y="269"/>
              </a:cxn>
              <a:cxn ang="0">
                <a:pos x="959" y="288"/>
              </a:cxn>
              <a:cxn ang="0">
                <a:pos x="978" y="249"/>
              </a:cxn>
              <a:cxn ang="0">
                <a:pos x="993" y="303"/>
              </a:cxn>
              <a:cxn ang="0">
                <a:pos x="1008" y="259"/>
              </a:cxn>
              <a:cxn ang="0">
                <a:pos x="1028" y="328"/>
              </a:cxn>
            </a:cxnLst>
            <a:rect l="0" t="0" r="r" b="b"/>
            <a:pathLst>
              <a:path w="1038" h="745">
                <a:moveTo>
                  <a:pt x="0" y="90"/>
                </a:moveTo>
                <a:lnTo>
                  <a:pt x="5" y="80"/>
                </a:lnTo>
                <a:lnTo>
                  <a:pt x="15" y="70"/>
                </a:lnTo>
                <a:lnTo>
                  <a:pt x="25" y="70"/>
                </a:lnTo>
                <a:lnTo>
                  <a:pt x="30" y="75"/>
                </a:lnTo>
                <a:lnTo>
                  <a:pt x="40" y="70"/>
                </a:lnTo>
                <a:lnTo>
                  <a:pt x="50" y="75"/>
                </a:lnTo>
                <a:lnTo>
                  <a:pt x="60" y="80"/>
                </a:lnTo>
                <a:lnTo>
                  <a:pt x="65" y="80"/>
                </a:lnTo>
                <a:lnTo>
                  <a:pt x="75" y="75"/>
                </a:lnTo>
                <a:lnTo>
                  <a:pt x="84" y="70"/>
                </a:lnTo>
                <a:lnTo>
                  <a:pt x="89" y="65"/>
                </a:lnTo>
                <a:lnTo>
                  <a:pt x="99" y="65"/>
                </a:lnTo>
                <a:lnTo>
                  <a:pt x="109" y="65"/>
                </a:lnTo>
                <a:lnTo>
                  <a:pt x="119" y="60"/>
                </a:lnTo>
                <a:lnTo>
                  <a:pt x="124" y="70"/>
                </a:lnTo>
                <a:lnTo>
                  <a:pt x="134" y="80"/>
                </a:lnTo>
                <a:lnTo>
                  <a:pt x="144" y="80"/>
                </a:lnTo>
                <a:lnTo>
                  <a:pt x="149" y="85"/>
                </a:lnTo>
                <a:lnTo>
                  <a:pt x="159" y="90"/>
                </a:lnTo>
                <a:lnTo>
                  <a:pt x="169" y="100"/>
                </a:lnTo>
                <a:lnTo>
                  <a:pt x="179" y="110"/>
                </a:lnTo>
                <a:lnTo>
                  <a:pt x="184" y="110"/>
                </a:lnTo>
                <a:lnTo>
                  <a:pt x="194" y="100"/>
                </a:lnTo>
                <a:lnTo>
                  <a:pt x="204" y="90"/>
                </a:lnTo>
                <a:lnTo>
                  <a:pt x="209" y="90"/>
                </a:lnTo>
                <a:lnTo>
                  <a:pt x="219" y="90"/>
                </a:lnTo>
                <a:lnTo>
                  <a:pt x="228" y="95"/>
                </a:lnTo>
                <a:lnTo>
                  <a:pt x="238" y="85"/>
                </a:lnTo>
                <a:lnTo>
                  <a:pt x="243" y="80"/>
                </a:lnTo>
                <a:lnTo>
                  <a:pt x="253" y="85"/>
                </a:lnTo>
                <a:lnTo>
                  <a:pt x="263" y="90"/>
                </a:lnTo>
                <a:lnTo>
                  <a:pt x="268" y="75"/>
                </a:lnTo>
                <a:lnTo>
                  <a:pt x="278" y="70"/>
                </a:lnTo>
                <a:lnTo>
                  <a:pt x="288" y="70"/>
                </a:lnTo>
                <a:lnTo>
                  <a:pt x="298" y="65"/>
                </a:lnTo>
                <a:lnTo>
                  <a:pt x="303" y="65"/>
                </a:lnTo>
                <a:lnTo>
                  <a:pt x="313" y="70"/>
                </a:lnTo>
                <a:lnTo>
                  <a:pt x="323" y="70"/>
                </a:lnTo>
                <a:lnTo>
                  <a:pt x="328" y="65"/>
                </a:lnTo>
                <a:lnTo>
                  <a:pt x="338" y="65"/>
                </a:lnTo>
                <a:lnTo>
                  <a:pt x="348" y="65"/>
                </a:lnTo>
                <a:lnTo>
                  <a:pt x="358" y="70"/>
                </a:lnTo>
                <a:lnTo>
                  <a:pt x="363" y="75"/>
                </a:lnTo>
                <a:lnTo>
                  <a:pt x="373" y="90"/>
                </a:lnTo>
                <a:lnTo>
                  <a:pt x="382" y="234"/>
                </a:lnTo>
                <a:lnTo>
                  <a:pt x="387" y="403"/>
                </a:lnTo>
                <a:lnTo>
                  <a:pt x="397" y="522"/>
                </a:lnTo>
                <a:lnTo>
                  <a:pt x="407" y="601"/>
                </a:lnTo>
                <a:lnTo>
                  <a:pt x="417" y="656"/>
                </a:lnTo>
                <a:lnTo>
                  <a:pt x="422" y="681"/>
                </a:lnTo>
                <a:lnTo>
                  <a:pt x="432" y="661"/>
                </a:lnTo>
                <a:lnTo>
                  <a:pt x="442" y="621"/>
                </a:lnTo>
                <a:lnTo>
                  <a:pt x="447" y="666"/>
                </a:lnTo>
                <a:lnTo>
                  <a:pt x="457" y="745"/>
                </a:lnTo>
                <a:lnTo>
                  <a:pt x="467" y="616"/>
                </a:lnTo>
                <a:lnTo>
                  <a:pt x="477" y="497"/>
                </a:lnTo>
                <a:lnTo>
                  <a:pt x="482" y="507"/>
                </a:lnTo>
                <a:lnTo>
                  <a:pt x="492" y="393"/>
                </a:lnTo>
                <a:lnTo>
                  <a:pt x="502" y="214"/>
                </a:lnTo>
                <a:lnTo>
                  <a:pt x="507" y="194"/>
                </a:lnTo>
                <a:lnTo>
                  <a:pt x="517" y="179"/>
                </a:lnTo>
                <a:lnTo>
                  <a:pt x="526" y="35"/>
                </a:lnTo>
                <a:lnTo>
                  <a:pt x="531" y="0"/>
                </a:lnTo>
                <a:lnTo>
                  <a:pt x="541" y="100"/>
                </a:lnTo>
                <a:lnTo>
                  <a:pt x="551" y="60"/>
                </a:lnTo>
                <a:lnTo>
                  <a:pt x="561" y="10"/>
                </a:lnTo>
                <a:lnTo>
                  <a:pt x="566" y="95"/>
                </a:lnTo>
                <a:lnTo>
                  <a:pt x="576" y="189"/>
                </a:lnTo>
                <a:lnTo>
                  <a:pt x="586" y="144"/>
                </a:lnTo>
                <a:lnTo>
                  <a:pt x="591" y="130"/>
                </a:lnTo>
                <a:lnTo>
                  <a:pt x="601" y="234"/>
                </a:lnTo>
                <a:lnTo>
                  <a:pt x="611" y="283"/>
                </a:lnTo>
                <a:lnTo>
                  <a:pt x="621" y="239"/>
                </a:lnTo>
                <a:lnTo>
                  <a:pt x="626" y="234"/>
                </a:lnTo>
                <a:lnTo>
                  <a:pt x="636" y="343"/>
                </a:lnTo>
                <a:lnTo>
                  <a:pt x="646" y="318"/>
                </a:lnTo>
                <a:lnTo>
                  <a:pt x="651" y="224"/>
                </a:lnTo>
                <a:lnTo>
                  <a:pt x="661" y="179"/>
                </a:lnTo>
                <a:lnTo>
                  <a:pt x="670" y="244"/>
                </a:lnTo>
                <a:lnTo>
                  <a:pt x="680" y="214"/>
                </a:lnTo>
                <a:lnTo>
                  <a:pt x="685" y="169"/>
                </a:lnTo>
                <a:lnTo>
                  <a:pt x="695" y="159"/>
                </a:lnTo>
                <a:lnTo>
                  <a:pt x="705" y="264"/>
                </a:lnTo>
                <a:lnTo>
                  <a:pt x="710" y="264"/>
                </a:lnTo>
                <a:lnTo>
                  <a:pt x="720" y="204"/>
                </a:lnTo>
                <a:lnTo>
                  <a:pt x="730" y="189"/>
                </a:lnTo>
                <a:lnTo>
                  <a:pt x="740" y="293"/>
                </a:lnTo>
                <a:lnTo>
                  <a:pt x="745" y="293"/>
                </a:lnTo>
                <a:lnTo>
                  <a:pt x="755" y="234"/>
                </a:lnTo>
                <a:lnTo>
                  <a:pt x="765" y="204"/>
                </a:lnTo>
                <a:lnTo>
                  <a:pt x="770" y="283"/>
                </a:lnTo>
                <a:lnTo>
                  <a:pt x="780" y="293"/>
                </a:lnTo>
                <a:lnTo>
                  <a:pt x="790" y="239"/>
                </a:lnTo>
                <a:lnTo>
                  <a:pt x="800" y="214"/>
                </a:lnTo>
                <a:lnTo>
                  <a:pt x="805" y="303"/>
                </a:lnTo>
                <a:lnTo>
                  <a:pt x="815" y="343"/>
                </a:lnTo>
                <a:lnTo>
                  <a:pt x="824" y="269"/>
                </a:lnTo>
                <a:lnTo>
                  <a:pt x="829" y="224"/>
                </a:lnTo>
                <a:lnTo>
                  <a:pt x="839" y="283"/>
                </a:lnTo>
                <a:lnTo>
                  <a:pt x="849" y="323"/>
                </a:lnTo>
                <a:lnTo>
                  <a:pt x="859" y="254"/>
                </a:lnTo>
                <a:lnTo>
                  <a:pt x="864" y="224"/>
                </a:lnTo>
                <a:lnTo>
                  <a:pt x="874" y="313"/>
                </a:lnTo>
                <a:lnTo>
                  <a:pt x="884" y="358"/>
                </a:lnTo>
                <a:lnTo>
                  <a:pt x="889" y="288"/>
                </a:lnTo>
                <a:lnTo>
                  <a:pt x="899" y="249"/>
                </a:lnTo>
                <a:lnTo>
                  <a:pt x="909" y="303"/>
                </a:lnTo>
                <a:lnTo>
                  <a:pt x="919" y="333"/>
                </a:lnTo>
                <a:lnTo>
                  <a:pt x="924" y="278"/>
                </a:lnTo>
                <a:lnTo>
                  <a:pt x="934" y="249"/>
                </a:lnTo>
                <a:lnTo>
                  <a:pt x="944" y="269"/>
                </a:lnTo>
                <a:lnTo>
                  <a:pt x="949" y="338"/>
                </a:lnTo>
                <a:lnTo>
                  <a:pt x="959" y="288"/>
                </a:lnTo>
                <a:lnTo>
                  <a:pt x="968" y="249"/>
                </a:lnTo>
                <a:lnTo>
                  <a:pt x="978" y="249"/>
                </a:lnTo>
                <a:lnTo>
                  <a:pt x="983" y="363"/>
                </a:lnTo>
                <a:lnTo>
                  <a:pt x="993" y="303"/>
                </a:lnTo>
                <a:lnTo>
                  <a:pt x="1003" y="264"/>
                </a:lnTo>
                <a:lnTo>
                  <a:pt x="1008" y="259"/>
                </a:lnTo>
                <a:lnTo>
                  <a:pt x="1018" y="358"/>
                </a:lnTo>
                <a:lnTo>
                  <a:pt x="1028" y="328"/>
                </a:lnTo>
                <a:lnTo>
                  <a:pt x="1038" y="283"/>
                </a:lnTo>
              </a:path>
            </a:pathLst>
          </a:custGeom>
          <a:noFill/>
          <a:ln w="15875" cap="flat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1005423" y="5312635"/>
            <a:ext cx="2961991" cy="1428029"/>
          </a:xfrm>
          <a:custGeom>
            <a:avLst/>
            <a:gdLst/>
            <a:ahLst/>
            <a:cxnLst>
              <a:cxn ang="0">
                <a:pos x="30" y="661"/>
              </a:cxn>
              <a:cxn ang="0">
                <a:pos x="75" y="551"/>
              </a:cxn>
              <a:cxn ang="0">
                <a:pos x="115" y="894"/>
              </a:cxn>
              <a:cxn ang="0">
                <a:pos x="159" y="720"/>
              </a:cxn>
              <a:cxn ang="0">
                <a:pos x="199" y="904"/>
              </a:cxn>
              <a:cxn ang="0">
                <a:pos x="244" y="229"/>
              </a:cxn>
              <a:cxn ang="0">
                <a:pos x="283" y="854"/>
              </a:cxn>
              <a:cxn ang="0">
                <a:pos x="328" y="452"/>
              </a:cxn>
              <a:cxn ang="0">
                <a:pos x="373" y="775"/>
              </a:cxn>
              <a:cxn ang="0">
                <a:pos x="413" y="333"/>
              </a:cxn>
              <a:cxn ang="0">
                <a:pos x="457" y="904"/>
              </a:cxn>
              <a:cxn ang="0">
                <a:pos x="497" y="606"/>
              </a:cxn>
              <a:cxn ang="0">
                <a:pos x="542" y="904"/>
              </a:cxn>
              <a:cxn ang="0">
                <a:pos x="581" y="487"/>
              </a:cxn>
              <a:cxn ang="0">
                <a:pos x="626" y="840"/>
              </a:cxn>
              <a:cxn ang="0">
                <a:pos x="666" y="403"/>
              </a:cxn>
              <a:cxn ang="0">
                <a:pos x="711" y="790"/>
              </a:cxn>
              <a:cxn ang="0">
                <a:pos x="755" y="616"/>
              </a:cxn>
              <a:cxn ang="0">
                <a:pos x="795" y="849"/>
              </a:cxn>
              <a:cxn ang="0">
                <a:pos x="840" y="249"/>
              </a:cxn>
              <a:cxn ang="0">
                <a:pos x="879" y="790"/>
              </a:cxn>
              <a:cxn ang="0">
                <a:pos x="924" y="164"/>
              </a:cxn>
              <a:cxn ang="0">
                <a:pos x="964" y="656"/>
              </a:cxn>
              <a:cxn ang="0">
                <a:pos x="1008" y="293"/>
              </a:cxn>
              <a:cxn ang="0">
                <a:pos x="1053" y="785"/>
              </a:cxn>
              <a:cxn ang="0">
                <a:pos x="1093" y="467"/>
              </a:cxn>
              <a:cxn ang="0">
                <a:pos x="1138" y="849"/>
              </a:cxn>
              <a:cxn ang="0">
                <a:pos x="1177" y="1013"/>
              </a:cxn>
              <a:cxn ang="0">
                <a:pos x="1222" y="55"/>
              </a:cxn>
              <a:cxn ang="0">
                <a:pos x="1262" y="0"/>
              </a:cxn>
              <a:cxn ang="0">
                <a:pos x="1306" y="194"/>
              </a:cxn>
              <a:cxn ang="0">
                <a:pos x="1346" y="333"/>
              </a:cxn>
              <a:cxn ang="0">
                <a:pos x="1391" y="323"/>
              </a:cxn>
              <a:cxn ang="0">
                <a:pos x="1436" y="258"/>
              </a:cxn>
              <a:cxn ang="0">
                <a:pos x="1475" y="209"/>
              </a:cxn>
              <a:cxn ang="0">
                <a:pos x="1520" y="323"/>
              </a:cxn>
              <a:cxn ang="0">
                <a:pos x="1560" y="333"/>
              </a:cxn>
              <a:cxn ang="0">
                <a:pos x="1604" y="249"/>
              </a:cxn>
              <a:cxn ang="0">
                <a:pos x="1644" y="219"/>
              </a:cxn>
              <a:cxn ang="0">
                <a:pos x="1689" y="239"/>
              </a:cxn>
              <a:cxn ang="0">
                <a:pos x="1729" y="293"/>
              </a:cxn>
              <a:cxn ang="0">
                <a:pos x="1773" y="268"/>
              </a:cxn>
            </a:cxnLst>
            <a:rect l="0" t="0" r="r" b="b"/>
            <a:pathLst>
              <a:path w="1803" h="1033">
                <a:moveTo>
                  <a:pt x="0" y="467"/>
                </a:moveTo>
                <a:lnTo>
                  <a:pt x="15" y="571"/>
                </a:lnTo>
                <a:lnTo>
                  <a:pt x="30" y="661"/>
                </a:lnTo>
                <a:lnTo>
                  <a:pt x="45" y="720"/>
                </a:lnTo>
                <a:lnTo>
                  <a:pt x="60" y="661"/>
                </a:lnTo>
                <a:lnTo>
                  <a:pt x="75" y="551"/>
                </a:lnTo>
                <a:lnTo>
                  <a:pt x="85" y="700"/>
                </a:lnTo>
                <a:lnTo>
                  <a:pt x="100" y="800"/>
                </a:lnTo>
                <a:lnTo>
                  <a:pt x="115" y="894"/>
                </a:lnTo>
                <a:lnTo>
                  <a:pt x="129" y="959"/>
                </a:lnTo>
                <a:lnTo>
                  <a:pt x="144" y="700"/>
                </a:lnTo>
                <a:lnTo>
                  <a:pt x="159" y="720"/>
                </a:lnTo>
                <a:lnTo>
                  <a:pt x="174" y="864"/>
                </a:lnTo>
                <a:lnTo>
                  <a:pt x="184" y="919"/>
                </a:lnTo>
                <a:lnTo>
                  <a:pt x="199" y="904"/>
                </a:lnTo>
                <a:lnTo>
                  <a:pt x="214" y="884"/>
                </a:lnTo>
                <a:lnTo>
                  <a:pt x="229" y="462"/>
                </a:lnTo>
                <a:lnTo>
                  <a:pt x="244" y="229"/>
                </a:lnTo>
                <a:lnTo>
                  <a:pt x="259" y="551"/>
                </a:lnTo>
                <a:lnTo>
                  <a:pt x="273" y="765"/>
                </a:lnTo>
                <a:lnTo>
                  <a:pt x="283" y="854"/>
                </a:lnTo>
                <a:lnTo>
                  <a:pt x="298" y="939"/>
                </a:lnTo>
                <a:lnTo>
                  <a:pt x="313" y="800"/>
                </a:lnTo>
                <a:lnTo>
                  <a:pt x="328" y="452"/>
                </a:lnTo>
                <a:lnTo>
                  <a:pt x="343" y="636"/>
                </a:lnTo>
                <a:lnTo>
                  <a:pt x="358" y="735"/>
                </a:lnTo>
                <a:lnTo>
                  <a:pt x="373" y="775"/>
                </a:lnTo>
                <a:lnTo>
                  <a:pt x="383" y="810"/>
                </a:lnTo>
                <a:lnTo>
                  <a:pt x="398" y="646"/>
                </a:lnTo>
                <a:lnTo>
                  <a:pt x="413" y="333"/>
                </a:lnTo>
                <a:lnTo>
                  <a:pt x="427" y="626"/>
                </a:lnTo>
                <a:lnTo>
                  <a:pt x="442" y="800"/>
                </a:lnTo>
                <a:lnTo>
                  <a:pt x="457" y="904"/>
                </a:lnTo>
                <a:lnTo>
                  <a:pt x="472" y="1033"/>
                </a:lnTo>
                <a:lnTo>
                  <a:pt x="482" y="914"/>
                </a:lnTo>
                <a:lnTo>
                  <a:pt x="497" y="606"/>
                </a:lnTo>
                <a:lnTo>
                  <a:pt x="512" y="849"/>
                </a:lnTo>
                <a:lnTo>
                  <a:pt x="527" y="919"/>
                </a:lnTo>
                <a:lnTo>
                  <a:pt x="542" y="904"/>
                </a:lnTo>
                <a:lnTo>
                  <a:pt x="557" y="939"/>
                </a:lnTo>
                <a:lnTo>
                  <a:pt x="566" y="725"/>
                </a:lnTo>
                <a:lnTo>
                  <a:pt x="581" y="487"/>
                </a:lnTo>
                <a:lnTo>
                  <a:pt x="596" y="710"/>
                </a:lnTo>
                <a:lnTo>
                  <a:pt x="611" y="800"/>
                </a:lnTo>
                <a:lnTo>
                  <a:pt x="626" y="840"/>
                </a:lnTo>
                <a:lnTo>
                  <a:pt x="641" y="830"/>
                </a:lnTo>
                <a:lnTo>
                  <a:pt x="656" y="551"/>
                </a:lnTo>
                <a:lnTo>
                  <a:pt x="666" y="403"/>
                </a:lnTo>
                <a:lnTo>
                  <a:pt x="681" y="596"/>
                </a:lnTo>
                <a:lnTo>
                  <a:pt x="696" y="700"/>
                </a:lnTo>
                <a:lnTo>
                  <a:pt x="711" y="790"/>
                </a:lnTo>
                <a:lnTo>
                  <a:pt x="725" y="820"/>
                </a:lnTo>
                <a:lnTo>
                  <a:pt x="740" y="532"/>
                </a:lnTo>
                <a:lnTo>
                  <a:pt x="755" y="616"/>
                </a:lnTo>
                <a:lnTo>
                  <a:pt x="765" y="820"/>
                </a:lnTo>
                <a:lnTo>
                  <a:pt x="780" y="849"/>
                </a:lnTo>
                <a:lnTo>
                  <a:pt x="795" y="849"/>
                </a:lnTo>
                <a:lnTo>
                  <a:pt x="810" y="929"/>
                </a:lnTo>
                <a:lnTo>
                  <a:pt x="825" y="507"/>
                </a:lnTo>
                <a:lnTo>
                  <a:pt x="840" y="249"/>
                </a:lnTo>
                <a:lnTo>
                  <a:pt x="855" y="626"/>
                </a:lnTo>
                <a:lnTo>
                  <a:pt x="864" y="800"/>
                </a:lnTo>
                <a:lnTo>
                  <a:pt x="879" y="790"/>
                </a:lnTo>
                <a:lnTo>
                  <a:pt x="894" y="785"/>
                </a:lnTo>
                <a:lnTo>
                  <a:pt x="909" y="661"/>
                </a:lnTo>
                <a:lnTo>
                  <a:pt x="924" y="164"/>
                </a:lnTo>
                <a:lnTo>
                  <a:pt x="939" y="403"/>
                </a:lnTo>
                <a:lnTo>
                  <a:pt x="954" y="616"/>
                </a:lnTo>
                <a:lnTo>
                  <a:pt x="964" y="656"/>
                </a:lnTo>
                <a:lnTo>
                  <a:pt x="979" y="671"/>
                </a:lnTo>
                <a:lnTo>
                  <a:pt x="994" y="725"/>
                </a:lnTo>
                <a:lnTo>
                  <a:pt x="1008" y="293"/>
                </a:lnTo>
                <a:lnTo>
                  <a:pt x="1023" y="378"/>
                </a:lnTo>
                <a:lnTo>
                  <a:pt x="1038" y="656"/>
                </a:lnTo>
                <a:lnTo>
                  <a:pt x="1053" y="785"/>
                </a:lnTo>
                <a:lnTo>
                  <a:pt x="1063" y="810"/>
                </a:lnTo>
                <a:lnTo>
                  <a:pt x="1078" y="820"/>
                </a:lnTo>
                <a:lnTo>
                  <a:pt x="1093" y="467"/>
                </a:lnTo>
                <a:lnTo>
                  <a:pt x="1108" y="154"/>
                </a:lnTo>
                <a:lnTo>
                  <a:pt x="1123" y="542"/>
                </a:lnTo>
                <a:lnTo>
                  <a:pt x="1138" y="849"/>
                </a:lnTo>
                <a:lnTo>
                  <a:pt x="1148" y="959"/>
                </a:lnTo>
                <a:lnTo>
                  <a:pt x="1162" y="993"/>
                </a:lnTo>
                <a:lnTo>
                  <a:pt x="1177" y="1013"/>
                </a:lnTo>
                <a:lnTo>
                  <a:pt x="1192" y="532"/>
                </a:lnTo>
                <a:lnTo>
                  <a:pt x="1207" y="174"/>
                </a:lnTo>
                <a:lnTo>
                  <a:pt x="1222" y="55"/>
                </a:lnTo>
                <a:lnTo>
                  <a:pt x="1237" y="25"/>
                </a:lnTo>
                <a:lnTo>
                  <a:pt x="1247" y="15"/>
                </a:lnTo>
                <a:lnTo>
                  <a:pt x="1262" y="0"/>
                </a:lnTo>
                <a:lnTo>
                  <a:pt x="1277" y="55"/>
                </a:lnTo>
                <a:lnTo>
                  <a:pt x="1292" y="129"/>
                </a:lnTo>
                <a:lnTo>
                  <a:pt x="1306" y="194"/>
                </a:lnTo>
                <a:lnTo>
                  <a:pt x="1321" y="229"/>
                </a:lnTo>
                <a:lnTo>
                  <a:pt x="1336" y="293"/>
                </a:lnTo>
                <a:lnTo>
                  <a:pt x="1346" y="333"/>
                </a:lnTo>
                <a:lnTo>
                  <a:pt x="1361" y="333"/>
                </a:lnTo>
                <a:lnTo>
                  <a:pt x="1376" y="313"/>
                </a:lnTo>
                <a:lnTo>
                  <a:pt x="1391" y="323"/>
                </a:lnTo>
                <a:lnTo>
                  <a:pt x="1406" y="333"/>
                </a:lnTo>
                <a:lnTo>
                  <a:pt x="1421" y="323"/>
                </a:lnTo>
                <a:lnTo>
                  <a:pt x="1436" y="258"/>
                </a:lnTo>
                <a:lnTo>
                  <a:pt x="1446" y="229"/>
                </a:lnTo>
                <a:lnTo>
                  <a:pt x="1460" y="219"/>
                </a:lnTo>
                <a:lnTo>
                  <a:pt x="1475" y="209"/>
                </a:lnTo>
                <a:lnTo>
                  <a:pt x="1490" y="194"/>
                </a:lnTo>
                <a:lnTo>
                  <a:pt x="1505" y="249"/>
                </a:lnTo>
                <a:lnTo>
                  <a:pt x="1520" y="323"/>
                </a:lnTo>
                <a:lnTo>
                  <a:pt x="1535" y="338"/>
                </a:lnTo>
                <a:lnTo>
                  <a:pt x="1545" y="333"/>
                </a:lnTo>
                <a:lnTo>
                  <a:pt x="1560" y="333"/>
                </a:lnTo>
                <a:lnTo>
                  <a:pt x="1575" y="313"/>
                </a:lnTo>
                <a:lnTo>
                  <a:pt x="1590" y="258"/>
                </a:lnTo>
                <a:lnTo>
                  <a:pt x="1604" y="249"/>
                </a:lnTo>
                <a:lnTo>
                  <a:pt x="1619" y="209"/>
                </a:lnTo>
                <a:lnTo>
                  <a:pt x="1629" y="209"/>
                </a:lnTo>
                <a:lnTo>
                  <a:pt x="1644" y="219"/>
                </a:lnTo>
                <a:lnTo>
                  <a:pt x="1659" y="219"/>
                </a:lnTo>
                <a:lnTo>
                  <a:pt x="1674" y="204"/>
                </a:lnTo>
                <a:lnTo>
                  <a:pt x="1689" y="239"/>
                </a:lnTo>
                <a:lnTo>
                  <a:pt x="1704" y="268"/>
                </a:lnTo>
                <a:lnTo>
                  <a:pt x="1719" y="273"/>
                </a:lnTo>
                <a:lnTo>
                  <a:pt x="1729" y="293"/>
                </a:lnTo>
                <a:lnTo>
                  <a:pt x="1744" y="333"/>
                </a:lnTo>
                <a:lnTo>
                  <a:pt x="1758" y="313"/>
                </a:lnTo>
                <a:lnTo>
                  <a:pt x="1773" y="268"/>
                </a:lnTo>
                <a:lnTo>
                  <a:pt x="1788" y="283"/>
                </a:lnTo>
                <a:lnTo>
                  <a:pt x="1803" y="303"/>
                </a:lnTo>
              </a:path>
            </a:pathLst>
          </a:custGeom>
          <a:noFill/>
          <a:ln w="15875" cap="flat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3967416" y="5703859"/>
            <a:ext cx="514201" cy="165891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5" y="10"/>
              </a:cxn>
              <a:cxn ang="0">
                <a:pos x="25" y="30"/>
              </a:cxn>
              <a:cxn ang="0">
                <a:pos x="40" y="75"/>
              </a:cxn>
              <a:cxn ang="0">
                <a:pos x="55" y="50"/>
              </a:cxn>
              <a:cxn ang="0">
                <a:pos x="70" y="10"/>
              </a:cxn>
              <a:cxn ang="0">
                <a:pos x="85" y="10"/>
              </a:cxn>
              <a:cxn ang="0">
                <a:pos x="99" y="40"/>
              </a:cxn>
              <a:cxn ang="0">
                <a:pos x="114" y="10"/>
              </a:cxn>
              <a:cxn ang="0">
                <a:pos x="124" y="50"/>
              </a:cxn>
              <a:cxn ang="0">
                <a:pos x="139" y="50"/>
              </a:cxn>
              <a:cxn ang="0">
                <a:pos x="154" y="20"/>
              </a:cxn>
              <a:cxn ang="0">
                <a:pos x="169" y="0"/>
              </a:cxn>
              <a:cxn ang="0">
                <a:pos x="184" y="10"/>
              </a:cxn>
              <a:cxn ang="0">
                <a:pos x="199" y="0"/>
              </a:cxn>
              <a:cxn ang="0">
                <a:pos x="214" y="20"/>
              </a:cxn>
              <a:cxn ang="0">
                <a:pos x="224" y="75"/>
              </a:cxn>
              <a:cxn ang="0">
                <a:pos x="239" y="120"/>
              </a:cxn>
              <a:cxn ang="0">
                <a:pos x="253" y="120"/>
              </a:cxn>
              <a:cxn ang="0">
                <a:pos x="268" y="95"/>
              </a:cxn>
              <a:cxn ang="0">
                <a:pos x="283" y="120"/>
              </a:cxn>
              <a:cxn ang="0">
                <a:pos x="298" y="95"/>
              </a:cxn>
              <a:cxn ang="0">
                <a:pos x="313" y="75"/>
              </a:cxn>
            </a:cxnLst>
            <a:rect l="0" t="0" r="r" b="b"/>
            <a:pathLst>
              <a:path w="313" h="120">
                <a:moveTo>
                  <a:pt x="0" y="20"/>
                </a:moveTo>
                <a:lnTo>
                  <a:pt x="15" y="10"/>
                </a:lnTo>
                <a:lnTo>
                  <a:pt x="25" y="30"/>
                </a:lnTo>
                <a:lnTo>
                  <a:pt x="40" y="75"/>
                </a:lnTo>
                <a:lnTo>
                  <a:pt x="55" y="50"/>
                </a:lnTo>
                <a:lnTo>
                  <a:pt x="70" y="10"/>
                </a:lnTo>
                <a:lnTo>
                  <a:pt x="85" y="10"/>
                </a:lnTo>
                <a:lnTo>
                  <a:pt x="99" y="40"/>
                </a:lnTo>
                <a:lnTo>
                  <a:pt x="114" y="10"/>
                </a:lnTo>
                <a:lnTo>
                  <a:pt x="124" y="50"/>
                </a:lnTo>
                <a:lnTo>
                  <a:pt x="139" y="50"/>
                </a:lnTo>
                <a:lnTo>
                  <a:pt x="154" y="20"/>
                </a:lnTo>
                <a:lnTo>
                  <a:pt x="169" y="0"/>
                </a:lnTo>
                <a:lnTo>
                  <a:pt x="184" y="10"/>
                </a:lnTo>
                <a:lnTo>
                  <a:pt x="199" y="0"/>
                </a:lnTo>
                <a:lnTo>
                  <a:pt x="214" y="20"/>
                </a:lnTo>
                <a:lnTo>
                  <a:pt x="224" y="75"/>
                </a:lnTo>
                <a:lnTo>
                  <a:pt x="239" y="120"/>
                </a:lnTo>
                <a:lnTo>
                  <a:pt x="253" y="120"/>
                </a:lnTo>
                <a:lnTo>
                  <a:pt x="268" y="95"/>
                </a:lnTo>
                <a:lnTo>
                  <a:pt x="283" y="120"/>
                </a:lnTo>
                <a:lnTo>
                  <a:pt x="298" y="95"/>
                </a:lnTo>
                <a:lnTo>
                  <a:pt x="313" y="75"/>
                </a:lnTo>
              </a:path>
            </a:pathLst>
          </a:custGeom>
          <a:noFill/>
          <a:ln w="15875" cap="flat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7"/>
          <p:cNvGrpSpPr/>
          <p:nvPr/>
        </p:nvGrpSpPr>
        <p:grpSpPr>
          <a:xfrm>
            <a:off x="5231408" y="5501237"/>
            <a:ext cx="2960092" cy="1194402"/>
            <a:chOff x="5297488" y="1776413"/>
            <a:chExt cx="2532063" cy="1371600"/>
          </a:xfrm>
        </p:grpSpPr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5297488" y="1776413"/>
              <a:ext cx="2136775" cy="1371600"/>
            </a:xfrm>
            <a:custGeom>
              <a:avLst/>
              <a:gdLst/>
              <a:ahLst/>
              <a:cxnLst>
                <a:cxn ang="0">
                  <a:pos x="20" y="710"/>
                </a:cxn>
                <a:cxn ang="0">
                  <a:pos x="50" y="710"/>
                </a:cxn>
                <a:cxn ang="0">
                  <a:pos x="85" y="725"/>
                </a:cxn>
                <a:cxn ang="0">
                  <a:pos x="115" y="720"/>
                </a:cxn>
                <a:cxn ang="0">
                  <a:pos x="149" y="720"/>
                </a:cxn>
                <a:cxn ang="0">
                  <a:pos x="179" y="725"/>
                </a:cxn>
                <a:cxn ang="0">
                  <a:pos x="209" y="735"/>
                </a:cxn>
                <a:cxn ang="0">
                  <a:pos x="244" y="740"/>
                </a:cxn>
                <a:cxn ang="0">
                  <a:pos x="274" y="740"/>
                </a:cxn>
                <a:cxn ang="0">
                  <a:pos x="308" y="730"/>
                </a:cxn>
                <a:cxn ang="0">
                  <a:pos x="338" y="730"/>
                </a:cxn>
                <a:cxn ang="0">
                  <a:pos x="373" y="725"/>
                </a:cxn>
                <a:cxn ang="0">
                  <a:pos x="403" y="730"/>
                </a:cxn>
                <a:cxn ang="0">
                  <a:pos x="432" y="730"/>
                </a:cxn>
                <a:cxn ang="0">
                  <a:pos x="467" y="735"/>
                </a:cxn>
                <a:cxn ang="0">
                  <a:pos x="497" y="740"/>
                </a:cxn>
                <a:cxn ang="0">
                  <a:pos x="532" y="735"/>
                </a:cxn>
                <a:cxn ang="0">
                  <a:pos x="562" y="725"/>
                </a:cxn>
                <a:cxn ang="0">
                  <a:pos x="591" y="720"/>
                </a:cxn>
                <a:cxn ang="0">
                  <a:pos x="626" y="814"/>
                </a:cxn>
                <a:cxn ang="0">
                  <a:pos x="656" y="844"/>
                </a:cxn>
                <a:cxn ang="0">
                  <a:pos x="691" y="849"/>
                </a:cxn>
                <a:cxn ang="0">
                  <a:pos x="720" y="864"/>
                </a:cxn>
                <a:cxn ang="0">
                  <a:pos x="755" y="819"/>
                </a:cxn>
                <a:cxn ang="0">
                  <a:pos x="785" y="705"/>
                </a:cxn>
                <a:cxn ang="0">
                  <a:pos x="815" y="497"/>
                </a:cxn>
                <a:cxn ang="0">
                  <a:pos x="850" y="263"/>
                </a:cxn>
                <a:cxn ang="0">
                  <a:pos x="879" y="94"/>
                </a:cxn>
                <a:cxn ang="0">
                  <a:pos x="914" y="20"/>
                </a:cxn>
                <a:cxn ang="0">
                  <a:pos x="944" y="10"/>
                </a:cxn>
                <a:cxn ang="0">
                  <a:pos x="979" y="149"/>
                </a:cxn>
                <a:cxn ang="0">
                  <a:pos x="1009" y="283"/>
                </a:cxn>
                <a:cxn ang="0">
                  <a:pos x="1038" y="348"/>
                </a:cxn>
                <a:cxn ang="0">
                  <a:pos x="1073" y="392"/>
                </a:cxn>
                <a:cxn ang="0">
                  <a:pos x="1103" y="412"/>
                </a:cxn>
                <a:cxn ang="0">
                  <a:pos x="1138" y="407"/>
                </a:cxn>
                <a:cxn ang="0">
                  <a:pos x="1167" y="422"/>
                </a:cxn>
                <a:cxn ang="0">
                  <a:pos x="1197" y="462"/>
                </a:cxn>
                <a:cxn ang="0">
                  <a:pos x="1232" y="452"/>
                </a:cxn>
                <a:cxn ang="0">
                  <a:pos x="1262" y="462"/>
                </a:cxn>
                <a:cxn ang="0">
                  <a:pos x="1297" y="467"/>
                </a:cxn>
                <a:cxn ang="0">
                  <a:pos x="1326" y="506"/>
                </a:cxn>
              </a:cxnLst>
              <a:rect l="0" t="0" r="r" b="b"/>
              <a:pathLst>
                <a:path w="1346" h="864">
                  <a:moveTo>
                    <a:pt x="0" y="710"/>
                  </a:moveTo>
                  <a:lnTo>
                    <a:pt x="10" y="710"/>
                  </a:lnTo>
                  <a:lnTo>
                    <a:pt x="20" y="710"/>
                  </a:lnTo>
                  <a:lnTo>
                    <a:pt x="30" y="705"/>
                  </a:lnTo>
                  <a:lnTo>
                    <a:pt x="40" y="705"/>
                  </a:lnTo>
                  <a:lnTo>
                    <a:pt x="50" y="710"/>
                  </a:lnTo>
                  <a:lnTo>
                    <a:pt x="60" y="715"/>
                  </a:lnTo>
                  <a:lnTo>
                    <a:pt x="75" y="720"/>
                  </a:lnTo>
                  <a:lnTo>
                    <a:pt x="85" y="725"/>
                  </a:lnTo>
                  <a:lnTo>
                    <a:pt x="95" y="725"/>
                  </a:lnTo>
                  <a:lnTo>
                    <a:pt x="105" y="725"/>
                  </a:lnTo>
                  <a:lnTo>
                    <a:pt x="115" y="720"/>
                  </a:lnTo>
                  <a:lnTo>
                    <a:pt x="125" y="715"/>
                  </a:lnTo>
                  <a:lnTo>
                    <a:pt x="134" y="720"/>
                  </a:lnTo>
                  <a:lnTo>
                    <a:pt x="149" y="720"/>
                  </a:lnTo>
                  <a:lnTo>
                    <a:pt x="159" y="725"/>
                  </a:lnTo>
                  <a:lnTo>
                    <a:pt x="169" y="725"/>
                  </a:lnTo>
                  <a:lnTo>
                    <a:pt x="179" y="725"/>
                  </a:lnTo>
                  <a:lnTo>
                    <a:pt x="189" y="730"/>
                  </a:lnTo>
                  <a:lnTo>
                    <a:pt x="199" y="735"/>
                  </a:lnTo>
                  <a:lnTo>
                    <a:pt x="209" y="735"/>
                  </a:lnTo>
                  <a:lnTo>
                    <a:pt x="224" y="735"/>
                  </a:lnTo>
                  <a:lnTo>
                    <a:pt x="234" y="740"/>
                  </a:lnTo>
                  <a:lnTo>
                    <a:pt x="244" y="740"/>
                  </a:lnTo>
                  <a:lnTo>
                    <a:pt x="254" y="735"/>
                  </a:lnTo>
                  <a:lnTo>
                    <a:pt x="264" y="735"/>
                  </a:lnTo>
                  <a:lnTo>
                    <a:pt x="274" y="740"/>
                  </a:lnTo>
                  <a:lnTo>
                    <a:pt x="283" y="740"/>
                  </a:lnTo>
                  <a:lnTo>
                    <a:pt x="298" y="730"/>
                  </a:lnTo>
                  <a:lnTo>
                    <a:pt x="308" y="730"/>
                  </a:lnTo>
                  <a:lnTo>
                    <a:pt x="318" y="730"/>
                  </a:lnTo>
                  <a:lnTo>
                    <a:pt x="328" y="730"/>
                  </a:lnTo>
                  <a:lnTo>
                    <a:pt x="338" y="730"/>
                  </a:lnTo>
                  <a:lnTo>
                    <a:pt x="348" y="730"/>
                  </a:lnTo>
                  <a:lnTo>
                    <a:pt x="358" y="725"/>
                  </a:lnTo>
                  <a:lnTo>
                    <a:pt x="373" y="725"/>
                  </a:lnTo>
                  <a:lnTo>
                    <a:pt x="383" y="725"/>
                  </a:lnTo>
                  <a:lnTo>
                    <a:pt x="393" y="725"/>
                  </a:lnTo>
                  <a:lnTo>
                    <a:pt x="403" y="730"/>
                  </a:lnTo>
                  <a:lnTo>
                    <a:pt x="413" y="735"/>
                  </a:lnTo>
                  <a:lnTo>
                    <a:pt x="422" y="735"/>
                  </a:lnTo>
                  <a:lnTo>
                    <a:pt x="432" y="730"/>
                  </a:lnTo>
                  <a:lnTo>
                    <a:pt x="447" y="730"/>
                  </a:lnTo>
                  <a:lnTo>
                    <a:pt x="457" y="730"/>
                  </a:lnTo>
                  <a:lnTo>
                    <a:pt x="467" y="735"/>
                  </a:lnTo>
                  <a:lnTo>
                    <a:pt x="477" y="735"/>
                  </a:lnTo>
                  <a:lnTo>
                    <a:pt x="487" y="735"/>
                  </a:lnTo>
                  <a:lnTo>
                    <a:pt x="497" y="740"/>
                  </a:lnTo>
                  <a:lnTo>
                    <a:pt x="507" y="735"/>
                  </a:lnTo>
                  <a:lnTo>
                    <a:pt x="522" y="735"/>
                  </a:lnTo>
                  <a:lnTo>
                    <a:pt x="532" y="735"/>
                  </a:lnTo>
                  <a:lnTo>
                    <a:pt x="542" y="730"/>
                  </a:lnTo>
                  <a:lnTo>
                    <a:pt x="552" y="725"/>
                  </a:lnTo>
                  <a:lnTo>
                    <a:pt x="562" y="725"/>
                  </a:lnTo>
                  <a:lnTo>
                    <a:pt x="571" y="725"/>
                  </a:lnTo>
                  <a:lnTo>
                    <a:pt x="581" y="720"/>
                  </a:lnTo>
                  <a:lnTo>
                    <a:pt x="591" y="720"/>
                  </a:lnTo>
                  <a:lnTo>
                    <a:pt x="606" y="730"/>
                  </a:lnTo>
                  <a:lnTo>
                    <a:pt x="616" y="780"/>
                  </a:lnTo>
                  <a:lnTo>
                    <a:pt x="626" y="814"/>
                  </a:lnTo>
                  <a:lnTo>
                    <a:pt x="636" y="834"/>
                  </a:lnTo>
                  <a:lnTo>
                    <a:pt x="646" y="849"/>
                  </a:lnTo>
                  <a:lnTo>
                    <a:pt x="656" y="844"/>
                  </a:lnTo>
                  <a:lnTo>
                    <a:pt x="666" y="799"/>
                  </a:lnTo>
                  <a:lnTo>
                    <a:pt x="681" y="829"/>
                  </a:lnTo>
                  <a:lnTo>
                    <a:pt x="691" y="849"/>
                  </a:lnTo>
                  <a:lnTo>
                    <a:pt x="701" y="854"/>
                  </a:lnTo>
                  <a:lnTo>
                    <a:pt x="711" y="864"/>
                  </a:lnTo>
                  <a:lnTo>
                    <a:pt x="720" y="864"/>
                  </a:lnTo>
                  <a:lnTo>
                    <a:pt x="730" y="839"/>
                  </a:lnTo>
                  <a:lnTo>
                    <a:pt x="740" y="844"/>
                  </a:lnTo>
                  <a:lnTo>
                    <a:pt x="755" y="819"/>
                  </a:lnTo>
                  <a:lnTo>
                    <a:pt x="765" y="770"/>
                  </a:lnTo>
                  <a:lnTo>
                    <a:pt x="775" y="730"/>
                  </a:lnTo>
                  <a:lnTo>
                    <a:pt x="785" y="705"/>
                  </a:lnTo>
                  <a:lnTo>
                    <a:pt x="795" y="631"/>
                  </a:lnTo>
                  <a:lnTo>
                    <a:pt x="805" y="566"/>
                  </a:lnTo>
                  <a:lnTo>
                    <a:pt x="815" y="497"/>
                  </a:lnTo>
                  <a:lnTo>
                    <a:pt x="830" y="482"/>
                  </a:lnTo>
                  <a:lnTo>
                    <a:pt x="840" y="367"/>
                  </a:lnTo>
                  <a:lnTo>
                    <a:pt x="850" y="263"/>
                  </a:lnTo>
                  <a:lnTo>
                    <a:pt x="860" y="184"/>
                  </a:lnTo>
                  <a:lnTo>
                    <a:pt x="869" y="134"/>
                  </a:lnTo>
                  <a:lnTo>
                    <a:pt x="879" y="94"/>
                  </a:lnTo>
                  <a:lnTo>
                    <a:pt x="889" y="64"/>
                  </a:lnTo>
                  <a:lnTo>
                    <a:pt x="904" y="45"/>
                  </a:lnTo>
                  <a:lnTo>
                    <a:pt x="914" y="20"/>
                  </a:lnTo>
                  <a:lnTo>
                    <a:pt x="924" y="10"/>
                  </a:lnTo>
                  <a:lnTo>
                    <a:pt x="934" y="0"/>
                  </a:lnTo>
                  <a:lnTo>
                    <a:pt x="944" y="10"/>
                  </a:lnTo>
                  <a:lnTo>
                    <a:pt x="954" y="45"/>
                  </a:lnTo>
                  <a:lnTo>
                    <a:pt x="964" y="104"/>
                  </a:lnTo>
                  <a:lnTo>
                    <a:pt x="979" y="149"/>
                  </a:lnTo>
                  <a:lnTo>
                    <a:pt x="989" y="169"/>
                  </a:lnTo>
                  <a:lnTo>
                    <a:pt x="999" y="238"/>
                  </a:lnTo>
                  <a:lnTo>
                    <a:pt x="1009" y="283"/>
                  </a:lnTo>
                  <a:lnTo>
                    <a:pt x="1018" y="318"/>
                  </a:lnTo>
                  <a:lnTo>
                    <a:pt x="1028" y="348"/>
                  </a:lnTo>
                  <a:lnTo>
                    <a:pt x="1038" y="348"/>
                  </a:lnTo>
                  <a:lnTo>
                    <a:pt x="1053" y="328"/>
                  </a:lnTo>
                  <a:lnTo>
                    <a:pt x="1063" y="367"/>
                  </a:lnTo>
                  <a:lnTo>
                    <a:pt x="1073" y="392"/>
                  </a:lnTo>
                  <a:lnTo>
                    <a:pt x="1083" y="407"/>
                  </a:lnTo>
                  <a:lnTo>
                    <a:pt x="1093" y="422"/>
                  </a:lnTo>
                  <a:lnTo>
                    <a:pt x="1103" y="412"/>
                  </a:lnTo>
                  <a:lnTo>
                    <a:pt x="1113" y="377"/>
                  </a:lnTo>
                  <a:lnTo>
                    <a:pt x="1123" y="392"/>
                  </a:lnTo>
                  <a:lnTo>
                    <a:pt x="1138" y="407"/>
                  </a:lnTo>
                  <a:lnTo>
                    <a:pt x="1148" y="422"/>
                  </a:lnTo>
                  <a:lnTo>
                    <a:pt x="1158" y="432"/>
                  </a:lnTo>
                  <a:lnTo>
                    <a:pt x="1167" y="422"/>
                  </a:lnTo>
                  <a:lnTo>
                    <a:pt x="1177" y="427"/>
                  </a:lnTo>
                  <a:lnTo>
                    <a:pt x="1187" y="452"/>
                  </a:lnTo>
                  <a:lnTo>
                    <a:pt x="1197" y="462"/>
                  </a:lnTo>
                  <a:lnTo>
                    <a:pt x="1212" y="467"/>
                  </a:lnTo>
                  <a:lnTo>
                    <a:pt x="1222" y="467"/>
                  </a:lnTo>
                  <a:lnTo>
                    <a:pt x="1232" y="452"/>
                  </a:lnTo>
                  <a:lnTo>
                    <a:pt x="1242" y="457"/>
                  </a:lnTo>
                  <a:lnTo>
                    <a:pt x="1252" y="462"/>
                  </a:lnTo>
                  <a:lnTo>
                    <a:pt x="1262" y="462"/>
                  </a:lnTo>
                  <a:lnTo>
                    <a:pt x="1272" y="467"/>
                  </a:lnTo>
                  <a:lnTo>
                    <a:pt x="1287" y="452"/>
                  </a:lnTo>
                  <a:lnTo>
                    <a:pt x="1297" y="467"/>
                  </a:lnTo>
                  <a:lnTo>
                    <a:pt x="1307" y="492"/>
                  </a:lnTo>
                  <a:lnTo>
                    <a:pt x="1316" y="497"/>
                  </a:lnTo>
                  <a:lnTo>
                    <a:pt x="1326" y="506"/>
                  </a:lnTo>
                  <a:lnTo>
                    <a:pt x="1336" y="506"/>
                  </a:lnTo>
                  <a:lnTo>
                    <a:pt x="1346" y="452"/>
                  </a:ln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434263" y="2478088"/>
              <a:ext cx="395288" cy="1730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5" y="0"/>
                </a:cxn>
                <a:cxn ang="0">
                  <a:pos x="25" y="40"/>
                </a:cxn>
                <a:cxn ang="0">
                  <a:pos x="35" y="55"/>
                </a:cxn>
                <a:cxn ang="0">
                  <a:pos x="45" y="64"/>
                </a:cxn>
                <a:cxn ang="0">
                  <a:pos x="55" y="74"/>
                </a:cxn>
                <a:cxn ang="0">
                  <a:pos x="65" y="45"/>
                </a:cxn>
                <a:cxn ang="0">
                  <a:pos x="75" y="10"/>
                </a:cxn>
                <a:cxn ang="0">
                  <a:pos x="90" y="45"/>
                </a:cxn>
                <a:cxn ang="0">
                  <a:pos x="100" y="64"/>
                </a:cxn>
                <a:cxn ang="0">
                  <a:pos x="110" y="74"/>
                </a:cxn>
                <a:cxn ang="0">
                  <a:pos x="119" y="84"/>
                </a:cxn>
                <a:cxn ang="0">
                  <a:pos x="129" y="79"/>
                </a:cxn>
                <a:cxn ang="0">
                  <a:pos x="139" y="50"/>
                </a:cxn>
                <a:cxn ang="0">
                  <a:pos x="149" y="84"/>
                </a:cxn>
                <a:cxn ang="0">
                  <a:pos x="164" y="99"/>
                </a:cxn>
                <a:cxn ang="0">
                  <a:pos x="174" y="104"/>
                </a:cxn>
                <a:cxn ang="0">
                  <a:pos x="184" y="109"/>
                </a:cxn>
                <a:cxn ang="0">
                  <a:pos x="194" y="89"/>
                </a:cxn>
                <a:cxn ang="0">
                  <a:pos x="204" y="25"/>
                </a:cxn>
                <a:cxn ang="0">
                  <a:pos x="214" y="55"/>
                </a:cxn>
                <a:cxn ang="0">
                  <a:pos x="224" y="89"/>
                </a:cxn>
                <a:cxn ang="0">
                  <a:pos x="239" y="99"/>
                </a:cxn>
                <a:cxn ang="0">
                  <a:pos x="249" y="99"/>
                </a:cxn>
              </a:cxnLst>
              <a:rect l="0" t="0" r="r" b="b"/>
              <a:pathLst>
                <a:path w="249" h="109">
                  <a:moveTo>
                    <a:pt x="0" y="10"/>
                  </a:moveTo>
                  <a:lnTo>
                    <a:pt x="15" y="0"/>
                  </a:lnTo>
                  <a:lnTo>
                    <a:pt x="25" y="40"/>
                  </a:lnTo>
                  <a:lnTo>
                    <a:pt x="35" y="55"/>
                  </a:lnTo>
                  <a:lnTo>
                    <a:pt x="45" y="64"/>
                  </a:lnTo>
                  <a:lnTo>
                    <a:pt x="55" y="74"/>
                  </a:lnTo>
                  <a:lnTo>
                    <a:pt x="65" y="45"/>
                  </a:lnTo>
                  <a:lnTo>
                    <a:pt x="75" y="10"/>
                  </a:lnTo>
                  <a:lnTo>
                    <a:pt x="90" y="45"/>
                  </a:lnTo>
                  <a:lnTo>
                    <a:pt x="100" y="64"/>
                  </a:lnTo>
                  <a:lnTo>
                    <a:pt x="110" y="74"/>
                  </a:lnTo>
                  <a:lnTo>
                    <a:pt x="119" y="84"/>
                  </a:lnTo>
                  <a:lnTo>
                    <a:pt x="129" y="79"/>
                  </a:lnTo>
                  <a:lnTo>
                    <a:pt x="139" y="50"/>
                  </a:lnTo>
                  <a:lnTo>
                    <a:pt x="149" y="84"/>
                  </a:lnTo>
                  <a:lnTo>
                    <a:pt x="164" y="99"/>
                  </a:lnTo>
                  <a:lnTo>
                    <a:pt x="174" y="104"/>
                  </a:lnTo>
                  <a:lnTo>
                    <a:pt x="184" y="109"/>
                  </a:lnTo>
                  <a:lnTo>
                    <a:pt x="194" y="89"/>
                  </a:lnTo>
                  <a:lnTo>
                    <a:pt x="204" y="25"/>
                  </a:lnTo>
                  <a:lnTo>
                    <a:pt x="214" y="55"/>
                  </a:lnTo>
                  <a:lnTo>
                    <a:pt x="224" y="89"/>
                  </a:lnTo>
                  <a:lnTo>
                    <a:pt x="239" y="99"/>
                  </a:lnTo>
                  <a:lnTo>
                    <a:pt x="249" y="99"/>
                  </a:ln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5231408" y="5566209"/>
            <a:ext cx="2960092" cy="1159841"/>
            <a:chOff x="5297488" y="4251325"/>
            <a:chExt cx="2532063" cy="1331913"/>
          </a:xfrm>
        </p:grpSpPr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5297488" y="4251325"/>
              <a:ext cx="2136775" cy="1331913"/>
            </a:xfrm>
            <a:custGeom>
              <a:avLst/>
              <a:gdLst/>
              <a:ahLst/>
              <a:cxnLst>
                <a:cxn ang="0">
                  <a:pos x="20" y="676"/>
                </a:cxn>
                <a:cxn ang="0">
                  <a:pos x="50" y="686"/>
                </a:cxn>
                <a:cxn ang="0">
                  <a:pos x="85" y="671"/>
                </a:cxn>
                <a:cxn ang="0">
                  <a:pos x="115" y="676"/>
                </a:cxn>
                <a:cxn ang="0">
                  <a:pos x="149" y="661"/>
                </a:cxn>
                <a:cxn ang="0">
                  <a:pos x="179" y="646"/>
                </a:cxn>
                <a:cxn ang="0">
                  <a:pos x="209" y="646"/>
                </a:cxn>
                <a:cxn ang="0">
                  <a:pos x="244" y="666"/>
                </a:cxn>
                <a:cxn ang="0">
                  <a:pos x="274" y="705"/>
                </a:cxn>
                <a:cxn ang="0">
                  <a:pos x="308" y="720"/>
                </a:cxn>
                <a:cxn ang="0">
                  <a:pos x="338" y="705"/>
                </a:cxn>
                <a:cxn ang="0">
                  <a:pos x="373" y="705"/>
                </a:cxn>
                <a:cxn ang="0">
                  <a:pos x="403" y="691"/>
                </a:cxn>
                <a:cxn ang="0">
                  <a:pos x="432" y="666"/>
                </a:cxn>
                <a:cxn ang="0">
                  <a:pos x="467" y="651"/>
                </a:cxn>
                <a:cxn ang="0">
                  <a:pos x="497" y="651"/>
                </a:cxn>
                <a:cxn ang="0">
                  <a:pos x="532" y="661"/>
                </a:cxn>
                <a:cxn ang="0">
                  <a:pos x="562" y="745"/>
                </a:cxn>
                <a:cxn ang="0">
                  <a:pos x="591" y="825"/>
                </a:cxn>
                <a:cxn ang="0">
                  <a:pos x="626" y="800"/>
                </a:cxn>
                <a:cxn ang="0">
                  <a:pos x="656" y="839"/>
                </a:cxn>
                <a:cxn ang="0">
                  <a:pos x="691" y="805"/>
                </a:cxn>
                <a:cxn ang="0">
                  <a:pos x="720" y="676"/>
                </a:cxn>
                <a:cxn ang="0">
                  <a:pos x="755" y="467"/>
                </a:cxn>
                <a:cxn ang="0">
                  <a:pos x="785" y="343"/>
                </a:cxn>
                <a:cxn ang="0">
                  <a:pos x="815" y="159"/>
                </a:cxn>
                <a:cxn ang="0">
                  <a:pos x="850" y="20"/>
                </a:cxn>
                <a:cxn ang="0">
                  <a:pos x="879" y="40"/>
                </a:cxn>
                <a:cxn ang="0">
                  <a:pos x="914" y="154"/>
                </a:cxn>
                <a:cxn ang="0">
                  <a:pos x="944" y="234"/>
                </a:cxn>
                <a:cxn ang="0">
                  <a:pos x="979" y="288"/>
                </a:cxn>
                <a:cxn ang="0">
                  <a:pos x="1009" y="293"/>
                </a:cxn>
                <a:cxn ang="0">
                  <a:pos x="1038" y="353"/>
                </a:cxn>
                <a:cxn ang="0">
                  <a:pos x="1073" y="328"/>
                </a:cxn>
                <a:cxn ang="0">
                  <a:pos x="1103" y="398"/>
                </a:cxn>
                <a:cxn ang="0">
                  <a:pos x="1138" y="363"/>
                </a:cxn>
                <a:cxn ang="0">
                  <a:pos x="1167" y="402"/>
                </a:cxn>
                <a:cxn ang="0">
                  <a:pos x="1197" y="258"/>
                </a:cxn>
                <a:cxn ang="0">
                  <a:pos x="1232" y="393"/>
                </a:cxn>
                <a:cxn ang="0">
                  <a:pos x="1262" y="308"/>
                </a:cxn>
                <a:cxn ang="0">
                  <a:pos x="1297" y="373"/>
                </a:cxn>
                <a:cxn ang="0">
                  <a:pos x="1326" y="283"/>
                </a:cxn>
              </a:cxnLst>
              <a:rect l="0" t="0" r="r" b="b"/>
              <a:pathLst>
                <a:path w="1346" h="839">
                  <a:moveTo>
                    <a:pt x="0" y="676"/>
                  </a:moveTo>
                  <a:lnTo>
                    <a:pt x="10" y="681"/>
                  </a:lnTo>
                  <a:lnTo>
                    <a:pt x="20" y="676"/>
                  </a:lnTo>
                  <a:lnTo>
                    <a:pt x="30" y="686"/>
                  </a:lnTo>
                  <a:lnTo>
                    <a:pt x="40" y="691"/>
                  </a:lnTo>
                  <a:lnTo>
                    <a:pt x="50" y="686"/>
                  </a:lnTo>
                  <a:lnTo>
                    <a:pt x="60" y="686"/>
                  </a:lnTo>
                  <a:lnTo>
                    <a:pt x="75" y="676"/>
                  </a:lnTo>
                  <a:lnTo>
                    <a:pt x="85" y="671"/>
                  </a:lnTo>
                  <a:lnTo>
                    <a:pt x="95" y="676"/>
                  </a:lnTo>
                  <a:lnTo>
                    <a:pt x="105" y="681"/>
                  </a:lnTo>
                  <a:lnTo>
                    <a:pt x="115" y="676"/>
                  </a:lnTo>
                  <a:lnTo>
                    <a:pt x="125" y="681"/>
                  </a:lnTo>
                  <a:lnTo>
                    <a:pt x="134" y="671"/>
                  </a:lnTo>
                  <a:lnTo>
                    <a:pt x="149" y="661"/>
                  </a:lnTo>
                  <a:lnTo>
                    <a:pt x="159" y="651"/>
                  </a:lnTo>
                  <a:lnTo>
                    <a:pt x="169" y="651"/>
                  </a:lnTo>
                  <a:lnTo>
                    <a:pt x="179" y="646"/>
                  </a:lnTo>
                  <a:lnTo>
                    <a:pt x="189" y="646"/>
                  </a:lnTo>
                  <a:lnTo>
                    <a:pt x="199" y="646"/>
                  </a:lnTo>
                  <a:lnTo>
                    <a:pt x="209" y="646"/>
                  </a:lnTo>
                  <a:lnTo>
                    <a:pt x="224" y="651"/>
                  </a:lnTo>
                  <a:lnTo>
                    <a:pt x="234" y="661"/>
                  </a:lnTo>
                  <a:lnTo>
                    <a:pt x="244" y="666"/>
                  </a:lnTo>
                  <a:lnTo>
                    <a:pt x="254" y="676"/>
                  </a:lnTo>
                  <a:lnTo>
                    <a:pt x="264" y="695"/>
                  </a:lnTo>
                  <a:lnTo>
                    <a:pt x="274" y="705"/>
                  </a:lnTo>
                  <a:lnTo>
                    <a:pt x="283" y="710"/>
                  </a:lnTo>
                  <a:lnTo>
                    <a:pt x="298" y="720"/>
                  </a:lnTo>
                  <a:lnTo>
                    <a:pt x="308" y="720"/>
                  </a:lnTo>
                  <a:lnTo>
                    <a:pt x="318" y="710"/>
                  </a:lnTo>
                  <a:lnTo>
                    <a:pt x="328" y="705"/>
                  </a:lnTo>
                  <a:lnTo>
                    <a:pt x="338" y="705"/>
                  </a:lnTo>
                  <a:lnTo>
                    <a:pt x="348" y="700"/>
                  </a:lnTo>
                  <a:lnTo>
                    <a:pt x="358" y="695"/>
                  </a:lnTo>
                  <a:lnTo>
                    <a:pt x="373" y="705"/>
                  </a:lnTo>
                  <a:lnTo>
                    <a:pt x="383" y="705"/>
                  </a:lnTo>
                  <a:lnTo>
                    <a:pt x="393" y="691"/>
                  </a:lnTo>
                  <a:lnTo>
                    <a:pt x="403" y="691"/>
                  </a:lnTo>
                  <a:lnTo>
                    <a:pt x="413" y="686"/>
                  </a:lnTo>
                  <a:lnTo>
                    <a:pt x="422" y="671"/>
                  </a:lnTo>
                  <a:lnTo>
                    <a:pt x="432" y="666"/>
                  </a:lnTo>
                  <a:lnTo>
                    <a:pt x="447" y="671"/>
                  </a:lnTo>
                  <a:lnTo>
                    <a:pt x="457" y="666"/>
                  </a:lnTo>
                  <a:lnTo>
                    <a:pt x="467" y="651"/>
                  </a:lnTo>
                  <a:lnTo>
                    <a:pt x="477" y="651"/>
                  </a:lnTo>
                  <a:lnTo>
                    <a:pt x="487" y="656"/>
                  </a:lnTo>
                  <a:lnTo>
                    <a:pt x="497" y="651"/>
                  </a:lnTo>
                  <a:lnTo>
                    <a:pt x="507" y="651"/>
                  </a:lnTo>
                  <a:lnTo>
                    <a:pt x="522" y="661"/>
                  </a:lnTo>
                  <a:lnTo>
                    <a:pt x="532" y="661"/>
                  </a:lnTo>
                  <a:lnTo>
                    <a:pt x="542" y="661"/>
                  </a:lnTo>
                  <a:lnTo>
                    <a:pt x="552" y="671"/>
                  </a:lnTo>
                  <a:lnTo>
                    <a:pt x="562" y="745"/>
                  </a:lnTo>
                  <a:lnTo>
                    <a:pt x="571" y="790"/>
                  </a:lnTo>
                  <a:lnTo>
                    <a:pt x="581" y="815"/>
                  </a:lnTo>
                  <a:lnTo>
                    <a:pt x="591" y="825"/>
                  </a:lnTo>
                  <a:lnTo>
                    <a:pt x="606" y="815"/>
                  </a:lnTo>
                  <a:lnTo>
                    <a:pt x="616" y="750"/>
                  </a:lnTo>
                  <a:lnTo>
                    <a:pt x="626" y="800"/>
                  </a:lnTo>
                  <a:lnTo>
                    <a:pt x="636" y="825"/>
                  </a:lnTo>
                  <a:lnTo>
                    <a:pt x="646" y="830"/>
                  </a:lnTo>
                  <a:lnTo>
                    <a:pt x="656" y="839"/>
                  </a:lnTo>
                  <a:lnTo>
                    <a:pt x="666" y="825"/>
                  </a:lnTo>
                  <a:lnTo>
                    <a:pt x="681" y="795"/>
                  </a:lnTo>
                  <a:lnTo>
                    <a:pt x="691" y="805"/>
                  </a:lnTo>
                  <a:lnTo>
                    <a:pt x="701" y="765"/>
                  </a:lnTo>
                  <a:lnTo>
                    <a:pt x="711" y="710"/>
                  </a:lnTo>
                  <a:lnTo>
                    <a:pt x="720" y="676"/>
                  </a:lnTo>
                  <a:lnTo>
                    <a:pt x="730" y="636"/>
                  </a:lnTo>
                  <a:lnTo>
                    <a:pt x="740" y="532"/>
                  </a:lnTo>
                  <a:lnTo>
                    <a:pt x="755" y="467"/>
                  </a:lnTo>
                  <a:lnTo>
                    <a:pt x="765" y="412"/>
                  </a:lnTo>
                  <a:lnTo>
                    <a:pt x="775" y="432"/>
                  </a:lnTo>
                  <a:lnTo>
                    <a:pt x="785" y="343"/>
                  </a:lnTo>
                  <a:lnTo>
                    <a:pt x="795" y="258"/>
                  </a:lnTo>
                  <a:lnTo>
                    <a:pt x="805" y="209"/>
                  </a:lnTo>
                  <a:lnTo>
                    <a:pt x="815" y="159"/>
                  </a:lnTo>
                  <a:lnTo>
                    <a:pt x="830" y="50"/>
                  </a:lnTo>
                  <a:lnTo>
                    <a:pt x="840" y="25"/>
                  </a:lnTo>
                  <a:lnTo>
                    <a:pt x="850" y="20"/>
                  </a:lnTo>
                  <a:lnTo>
                    <a:pt x="860" y="15"/>
                  </a:lnTo>
                  <a:lnTo>
                    <a:pt x="869" y="35"/>
                  </a:lnTo>
                  <a:lnTo>
                    <a:pt x="879" y="40"/>
                  </a:lnTo>
                  <a:lnTo>
                    <a:pt x="889" y="0"/>
                  </a:lnTo>
                  <a:lnTo>
                    <a:pt x="904" y="80"/>
                  </a:lnTo>
                  <a:lnTo>
                    <a:pt x="914" y="154"/>
                  </a:lnTo>
                  <a:lnTo>
                    <a:pt x="924" y="194"/>
                  </a:lnTo>
                  <a:lnTo>
                    <a:pt x="934" y="224"/>
                  </a:lnTo>
                  <a:lnTo>
                    <a:pt x="944" y="234"/>
                  </a:lnTo>
                  <a:lnTo>
                    <a:pt x="954" y="224"/>
                  </a:lnTo>
                  <a:lnTo>
                    <a:pt x="964" y="258"/>
                  </a:lnTo>
                  <a:lnTo>
                    <a:pt x="979" y="288"/>
                  </a:lnTo>
                  <a:lnTo>
                    <a:pt x="989" y="298"/>
                  </a:lnTo>
                  <a:lnTo>
                    <a:pt x="999" y="313"/>
                  </a:lnTo>
                  <a:lnTo>
                    <a:pt x="1009" y="293"/>
                  </a:lnTo>
                  <a:lnTo>
                    <a:pt x="1018" y="313"/>
                  </a:lnTo>
                  <a:lnTo>
                    <a:pt x="1028" y="333"/>
                  </a:lnTo>
                  <a:lnTo>
                    <a:pt x="1038" y="353"/>
                  </a:lnTo>
                  <a:lnTo>
                    <a:pt x="1053" y="363"/>
                  </a:lnTo>
                  <a:lnTo>
                    <a:pt x="1063" y="353"/>
                  </a:lnTo>
                  <a:lnTo>
                    <a:pt x="1073" y="328"/>
                  </a:lnTo>
                  <a:lnTo>
                    <a:pt x="1083" y="358"/>
                  </a:lnTo>
                  <a:lnTo>
                    <a:pt x="1093" y="383"/>
                  </a:lnTo>
                  <a:lnTo>
                    <a:pt x="1103" y="398"/>
                  </a:lnTo>
                  <a:lnTo>
                    <a:pt x="1113" y="412"/>
                  </a:lnTo>
                  <a:lnTo>
                    <a:pt x="1123" y="358"/>
                  </a:lnTo>
                  <a:lnTo>
                    <a:pt x="1138" y="363"/>
                  </a:lnTo>
                  <a:lnTo>
                    <a:pt x="1148" y="393"/>
                  </a:lnTo>
                  <a:lnTo>
                    <a:pt x="1158" y="407"/>
                  </a:lnTo>
                  <a:lnTo>
                    <a:pt x="1167" y="402"/>
                  </a:lnTo>
                  <a:lnTo>
                    <a:pt x="1177" y="398"/>
                  </a:lnTo>
                  <a:lnTo>
                    <a:pt x="1187" y="308"/>
                  </a:lnTo>
                  <a:lnTo>
                    <a:pt x="1197" y="258"/>
                  </a:lnTo>
                  <a:lnTo>
                    <a:pt x="1212" y="328"/>
                  </a:lnTo>
                  <a:lnTo>
                    <a:pt x="1222" y="373"/>
                  </a:lnTo>
                  <a:lnTo>
                    <a:pt x="1232" y="393"/>
                  </a:lnTo>
                  <a:lnTo>
                    <a:pt x="1242" y="407"/>
                  </a:lnTo>
                  <a:lnTo>
                    <a:pt x="1252" y="383"/>
                  </a:lnTo>
                  <a:lnTo>
                    <a:pt x="1262" y="308"/>
                  </a:lnTo>
                  <a:lnTo>
                    <a:pt x="1272" y="348"/>
                  </a:lnTo>
                  <a:lnTo>
                    <a:pt x="1287" y="368"/>
                  </a:lnTo>
                  <a:lnTo>
                    <a:pt x="1297" y="373"/>
                  </a:lnTo>
                  <a:lnTo>
                    <a:pt x="1307" y="383"/>
                  </a:lnTo>
                  <a:lnTo>
                    <a:pt x="1316" y="348"/>
                  </a:lnTo>
                  <a:lnTo>
                    <a:pt x="1326" y="283"/>
                  </a:lnTo>
                  <a:lnTo>
                    <a:pt x="1336" y="343"/>
                  </a:lnTo>
                  <a:lnTo>
                    <a:pt x="1346" y="383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7434263" y="4724400"/>
              <a:ext cx="395288" cy="2047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5" y="104"/>
                </a:cxn>
                <a:cxn ang="0">
                  <a:pos x="25" y="129"/>
                </a:cxn>
                <a:cxn ang="0">
                  <a:pos x="35" y="104"/>
                </a:cxn>
                <a:cxn ang="0">
                  <a:pos x="45" y="40"/>
                </a:cxn>
                <a:cxn ang="0">
                  <a:pos x="55" y="90"/>
                </a:cxn>
                <a:cxn ang="0">
                  <a:pos x="65" y="109"/>
                </a:cxn>
                <a:cxn ang="0">
                  <a:pos x="75" y="104"/>
                </a:cxn>
                <a:cxn ang="0">
                  <a:pos x="90" y="109"/>
                </a:cxn>
                <a:cxn ang="0">
                  <a:pos x="100" y="65"/>
                </a:cxn>
                <a:cxn ang="0">
                  <a:pos x="110" y="15"/>
                </a:cxn>
                <a:cxn ang="0">
                  <a:pos x="119" y="65"/>
                </a:cxn>
                <a:cxn ang="0">
                  <a:pos x="129" y="85"/>
                </a:cxn>
                <a:cxn ang="0">
                  <a:pos x="139" y="90"/>
                </a:cxn>
                <a:cxn ang="0">
                  <a:pos x="149" y="90"/>
                </a:cxn>
                <a:cxn ang="0">
                  <a:pos x="164" y="30"/>
                </a:cxn>
                <a:cxn ang="0">
                  <a:pos x="174" y="0"/>
                </a:cxn>
                <a:cxn ang="0">
                  <a:pos x="184" y="40"/>
                </a:cxn>
                <a:cxn ang="0">
                  <a:pos x="194" y="60"/>
                </a:cxn>
                <a:cxn ang="0">
                  <a:pos x="204" y="80"/>
                </a:cxn>
                <a:cxn ang="0">
                  <a:pos x="214" y="85"/>
                </a:cxn>
                <a:cxn ang="0">
                  <a:pos x="224" y="25"/>
                </a:cxn>
                <a:cxn ang="0">
                  <a:pos x="239" y="45"/>
                </a:cxn>
                <a:cxn ang="0">
                  <a:pos x="249" y="85"/>
                </a:cxn>
              </a:cxnLst>
              <a:rect l="0" t="0" r="r" b="b"/>
              <a:pathLst>
                <a:path w="249" h="129">
                  <a:moveTo>
                    <a:pt x="0" y="85"/>
                  </a:moveTo>
                  <a:lnTo>
                    <a:pt x="15" y="104"/>
                  </a:lnTo>
                  <a:lnTo>
                    <a:pt x="25" y="129"/>
                  </a:lnTo>
                  <a:lnTo>
                    <a:pt x="35" y="104"/>
                  </a:lnTo>
                  <a:lnTo>
                    <a:pt x="45" y="40"/>
                  </a:lnTo>
                  <a:lnTo>
                    <a:pt x="55" y="90"/>
                  </a:lnTo>
                  <a:lnTo>
                    <a:pt x="65" y="109"/>
                  </a:lnTo>
                  <a:lnTo>
                    <a:pt x="75" y="104"/>
                  </a:lnTo>
                  <a:lnTo>
                    <a:pt x="90" y="109"/>
                  </a:lnTo>
                  <a:lnTo>
                    <a:pt x="100" y="65"/>
                  </a:lnTo>
                  <a:lnTo>
                    <a:pt x="110" y="15"/>
                  </a:lnTo>
                  <a:lnTo>
                    <a:pt x="119" y="65"/>
                  </a:lnTo>
                  <a:lnTo>
                    <a:pt x="129" y="85"/>
                  </a:lnTo>
                  <a:lnTo>
                    <a:pt x="139" y="90"/>
                  </a:lnTo>
                  <a:lnTo>
                    <a:pt x="149" y="90"/>
                  </a:lnTo>
                  <a:lnTo>
                    <a:pt x="164" y="30"/>
                  </a:lnTo>
                  <a:lnTo>
                    <a:pt x="174" y="0"/>
                  </a:lnTo>
                  <a:lnTo>
                    <a:pt x="184" y="40"/>
                  </a:lnTo>
                  <a:lnTo>
                    <a:pt x="194" y="60"/>
                  </a:lnTo>
                  <a:lnTo>
                    <a:pt x="204" y="80"/>
                  </a:lnTo>
                  <a:lnTo>
                    <a:pt x="214" y="85"/>
                  </a:lnTo>
                  <a:lnTo>
                    <a:pt x="224" y="25"/>
                  </a:lnTo>
                  <a:lnTo>
                    <a:pt x="239" y="45"/>
                  </a:lnTo>
                  <a:lnTo>
                    <a:pt x="249" y="85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974725" y="3412492"/>
            <a:ext cx="3484408" cy="1289787"/>
            <a:chOff x="2390776" y="3135313"/>
            <a:chExt cx="1387885" cy="309521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390776" y="3135313"/>
              <a:ext cx="708666" cy="151277"/>
            </a:xfrm>
            <a:custGeom>
              <a:avLst/>
              <a:gdLst/>
              <a:ahLst/>
              <a:cxnLst>
                <a:cxn ang="0">
                  <a:pos x="20" y="317"/>
                </a:cxn>
                <a:cxn ang="0">
                  <a:pos x="45" y="342"/>
                </a:cxn>
                <a:cxn ang="0">
                  <a:pos x="70" y="288"/>
                </a:cxn>
                <a:cxn ang="0">
                  <a:pos x="95" y="332"/>
                </a:cxn>
                <a:cxn ang="0">
                  <a:pos x="120" y="283"/>
                </a:cxn>
                <a:cxn ang="0">
                  <a:pos x="144" y="307"/>
                </a:cxn>
                <a:cxn ang="0">
                  <a:pos x="169" y="173"/>
                </a:cxn>
                <a:cxn ang="0">
                  <a:pos x="199" y="412"/>
                </a:cxn>
                <a:cxn ang="0">
                  <a:pos x="224" y="168"/>
                </a:cxn>
                <a:cxn ang="0">
                  <a:pos x="249" y="14"/>
                </a:cxn>
                <a:cxn ang="0">
                  <a:pos x="274" y="0"/>
                </a:cxn>
                <a:cxn ang="0">
                  <a:pos x="298" y="24"/>
                </a:cxn>
                <a:cxn ang="0">
                  <a:pos x="323" y="24"/>
                </a:cxn>
                <a:cxn ang="0">
                  <a:pos x="348" y="34"/>
                </a:cxn>
                <a:cxn ang="0">
                  <a:pos x="378" y="39"/>
                </a:cxn>
                <a:cxn ang="0">
                  <a:pos x="403" y="59"/>
                </a:cxn>
                <a:cxn ang="0">
                  <a:pos x="427" y="64"/>
                </a:cxn>
                <a:cxn ang="0">
                  <a:pos x="452" y="74"/>
                </a:cxn>
                <a:cxn ang="0">
                  <a:pos x="477" y="89"/>
                </a:cxn>
                <a:cxn ang="0">
                  <a:pos x="502" y="84"/>
                </a:cxn>
                <a:cxn ang="0">
                  <a:pos x="527" y="104"/>
                </a:cxn>
                <a:cxn ang="0">
                  <a:pos x="552" y="109"/>
                </a:cxn>
                <a:cxn ang="0">
                  <a:pos x="581" y="104"/>
                </a:cxn>
                <a:cxn ang="0">
                  <a:pos x="606" y="129"/>
                </a:cxn>
                <a:cxn ang="0">
                  <a:pos x="631" y="134"/>
                </a:cxn>
                <a:cxn ang="0">
                  <a:pos x="656" y="139"/>
                </a:cxn>
                <a:cxn ang="0">
                  <a:pos x="681" y="139"/>
                </a:cxn>
                <a:cxn ang="0">
                  <a:pos x="706" y="129"/>
                </a:cxn>
                <a:cxn ang="0">
                  <a:pos x="730" y="124"/>
                </a:cxn>
                <a:cxn ang="0">
                  <a:pos x="760" y="114"/>
                </a:cxn>
                <a:cxn ang="0">
                  <a:pos x="785" y="129"/>
                </a:cxn>
                <a:cxn ang="0">
                  <a:pos x="810" y="129"/>
                </a:cxn>
                <a:cxn ang="0">
                  <a:pos x="835" y="134"/>
                </a:cxn>
                <a:cxn ang="0">
                  <a:pos x="860" y="129"/>
                </a:cxn>
                <a:cxn ang="0">
                  <a:pos x="884" y="114"/>
                </a:cxn>
                <a:cxn ang="0">
                  <a:pos x="909" y="119"/>
                </a:cxn>
                <a:cxn ang="0">
                  <a:pos x="939" y="114"/>
                </a:cxn>
                <a:cxn ang="0">
                  <a:pos x="964" y="119"/>
                </a:cxn>
                <a:cxn ang="0">
                  <a:pos x="989" y="134"/>
                </a:cxn>
                <a:cxn ang="0">
                  <a:pos x="1013" y="114"/>
                </a:cxn>
                <a:cxn ang="0">
                  <a:pos x="1038" y="119"/>
                </a:cxn>
                <a:cxn ang="0">
                  <a:pos x="1063" y="104"/>
                </a:cxn>
              </a:cxnLst>
              <a:rect l="0" t="0" r="r" b="b"/>
              <a:pathLst>
                <a:path w="1083" h="456">
                  <a:moveTo>
                    <a:pt x="0" y="362"/>
                  </a:moveTo>
                  <a:lnTo>
                    <a:pt x="10" y="342"/>
                  </a:lnTo>
                  <a:lnTo>
                    <a:pt x="20" y="317"/>
                  </a:lnTo>
                  <a:lnTo>
                    <a:pt x="25" y="327"/>
                  </a:lnTo>
                  <a:lnTo>
                    <a:pt x="35" y="337"/>
                  </a:lnTo>
                  <a:lnTo>
                    <a:pt x="45" y="342"/>
                  </a:lnTo>
                  <a:lnTo>
                    <a:pt x="50" y="342"/>
                  </a:lnTo>
                  <a:lnTo>
                    <a:pt x="60" y="297"/>
                  </a:lnTo>
                  <a:lnTo>
                    <a:pt x="70" y="288"/>
                  </a:lnTo>
                  <a:lnTo>
                    <a:pt x="80" y="312"/>
                  </a:lnTo>
                  <a:lnTo>
                    <a:pt x="85" y="322"/>
                  </a:lnTo>
                  <a:lnTo>
                    <a:pt x="95" y="332"/>
                  </a:lnTo>
                  <a:lnTo>
                    <a:pt x="105" y="327"/>
                  </a:lnTo>
                  <a:lnTo>
                    <a:pt x="110" y="293"/>
                  </a:lnTo>
                  <a:lnTo>
                    <a:pt x="120" y="283"/>
                  </a:lnTo>
                  <a:lnTo>
                    <a:pt x="129" y="283"/>
                  </a:lnTo>
                  <a:lnTo>
                    <a:pt x="139" y="293"/>
                  </a:lnTo>
                  <a:lnTo>
                    <a:pt x="144" y="307"/>
                  </a:lnTo>
                  <a:lnTo>
                    <a:pt x="154" y="178"/>
                  </a:lnTo>
                  <a:lnTo>
                    <a:pt x="164" y="64"/>
                  </a:lnTo>
                  <a:lnTo>
                    <a:pt x="169" y="173"/>
                  </a:lnTo>
                  <a:lnTo>
                    <a:pt x="179" y="293"/>
                  </a:lnTo>
                  <a:lnTo>
                    <a:pt x="189" y="362"/>
                  </a:lnTo>
                  <a:lnTo>
                    <a:pt x="199" y="412"/>
                  </a:lnTo>
                  <a:lnTo>
                    <a:pt x="204" y="456"/>
                  </a:lnTo>
                  <a:lnTo>
                    <a:pt x="214" y="307"/>
                  </a:lnTo>
                  <a:lnTo>
                    <a:pt x="224" y="168"/>
                  </a:lnTo>
                  <a:lnTo>
                    <a:pt x="229" y="89"/>
                  </a:lnTo>
                  <a:lnTo>
                    <a:pt x="239" y="44"/>
                  </a:lnTo>
                  <a:lnTo>
                    <a:pt x="249" y="14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74" y="0"/>
                  </a:lnTo>
                  <a:lnTo>
                    <a:pt x="283" y="9"/>
                  </a:lnTo>
                  <a:lnTo>
                    <a:pt x="288" y="14"/>
                  </a:lnTo>
                  <a:lnTo>
                    <a:pt x="298" y="24"/>
                  </a:lnTo>
                  <a:lnTo>
                    <a:pt x="308" y="19"/>
                  </a:lnTo>
                  <a:lnTo>
                    <a:pt x="318" y="24"/>
                  </a:lnTo>
                  <a:lnTo>
                    <a:pt x="323" y="24"/>
                  </a:lnTo>
                  <a:lnTo>
                    <a:pt x="333" y="29"/>
                  </a:lnTo>
                  <a:lnTo>
                    <a:pt x="343" y="29"/>
                  </a:lnTo>
                  <a:lnTo>
                    <a:pt x="348" y="34"/>
                  </a:lnTo>
                  <a:lnTo>
                    <a:pt x="358" y="44"/>
                  </a:lnTo>
                  <a:lnTo>
                    <a:pt x="368" y="44"/>
                  </a:lnTo>
                  <a:lnTo>
                    <a:pt x="378" y="39"/>
                  </a:lnTo>
                  <a:lnTo>
                    <a:pt x="383" y="44"/>
                  </a:lnTo>
                  <a:lnTo>
                    <a:pt x="393" y="54"/>
                  </a:lnTo>
                  <a:lnTo>
                    <a:pt x="403" y="59"/>
                  </a:lnTo>
                  <a:lnTo>
                    <a:pt x="408" y="64"/>
                  </a:lnTo>
                  <a:lnTo>
                    <a:pt x="418" y="64"/>
                  </a:lnTo>
                  <a:lnTo>
                    <a:pt x="427" y="64"/>
                  </a:lnTo>
                  <a:lnTo>
                    <a:pt x="437" y="64"/>
                  </a:lnTo>
                  <a:lnTo>
                    <a:pt x="442" y="69"/>
                  </a:lnTo>
                  <a:lnTo>
                    <a:pt x="452" y="74"/>
                  </a:lnTo>
                  <a:lnTo>
                    <a:pt x="462" y="79"/>
                  </a:lnTo>
                  <a:lnTo>
                    <a:pt x="467" y="79"/>
                  </a:lnTo>
                  <a:lnTo>
                    <a:pt x="477" y="89"/>
                  </a:lnTo>
                  <a:lnTo>
                    <a:pt x="487" y="84"/>
                  </a:lnTo>
                  <a:lnTo>
                    <a:pt x="497" y="84"/>
                  </a:lnTo>
                  <a:lnTo>
                    <a:pt x="502" y="84"/>
                  </a:lnTo>
                  <a:lnTo>
                    <a:pt x="512" y="89"/>
                  </a:lnTo>
                  <a:lnTo>
                    <a:pt x="522" y="94"/>
                  </a:lnTo>
                  <a:lnTo>
                    <a:pt x="527" y="104"/>
                  </a:lnTo>
                  <a:lnTo>
                    <a:pt x="537" y="109"/>
                  </a:lnTo>
                  <a:lnTo>
                    <a:pt x="547" y="109"/>
                  </a:lnTo>
                  <a:lnTo>
                    <a:pt x="552" y="109"/>
                  </a:lnTo>
                  <a:lnTo>
                    <a:pt x="562" y="114"/>
                  </a:lnTo>
                  <a:lnTo>
                    <a:pt x="571" y="109"/>
                  </a:lnTo>
                  <a:lnTo>
                    <a:pt x="581" y="104"/>
                  </a:lnTo>
                  <a:lnTo>
                    <a:pt x="586" y="114"/>
                  </a:lnTo>
                  <a:lnTo>
                    <a:pt x="596" y="124"/>
                  </a:lnTo>
                  <a:lnTo>
                    <a:pt x="606" y="129"/>
                  </a:lnTo>
                  <a:lnTo>
                    <a:pt x="611" y="129"/>
                  </a:lnTo>
                  <a:lnTo>
                    <a:pt x="621" y="134"/>
                  </a:lnTo>
                  <a:lnTo>
                    <a:pt x="631" y="134"/>
                  </a:lnTo>
                  <a:lnTo>
                    <a:pt x="641" y="134"/>
                  </a:lnTo>
                  <a:lnTo>
                    <a:pt x="646" y="134"/>
                  </a:lnTo>
                  <a:lnTo>
                    <a:pt x="656" y="139"/>
                  </a:lnTo>
                  <a:lnTo>
                    <a:pt x="666" y="139"/>
                  </a:lnTo>
                  <a:lnTo>
                    <a:pt x="671" y="144"/>
                  </a:lnTo>
                  <a:lnTo>
                    <a:pt x="681" y="139"/>
                  </a:lnTo>
                  <a:lnTo>
                    <a:pt x="691" y="129"/>
                  </a:lnTo>
                  <a:lnTo>
                    <a:pt x="701" y="124"/>
                  </a:lnTo>
                  <a:lnTo>
                    <a:pt x="706" y="129"/>
                  </a:lnTo>
                  <a:lnTo>
                    <a:pt x="716" y="134"/>
                  </a:lnTo>
                  <a:lnTo>
                    <a:pt x="725" y="129"/>
                  </a:lnTo>
                  <a:lnTo>
                    <a:pt x="730" y="124"/>
                  </a:lnTo>
                  <a:lnTo>
                    <a:pt x="740" y="119"/>
                  </a:lnTo>
                  <a:lnTo>
                    <a:pt x="750" y="114"/>
                  </a:lnTo>
                  <a:lnTo>
                    <a:pt x="760" y="114"/>
                  </a:lnTo>
                  <a:lnTo>
                    <a:pt x="765" y="129"/>
                  </a:lnTo>
                  <a:lnTo>
                    <a:pt x="775" y="129"/>
                  </a:lnTo>
                  <a:lnTo>
                    <a:pt x="785" y="129"/>
                  </a:lnTo>
                  <a:lnTo>
                    <a:pt x="790" y="129"/>
                  </a:lnTo>
                  <a:lnTo>
                    <a:pt x="800" y="129"/>
                  </a:lnTo>
                  <a:lnTo>
                    <a:pt x="810" y="129"/>
                  </a:lnTo>
                  <a:lnTo>
                    <a:pt x="820" y="129"/>
                  </a:lnTo>
                  <a:lnTo>
                    <a:pt x="825" y="129"/>
                  </a:lnTo>
                  <a:lnTo>
                    <a:pt x="835" y="134"/>
                  </a:lnTo>
                  <a:lnTo>
                    <a:pt x="845" y="134"/>
                  </a:lnTo>
                  <a:lnTo>
                    <a:pt x="850" y="134"/>
                  </a:lnTo>
                  <a:lnTo>
                    <a:pt x="860" y="129"/>
                  </a:lnTo>
                  <a:lnTo>
                    <a:pt x="869" y="124"/>
                  </a:lnTo>
                  <a:lnTo>
                    <a:pt x="879" y="119"/>
                  </a:lnTo>
                  <a:lnTo>
                    <a:pt x="884" y="114"/>
                  </a:lnTo>
                  <a:lnTo>
                    <a:pt x="894" y="114"/>
                  </a:lnTo>
                  <a:lnTo>
                    <a:pt x="904" y="114"/>
                  </a:lnTo>
                  <a:lnTo>
                    <a:pt x="909" y="119"/>
                  </a:lnTo>
                  <a:lnTo>
                    <a:pt x="919" y="119"/>
                  </a:lnTo>
                  <a:lnTo>
                    <a:pt x="929" y="119"/>
                  </a:lnTo>
                  <a:lnTo>
                    <a:pt x="939" y="114"/>
                  </a:lnTo>
                  <a:lnTo>
                    <a:pt x="944" y="124"/>
                  </a:lnTo>
                  <a:lnTo>
                    <a:pt x="954" y="119"/>
                  </a:lnTo>
                  <a:lnTo>
                    <a:pt x="964" y="119"/>
                  </a:lnTo>
                  <a:lnTo>
                    <a:pt x="969" y="124"/>
                  </a:lnTo>
                  <a:lnTo>
                    <a:pt x="979" y="134"/>
                  </a:lnTo>
                  <a:lnTo>
                    <a:pt x="989" y="134"/>
                  </a:lnTo>
                  <a:lnTo>
                    <a:pt x="999" y="124"/>
                  </a:lnTo>
                  <a:lnTo>
                    <a:pt x="1004" y="124"/>
                  </a:lnTo>
                  <a:lnTo>
                    <a:pt x="1013" y="114"/>
                  </a:lnTo>
                  <a:lnTo>
                    <a:pt x="1023" y="109"/>
                  </a:lnTo>
                  <a:lnTo>
                    <a:pt x="1028" y="119"/>
                  </a:lnTo>
                  <a:lnTo>
                    <a:pt x="1038" y="119"/>
                  </a:lnTo>
                  <a:lnTo>
                    <a:pt x="1048" y="119"/>
                  </a:lnTo>
                  <a:lnTo>
                    <a:pt x="1058" y="114"/>
                  </a:lnTo>
                  <a:lnTo>
                    <a:pt x="1063" y="104"/>
                  </a:lnTo>
                  <a:lnTo>
                    <a:pt x="1073" y="99"/>
                  </a:lnTo>
                  <a:lnTo>
                    <a:pt x="1083" y="104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099442" y="3166497"/>
              <a:ext cx="679219" cy="278337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25" y="35"/>
                </a:cxn>
                <a:cxn ang="0">
                  <a:pos x="40" y="45"/>
                </a:cxn>
                <a:cxn ang="0">
                  <a:pos x="60" y="35"/>
                </a:cxn>
                <a:cxn ang="0">
                  <a:pos x="75" y="40"/>
                </a:cxn>
                <a:cxn ang="0">
                  <a:pos x="89" y="40"/>
                </a:cxn>
                <a:cxn ang="0">
                  <a:pos x="109" y="35"/>
                </a:cxn>
                <a:cxn ang="0">
                  <a:pos x="124" y="35"/>
                </a:cxn>
                <a:cxn ang="0">
                  <a:pos x="144" y="25"/>
                </a:cxn>
                <a:cxn ang="0">
                  <a:pos x="159" y="15"/>
                </a:cxn>
                <a:cxn ang="0">
                  <a:pos x="179" y="20"/>
                </a:cxn>
                <a:cxn ang="0">
                  <a:pos x="194" y="30"/>
                </a:cxn>
                <a:cxn ang="0">
                  <a:pos x="209" y="50"/>
                </a:cxn>
                <a:cxn ang="0">
                  <a:pos x="228" y="69"/>
                </a:cxn>
                <a:cxn ang="0">
                  <a:pos x="243" y="69"/>
                </a:cxn>
                <a:cxn ang="0">
                  <a:pos x="263" y="64"/>
                </a:cxn>
                <a:cxn ang="0">
                  <a:pos x="278" y="54"/>
                </a:cxn>
                <a:cxn ang="0">
                  <a:pos x="298" y="40"/>
                </a:cxn>
                <a:cxn ang="0">
                  <a:pos x="313" y="40"/>
                </a:cxn>
                <a:cxn ang="0">
                  <a:pos x="328" y="35"/>
                </a:cxn>
                <a:cxn ang="0">
                  <a:pos x="348" y="40"/>
                </a:cxn>
                <a:cxn ang="0">
                  <a:pos x="363" y="40"/>
                </a:cxn>
                <a:cxn ang="0">
                  <a:pos x="382" y="228"/>
                </a:cxn>
                <a:cxn ang="0">
                  <a:pos x="397" y="631"/>
                </a:cxn>
                <a:cxn ang="0">
                  <a:pos x="417" y="804"/>
                </a:cxn>
                <a:cxn ang="0">
                  <a:pos x="432" y="447"/>
                </a:cxn>
                <a:cxn ang="0">
                  <a:pos x="447" y="526"/>
                </a:cxn>
                <a:cxn ang="0">
                  <a:pos x="467" y="720"/>
                </a:cxn>
                <a:cxn ang="0">
                  <a:pos x="482" y="839"/>
                </a:cxn>
                <a:cxn ang="0">
                  <a:pos x="502" y="551"/>
                </a:cxn>
                <a:cxn ang="0">
                  <a:pos x="517" y="467"/>
                </a:cxn>
                <a:cxn ang="0">
                  <a:pos x="531" y="104"/>
                </a:cxn>
                <a:cxn ang="0">
                  <a:pos x="551" y="94"/>
                </a:cxn>
                <a:cxn ang="0">
                  <a:pos x="566" y="109"/>
                </a:cxn>
                <a:cxn ang="0">
                  <a:pos x="586" y="109"/>
                </a:cxn>
                <a:cxn ang="0">
                  <a:pos x="601" y="283"/>
                </a:cxn>
                <a:cxn ang="0">
                  <a:pos x="621" y="189"/>
                </a:cxn>
                <a:cxn ang="0">
                  <a:pos x="636" y="303"/>
                </a:cxn>
                <a:cxn ang="0">
                  <a:pos x="651" y="134"/>
                </a:cxn>
                <a:cxn ang="0">
                  <a:pos x="670" y="154"/>
                </a:cxn>
                <a:cxn ang="0">
                  <a:pos x="685" y="50"/>
                </a:cxn>
                <a:cxn ang="0">
                  <a:pos x="705" y="184"/>
                </a:cxn>
                <a:cxn ang="0">
                  <a:pos x="720" y="129"/>
                </a:cxn>
                <a:cxn ang="0">
                  <a:pos x="740" y="283"/>
                </a:cxn>
                <a:cxn ang="0">
                  <a:pos x="755" y="199"/>
                </a:cxn>
                <a:cxn ang="0">
                  <a:pos x="770" y="293"/>
                </a:cxn>
                <a:cxn ang="0">
                  <a:pos x="790" y="268"/>
                </a:cxn>
                <a:cxn ang="0">
                  <a:pos x="805" y="323"/>
                </a:cxn>
                <a:cxn ang="0">
                  <a:pos x="824" y="333"/>
                </a:cxn>
                <a:cxn ang="0">
                  <a:pos x="839" y="283"/>
                </a:cxn>
                <a:cxn ang="0">
                  <a:pos x="859" y="338"/>
                </a:cxn>
                <a:cxn ang="0">
                  <a:pos x="874" y="283"/>
                </a:cxn>
                <a:cxn ang="0">
                  <a:pos x="889" y="382"/>
                </a:cxn>
                <a:cxn ang="0">
                  <a:pos x="909" y="238"/>
                </a:cxn>
                <a:cxn ang="0">
                  <a:pos x="924" y="303"/>
                </a:cxn>
                <a:cxn ang="0">
                  <a:pos x="944" y="268"/>
                </a:cxn>
                <a:cxn ang="0">
                  <a:pos x="959" y="392"/>
                </a:cxn>
                <a:cxn ang="0">
                  <a:pos x="978" y="308"/>
                </a:cxn>
                <a:cxn ang="0">
                  <a:pos x="993" y="402"/>
                </a:cxn>
                <a:cxn ang="0">
                  <a:pos x="1008" y="303"/>
                </a:cxn>
                <a:cxn ang="0">
                  <a:pos x="1028" y="318"/>
                </a:cxn>
              </a:cxnLst>
              <a:rect l="0" t="0" r="r" b="b"/>
              <a:pathLst>
                <a:path w="1038" h="839">
                  <a:moveTo>
                    <a:pt x="0" y="10"/>
                  </a:moveTo>
                  <a:lnTo>
                    <a:pt x="5" y="15"/>
                  </a:lnTo>
                  <a:lnTo>
                    <a:pt x="15" y="25"/>
                  </a:lnTo>
                  <a:lnTo>
                    <a:pt x="25" y="35"/>
                  </a:lnTo>
                  <a:lnTo>
                    <a:pt x="30" y="40"/>
                  </a:lnTo>
                  <a:lnTo>
                    <a:pt x="40" y="45"/>
                  </a:lnTo>
                  <a:lnTo>
                    <a:pt x="50" y="40"/>
                  </a:lnTo>
                  <a:lnTo>
                    <a:pt x="60" y="35"/>
                  </a:lnTo>
                  <a:lnTo>
                    <a:pt x="65" y="30"/>
                  </a:lnTo>
                  <a:lnTo>
                    <a:pt x="75" y="40"/>
                  </a:lnTo>
                  <a:lnTo>
                    <a:pt x="84" y="40"/>
                  </a:lnTo>
                  <a:lnTo>
                    <a:pt x="89" y="40"/>
                  </a:lnTo>
                  <a:lnTo>
                    <a:pt x="99" y="30"/>
                  </a:lnTo>
                  <a:lnTo>
                    <a:pt x="109" y="35"/>
                  </a:lnTo>
                  <a:lnTo>
                    <a:pt x="119" y="30"/>
                  </a:lnTo>
                  <a:lnTo>
                    <a:pt x="124" y="35"/>
                  </a:lnTo>
                  <a:lnTo>
                    <a:pt x="134" y="35"/>
                  </a:lnTo>
                  <a:lnTo>
                    <a:pt x="144" y="25"/>
                  </a:lnTo>
                  <a:lnTo>
                    <a:pt x="149" y="15"/>
                  </a:lnTo>
                  <a:lnTo>
                    <a:pt x="159" y="15"/>
                  </a:lnTo>
                  <a:lnTo>
                    <a:pt x="169" y="20"/>
                  </a:lnTo>
                  <a:lnTo>
                    <a:pt x="179" y="20"/>
                  </a:lnTo>
                  <a:lnTo>
                    <a:pt x="184" y="25"/>
                  </a:lnTo>
                  <a:lnTo>
                    <a:pt x="194" y="30"/>
                  </a:lnTo>
                  <a:lnTo>
                    <a:pt x="204" y="40"/>
                  </a:lnTo>
                  <a:lnTo>
                    <a:pt x="209" y="50"/>
                  </a:lnTo>
                  <a:lnTo>
                    <a:pt x="219" y="64"/>
                  </a:lnTo>
                  <a:lnTo>
                    <a:pt x="228" y="69"/>
                  </a:lnTo>
                  <a:lnTo>
                    <a:pt x="238" y="74"/>
                  </a:lnTo>
                  <a:lnTo>
                    <a:pt x="243" y="69"/>
                  </a:lnTo>
                  <a:lnTo>
                    <a:pt x="253" y="64"/>
                  </a:lnTo>
                  <a:lnTo>
                    <a:pt x="263" y="64"/>
                  </a:lnTo>
                  <a:lnTo>
                    <a:pt x="268" y="64"/>
                  </a:lnTo>
                  <a:lnTo>
                    <a:pt x="278" y="54"/>
                  </a:lnTo>
                  <a:lnTo>
                    <a:pt x="288" y="45"/>
                  </a:lnTo>
                  <a:lnTo>
                    <a:pt x="298" y="40"/>
                  </a:lnTo>
                  <a:lnTo>
                    <a:pt x="303" y="40"/>
                  </a:lnTo>
                  <a:lnTo>
                    <a:pt x="313" y="40"/>
                  </a:lnTo>
                  <a:lnTo>
                    <a:pt x="323" y="35"/>
                  </a:lnTo>
                  <a:lnTo>
                    <a:pt x="328" y="35"/>
                  </a:lnTo>
                  <a:lnTo>
                    <a:pt x="338" y="40"/>
                  </a:lnTo>
                  <a:lnTo>
                    <a:pt x="348" y="40"/>
                  </a:lnTo>
                  <a:lnTo>
                    <a:pt x="358" y="40"/>
                  </a:lnTo>
                  <a:lnTo>
                    <a:pt x="363" y="40"/>
                  </a:lnTo>
                  <a:lnTo>
                    <a:pt x="373" y="40"/>
                  </a:lnTo>
                  <a:lnTo>
                    <a:pt x="382" y="228"/>
                  </a:lnTo>
                  <a:lnTo>
                    <a:pt x="387" y="457"/>
                  </a:lnTo>
                  <a:lnTo>
                    <a:pt x="397" y="631"/>
                  </a:lnTo>
                  <a:lnTo>
                    <a:pt x="407" y="745"/>
                  </a:lnTo>
                  <a:lnTo>
                    <a:pt x="417" y="804"/>
                  </a:lnTo>
                  <a:lnTo>
                    <a:pt x="422" y="650"/>
                  </a:lnTo>
                  <a:lnTo>
                    <a:pt x="432" y="447"/>
                  </a:lnTo>
                  <a:lnTo>
                    <a:pt x="442" y="367"/>
                  </a:lnTo>
                  <a:lnTo>
                    <a:pt x="447" y="526"/>
                  </a:lnTo>
                  <a:lnTo>
                    <a:pt x="457" y="645"/>
                  </a:lnTo>
                  <a:lnTo>
                    <a:pt x="467" y="720"/>
                  </a:lnTo>
                  <a:lnTo>
                    <a:pt x="477" y="755"/>
                  </a:lnTo>
                  <a:lnTo>
                    <a:pt x="482" y="839"/>
                  </a:lnTo>
                  <a:lnTo>
                    <a:pt x="492" y="735"/>
                  </a:lnTo>
                  <a:lnTo>
                    <a:pt x="502" y="551"/>
                  </a:lnTo>
                  <a:lnTo>
                    <a:pt x="507" y="482"/>
                  </a:lnTo>
                  <a:lnTo>
                    <a:pt x="517" y="467"/>
                  </a:lnTo>
                  <a:lnTo>
                    <a:pt x="526" y="258"/>
                  </a:lnTo>
                  <a:lnTo>
                    <a:pt x="531" y="104"/>
                  </a:lnTo>
                  <a:lnTo>
                    <a:pt x="541" y="149"/>
                  </a:lnTo>
                  <a:lnTo>
                    <a:pt x="551" y="94"/>
                  </a:lnTo>
                  <a:lnTo>
                    <a:pt x="561" y="0"/>
                  </a:lnTo>
                  <a:lnTo>
                    <a:pt x="566" y="109"/>
                  </a:lnTo>
                  <a:lnTo>
                    <a:pt x="576" y="174"/>
                  </a:lnTo>
                  <a:lnTo>
                    <a:pt x="586" y="109"/>
                  </a:lnTo>
                  <a:lnTo>
                    <a:pt x="591" y="139"/>
                  </a:lnTo>
                  <a:lnTo>
                    <a:pt x="601" y="283"/>
                  </a:lnTo>
                  <a:lnTo>
                    <a:pt x="611" y="253"/>
                  </a:lnTo>
                  <a:lnTo>
                    <a:pt x="621" y="189"/>
                  </a:lnTo>
                  <a:lnTo>
                    <a:pt x="626" y="248"/>
                  </a:lnTo>
                  <a:lnTo>
                    <a:pt x="636" y="303"/>
                  </a:lnTo>
                  <a:lnTo>
                    <a:pt x="646" y="208"/>
                  </a:lnTo>
                  <a:lnTo>
                    <a:pt x="651" y="134"/>
                  </a:lnTo>
                  <a:lnTo>
                    <a:pt x="661" y="124"/>
                  </a:lnTo>
                  <a:lnTo>
                    <a:pt x="670" y="154"/>
                  </a:lnTo>
                  <a:lnTo>
                    <a:pt x="680" y="94"/>
                  </a:lnTo>
                  <a:lnTo>
                    <a:pt x="685" y="50"/>
                  </a:lnTo>
                  <a:lnTo>
                    <a:pt x="695" y="45"/>
                  </a:lnTo>
                  <a:lnTo>
                    <a:pt x="705" y="184"/>
                  </a:lnTo>
                  <a:lnTo>
                    <a:pt x="710" y="159"/>
                  </a:lnTo>
                  <a:lnTo>
                    <a:pt x="720" y="129"/>
                  </a:lnTo>
                  <a:lnTo>
                    <a:pt x="730" y="139"/>
                  </a:lnTo>
                  <a:lnTo>
                    <a:pt x="740" y="283"/>
                  </a:lnTo>
                  <a:lnTo>
                    <a:pt x="745" y="233"/>
                  </a:lnTo>
                  <a:lnTo>
                    <a:pt x="755" y="199"/>
                  </a:lnTo>
                  <a:lnTo>
                    <a:pt x="765" y="189"/>
                  </a:lnTo>
                  <a:lnTo>
                    <a:pt x="770" y="293"/>
                  </a:lnTo>
                  <a:lnTo>
                    <a:pt x="780" y="283"/>
                  </a:lnTo>
                  <a:lnTo>
                    <a:pt x="790" y="268"/>
                  </a:lnTo>
                  <a:lnTo>
                    <a:pt x="800" y="263"/>
                  </a:lnTo>
                  <a:lnTo>
                    <a:pt x="805" y="323"/>
                  </a:lnTo>
                  <a:lnTo>
                    <a:pt x="815" y="377"/>
                  </a:lnTo>
                  <a:lnTo>
                    <a:pt x="824" y="333"/>
                  </a:lnTo>
                  <a:lnTo>
                    <a:pt x="829" y="298"/>
                  </a:lnTo>
                  <a:lnTo>
                    <a:pt x="839" y="283"/>
                  </a:lnTo>
                  <a:lnTo>
                    <a:pt x="849" y="357"/>
                  </a:lnTo>
                  <a:lnTo>
                    <a:pt x="859" y="338"/>
                  </a:lnTo>
                  <a:lnTo>
                    <a:pt x="864" y="303"/>
                  </a:lnTo>
                  <a:lnTo>
                    <a:pt x="874" y="283"/>
                  </a:lnTo>
                  <a:lnTo>
                    <a:pt x="884" y="422"/>
                  </a:lnTo>
                  <a:lnTo>
                    <a:pt x="889" y="382"/>
                  </a:lnTo>
                  <a:lnTo>
                    <a:pt x="899" y="283"/>
                  </a:lnTo>
                  <a:lnTo>
                    <a:pt x="909" y="238"/>
                  </a:lnTo>
                  <a:lnTo>
                    <a:pt x="919" y="283"/>
                  </a:lnTo>
                  <a:lnTo>
                    <a:pt x="924" y="303"/>
                  </a:lnTo>
                  <a:lnTo>
                    <a:pt x="934" y="293"/>
                  </a:lnTo>
                  <a:lnTo>
                    <a:pt x="944" y="268"/>
                  </a:lnTo>
                  <a:lnTo>
                    <a:pt x="949" y="278"/>
                  </a:lnTo>
                  <a:lnTo>
                    <a:pt x="959" y="392"/>
                  </a:lnTo>
                  <a:lnTo>
                    <a:pt x="968" y="343"/>
                  </a:lnTo>
                  <a:lnTo>
                    <a:pt x="978" y="308"/>
                  </a:lnTo>
                  <a:lnTo>
                    <a:pt x="983" y="288"/>
                  </a:lnTo>
                  <a:lnTo>
                    <a:pt x="993" y="402"/>
                  </a:lnTo>
                  <a:lnTo>
                    <a:pt x="1003" y="357"/>
                  </a:lnTo>
                  <a:lnTo>
                    <a:pt x="1008" y="303"/>
                  </a:lnTo>
                  <a:lnTo>
                    <a:pt x="1018" y="273"/>
                  </a:lnTo>
                  <a:lnTo>
                    <a:pt x="1028" y="318"/>
                  </a:lnTo>
                  <a:lnTo>
                    <a:pt x="1038" y="333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38"/>
          <p:cNvGrpSpPr/>
          <p:nvPr/>
        </p:nvGrpSpPr>
        <p:grpSpPr>
          <a:xfrm>
            <a:off x="1005423" y="5413554"/>
            <a:ext cx="3476193" cy="1298079"/>
            <a:chOff x="2394151" y="3529622"/>
            <a:chExt cx="1384613" cy="311511"/>
          </a:xfrm>
        </p:grpSpPr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2394151" y="3529622"/>
              <a:ext cx="1179800" cy="311511"/>
            </a:xfrm>
            <a:custGeom>
              <a:avLst/>
              <a:gdLst/>
              <a:ahLst/>
              <a:cxnLst>
                <a:cxn ang="0">
                  <a:pos x="30" y="701"/>
                </a:cxn>
                <a:cxn ang="0">
                  <a:pos x="75" y="760"/>
                </a:cxn>
                <a:cxn ang="0">
                  <a:pos x="115" y="825"/>
                </a:cxn>
                <a:cxn ang="0">
                  <a:pos x="159" y="428"/>
                </a:cxn>
                <a:cxn ang="0">
                  <a:pos x="199" y="909"/>
                </a:cxn>
                <a:cxn ang="0">
                  <a:pos x="244" y="725"/>
                </a:cxn>
                <a:cxn ang="0">
                  <a:pos x="283" y="760"/>
                </a:cxn>
                <a:cxn ang="0">
                  <a:pos x="328" y="467"/>
                </a:cxn>
                <a:cxn ang="0">
                  <a:pos x="373" y="666"/>
                </a:cxn>
                <a:cxn ang="0">
                  <a:pos x="413" y="572"/>
                </a:cxn>
                <a:cxn ang="0">
                  <a:pos x="457" y="855"/>
                </a:cxn>
                <a:cxn ang="0">
                  <a:pos x="497" y="552"/>
                </a:cxn>
                <a:cxn ang="0">
                  <a:pos x="542" y="860"/>
                </a:cxn>
                <a:cxn ang="0">
                  <a:pos x="581" y="259"/>
                </a:cxn>
                <a:cxn ang="0">
                  <a:pos x="626" y="651"/>
                </a:cxn>
                <a:cxn ang="0">
                  <a:pos x="666" y="487"/>
                </a:cxn>
                <a:cxn ang="0">
                  <a:pos x="711" y="716"/>
                </a:cxn>
                <a:cxn ang="0">
                  <a:pos x="755" y="616"/>
                </a:cxn>
                <a:cxn ang="0">
                  <a:pos x="795" y="636"/>
                </a:cxn>
                <a:cxn ang="0">
                  <a:pos x="840" y="249"/>
                </a:cxn>
                <a:cxn ang="0">
                  <a:pos x="879" y="557"/>
                </a:cxn>
                <a:cxn ang="0">
                  <a:pos x="924" y="348"/>
                </a:cxn>
                <a:cxn ang="0">
                  <a:pos x="964" y="522"/>
                </a:cxn>
                <a:cxn ang="0">
                  <a:pos x="1008" y="537"/>
                </a:cxn>
                <a:cxn ang="0">
                  <a:pos x="1053" y="487"/>
                </a:cxn>
                <a:cxn ang="0">
                  <a:pos x="1093" y="552"/>
                </a:cxn>
                <a:cxn ang="0">
                  <a:pos x="1138" y="552"/>
                </a:cxn>
                <a:cxn ang="0">
                  <a:pos x="1177" y="681"/>
                </a:cxn>
                <a:cxn ang="0">
                  <a:pos x="1222" y="0"/>
                </a:cxn>
                <a:cxn ang="0">
                  <a:pos x="1262" y="25"/>
                </a:cxn>
                <a:cxn ang="0">
                  <a:pos x="1306" y="90"/>
                </a:cxn>
                <a:cxn ang="0">
                  <a:pos x="1346" y="149"/>
                </a:cxn>
                <a:cxn ang="0">
                  <a:pos x="1391" y="264"/>
                </a:cxn>
                <a:cxn ang="0">
                  <a:pos x="1436" y="244"/>
                </a:cxn>
                <a:cxn ang="0">
                  <a:pos x="1475" y="219"/>
                </a:cxn>
                <a:cxn ang="0">
                  <a:pos x="1520" y="179"/>
                </a:cxn>
                <a:cxn ang="0">
                  <a:pos x="1560" y="149"/>
                </a:cxn>
                <a:cxn ang="0">
                  <a:pos x="1604" y="115"/>
                </a:cxn>
                <a:cxn ang="0">
                  <a:pos x="1644" y="139"/>
                </a:cxn>
                <a:cxn ang="0">
                  <a:pos x="1689" y="135"/>
                </a:cxn>
                <a:cxn ang="0">
                  <a:pos x="1729" y="139"/>
                </a:cxn>
                <a:cxn ang="0">
                  <a:pos x="1773" y="169"/>
                </a:cxn>
              </a:cxnLst>
              <a:rect l="0" t="0" r="r" b="b"/>
              <a:pathLst>
                <a:path w="1803" h="939">
                  <a:moveTo>
                    <a:pt x="0" y="507"/>
                  </a:moveTo>
                  <a:lnTo>
                    <a:pt x="15" y="646"/>
                  </a:lnTo>
                  <a:lnTo>
                    <a:pt x="30" y="701"/>
                  </a:lnTo>
                  <a:lnTo>
                    <a:pt x="45" y="775"/>
                  </a:lnTo>
                  <a:lnTo>
                    <a:pt x="60" y="860"/>
                  </a:lnTo>
                  <a:lnTo>
                    <a:pt x="75" y="760"/>
                  </a:lnTo>
                  <a:lnTo>
                    <a:pt x="85" y="795"/>
                  </a:lnTo>
                  <a:lnTo>
                    <a:pt x="100" y="815"/>
                  </a:lnTo>
                  <a:lnTo>
                    <a:pt x="115" y="825"/>
                  </a:lnTo>
                  <a:lnTo>
                    <a:pt x="129" y="860"/>
                  </a:lnTo>
                  <a:lnTo>
                    <a:pt x="144" y="686"/>
                  </a:lnTo>
                  <a:lnTo>
                    <a:pt x="159" y="428"/>
                  </a:lnTo>
                  <a:lnTo>
                    <a:pt x="174" y="666"/>
                  </a:lnTo>
                  <a:lnTo>
                    <a:pt x="184" y="860"/>
                  </a:lnTo>
                  <a:lnTo>
                    <a:pt x="199" y="909"/>
                  </a:lnTo>
                  <a:lnTo>
                    <a:pt x="214" y="939"/>
                  </a:lnTo>
                  <a:lnTo>
                    <a:pt x="229" y="889"/>
                  </a:lnTo>
                  <a:lnTo>
                    <a:pt x="244" y="725"/>
                  </a:lnTo>
                  <a:lnTo>
                    <a:pt x="259" y="745"/>
                  </a:lnTo>
                  <a:lnTo>
                    <a:pt x="273" y="760"/>
                  </a:lnTo>
                  <a:lnTo>
                    <a:pt x="283" y="760"/>
                  </a:lnTo>
                  <a:lnTo>
                    <a:pt x="298" y="775"/>
                  </a:lnTo>
                  <a:lnTo>
                    <a:pt x="313" y="532"/>
                  </a:lnTo>
                  <a:lnTo>
                    <a:pt x="328" y="467"/>
                  </a:lnTo>
                  <a:lnTo>
                    <a:pt x="343" y="586"/>
                  </a:lnTo>
                  <a:lnTo>
                    <a:pt x="358" y="651"/>
                  </a:lnTo>
                  <a:lnTo>
                    <a:pt x="373" y="666"/>
                  </a:lnTo>
                  <a:lnTo>
                    <a:pt x="383" y="725"/>
                  </a:lnTo>
                  <a:lnTo>
                    <a:pt x="398" y="517"/>
                  </a:lnTo>
                  <a:lnTo>
                    <a:pt x="413" y="572"/>
                  </a:lnTo>
                  <a:lnTo>
                    <a:pt x="427" y="750"/>
                  </a:lnTo>
                  <a:lnTo>
                    <a:pt x="442" y="845"/>
                  </a:lnTo>
                  <a:lnTo>
                    <a:pt x="457" y="855"/>
                  </a:lnTo>
                  <a:lnTo>
                    <a:pt x="472" y="825"/>
                  </a:lnTo>
                  <a:lnTo>
                    <a:pt x="482" y="492"/>
                  </a:lnTo>
                  <a:lnTo>
                    <a:pt x="497" y="552"/>
                  </a:lnTo>
                  <a:lnTo>
                    <a:pt x="512" y="696"/>
                  </a:lnTo>
                  <a:lnTo>
                    <a:pt x="527" y="775"/>
                  </a:lnTo>
                  <a:lnTo>
                    <a:pt x="542" y="860"/>
                  </a:lnTo>
                  <a:lnTo>
                    <a:pt x="557" y="874"/>
                  </a:lnTo>
                  <a:lnTo>
                    <a:pt x="566" y="517"/>
                  </a:lnTo>
                  <a:lnTo>
                    <a:pt x="581" y="259"/>
                  </a:lnTo>
                  <a:lnTo>
                    <a:pt x="596" y="373"/>
                  </a:lnTo>
                  <a:lnTo>
                    <a:pt x="611" y="567"/>
                  </a:lnTo>
                  <a:lnTo>
                    <a:pt x="626" y="651"/>
                  </a:lnTo>
                  <a:lnTo>
                    <a:pt x="641" y="716"/>
                  </a:lnTo>
                  <a:lnTo>
                    <a:pt x="656" y="730"/>
                  </a:lnTo>
                  <a:lnTo>
                    <a:pt x="666" y="487"/>
                  </a:lnTo>
                  <a:lnTo>
                    <a:pt x="681" y="388"/>
                  </a:lnTo>
                  <a:lnTo>
                    <a:pt x="696" y="631"/>
                  </a:lnTo>
                  <a:lnTo>
                    <a:pt x="711" y="716"/>
                  </a:lnTo>
                  <a:lnTo>
                    <a:pt x="725" y="750"/>
                  </a:lnTo>
                  <a:lnTo>
                    <a:pt x="740" y="775"/>
                  </a:lnTo>
                  <a:lnTo>
                    <a:pt x="755" y="616"/>
                  </a:lnTo>
                  <a:lnTo>
                    <a:pt x="765" y="606"/>
                  </a:lnTo>
                  <a:lnTo>
                    <a:pt x="780" y="646"/>
                  </a:lnTo>
                  <a:lnTo>
                    <a:pt x="795" y="636"/>
                  </a:lnTo>
                  <a:lnTo>
                    <a:pt x="810" y="606"/>
                  </a:lnTo>
                  <a:lnTo>
                    <a:pt x="825" y="601"/>
                  </a:lnTo>
                  <a:lnTo>
                    <a:pt x="840" y="249"/>
                  </a:lnTo>
                  <a:lnTo>
                    <a:pt x="855" y="283"/>
                  </a:lnTo>
                  <a:lnTo>
                    <a:pt x="864" y="472"/>
                  </a:lnTo>
                  <a:lnTo>
                    <a:pt x="879" y="557"/>
                  </a:lnTo>
                  <a:lnTo>
                    <a:pt x="894" y="581"/>
                  </a:lnTo>
                  <a:lnTo>
                    <a:pt x="909" y="601"/>
                  </a:lnTo>
                  <a:lnTo>
                    <a:pt x="924" y="348"/>
                  </a:lnTo>
                  <a:lnTo>
                    <a:pt x="939" y="154"/>
                  </a:lnTo>
                  <a:lnTo>
                    <a:pt x="954" y="413"/>
                  </a:lnTo>
                  <a:lnTo>
                    <a:pt x="964" y="522"/>
                  </a:lnTo>
                  <a:lnTo>
                    <a:pt x="979" y="581"/>
                  </a:lnTo>
                  <a:lnTo>
                    <a:pt x="994" y="631"/>
                  </a:lnTo>
                  <a:lnTo>
                    <a:pt x="1008" y="537"/>
                  </a:lnTo>
                  <a:lnTo>
                    <a:pt x="1023" y="199"/>
                  </a:lnTo>
                  <a:lnTo>
                    <a:pt x="1038" y="373"/>
                  </a:lnTo>
                  <a:lnTo>
                    <a:pt x="1053" y="487"/>
                  </a:lnTo>
                  <a:lnTo>
                    <a:pt x="1063" y="532"/>
                  </a:lnTo>
                  <a:lnTo>
                    <a:pt x="1078" y="572"/>
                  </a:lnTo>
                  <a:lnTo>
                    <a:pt x="1093" y="552"/>
                  </a:lnTo>
                  <a:lnTo>
                    <a:pt x="1108" y="234"/>
                  </a:lnTo>
                  <a:lnTo>
                    <a:pt x="1123" y="363"/>
                  </a:lnTo>
                  <a:lnTo>
                    <a:pt x="1138" y="552"/>
                  </a:lnTo>
                  <a:lnTo>
                    <a:pt x="1148" y="631"/>
                  </a:lnTo>
                  <a:lnTo>
                    <a:pt x="1162" y="666"/>
                  </a:lnTo>
                  <a:lnTo>
                    <a:pt x="1177" y="681"/>
                  </a:lnTo>
                  <a:lnTo>
                    <a:pt x="1192" y="373"/>
                  </a:lnTo>
                  <a:lnTo>
                    <a:pt x="1207" y="100"/>
                  </a:lnTo>
                  <a:lnTo>
                    <a:pt x="1222" y="0"/>
                  </a:lnTo>
                  <a:lnTo>
                    <a:pt x="1237" y="0"/>
                  </a:lnTo>
                  <a:lnTo>
                    <a:pt x="1247" y="20"/>
                  </a:lnTo>
                  <a:lnTo>
                    <a:pt x="1262" y="25"/>
                  </a:lnTo>
                  <a:lnTo>
                    <a:pt x="1277" y="55"/>
                  </a:lnTo>
                  <a:lnTo>
                    <a:pt x="1292" y="85"/>
                  </a:lnTo>
                  <a:lnTo>
                    <a:pt x="1306" y="90"/>
                  </a:lnTo>
                  <a:lnTo>
                    <a:pt x="1321" y="90"/>
                  </a:lnTo>
                  <a:lnTo>
                    <a:pt x="1336" y="115"/>
                  </a:lnTo>
                  <a:lnTo>
                    <a:pt x="1346" y="149"/>
                  </a:lnTo>
                  <a:lnTo>
                    <a:pt x="1361" y="199"/>
                  </a:lnTo>
                  <a:lnTo>
                    <a:pt x="1376" y="229"/>
                  </a:lnTo>
                  <a:lnTo>
                    <a:pt x="1391" y="264"/>
                  </a:lnTo>
                  <a:lnTo>
                    <a:pt x="1406" y="293"/>
                  </a:lnTo>
                  <a:lnTo>
                    <a:pt x="1421" y="283"/>
                  </a:lnTo>
                  <a:lnTo>
                    <a:pt x="1436" y="244"/>
                  </a:lnTo>
                  <a:lnTo>
                    <a:pt x="1446" y="259"/>
                  </a:lnTo>
                  <a:lnTo>
                    <a:pt x="1460" y="259"/>
                  </a:lnTo>
                  <a:lnTo>
                    <a:pt x="1475" y="219"/>
                  </a:lnTo>
                  <a:lnTo>
                    <a:pt x="1490" y="169"/>
                  </a:lnTo>
                  <a:lnTo>
                    <a:pt x="1505" y="194"/>
                  </a:lnTo>
                  <a:lnTo>
                    <a:pt x="1520" y="179"/>
                  </a:lnTo>
                  <a:lnTo>
                    <a:pt x="1535" y="135"/>
                  </a:lnTo>
                  <a:lnTo>
                    <a:pt x="1545" y="139"/>
                  </a:lnTo>
                  <a:lnTo>
                    <a:pt x="1560" y="149"/>
                  </a:lnTo>
                  <a:lnTo>
                    <a:pt x="1575" y="139"/>
                  </a:lnTo>
                  <a:lnTo>
                    <a:pt x="1590" y="105"/>
                  </a:lnTo>
                  <a:lnTo>
                    <a:pt x="1604" y="115"/>
                  </a:lnTo>
                  <a:lnTo>
                    <a:pt x="1619" y="115"/>
                  </a:lnTo>
                  <a:lnTo>
                    <a:pt x="1629" y="135"/>
                  </a:lnTo>
                  <a:lnTo>
                    <a:pt x="1644" y="139"/>
                  </a:lnTo>
                  <a:lnTo>
                    <a:pt x="1659" y="139"/>
                  </a:lnTo>
                  <a:lnTo>
                    <a:pt x="1674" y="135"/>
                  </a:lnTo>
                  <a:lnTo>
                    <a:pt x="1689" y="135"/>
                  </a:lnTo>
                  <a:lnTo>
                    <a:pt x="1704" y="139"/>
                  </a:lnTo>
                  <a:lnTo>
                    <a:pt x="1719" y="120"/>
                  </a:lnTo>
                  <a:lnTo>
                    <a:pt x="1729" y="139"/>
                  </a:lnTo>
                  <a:lnTo>
                    <a:pt x="1744" y="169"/>
                  </a:lnTo>
                  <a:lnTo>
                    <a:pt x="1758" y="194"/>
                  </a:lnTo>
                  <a:lnTo>
                    <a:pt x="1773" y="169"/>
                  </a:lnTo>
                  <a:lnTo>
                    <a:pt x="1788" y="169"/>
                  </a:lnTo>
                  <a:lnTo>
                    <a:pt x="1803" y="194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3573951" y="3569432"/>
              <a:ext cx="204813" cy="4279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5" y="49"/>
                </a:cxn>
                <a:cxn ang="0">
                  <a:pos x="25" y="34"/>
                </a:cxn>
                <a:cxn ang="0">
                  <a:pos x="40" y="79"/>
                </a:cxn>
                <a:cxn ang="0">
                  <a:pos x="55" y="74"/>
                </a:cxn>
                <a:cxn ang="0">
                  <a:pos x="70" y="34"/>
                </a:cxn>
                <a:cxn ang="0">
                  <a:pos x="85" y="29"/>
                </a:cxn>
                <a:cxn ang="0">
                  <a:pos x="99" y="44"/>
                </a:cxn>
                <a:cxn ang="0">
                  <a:pos x="114" y="19"/>
                </a:cxn>
                <a:cxn ang="0">
                  <a:pos x="124" y="0"/>
                </a:cxn>
                <a:cxn ang="0">
                  <a:pos x="139" y="15"/>
                </a:cxn>
                <a:cxn ang="0">
                  <a:pos x="154" y="19"/>
                </a:cxn>
                <a:cxn ang="0">
                  <a:pos x="169" y="19"/>
                </a:cxn>
                <a:cxn ang="0">
                  <a:pos x="184" y="44"/>
                </a:cxn>
                <a:cxn ang="0">
                  <a:pos x="199" y="59"/>
                </a:cxn>
                <a:cxn ang="0">
                  <a:pos x="214" y="59"/>
                </a:cxn>
                <a:cxn ang="0">
                  <a:pos x="224" y="79"/>
                </a:cxn>
                <a:cxn ang="0">
                  <a:pos x="239" y="89"/>
                </a:cxn>
                <a:cxn ang="0">
                  <a:pos x="253" y="74"/>
                </a:cxn>
                <a:cxn ang="0">
                  <a:pos x="268" y="89"/>
                </a:cxn>
                <a:cxn ang="0">
                  <a:pos x="283" y="129"/>
                </a:cxn>
                <a:cxn ang="0">
                  <a:pos x="298" y="109"/>
                </a:cxn>
                <a:cxn ang="0">
                  <a:pos x="313" y="109"/>
                </a:cxn>
              </a:cxnLst>
              <a:rect l="0" t="0" r="r" b="b"/>
              <a:pathLst>
                <a:path w="313" h="129">
                  <a:moveTo>
                    <a:pt x="0" y="74"/>
                  </a:moveTo>
                  <a:lnTo>
                    <a:pt x="15" y="49"/>
                  </a:lnTo>
                  <a:lnTo>
                    <a:pt x="25" y="34"/>
                  </a:lnTo>
                  <a:lnTo>
                    <a:pt x="40" y="79"/>
                  </a:lnTo>
                  <a:lnTo>
                    <a:pt x="55" y="74"/>
                  </a:lnTo>
                  <a:lnTo>
                    <a:pt x="70" y="34"/>
                  </a:lnTo>
                  <a:lnTo>
                    <a:pt x="85" y="29"/>
                  </a:lnTo>
                  <a:lnTo>
                    <a:pt x="99" y="44"/>
                  </a:lnTo>
                  <a:lnTo>
                    <a:pt x="114" y="19"/>
                  </a:lnTo>
                  <a:lnTo>
                    <a:pt x="124" y="0"/>
                  </a:lnTo>
                  <a:lnTo>
                    <a:pt x="139" y="15"/>
                  </a:lnTo>
                  <a:lnTo>
                    <a:pt x="154" y="19"/>
                  </a:lnTo>
                  <a:lnTo>
                    <a:pt x="169" y="19"/>
                  </a:lnTo>
                  <a:lnTo>
                    <a:pt x="184" y="44"/>
                  </a:lnTo>
                  <a:lnTo>
                    <a:pt x="199" y="59"/>
                  </a:lnTo>
                  <a:lnTo>
                    <a:pt x="214" y="59"/>
                  </a:lnTo>
                  <a:lnTo>
                    <a:pt x="224" y="79"/>
                  </a:lnTo>
                  <a:lnTo>
                    <a:pt x="239" y="89"/>
                  </a:lnTo>
                  <a:lnTo>
                    <a:pt x="253" y="74"/>
                  </a:lnTo>
                  <a:lnTo>
                    <a:pt x="268" y="89"/>
                  </a:lnTo>
                  <a:lnTo>
                    <a:pt x="283" y="129"/>
                  </a:lnTo>
                  <a:lnTo>
                    <a:pt x="298" y="109"/>
                  </a:lnTo>
                  <a:lnTo>
                    <a:pt x="313" y="109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5220426" y="3595600"/>
            <a:ext cx="2912709" cy="1064454"/>
            <a:chOff x="3914961" y="3169730"/>
            <a:chExt cx="1160170" cy="255446"/>
          </a:xfrm>
        </p:grpSpPr>
        <p:sp>
          <p:nvSpPr>
            <p:cNvPr id="18" name="Freeform 62"/>
            <p:cNvSpPr>
              <a:spLocks/>
            </p:cNvSpPr>
            <p:nvPr/>
          </p:nvSpPr>
          <p:spPr bwMode="auto">
            <a:xfrm>
              <a:off x="3914961" y="3169730"/>
              <a:ext cx="588265" cy="186111"/>
            </a:xfrm>
            <a:custGeom>
              <a:avLst/>
              <a:gdLst/>
              <a:ahLst/>
              <a:cxnLst>
                <a:cxn ang="0">
                  <a:pos x="15" y="457"/>
                </a:cxn>
                <a:cxn ang="0">
                  <a:pos x="35" y="402"/>
                </a:cxn>
                <a:cxn ang="0">
                  <a:pos x="55" y="378"/>
                </a:cxn>
                <a:cxn ang="0">
                  <a:pos x="80" y="432"/>
                </a:cxn>
                <a:cxn ang="0">
                  <a:pos x="100" y="527"/>
                </a:cxn>
                <a:cxn ang="0">
                  <a:pos x="120" y="393"/>
                </a:cxn>
                <a:cxn ang="0">
                  <a:pos x="139" y="417"/>
                </a:cxn>
                <a:cxn ang="0">
                  <a:pos x="164" y="482"/>
                </a:cxn>
                <a:cxn ang="0">
                  <a:pos x="184" y="398"/>
                </a:cxn>
                <a:cxn ang="0">
                  <a:pos x="204" y="398"/>
                </a:cxn>
                <a:cxn ang="0">
                  <a:pos x="229" y="472"/>
                </a:cxn>
                <a:cxn ang="0">
                  <a:pos x="249" y="447"/>
                </a:cxn>
                <a:cxn ang="0">
                  <a:pos x="269" y="358"/>
                </a:cxn>
                <a:cxn ang="0">
                  <a:pos x="288" y="437"/>
                </a:cxn>
                <a:cxn ang="0">
                  <a:pos x="313" y="422"/>
                </a:cxn>
                <a:cxn ang="0">
                  <a:pos x="333" y="398"/>
                </a:cxn>
                <a:cxn ang="0">
                  <a:pos x="353" y="422"/>
                </a:cxn>
                <a:cxn ang="0">
                  <a:pos x="378" y="447"/>
                </a:cxn>
                <a:cxn ang="0">
                  <a:pos x="398" y="422"/>
                </a:cxn>
                <a:cxn ang="0">
                  <a:pos x="418" y="373"/>
                </a:cxn>
                <a:cxn ang="0">
                  <a:pos x="437" y="407"/>
                </a:cxn>
                <a:cxn ang="0">
                  <a:pos x="462" y="368"/>
                </a:cxn>
                <a:cxn ang="0">
                  <a:pos x="482" y="437"/>
                </a:cxn>
                <a:cxn ang="0">
                  <a:pos x="502" y="447"/>
                </a:cxn>
                <a:cxn ang="0">
                  <a:pos x="527" y="328"/>
                </a:cxn>
                <a:cxn ang="0">
                  <a:pos x="547" y="293"/>
                </a:cxn>
                <a:cxn ang="0">
                  <a:pos x="567" y="278"/>
                </a:cxn>
                <a:cxn ang="0">
                  <a:pos x="586" y="268"/>
                </a:cxn>
                <a:cxn ang="0">
                  <a:pos x="611" y="358"/>
                </a:cxn>
                <a:cxn ang="0">
                  <a:pos x="631" y="303"/>
                </a:cxn>
                <a:cxn ang="0">
                  <a:pos x="651" y="55"/>
                </a:cxn>
                <a:cxn ang="0">
                  <a:pos x="671" y="15"/>
                </a:cxn>
                <a:cxn ang="0">
                  <a:pos x="696" y="0"/>
                </a:cxn>
                <a:cxn ang="0">
                  <a:pos x="716" y="0"/>
                </a:cxn>
                <a:cxn ang="0">
                  <a:pos x="735" y="15"/>
                </a:cxn>
                <a:cxn ang="0">
                  <a:pos x="760" y="25"/>
                </a:cxn>
                <a:cxn ang="0">
                  <a:pos x="780" y="25"/>
                </a:cxn>
                <a:cxn ang="0">
                  <a:pos x="800" y="35"/>
                </a:cxn>
                <a:cxn ang="0">
                  <a:pos x="820" y="55"/>
                </a:cxn>
                <a:cxn ang="0">
                  <a:pos x="845" y="50"/>
                </a:cxn>
                <a:cxn ang="0">
                  <a:pos x="865" y="60"/>
                </a:cxn>
                <a:cxn ang="0">
                  <a:pos x="884" y="60"/>
                </a:cxn>
              </a:cxnLst>
              <a:rect l="0" t="0" r="r" b="b"/>
              <a:pathLst>
                <a:path w="899" h="561">
                  <a:moveTo>
                    <a:pt x="0" y="333"/>
                  </a:moveTo>
                  <a:lnTo>
                    <a:pt x="5" y="422"/>
                  </a:lnTo>
                  <a:lnTo>
                    <a:pt x="15" y="457"/>
                  </a:lnTo>
                  <a:lnTo>
                    <a:pt x="20" y="388"/>
                  </a:lnTo>
                  <a:lnTo>
                    <a:pt x="30" y="353"/>
                  </a:lnTo>
                  <a:lnTo>
                    <a:pt x="35" y="402"/>
                  </a:lnTo>
                  <a:lnTo>
                    <a:pt x="40" y="482"/>
                  </a:lnTo>
                  <a:lnTo>
                    <a:pt x="50" y="412"/>
                  </a:lnTo>
                  <a:lnTo>
                    <a:pt x="55" y="378"/>
                  </a:lnTo>
                  <a:lnTo>
                    <a:pt x="65" y="378"/>
                  </a:lnTo>
                  <a:lnTo>
                    <a:pt x="70" y="492"/>
                  </a:lnTo>
                  <a:lnTo>
                    <a:pt x="80" y="432"/>
                  </a:lnTo>
                  <a:lnTo>
                    <a:pt x="85" y="373"/>
                  </a:lnTo>
                  <a:lnTo>
                    <a:pt x="90" y="348"/>
                  </a:lnTo>
                  <a:lnTo>
                    <a:pt x="100" y="527"/>
                  </a:lnTo>
                  <a:lnTo>
                    <a:pt x="105" y="492"/>
                  </a:lnTo>
                  <a:lnTo>
                    <a:pt x="115" y="417"/>
                  </a:lnTo>
                  <a:lnTo>
                    <a:pt x="120" y="393"/>
                  </a:lnTo>
                  <a:lnTo>
                    <a:pt x="130" y="537"/>
                  </a:lnTo>
                  <a:lnTo>
                    <a:pt x="134" y="487"/>
                  </a:lnTo>
                  <a:lnTo>
                    <a:pt x="139" y="417"/>
                  </a:lnTo>
                  <a:lnTo>
                    <a:pt x="149" y="378"/>
                  </a:lnTo>
                  <a:lnTo>
                    <a:pt x="154" y="457"/>
                  </a:lnTo>
                  <a:lnTo>
                    <a:pt x="164" y="482"/>
                  </a:lnTo>
                  <a:lnTo>
                    <a:pt x="169" y="422"/>
                  </a:lnTo>
                  <a:lnTo>
                    <a:pt x="179" y="383"/>
                  </a:lnTo>
                  <a:lnTo>
                    <a:pt x="184" y="398"/>
                  </a:lnTo>
                  <a:lnTo>
                    <a:pt x="189" y="507"/>
                  </a:lnTo>
                  <a:lnTo>
                    <a:pt x="199" y="447"/>
                  </a:lnTo>
                  <a:lnTo>
                    <a:pt x="204" y="398"/>
                  </a:lnTo>
                  <a:lnTo>
                    <a:pt x="214" y="388"/>
                  </a:lnTo>
                  <a:lnTo>
                    <a:pt x="219" y="542"/>
                  </a:lnTo>
                  <a:lnTo>
                    <a:pt x="229" y="472"/>
                  </a:lnTo>
                  <a:lnTo>
                    <a:pt x="234" y="422"/>
                  </a:lnTo>
                  <a:lnTo>
                    <a:pt x="239" y="407"/>
                  </a:lnTo>
                  <a:lnTo>
                    <a:pt x="249" y="447"/>
                  </a:lnTo>
                  <a:lnTo>
                    <a:pt x="254" y="432"/>
                  </a:lnTo>
                  <a:lnTo>
                    <a:pt x="264" y="388"/>
                  </a:lnTo>
                  <a:lnTo>
                    <a:pt x="269" y="358"/>
                  </a:lnTo>
                  <a:lnTo>
                    <a:pt x="279" y="457"/>
                  </a:lnTo>
                  <a:lnTo>
                    <a:pt x="283" y="546"/>
                  </a:lnTo>
                  <a:lnTo>
                    <a:pt x="288" y="437"/>
                  </a:lnTo>
                  <a:lnTo>
                    <a:pt x="298" y="378"/>
                  </a:lnTo>
                  <a:lnTo>
                    <a:pt x="303" y="363"/>
                  </a:lnTo>
                  <a:lnTo>
                    <a:pt x="313" y="422"/>
                  </a:lnTo>
                  <a:lnTo>
                    <a:pt x="318" y="417"/>
                  </a:lnTo>
                  <a:lnTo>
                    <a:pt x="328" y="402"/>
                  </a:lnTo>
                  <a:lnTo>
                    <a:pt x="333" y="398"/>
                  </a:lnTo>
                  <a:lnTo>
                    <a:pt x="338" y="561"/>
                  </a:lnTo>
                  <a:lnTo>
                    <a:pt x="348" y="522"/>
                  </a:lnTo>
                  <a:lnTo>
                    <a:pt x="353" y="422"/>
                  </a:lnTo>
                  <a:lnTo>
                    <a:pt x="363" y="373"/>
                  </a:lnTo>
                  <a:lnTo>
                    <a:pt x="368" y="422"/>
                  </a:lnTo>
                  <a:lnTo>
                    <a:pt x="378" y="447"/>
                  </a:lnTo>
                  <a:lnTo>
                    <a:pt x="383" y="407"/>
                  </a:lnTo>
                  <a:lnTo>
                    <a:pt x="388" y="383"/>
                  </a:lnTo>
                  <a:lnTo>
                    <a:pt x="398" y="422"/>
                  </a:lnTo>
                  <a:lnTo>
                    <a:pt x="403" y="537"/>
                  </a:lnTo>
                  <a:lnTo>
                    <a:pt x="413" y="432"/>
                  </a:lnTo>
                  <a:lnTo>
                    <a:pt x="418" y="373"/>
                  </a:lnTo>
                  <a:lnTo>
                    <a:pt x="427" y="368"/>
                  </a:lnTo>
                  <a:lnTo>
                    <a:pt x="432" y="462"/>
                  </a:lnTo>
                  <a:lnTo>
                    <a:pt x="437" y="407"/>
                  </a:lnTo>
                  <a:lnTo>
                    <a:pt x="447" y="358"/>
                  </a:lnTo>
                  <a:lnTo>
                    <a:pt x="452" y="333"/>
                  </a:lnTo>
                  <a:lnTo>
                    <a:pt x="462" y="368"/>
                  </a:lnTo>
                  <a:lnTo>
                    <a:pt x="467" y="437"/>
                  </a:lnTo>
                  <a:lnTo>
                    <a:pt x="477" y="427"/>
                  </a:lnTo>
                  <a:lnTo>
                    <a:pt x="482" y="437"/>
                  </a:lnTo>
                  <a:lnTo>
                    <a:pt x="487" y="452"/>
                  </a:lnTo>
                  <a:lnTo>
                    <a:pt x="497" y="487"/>
                  </a:lnTo>
                  <a:lnTo>
                    <a:pt x="502" y="447"/>
                  </a:lnTo>
                  <a:lnTo>
                    <a:pt x="512" y="393"/>
                  </a:lnTo>
                  <a:lnTo>
                    <a:pt x="517" y="348"/>
                  </a:lnTo>
                  <a:lnTo>
                    <a:pt x="527" y="328"/>
                  </a:lnTo>
                  <a:lnTo>
                    <a:pt x="532" y="402"/>
                  </a:lnTo>
                  <a:lnTo>
                    <a:pt x="537" y="343"/>
                  </a:lnTo>
                  <a:lnTo>
                    <a:pt x="547" y="293"/>
                  </a:lnTo>
                  <a:lnTo>
                    <a:pt x="552" y="258"/>
                  </a:lnTo>
                  <a:lnTo>
                    <a:pt x="562" y="283"/>
                  </a:lnTo>
                  <a:lnTo>
                    <a:pt x="567" y="278"/>
                  </a:lnTo>
                  <a:lnTo>
                    <a:pt x="572" y="244"/>
                  </a:lnTo>
                  <a:lnTo>
                    <a:pt x="581" y="249"/>
                  </a:lnTo>
                  <a:lnTo>
                    <a:pt x="586" y="268"/>
                  </a:lnTo>
                  <a:lnTo>
                    <a:pt x="596" y="338"/>
                  </a:lnTo>
                  <a:lnTo>
                    <a:pt x="601" y="353"/>
                  </a:lnTo>
                  <a:lnTo>
                    <a:pt x="611" y="358"/>
                  </a:lnTo>
                  <a:lnTo>
                    <a:pt x="616" y="373"/>
                  </a:lnTo>
                  <a:lnTo>
                    <a:pt x="621" y="388"/>
                  </a:lnTo>
                  <a:lnTo>
                    <a:pt x="631" y="303"/>
                  </a:lnTo>
                  <a:lnTo>
                    <a:pt x="636" y="159"/>
                  </a:lnTo>
                  <a:lnTo>
                    <a:pt x="646" y="90"/>
                  </a:lnTo>
                  <a:lnTo>
                    <a:pt x="651" y="55"/>
                  </a:lnTo>
                  <a:lnTo>
                    <a:pt x="661" y="30"/>
                  </a:lnTo>
                  <a:lnTo>
                    <a:pt x="666" y="20"/>
                  </a:lnTo>
                  <a:lnTo>
                    <a:pt x="671" y="15"/>
                  </a:lnTo>
                  <a:lnTo>
                    <a:pt x="681" y="10"/>
                  </a:lnTo>
                  <a:lnTo>
                    <a:pt x="686" y="0"/>
                  </a:lnTo>
                  <a:lnTo>
                    <a:pt x="696" y="0"/>
                  </a:lnTo>
                  <a:lnTo>
                    <a:pt x="701" y="0"/>
                  </a:lnTo>
                  <a:lnTo>
                    <a:pt x="711" y="0"/>
                  </a:lnTo>
                  <a:lnTo>
                    <a:pt x="716" y="0"/>
                  </a:lnTo>
                  <a:lnTo>
                    <a:pt x="721" y="10"/>
                  </a:lnTo>
                  <a:lnTo>
                    <a:pt x="730" y="10"/>
                  </a:lnTo>
                  <a:lnTo>
                    <a:pt x="735" y="15"/>
                  </a:lnTo>
                  <a:lnTo>
                    <a:pt x="745" y="10"/>
                  </a:lnTo>
                  <a:lnTo>
                    <a:pt x="750" y="15"/>
                  </a:lnTo>
                  <a:lnTo>
                    <a:pt x="760" y="25"/>
                  </a:lnTo>
                  <a:lnTo>
                    <a:pt x="765" y="30"/>
                  </a:lnTo>
                  <a:lnTo>
                    <a:pt x="770" y="35"/>
                  </a:lnTo>
                  <a:lnTo>
                    <a:pt x="780" y="25"/>
                  </a:lnTo>
                  <a:lnTo>
                    <a:pt x="785" y="15"/>
                  </a:lnTo>
                  <a:lnTo>
                    <a:pt x="795" y="25"/>
                  </a:lnTo>
                  <a:lnTo>
                    <a:pt x="800" y="35"/>
                  </a:lnTo>
                  <a:lnTo>
                    <a:pt x="810" y="35"/>
                  </a:lnTo>
                  <a:lnTo>
                    <a:pt x="815" y="45"/>
                  </a:lnTo>
                  <a:lnTo>
                    <a:pt x="820" y="55"/>
                  </a:lnTo>
                  <a:lnTo>
                    <a:pt x="830" y="55"/>
                  </a:lnTo>
                  <a:lnTo>
                    <a:pt x="835" y="50"/>
                  </a:lnTo>
                  <a:lnTo>
                    <a:pt x="845" y="50"/>
                  </a:lnTo>
                  <a:lnTo>
                    <a:pt x="850" y="55"/>
                  </a:lnTo>
                  <a:lnTo>
                    <a:pt x="860" y="55"/>
                  </a:lnTo>
                  <a:lnTo>
                    <a:pt x="865" y="60"/>
                  </a:lnTo>
                  <a:lnTo>
                    <a:pt x="870" y="65"/>
                  </a:lnTo>
                  <a:lnTo>
                    <a:pt x="879" y="60"/>
                  </a:lnTo>
                  <a:lnTo>
                    <a:pt x="884" y="60"/>
                  </a:lnTo>
                  <a:lnTo>
                    <a:pt x="894" y="60"/>
                  </a:lnTo>
                  <a:lnTo>
                    <a:pt x="899" y="65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/>
            <p:cNvSpPr>
              <a:spLocks/>
            </p:cNvSpPr>
            <p:nvPr/>
          </p:nvSpPr>
          <p:spPr bwMode="auto">
            <a:xfrm>
              <a:off x="4503225" y="3191294"/>
              <a:ext cx="571906" cy="23388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0" y="10"/>
                </a:cxn>
                <a:cxn ang="0">
                  <a:pos x="35" y="10"/>
                </a:cxn>
                <a:cxn ang="0">
                  <a:pos x="50" y="15"/>
                </a:cxn>
                <a:cxn ang="0">
                  <a:pos x="65" y="20"/>
                </a:cxn>
                <a:cxn ang="0">
                  <a:pos x="80" y="15"/>
                </a:cxn>
                <a:cxn ang="0">
                  <a:pos x="95" y="20"/>
                </a:cxn>
                <a:cxn ang="0">
                  <a:pos x="110" y="5"/>
                </a:cxn>
                <a:cxn ang="0">
                  <a:pos x="119" y="15"/>
                </a:cxn>
                <a:cxn ang="0">
                  <a:pos x="134" y="30"/>
                </a:cxn>
                <a:cxn ang="0">
                  <a:pos x="149" y="30"/>
                </a:cxn>
                <a:cxn ang="0">
                  <a:pos x="164" y="35"/>
                </a:cxn>
                <a:cxn ang="0">
                  <a:pos x="179" y="30"/>
                </a:cxn>
                <a:cxn ang="0">
                  <a:pos x="194" y="30"/>
                </a:cxn>
                <a:cxn ang="0">
                  <a:pos x="204" y="25"/>
                </a:cxn>
                <a:cxn ang="0">
                  <a:pos x="219" y="30"/>
                </a:cxn>
                <a:cxn ang="0">
                  <a:pos x="234" y="35"/>
                </a:cxn>
                <a:cxn ang="0">
                  <a:pos x="249" y="30"/>
                </a:cxn>
                <a:cxn ang="0">
                  <a:pos x="264" y="15"/>
                </a:cxn>
                <a:cxn ang="0">
                  <a:pos x="278" y="25"/>
                </a:cxn>
                <a:cxn ang="0">
                  <a:pos x="293" y="30"/>
                </a:cxn>
                <a:cxn ang="0">
                  <a:pos x="303" y="20"/>
                </a:cxn>
                <a:cxn ang="0">
                  <a:pos x="318" y="20"/>
                </a:cxn>
                <a:cxn ang="0">
                  <a:pos x="333" y="20"/>
                </a:cxn>
                <a:cxn ang="0">
                  <a:pos x="348" y="25"/>
                </a:cxn>
                <a:cxn ang="0">
                  <a:pos x="363" y="25"/>
                </a:cxn>
                <a:cxn ang="0">
                  <a:pos x="378" y="15"/>
                </a:cxn>
                <a:cxn ang="0">
                  <a:pos x="393" y="20"/>
                </a:cxn>
                <a:cxn ang="0">
                  <a:pos x="403" y="15"/>
                </a:cxn>
                <a:cxn ang="0">
                  <a:pos x="417" y="15"/>
                </a:cxn>
                <a:cxn ang="0">
                  <a:pos x="432" y="25"/>
                </a:cxn>
                <a:cxn ang="0">
                  <a:pos x="447" y="30"/>
                </a:cxn>
                <a:cxn ang="0">
                  <a:pos x="462" y="25"/>
                </a:cxn>
                <a:cxn ang="0">
                  <a:pos x="477" y="15"/>
                </a:cxn>
                <a:cxn ang="0">
                  <a:pos x="492" y="20"/>
                </a:cxn>
                <a:cxn ang="0">
                  <a:pos x="502" y="20"/>
                </a:cxn>
                <a:cxn ang="0">
                  <a:pos x="517" y="5"/>
                </a:cxn>
                <a:cxn ang="0">
                  <a:pos x="532" y="5"/>
                </a:cxn>
                <a:cxn ang="0">
                  <a:pos x="547" y="20"/>
                </a:cxn>
                <a:cxn ang="0">
                  <a:pos x="562" y="10"/>
                </a:cxn>
                <a:cxn ang="0">
                  <a:pos x="576" y="10"/>
                </a:cxn>
                <a:cxn ang="0">
                  <a:pos x="591" y="5"/>
                </a:cxn>
                <a:cxn ang="0">
                  <a:pos x="601" y="15"/>
                </a:cxn>
                <a:cxn ang="0">
                  <a:pos x="616" y="5"/>
                </a:cxn>
                <a:cxn ang="0">
                  <a:pos x="631" y="0"/>
                </a:cxn>
                <a:cxn ang="0">
                  <a:pos x="646" y="10"/>
                </a:cxn>
                <a:cxn ang="0">
                  <a:pos x="661" y="15"/>
                </a:cxn>
                <a:cxn ang="0">
                  <a:pos x="676" y="0"/>
                </a:cxn>
                <a:cxn ang="0">
                  <a:pos x="691" y="20"/>
                </a:cxn>
                <a:cxn ang="0">
                  <a:pos x="701" y="422"/>
                </a:cxn>
                <a:cxn ang="0">
                  <a:pos x="715" y="660"/>
                </a:cxn>
                <a:cxn ang="0">
                  <a:pos x="730" y="561"/>
                </a:cxn>
                <a:cxn ang="0">
                  <a:pos x="745" y="298"/>
                </a:cxn>
                <a:cxn ang="0">
                  <a:pos x="760" y="174"/>
                </a:cxn>
                <a:cxn ang="0">
                  <a:pos x="775" y="89"/>
                </a:cxn>
                <a:cxn ang="0">
                  <a:pos x="785" y="40"/>
                </a:cxn>
                <a:cxn ang="0">
                  <a:pos x="800" y="40"/>
                </a:cxn>
                <a:cxn ang="0">
                  <a:pos x="815" y="35"/>
                </a:cxn>
                <a:cxn ang="0">
                  <a:pos x="830" y="25"/>
                </a:cxn>
                <a:cxn ang="0">
                  <a:pos x="845" y="20"/>
                </a:cxn>
                <a:cxn ang="0">
                  <a:pos x="859" y="20"/>
                </a:cxn>
                <a:cxn ang="0">
                  <a:pos x="874" y="20"/>
                </a:cxn>
              </a:cxnLst>
              <a:rect l="0" t="0" r="r" b="b"/>
              <a:pathLst>
                <a:path w="874" h="705">
                  <a:moveTo>
                    <a:pt x="0" y="0"/>
                  </a:moveTo>
                  <a:lnTo>
                    <a:pt x="10" y="5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35" y="10"/>
                  </a:lnTo>
                  <a:lnTo>
                    <a:pt x="45" y="15"/>
                  </a:lnTo>
                  <a:lnTo>
                    <a:pt x="50" y="15"/>
                  </a:lnTo>
                  <a:lnTo>
                    <a:pt x="60" y="15"/>
                  </a:lnTo>
                  <a:lnTo>
                    <a:pt x="65" y="20"/>
                  </a:lnTo>
                  <a:lnTo>
                    <a:pt x="70" y="20"/>
                  </a:lnTo>
                  <a:lnTo>
                    <a:pt x="80" y="15"/>
                  </a:lnTo>
                  <a:lnTo>
                    <a:pt x="85" y="20"/>
                  </a:lnTo>
                  <a:lnTo>
                    <a:pt x="95" y="20"/>
                  </a:lnTo>
                  <a:lnTo>
                    <a:pt x="100" y="10"/>
                  </a:lnTo>
                  <a:lnTo>
                    <a:pt x="110" y="5"/>
                  </a:lnTo>
                  <a:lnTo>
                    <a:pt x="115" y="10"/>
                  </a:lnTo>
                  <a:lnTo>
                    <a:pt x="119" y="15"/>
                  </a:lnTo>
                  <a:lnTo>
                    <a:pt x="129" y="25"/>
                  </a:lnTo>
                  <a:lnTo>
                    <a:pt x="134" y="30"/>
                  </a:lnTo>
                  <a:lnTo>
                    <a:pt x="144" y="35"/>
                  </a:lnTo>
                  <a:lnTo>
                    <a:pt x="149" y="30"/>
                  </a:lnTo>
                  <a:lnTo>
                    <a:pt x="159" y="30"/>
                  </a:lnTo>
                  <a:lnTo>
                    <a:pt x="164" y="35"/>
                  </a:lnTo>
                  <a:lnTo>
                    <a:pt x="169" y="35"/>
                  </a:lnTo>
                  <a:lnTo>
                    <a:pt x="179" y="30"/>
                  </a:lnTo>
                  <a:lnTo>
                    <a:pt x="184" y="30"/>
                  </a:lnTo>
                  <a:lnTo>
                    <a:pt x="194" y="30"/>
                  </a:lnTo>
                  <a:lnTo>
                    <a:pt x="199" y="30"/>
                  </a:lnTo>
                  <a:lnTo>
                    <a:pt x="204" y="25"/>
                  </a:lnTo>
                  <a:lnTo>
                    <a:pt x="214" y="30"/>
                  </a:lnTo>
                  <a:lnTo>
                    <a:pt x="219" y="30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44" y="35"/>
                  </a:lnTo>
                  <a:lnTo>
                    <a:pt x="249" y="30"/>
                  </a:lnTo>
                  <a:lnTo>
                    <a:pt x="254" y="25"/>
                  </a:lnTo>
                  <a:lnTo>
                    <a:pt x="264" y="15"/>
                  </a:lnTo>
                  <a:lnTo>
                    <a:pt x="268" y="20"/>
                  </a:lnTo>
                  <a:lnTo>
                    <a:pt x="278" y="25"/>
                  </a:lnTo>
                  <a:lnTo>
                    <a:pt x="283" y="30"/>
                  </a:lnTo>
                  <a:lnTo>
                    <a:pt x="293" y="30"/>
                  </a:lnTo>
                  <a:lnTo>
                    <a:pt x="298" y="30"/>
                  </a:lnTo>
                  <a:lnTo>
                    <a:pt x="303" y="20"/>
                  </a:lnTo>
                  <a:lnTo>
                    <a:pt x="313" y="20"/>
                  </a:lnTo>
                  <a:lnTo>
                    <a:pt x="318" y="20"/>
                  </a:lnTo>
                  <a:lnTo>
                    <a:pt x="328" y="20"/>
                  </a:lnTo>
                  <a:lnTo>
                    <a:pt x="333" y="20"/>
                  </a:lnTo>
                  <a:lnTo>
                    <a:pt x="343" y="20"/>
                  </a:lnTo>
                  <a:lnTo>
                    <a:pt x="348" y="25"/>
                  </a:lnTo>
                  <a:lnTo>
                    <a:pt x="353" y="25"/>
                  </a:lnTo>
                  <a:lnTo>
                    <a:pt x="363" y="25"/>
                  </a:lnTo>
                  <a:lnTo>
                    <a:pt x="368" y="20"/>
                  </a:lnTo>
                  <a:lnTo>
                    <a:pt x="378" y="15"/>
                  </a:lnTo>
                  <a:lnTo>
                    <a:pt x="383" y="15"/>
                  </a:lnTo>
                  <a:lnTo>
                    <a:pt x="393" y="20"/>
                  </a:lnTo>
                  <a:lnTo>
                    <a:pt x="398" y="20"/>
                  </a:lnTo>
                  <a:lnTo>
                    <a:pt x="403" y="15"/>
                  </a:lnTo>
                  <a:lnTo>
                    <a:pt x="413" y="15"/>
                  </a:lnTo>
                  <a:lnTo>
                    <a:pt x="417" y="15"/>
                  </a:lnTo>
                  <a:lnTo>
                    <a:pt x="427" y="20"/>
                  </a:lnTo>
                  <a:lnTo>
                    <a:pt x="432" y="25"/>
                  </a:lnTo>
                  <a:lnTo>
                    <a:pt x="442" y="25"/>
                  </a:lnTo>
                  <a:lnTo>
                    <a:pt x="447" y="30"/>
                  </a:lnTo>
                  <a:lnTo>
                    <a:pt x="452" y="35"/>
                  </a:lnTo>
                  <a:lnTo>
                    <a:pt x="462" y="25"/>
                  </a:lnTo>
                  <a:lnTo>
                    <a:pt x="467" y="15"/>
                  </a:lnTo>
                  <a:lnTo>
                    <a:pt x="477" y="15"/>
                  </a:lnTo>
                  <a:lnTo>
                    <a:pt x="482" y="25"/>
                  </a:lnTo>
                  <a:lnTo>
                    <a:pt x="492" y="20"/>
                  </a:lnTo>
                  <a:lnTo>
                    <a:pt x="497" y="20"/>
                  </a:lnTo>
                  <a:lnTo>
                    <a:pt x="502" y="20"/>
                  </a:lnTo>
                  <a:lnTo>
                    <a:pt x="512" y="20"/>
                  </a:lnTo>
                  <a:lnTo>
                    <a:pt x="517" y="5"/>
                  </a:lnTo>
                  <a:lnTo>
                    <a:pt x="527" y="0"/>
                  </a:lnTo>
                  <a:lnTo>
                    <a:pt x="532" y="5"/>
                  </a:lnTo>
                  <a:lnTo>
                    <a:pt x="542" y="20"/>
                  </a:lnTo>
                  <a:lnTo>
                    <a:pt x="547" y="20"/>
                  </a:lnTo>
                  <a:lnTo>
                    <a:pt x="552" y="15"/>
                  </a:lnTo>
                  <a:lnTo>
                    <a:pt x="562" y="10"/>
                  </a:lnTo>
                  <a:lnTo>
                    <a:pt x="566" y="10"/>
                  </a:lnTo>
                  <a:lnTo>
                    <a:pt x="576" y="10"/>
                  </a:lnTo>
                  <a:lnTo>
                    <a:pt x="581" y="10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601" y="15"/>
                  </a:lnTo>
                  <a:lnTo>
                    <a:pt x="611" y="15"/>
                  </a:lnTo>
                  <a:lnTo>
                    <a:pt x="616" y="5"/>
                  </a:lnTo>
                  <a:lnTo>
                    <a:pt x="626" y="0"/>
                  </a:lnTo>
                  <a:lnTo>
                    <a:pt x="631" y="0"/>
                  </a:lnTo>
                  <a:lnTo>
                    <a:pt x="641" y="5"/>
                  </a:lnTo>
                  <a:lnTo>
                    <a:pt x="646" y="10"/>
                  </a:lnTo>
                  <a:lnTo>
                    <a:pt x="651" y="15"/>
                  </a:lnTo>
                  <a:lnTo>
                    <a:pt x="661" y="15"/>
                  </a:lnTo>
                  <a:lnTo>
                    <a:pt x="666" y="5"/>
                  </a:lnTo>
                  <a:lnTo>
                    <a:pt x="676" y="0"/>
                  </a:lnTo>
                  <a:lnTo>
                    <a:pt x="681" y="0"/>
                  </a:lnTo>
                  <a:lnTo>
                    <a:pt x="691" y="20"/>
                  </a:lnTo>
                  <a:lnTo>
                    <a:pt x="696" y="218"/>
                  </a:lnTo>
                  <a:lnTo>
                    <a:pt x="701" y="422"/>
                  </a:lnTo>
                  <a:lnTo>
                    <a:pt x="710" y="566"/>
                  </a:lnTo>
                  <a:lnTo>
                    <a:pt x="715" y="660"/>
                  </a:lnTo>
                  <a:lnTo>
                    <a:pt x="725" y="705"/>
                  </a:lnTo>
                  <a:lnTo>
                    <a:pt x="730" y="561"/>
                  </a:lnTo>
                  <a:lnTo>
                    <a:pt x="735" y="402"/>
                  </a:lnTo>
                  <a:lnTo>
                    <a:pt x="745" y="298"/>
                  </a:lnTo>
                  <a:lnTo>
                    <a:pt x="750" y="228"/>
                  </a:lnTo>
                  <a:lnTo>
                    <a:pt x="760" y="174"/>
                  </a:lnTo>
                  <a:lnTo>
                    <a:pt x="765" y="124"/>
                  </a:lnTo>
                  <a:lnTo>
                    <a:pt x="775" y="89"/>
                  </a:lnTo>
                  <a:lnTo>
                    <a:pt x="780" y="59"/>
                  </a:lnTo>
                  <a:lnTo>
                    <a:pt x="785" y="40"/>
                  </a:lnTo>
                  <a:lnTo>
                    <a:pt x="795" y="35"/>
                  </a:lnTo>
                  <a:lnTo>
                    <a:pt x="800" y="40"/>
                  </a:lnTo>
                  <a:lnTo>
                    <a:pt x="810" y="40"/>
                  </a:lnTo>
                  <a:lnTo>
                    <a:pt x="815" y="35"/>
                  </a:lnTo>
                  <a:lnTo>
                    <a:pt x="825" y="35"/>
                  </a:lnTo>
                  <a:lnTo>
                    <a:pt x="830" y="25"/>
                  </a:lnTo>
                  <a:lnTo>
                    <a:pt x="835" y="20"/>
                  </a:lnTo>
                  <a:lnTo>
                    <a:pt x="845" y="20"/>
                  </a:lnTo>
                  <a:lnTo>
                    <a:pt x="850" y="25"/>
                  </a:lnTo>
                  <a:lnTo>
                    <a:pt x="859" y="20"/>
                  </a:lnTo>
                  <a:lnTo>
                    <a:pt x="864" y="15"/>
                  </a:lnTo>
                  <a:lnTo>
                    <a:pt x="874" y="20"/>
                  </a:lnTo>
                </a:path>
              </a:pathLst>
            </a:custGeom>
            <a:noFill/>
            <a:ln w="127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 cstate="print"/>
          <a:srcRect t="24841"/>
          <a:stretch>
            <a:fillRect/>
          </a:stretch>
        </p:blipFill>
        <p:spPr bwMode="auto">
          <a:xfrm>
            <a:off x="1" y="0"/>
            <a:ext cx="9176368" cy="294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>
            <a:off x="4612460" y="4248319"/>
            <a:ext cx="372234" cy="2265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675847" y="6180967"/>
            <a:ext cx="372234" cy="2265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see more, read</a:t>
            </a:r>
          </a:p>
          <a:p>
            <a:endParaRPr lang="en-US" dirty="0"/>
          </a:p>
          <a:p>
            <a:r>
              <a:rPr lang="en-US" b="1" dirty="0"/>
              <a:t>Mohammad Shokoohi-Yekta, Yanping Chen, </a:t>
            </a:r>
            <a:r>
              <a:rPr lang="en-US" b="1" dirty="0" err="1"/>
              <a:t>Bilson</a:t>
            </a:r>
            <a:r>
              <a:rPr lang="en-US" b="1" dirty="0"/>
              <a:t> </a:t>
            </a:r>
            <a:r>
              <a:rPr lang="en-US" b="1" dirty="0" err="1"/>
              <a:t>Campana</a:t>
            </a:r>
            <a:r>
              <a:rPr lang="en-US" b="1" dirty="0"/>
              <a:t>, Bing Hu, Jesin </a:t>
            </a:r>
            <a:r>
              <a:rPr lang="en-US" b="1" dirty="0" err="1"/>
              <a:t>Zakaria</a:t>
            </a:r>
            <a:r>
              <a:rPr lang="en-US" b="1" dirty="0"/>
              <a:t>, Eamonn Keogh (2015). Discovery of Meaningful Rules in Time Series. </a:t>
            </a:r>
            <a:r>
              <a:rPr lang="en-US" dirty="0"/>
              <a:t>SIGKDD 2015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2637" y="179754"/>
            <a:ext cx="892136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Transaction data can be broadly interpreted III: </a:t>
            </a:r>
            <a:r>
              <a: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lang="en-US" sz="3600" i="1" kern="0" dirty="0">
                <a:solidFill>
                  <a:schemeClr val="tx2"/>
                </a:solidFill>
              </a:rPr>
              <a:t>set of time series </a:t>
            </a:r>
            <a:r>
              <a:rPr lang="en-US" sz="3600" i="1" dirty="0"/>
              <a:t>patterns</a:t>
            </a:r>
            <a:endParaRPr kumimoji="0" lang="en-US" sz="36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700" y="3781424"/>
            <a:ext cx="3505200" cy="290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95950" y="3838575"/>
            <a:ext cx="3810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800" b="1" dirty="0">
                <a:latin typeface="Arial" charset="0"/>
                <a:ea typeface="新細明體" charset="-120"/>
              </a:rPr>
              <a:t>Example of Association Rules</a:t>
            </a:r>
          </a:p>
        </p:txBody>
      </p:sp>
      <p:sp>
        <p:nvSpPr>
          <p:cNvPr id="9" name="Double Bracket 8"/>
          <p:cNvSpPr/>
          <p:nvPr/>
        </p:nvSpPr>
        <p:spPr>
          <a:xfrm rot="5400000">
            <a:off x="6736153" y="4943208"/>
            <a:ext cx="1187022" cy="2178157"/>
          </a:xfrm>
          <a:prstGeom prst="bracket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0"/>
          <p:cNvSpPr>
            <a:spLocks/>
          </p:cNvSpPr>
          <p:nvPr/>
        </p:nvSpPr>
        <p:spPr bwMode="auto">
          <a:xfrm>
            <a:off x="1491697" y="257073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1"/>
          <p:cNvSpPr>
            <a:spLocks/>
          </p:cNvSpPr>
          <p:nvPr/>
        </p:nvSpPr>
        <p:spPr bwMode="auto">
          <a:xfrm>
            <a:off x="7504343" y="5493678"/>
            <a:ext cx="684290" cy="853292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2"/>
          <p:cNvSpPr>
            <a:spLocks noChangeArrowheads="1"/>
          </p:cNvSpPr>
          <p:nvPr/>
        </p:nvSpPr>
        <p:spPr bwMode="auto">
          <a:xfrm>
            <a:off x="6397280" y="6422236"/>
            <a:ext cx="111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Helvetica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6886880" y="6422236"/>
            <a:ext cx="2845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88"/>
          <p:cNvSpPr>
            <a:spLocks noChangeArrowheads="1"/>
          </p:cNvSpPr>
          <p:nvPr/>
        </p:nvSpPr>
        <p:spPr bwMode="auto">
          <a:xfrm>
            <a:off x="8069531" y="6422236"/>
            <a:ext cx="2382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Helvetica" charset="0"/>
              </a:rPr>
              <a:t>18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05"/>
          <p:cNvSpPr>
            <a:spLocks noChangeShapeType="1"/>
          </p:cNvSpPr>
          <p:nvPr/>
        </p:nvSpPr>
        <p:spPr bwMode="auto">
          <a:xfrm>
            <a:off x="6393176" y="6412418"/>
            <a:ext cx="6400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05"/>
          <p:cNvSpPr>
            <a:spLocks noChangeShapeType="1"/>
          </p:cNvSpPr>
          <p:nvPr/>
        </p:nvSpPr>
        <p:spPr bwMode="auto">
          <a:xfrm>
            <a:off x="7522185" y="6412418"/>
            <a:ext cx="6400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7491238" y="6422236"/>
            <a:ext cx="111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Helvetica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52333" y="5855643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charset="0"/>
                <a:ea typeface="新細明體" charset="-120"/>
                <a:sym typeface="Symbol" pitchFamily="18" charset="2"/>
              </a:rPr>
              <a:t></a:t>
            </a:r>
            <a:endParaRPr lang="en-US" dirty="0"/>
          </a:p>
        </p:txBody>
      </p:sp>
      <p:sp>
        <p:nvSpPr>
          <p:cNvPr id="43" name="Freeform 70"/>
          <p:cNvSpPr>
            <a:spLocks/>
          </p:cNvSpPr>
          <p:nvPr/>
        </p:nvSpPr>
        <p:spPr bwMode="auto">
          <a:xfrm>
            <a:off x="6539947" y="5799711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1"/>
          <p:cNvSpPr>
            <a:spLocks/>
          </p:cNvSpPr>
          <p:nvPr/>
        </p:nvSpPr>
        <p:spPr bwMode="auto">
          <a:xfrm>
            <a:off x="2865668" y="2447924"/>
            <a:ext cx="684290" cy="679595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38150" y="2292348"/>
          <a:ext cx="3638550" cy="396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3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Freeform 70"/>
          <p:cNvSpPr>
            <a:spLocks/>
          </p:cNvSpPr>
          <p:nvPr/>
        </p:nvSpPr>
        <p:spPr bwMode="auto">
          <a:xfrm>
            <a:off x="1396447" y="556158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1"/>
          <p:cNvSpPr>
            <a:spLocks/>
          </p:cNvSpPr>
          <p:nvPr/>
        </p:nvSpPr>
        <p:spPr bwMode="auto">
          <a:xfrm>
            <a:off x="2770418" y="5438774"/>
            <a:ext cx="684290" cy="679595"/>
          </a:xfrm>
          <a:custGeom>
            <a:avLst/>
            <a:gdLst>
              <a:gd name="T0" fmla="*/ 5 w 447"/>
              <a:gd name="T1" fmla="*/ 1718 h 1728"/>
              <a:gd name="T2" fmla="*/ 15 w 447"/>
              <a:gd name="T3" fmla="*/ 1713 h 1728"/>
              <a:gd name="T4" fmla="*/ 25 w 447"/>
              <a:gd name="T5" fmla="*/ 1718 h 1728"/>
              <a:gd name="T6" fmla="*/ 34 w 447"/>
              <a:gd name="T7" fmla="*/ 1723 h 1728"/>
              <a:gd name="T8" fmla="*/ 44 w 447"/>
              <a:gd name="T9" fmla="*/ 1728 h 1728"/>
              <a:gd name="T10" fmla="*/ 54 w 447"/>
              <a:gd name="T11" fmla="*/ 1728 h 1728"/>
              <a:gd name="T12" fmla="*/ 64 w 447"/>
              <a:gd name="T13" fmla="*/ 1723 h 1728"/>
              <a:gd name="T14" fmla="*/ 69 w 447"/>
              <a:gd name="T15" fmla="*/ 1713 h 1728"/>
              <a:gd name="T16" fmla="*/ 74 w 447"/>
              <a:gd name="T17" fmla="*/ 1703 h 1728"/>
              <a:gd name="T18" fmla="*/ 84 w 447"/>
              <a:gd name="T19" fmla="*/ 1708 h 1728"/>
              <a:gd name="T20" fmla="*/ 94 w 447"/>
              <a:gd name="T21" fmla="*/ 1708 h 1728"/>
              <a:gd name="T22" fmla="*/ 104 w 447"/>
              <a:gd name="T23" fmla="*/ 1713 h 1728"/>
              <a:gd name="T24" fmla="*/ 114 w 447"/>
              <a:gd name="T25" fmla="*/ 1718 h 1728"/>
              <a:gd name="T26" fmla="*/ 124 w 447"/>
              <a:gd name="T27" fmla="*/ 1723 h 1728"/>
              <a:gd name="T28" fmla="*/ 134 w 447"/>
              <a:gd name="T29" fmla="*/ 1723 h 1728"/>
              <a:gd name="T30" fmla="*/ 144 w 447"/>
              <a:gd name="T31" fmla="*/ 1723 h 1728"/>
              <a:gd name="T32" fmla="*/ 154 w 447"/>
              <a:gd name="T33" fmla="*/ 1723 h 1728"/>
              <a:gd name="T34" fmla="*/ 164 w 447"/>
              <a:gd name="T35" fmla="*/ 1723 h 1728"/>
              <a:gd name="T36" fmla="*/ 174 w 447"/>
              <a:gd name="T37" fmla="*/ 1723 h 1728"/>
              <a:gd name="T38" fmla="*/ 188 w 447"/>
              <a:gd name="T39" fmla="*/ 1713 h 1728"/>
              <a:gd name="T40" fmla="*/ 188 w 447"/>
              <a:gd name="T41" fmla="*/ 1713 h 1728"/>
              <a:gd name="T42" fmla="*/ 198 w 447"/>
              <a:gd name="T43" fmla="*/ 1718 h 1728"/>
              <a:gd name="T44" fmla="*/ 208 w 447"/>
              <a:gd name="T45" fmla="*/ 1723 h 1728"/>
              <a:gd name="T46" fmla="*/ 218 w 447"/>
              <a:gd name="T47" fmla="*/ 1723 h 1728"/>
              <a:gd name="T48" fmla="*/ 228 w 447"/>
              <a:gd name="T49" fmla="*/ 1723 h 1728"/>
              <a:gd name="T50" fmla="*/ 238 w 447"/>
              <a:gd name="T51" fmla="*/ 1723 h 1728"/>
              <a:gd name="T52" fmla="*/ 248 w 447"/>
              <a:gd name="T53" fmla="*/ 1723 h 1728"/>
              <a:gd name="T54" fmla="*/ 263 w 447"/>
              <a:gd name="T55" fmla="*/ 1708 h 1728"/>
              <a:gd name="T56" fmla="*/ 263 w 447"/>
              <a:gd name="T57" fmla="*/ 1708 h 1728"/>
              <a:gd name="T58" fmla="*/ 273 w 447"/>
              <a:gd name="T59" fmla="*/ 1713 h 1728"/>
              <a:gd name="T60" fmla="*/ 283 w 447"/>
              <a:gd name="T61" fmla="*/ 1718 h 1728"/>
              <a:gd name="T62" fmla="*/ 293 w 447"/>
              <a:gd name="T63" fmla="*/ 1723 h 1728"/>
              <a:gd name="T64" fmla="*/ 303 w 447"/>
              <a:gd name="T65" fmla="*/ 1728 h 1728"/>
              <a:gd name="T66" fmla="*/ 308 w 447"/>
              <a:gd name="T67" fmla="*/ 1718 h 1728"/>
              <a:gd name="T68" fmla="*/ 317 w 447"/>
              <a:gd name="T69" fmla="*/ 1703 h 1728"/>
              <a:gd name="T70" fmla="*/ 327 w 447"/>
              <a:gd name="T71" fmla="*/ 1708 h 1728"/>
              <a:gd name="T72" fmla="*/ 337 w 447"/>
              <a:gd name="T73" fmla="*/ 1713 h 1728"/>
              <a:gd name="T74" fmla="*/ 342 w 447"/>
              <a:gd name="T75" fmla="*/ 1505 h 1728"/>
              <a:gd name="T76" fmla="*/ 347 w 447"/>
              <a:gd name="T77" fmla="*/ 1023 h 1728"/>
              <a:gd name="T78" fmla="*/ 352 w 447"/>
              <a:gd name="T79" fmla="*/ 402 h 1728"/>
              <a:gd name="T80" fmla="*/ 357 w 447"/>
              <a:gd name="T81" fmla="*/ 65 h 1728"/>
              <a:gd name="T82" fmla="*/ 362 w 447"/>
              <a:gd name="T83" fmla="*/ 10 h 1728"/>
              <a:gd name="T84" fmla="*/ 367 w 447"/>
              <a:gd name="T85" fmla="*/ 20 h 1728"/>
              <a:gd name="T86" fmla="*/ 372 w 447"/>
              <a:gd name="T87" fmla="*/ 35 h 1728"/>
              <a:gd name="T88" fmla="*/ 377 w 447"/>
              <a:gd name="T89" fmla="*/ 45 h 1728"/>
              <a:gd name="T90" fmla="*/ 382 w 447"/>
              <a:gd name="T91" fmla="*/ 55 h 1728"/>
              <a:gd name="T92" fmla="*/ 387 w 447"/>
              <a:gd name="T93" fmla="*/ 65 h 1728"/>
              <a:gd name="T94" fmla="*/ 397 w 447"/>
              <a:gd name="T95" fmla="*/ 70 h 1728"/>
              <a:gd name="T96" fmla="*/ 402 w 447"/>
              <a:gd name="T97" fmla="*/ 55 h 1728"/>
              <a:gd name="T98" fmla="*/ 407 w 447"/>
              <a:gd name="T99" fmla="*/ 35 h 1728"/>
              <a:gd name="T100" fmla="*/ 412 w 447"/>
              <a:gd name="T101" fmla="*/ 25 h 1728"/>
              <a:gd name="T102" fmla="*/ 422 w 447"/>
              <a:gd name="T103" fmla="*/ 35 h 1728"/>
              <a:gd name="T104" fmla="*/ 427 w 447"/>
              <a:gd name="T105" fmla="*/ 45 h 1728"/>
              <a:gd name="T106" fmla="*/ 437 w 447"/>
              <a:gd name="T107" fmla="*/ 60 h 1728"/>
              <a:gd name="T108" fmla="*/ 437 w 447"/>
              <a:gd name="T109" fmla="*/ 55 h 1728"/>
              <a:gd name="T110" fmla="*/ 442 w 447"/>
              <a:gd name="T111" fmla="*/ 4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7" h="1728">
                <a:moveTo>
                  <a:pt x="0" y="1723"/>
                </a:moveTo>
                <a:lnTo>
                  <a:pt x="5" y="1718"/>
                </a:lnTo>
                <a:lnTo>
                  <a:pt x="10" y="1713"/>
                </a:lnTo>
                <a:lnTo>
                  <a:pt x="15" y="1713"/>
                </a:lnTo>
                <a:lnTo>
                  <a:pt x="20" y="1713"/>
                </a:lnTo>
                <a:lnTo>
                  <a:pt x="25" y="1718"/>
                </a:lnTo>
                <a:lnTo>
                  <a:pt x="30" y="1718"/>
                </a:lnTo>
                <a:lnTo>
                  <a:pt x="34" y="1723"/>
                </a:lnTo>
                <a:lnTo>
                  <a:pt x="39" y="1723"/>
                </a:lnTo>
                <a:lnTo>
                  <a:pt x="44" y="1728"/>
                </a:lnTo>
                <a:lnTo>
                  <a:pt x="49" y="1728"/>
                </a:lnTo>
                <a:lnTo>
                  <a:pt x="54" y="1728"/>
                </a:lnTo>
                <a:lnTo>
                  <a:pt x="59" y="1728"/>
                </a:lnTo>
                <a:lnTo>
                  <a:pt x="64" y="1723"/>
                </a:lnTo>
                <a:lnTo>
                  <a:pt x="69" y="1718"/>
                </a:lnTo>
                <a:lnTo>
                  <a:pt x="69" y="1713"/>
                </a:lnTo>
                <a:lnTo>
                  <a:pt x="79" y="1703"/>
                </a:lnTo>
                <a:lnTo>
                  <a:pt x="74" y="1703"/>
                </a:lnTo>
                <a:lnTo>
                  <a:pt x="79" y="1703"/>
                </a:lnTo>
                <a:lnTo>
                  <a:pt x="84" y="1708"/>
                </a:lnTo>
                <a:lnTo>
                  <a:pt x="89" y="1708"/>
                </a:lnTo>
                <a:lnTo>
                  <a:pt x="94" y="1708"/>
                </a:lnTo>
                <a:lnTo>
                  <a:pt x="99" y="1713"/>
                </a:lnTo>
                <a:lnTo>
                  <a:pt x="104" y="1713"/>
                </a:lnTo>
                <a:lnTo>
                  <a:pt x="109" y="1713"/>
                </a:lnTo>
                <a:lnTo>
                  <a:pt x="114" y="1718"/>
                </a:lnTo>
                <a:lnTo>
                  <a:pt x="119" y="1723"/>
                </a:lnTo>
                <a:lnTo>
                  <a:pt x="124" y="1723"/>
                </a:lnTo>
                <a:lnTo>
                  <a:pt x="129" y="1723"/>
                </a:lnTo>
                <a:lnTo>
                  <a:pt x="134" y="1723"/>
                </a:lnTo>
                <a:lnTo>
                  <a:pt x="139" y="1723"/>
                </a:lnTo>
                <a:lnTo>
                  <a:pt x="144" y="1723"/>
                </a:lnTo>
                <a:lnTo>
                  <a:pt x="149" y="1723"/>
                </a:lnTo>
                <a:lnTo>
                  <a:pt x="154" y="1723"/>
                </a:lnTo>
                <a:lnTo>
                  <a:pt x="159" y="1723"/>
                </a:lnTo>
                <a:lnTo>
                  <a:pt x="164" y="1723"/>
                </a:lnTo>
                <a:lnTo>
                  <a:pt x="169" y="1723"/>
                </a:lnTo>
                <a:lnTo>
                  <a:pt x="174" y="1723"/>
                </a:lnTo>
                <a:lnTo>
                  <a:pt x="178" y="1723"/>
                </a:lnTo>
                <a:lnTo>
                  <a:pt x="188" y="1713"/>
                </a:lnTo>
                <a:lnTo>
                  <a:pt x="183" y="1713"/>
                </a:lnTo>
                <a:lnTo>
                  <a:pt x="188" y="1713"/>
                </a:lnTo>
                <a:lnTo>
                  <a:pt x="193" y="1713"/>
                </a:lnTo>
                <a:lnTo>
                  <a:pt x="198" y="1718"/>
                </a:lnTo>
                <a:lnTo>
                  <a:pt x="203" y="1718"/>
                </a:lnTo>
                <a:lnTo>
                  <a:pt x="208" y="1723"/>
                </a:lnTo>
                <a:lnTo>
                  <a:pt x="213" y="1723"/>
                </a:lnTo>
                <a:lnTo>
                  <a:pt x="218" y="1723"/>
                </a:lnTo>
                <a:lnTo>
                  <a:pt x="223" y="1723"/>
                </a:lnTo>
                <a:lnTo>
                  <a:pt x="228" y="1723"/>
                </a:lnTo>
                <a:lnTo>
                  <a:pt x="233" y="1723"/>
                </a:lnTo>
                <a:lnTo>
                  <a:pt x="238" y="1723"/>
                </a:lnTo>
                <a:lnTo>
                  <a:pt x="243" y="1723"/>
                </a:lnTo>
                <a:lnTo>
                  <a:pt x="248" y="1723"/>
                </a:lnTo>
                <a:lnTo>
                  <a:pt x="253" y="1718"/>
                </a:lnTo>
                <a:lnTo>
                  <a:pt x="263" y="1708"/>
                </a:lnTo>
                <a:lnTo>
                  <a:pt x="258" y="1708"/>
                </a:lnTo>
                <a:lnTo>
                  <a:pt x="263" y="1708"/>
                </a:lnTo>
                <a:lnTo>
                  <a:pt x="268" y="1708"/>
                </a:lnTo>
                <a:lnTo>
                  <a:pt x="273" y="1713"/>
                </a:lnTo>
                <a:lnTo>
                  <a:pt x="278" y="1718"/>
                </a:lnTo>
                <a:lnTo>
                  <a:pt x="283" y="1718"/>
                </a:lnTo>
                <a:lnTo>
                  <a:pt x="288" y="1718"/>
                </a:lnTo>
                <a:lnTo>
                  <a:pt x="293" y="1723"/>
                </a:lnTo>
                <a:lnTo>
                  <a:pt x="298" y="1728"/>
                </a:lnTo>
                <a:lnTo>
                  <a:pt x="303" y="1728"/>
                </a:lnTo>
                <a:lnTo>
                  <a:pt x="308" y="1723"/>
                </a:lnTo>
                <a:lnTo>
                  <a:pt x="308" y="1718"/>
                </a:lnTo>
                <a:lnTo>
                  <a:pt x="317" y="1708"/>
                </a:lnTo>
                <a:lnTo>
                  <a:pt x="317" y="1703"/>
                </a:lnTo>
                <a:lnTo>
                  <a:pt x="322" y="1708"/>
                </a:lnTo>
                <a:lnTo>
                  <a:pt x="327" y="1708"/>
                </a:lnTo>
                <a:lnTo>
                  <a:pt x="332" y="1713"/>
                </a:lnTo>
                <a:lnTo>
                  <a:pt x="337" y="1713"/>
                </a:lnTo>
                <a:lnTo>
                  <a:pt x="342" y="1644"/>
                </a:lnTo>
                <a:lnTo>
                  <a:pt x="342" y="1505"/>
                </a:lnTo>
                <a:lnTo>
                  <a:pt x="347" y="1296"/>
                </a:lnTo>
                <a:lnTo>
                  <a:pt x="347" y="1023"/>
                </a:lnTo>
                <a:lnTo>
                  <a:pt x="352" y="675"/>
                </a:lnTo>
                <a:lnTo>
                  <a:pt x="352" y="402"/>
                </a:lnTo>
                <a:lnTo>
                  <a:pt x="357" y="199"/>
                </a:lnTo>
                <a:lnTo>
                  <a:pt x="357" y="65"/>
                </a:lnTo>
                <a:lnTo>
                  <a:pt x="362" y="0"/>
                </a:lnTo>
                <a:lnTo>
                  <a:pt x="362" y="10"/>
                </a:lnTo>
                <a:lnTo>
                  <a:pt x="367" y="15"/>
                </a:lnTo>
                <a:lnTo>
                  <a:pt x="367" y="20"/>
                </a:lnTo>
                <a:lnTo>
                  <a:pt x="372" y="30"/>
                </a:lnTo>
                <a:lnTo>
                  <a:pt x="372" y="35"/>
                </a:lnTo>
                <a:lnTo>
                  <a:pt x="377" y="40"/>
                </a:lnTo>
                <a:lnTo>
                  <a:pt x="377" y="45"/>
                </a:lnTo>
                <a:lnTo>
                  <a:pt x="382" y="50"/>
                </a:lnTo>
                <a:lnTo>
                  <a:pt x="382" y="55"/>
                </a:lnTo>
                <a:lnTo>
                  <a:pt x="387" y="60"/>
                </a:lnTo>
                <a:lnTo>
                  <a:pt x="387" y="65"/>
                </a:lnTo>
                <a:lnTo>
                  <a:pt x="392" y="75"/>
                </a:lnTo>
                <a:lnTo>
                  <a:pt x="397" y="70"/>
                </a:lnTo>
                <a:lnTo>
                  <a:pt x="397" y="65"/>
                </a:lnTo>
                <a:lnTo>
                  <a:pt x="402" y="55"/>
                </a:lnTo>
                <a:lnTo>
                  <a:pt x="402" y="45"/>
                </a:lnTo>
                <a:lnTo>
                  <a:pt x="407" y="35"/>
                </a:lnTo>
                <a:lnTo>
                  <a:pt x="407" y="25"/>
                </a:lnTo>
                <a:lnTo>
                  <a:pt x="412" y="25"/>
                </a:lnTo>
                <a:lnTo>
                  <a:pt x="417" y="30"/>
                </a:lnTo>
                <a:lnTo>
                  <a:pt x="422" y="35"/>
                </a:lnTo>
                <a:lnTo>
                  <a:pt x="422" y="40"/>
                </a:lnTo>
                <a:lnTo>
                  <a:pt x="427" y="45"/>
                </a:lnTo>
                <a:lnTo>
                  <a:pt x="427" y="50"/>
                </a:lnTo>
                <a:lnTo>
                  <a:pt x="437" y="60"/>
                </a:lnTo>
                <a:lnTo>
                  <a:pt x="432" y="60"/>
                </a:lnTo>
                <a:lnTo>
                  <a:pt x="437" y="55"/>
                </a:lnTo>
                <a:lnTo>
                  <a:pt x="447" y="45"/>
                </a:lnTo>
                <a:lnTo>
                  <a:pt x="442" y="45"/>
                </a:lnTo>
              </a:path>
            </a:pathLst>
          </a:custGeom>
          <a:noFill/>
          <a:ln w="34925" cap="flat">
            <a:solidFill>
              <a:srgbClr val="009900"/>
            </a:solidFill>
            <a:prstDash val="solid"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0"/>
          <p:cNvSpPr>
            <a:spLocks/>
          </p:cNvSpPr>
          <p:nvPr/>
        </p:nvSpPr>
        <p:spPr bwMode="auto">
          <a:xfrm>
            <a:off x="1482172" y="3599436"/>
            <a:ext cx="641625" cy="490109"/>
          </a:xfrm>
          <a:custGeom>
            <a:avLst/>
            <a:gdLst>
              <a:gd name="T0" fmla="*/ 0 w 293"/>
              <a:gd name="T1" fmla="*/ 412 h 442"/>
              <a:gd name="T2" fmla="*/ 10 w 293"/>
              <a:gd name="T3" fmla="*/ 387 h 442"/>
              <a:gd name="T4" fmla="*/ 15 w 293"/>
              <a:gd name="T5" fmla="*/ 308 h 442"/>
              <a:gd name="T6" fmla="*/ 20 w 293"/>
              <a:gd name="T7" fmla="*/ 179 h 442"/>
              <a:gd name="T8" fmla="*/ 25 w 293"/>
              <a:gd name="T9" fmla="*/ 144 h 442"/>
              <a:gd name="T10" fmla="*/ 30 w 293"/>
              <a:gd name="T11" fmla="*/ 238 h 442"/>
              <a:gd name="T12" fmla="*/ 35 w 293"/>
              <a:gd name="T13" fmla="*/ 363 h 442"/>
              <a:gd name="T14" fmla="*/ 40 w 293"/>
              <a:gd name="T15" fmla="*/ 323 h 442"/>
              <a:gd name="T16" fmla="*/ 44 w 293"/>
              <a:gd name="T17" fmla="*/ 169 h 442"/>
              <a:gd name="T18" fmla="*/ 49 w 293"/>
              <a:gd name="T19" fmla="*/ 75 h 442"/>
              <a:gd name="T20" fmla="*/ 54 w 293"/>
              <a:gd name="T21" fmla="*/ 159 h 442"/>
              <a:gd name="T22" fmla="*/ 59 w 293"/>
              <a:gd name="T23" fmla="*/ 308 h 442"/>
              <a:gd name="T24" fmla="*/ 64 w 293"/>
              <a:gd name="T25" fmla="*/ 318 h 442"/>
              <a:gd name="T26" fmla="*/ 69 w 293"/>
              <a:gd name="T27" fmla="*/ 293 h 442"/>
              <a:gd name="T28" fmla="*/ 74 w 293"/>
              <a:gd name="T29" fmla="*/ 313 h 442"/>
              <a:gd name="T30" fmla="*/ 79 w 293"/>
              <a:gd name="T31" fmla="*/ 373 h 442"/>
              <a:gd name="T32" fmla="*/ 84 w 293"/>
              <a:gd name="T33" fmla="*/ 333 h 442"/>
              <a:gd name="T34" fmla="*/ 89 w 293"/>
              <a:gd name="T35" fmla="*/ 194 h 442"/>
              <a:gd name="T36" fmla="*/ 94 w 293"/>
              <a:gd name="T37" fmla="*/ 134 h 442"/>
              <a:gd name="T38" fmla="*/ 99 w 293"/>
              <a:gd name="T39" fmla="*/ 199 h 442"/>
              <a:gd name="T40" fmla="*/ 104 w 293"/>
              <a:gd name="T41" fmla="*/ 283 h 442"/>
              <a:gd name="T42" fmla="*/ 109 w 293"/>
              <a:gd name="T43" fmla="*/ 253 h 442"/>
              <a:gd name="T44" fmla="*/ 114 w 293"/>
              <a:gd name="T45" fmla="*/ 124 h 442"/>
              <a:gd name="T46" fmla="*/ 119 w 293"/>
              <a:gd name="T47" fmla="*/ 45 h 442"/>
              <a:gd name="T48" fmla="*/ 124 w 293"/>
              <a:gd name="T49" fmla="*/ 5 h 442"/>
              <a:gd name="T50" fmla="*/ 129 w 293"/>
              <a:gd name="T51" fmla="*/ 10 h 442"/>
              <a:gd name="T52" fmla="*/ 134 w 293"/>
              <a:gd name="T53" fmla="*/ 80 h 442"/>
              <a:gd name="T54" fmla="*/ 139 w 293"/>
              <a:gd name="T55" fmla="*/ 263 h 442"/>
              <a:gd name="T56" fmla="*/ 144 w 293"/>
              <a:gd name="T57" fmla="*/ 387 h 442"/>
              <a:gd name="T58" fmla="*/ 154 w 293"/>
              <a:gd name="T59" fmla="*/ 432 h 442"/>
              <a:gd name="T60" fmla="*/ 164 w 293"/>
              <a:gd name="T61" fmla="*/ 442 h 442"/>
              <a:gd name="T62" fmla="*/ 174 w 293"/>
              <a:gd name="T63" fmla="*/ 442 h 442"/>
              <a:gd name="T64" fmla="*/ 184 w 293"/>
              <a:gd name="T65" fmla="*/ 442 h 442"/>
              <a:gd name="T66" fmla="*/ 193 w 293"/>
              <a:gd name="T67" fmla="*/ 432 h 442"/>
              <a:gd name="T68" fmla="*/ 203 w 293"/>
              <a:gd name="T69" fmla="*/ 432 h 442"/>
              <a:gd name="T70" fmla="*/ 213 w 293"/>
              <a:gd name="T71" fmla="*/ 437 h 442"/>
              <a:gd name="T72" fmla="*/ 223 w 293"/>
              <a:gd name="T73" fmla="*/ 442 h 442"/>
              <a:gd name="T74" fmla="*/ 233 w 293"/>
              <a:gd name="T75" fmla="*/ 442 h 442"/>
              <a:gd name="T76" fmla="*/ 243 w 293"/>
              <a:gd name="T77" fmla="*/ 442 h 442"/>
              <a:gd name="T78" fmla="*/ 253 w 293"/>
              <a:gd name="T79" fmla="*/ 442 h 442"/>
              <a:gd name="T80" fmla="*/ 263 w 293"/>
              <a:gd name="T81" fmla="*/ 442 h 442"/>
              <a:gd name="T82" fmla="*/ 273 w 293"/>
              <a:gd name="T83" fmla="*/ 442 h 442"/>
              <a:gd name="T84" fmla="*/ 283 w 293"/>
              <a:gd name="T85" fmla="*/ 442 h 442"/>
              <a:gd name="T86" fmla="*/ 293 w 293"/>
              <a:gd name="T8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3" h="442">
                <a:moveTo>
                  <a:pt x="0" y="417"/>
                </a:moveTo>
                <a:lnTo>
                  <a:pt x="0" y="412"/>
                </a:lnTo>
                <a:lnTo>
                  <a:pt x="5" y="407"/>
                </a:lnTo>
                <a:lnTo>
                  <a:pt x="10" y="387"/>
                </a:lnTo>
                <a:lnTo>
                  <a:pt x="10" y="358"/>
                </a:lnTo>
                <a:lnTo>
                  <a:pt x="15" y="308"/>
                </a:lnTo>
                <a:lnTo>
                  <a:pt x="15" y="248"/>
                </a:lnTo>
                <a:lnTo>
                  <a:pt x="20" y="179"/>
                </a:lnTo>
                <a:lnTo>
                  <a:pt x="20" y="149"/>
                </a:lnTo>
                <a:lnTo>
                  <a:pt x="25" y="144"/>
                </a:lnTo>
                <a:lnTo>
                  <a:pt x="25" y="174"/>
                </a:lnTo>
                <a:lnTo>
                  <a:pt x="30" y="238"/>
                </a:lnTo>
                <a:lnTo>
                  <a:pt x="30" y="308"/>
                </a:lnTo>
                <a:lnTo>
                  <a:pt x="35" y="363"/>
                </a:lnTo>
                <a:lnTo>
                  <a:pt x="35" y="358"/>
                </a:lnTo>
                <a:lnTo>
                  <a:pt x="40" y="323"/>
                </a:lnTo>
                <a:lnTo>
                  <a:pt x="40" y="258"/>
                </a:lnTo>
                <a:lnTo>
                  <a:pt x="44" y="169"/>
                </a:lnTo>
                <a:lnTo>
                  <a:pt x="44" y="80"/>
                </a:lnTo>
                <a:lnTo>
                  <a:pt x="49" y="75"/>
                </a:lnTo>
                <a:lnTo>
                  <a:pt x="49" y="99"/>
                </a:lnTo>
                <a:lnTo>
                  <a:pt x="54" y="159"/>
                </a:lnTo>
                <a:lnTo>
                  <a:pt x="54" y="233"/>
                </a:lnTo>
                <a:lnTo>
                  <a:pt x="59" y="308"/>
                </a:lnTo>
                <a:lnTo>
                  <a:pt x="59" y="323"/>
                </a:lnTo>
                <a:lnTo>
                  <a:pt x="64" y="318"/>
                </a:lnTo>
                <a:lnTo>
                  <a:pt x="69" y="298"/>
                </a:lnTo>
                <a:lnTo>
                  <a:pt x="69" y="293"/>
                </a:lnTo>
                <a:lnTo>
                  <a:pt x="74" y="288"/>
                </a:lnTo>
                <a:lnTo>
                  <a:pt x="74" y="313"/>
                </a:lnTo>
                <a:lnTo>
                  <a:pt x="79" y="348"/>
                </a:lnTo>
                <a:lnTo>
                  <a:pt x="79" y="373"/>
                </a:lnTo>
                <a:lnTo>
                  <a:pt x="84" y="363"/>
                </a:lnTo>
                <a:lnTo>
                  <a:pt x="84" y="333"/>
                </a:lnTo>
                <a:lnTo>
                  <a:pt x="89" y="273"/>
                </a:lnTo>
                <a:lnTo>
                  <a:pt x="89" y="194"/>
                </a:lnTo>
                <a:lnTo>
                  <a:pt x="94" y="149"/>
                </a:lnTo>
                <a:lnTo>
                  <a:pt x="94" y="134"/>
                </a:lnTo>
                <a:lnTo>
                  <a:pt x="99" y="149"/>
                </a:lnTo>
                <a:lnTo>
                  <a:pt x="99" y="199"/>
                </a:lnTo>
                <a:lnTo>
                  <a:pt x="104" y="258"/>
                </a:lnTo>
                <a:lnTo>
                  <a:pt x="104" y="283"/>
                </a:lnTo>
                <a:lnTo>
                  <a:pt x="109" y="283"/>
                </a:lnTo>
                <a:lnTo>
                  <a:pt x="109" y="253"/>
                </a:lnTo>
                <a:lnTo>
                  <a:pt x="114" y="184"/>
                </a:lnTo>
                <a:lnTo>
                  <a:pt x="114" y="124"/>
                </a:lnTo>
                <a:lnTo>
                  <a:pt x="119" y="75"/>
                </a:lnTo>
                <a:lnTo>
                  <a:pt x="119" y="45"/>
                </a:lnTo>
                <a:lnTo>
                  <a:pt x="124" y="25"/>
                </a:lnTo>
                <a:lnTo>
                  <a:pt x="124" y="5"/>
                </a:lnTo>
                <a:lnTo>
                  <a:pt x="129" y="0"/>
                </a:lnTo>
                <a:lnTo>
                  <a:pt x="129" y="10"/>
                </a:lnTo>
                <a:lnTo>
                  <a:pt x="134" y="35"/>
                </a:lnTo>
                <a:lnTo>
                  <a:pt x="134" y="80"/>
                </a:lnTo>
                <a:lnTo>
                  <a:pt x="139" y="179"/>
                </a:lnTo>
                <a:lnTo>
                  <a:pt x="139" y="263"/>
                </a:lnTo>
                <a:lnTo>
                  <a:pt x="144" y="333"/>
                </a:lnTo>
                <a:lnTo>
                  <a:pt x="144" y="387"/>
                </a:lnTo>
                <a:lnTo>
                  <a:pt x="154" y="427"/>
                </a:lnTo>
                <a:lnTo>
                  <a:pt x="154" y="432"/>
                </a:lnTo>
                <a:lnTo>
                  <a:pt x="159" y="437"/>
                </a:lnTo>
                <a:lnTo>
                  <a:pt x="164" y="442"/>
                </a:lnTo>
                <a:lnTo>
                  <a:pt x="169" y="442"/>
                </a:lnTo>
                <a:lnTo>
                  <a:pt x="174" y="442"/>
                </a:lnTo>
                <a:lnTo>
                  <a:pt x="179" y="442"/>
                </a:lnTo>
                <a:lnTo>
                  <a:pt x="184" y="442"/>
                </a:lnTo>
                <a:lnTo>
                  <a:pt x="188" y="437"/>
                </a:lnTo>
                <a:lnTo>
                  <a:pt x="193" y="432"/>
                </a:lnTo>
                <a:lnTo>
                  <a:pt x="198" y="432"/>
                </a:lnTo>
                <a:lnTo>
                  <a:pt x="203" y="432"/>
                </a:lnTo>
                <a:lnTo>
                  <a:pt x="208" y="437"/>
                </a:lnTo>
                <a:lnTo>
                  <a:pt x="213" y="437"/>
                </a:lnTo>
                <a:lnTo>
                  <a:pt x="218" y="442"/>
                </a:lnTo>
                <a:lnTo>
                  <a:pt x="223" y="442"/>
                </a:lnTo>
                <a:lnTo>
                  <a:pt x="228" y="442"/>
                </a:lnTo>
                <a:lnTo>
                  <a:pt x="233" y="442"/>
                </a:lnTo>
                <a:lnTo>
                  <a:pt x="238" y="442"/>
                </a:lnTo>
                <a:lnTo>
                  <a:pt x="243" y="442"/>
                </a:lnTo>
                <a:lnTo>
                  <a:pt x="248" y="442"/>
                </a:lnTo>
                <a:lnTo>
                  <a:pt x="253" y="442"/>
                </a:lnTo>
                <a:lnTo>
                  <a:pt x="258" y="442"/>
                </a:lnTo>
                <a:lnTo>
                  <a:pt x="263" y="442"/>
                </a:lnTo>
                <a:lnTo>
                  <a:pt x="268" y="442"/>
                </a:lnTo>
                <a:lnTo>
                  <a:pt x="273" y="442"/>
                </a:lnTo>
                <a:lnTo>
                  <a:pt x="278" y="442"/>
                </a:lnTo>
                <a:lnTo>
                  <a:pt x="283" y="442"/>
                </a:lnTo>
                <a:lnTo>
                  <a:pt x="288" y="442"/>
                </a:lnTo>
                <a:lnTo>
                  <a:pt x="293" y="442"/>
                </a:lnTo>
              </a:path>
            </a:pathLst>
          </a:custGeom>
          <a:noFill/>
          <a:ln w="25400" cap="flat">
            <a:solidFill>
              <a:srgbClr val="FF7F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285875" y="4505325"/>
            <a:ext cx="1038225" cy="52387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H="1" flipV="1">
            <a:off x="2800348" y="3543300"/>
            <a:ext cx="885825" cy="50482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H="1" flipV="1">
            <a:off x="2781298" y="4533900"/>
            <a:ext cx="885825" cy="504825"/>
          </a:xfrm>
          <a:custGeom>
            <a:avLst/>
            <a:gdLst>
              <a:gd name="connsiteX0" fmla="*/ 0 w 1038225"/>
              <a:gd name="connsiteY0" fmla="*/ 476250 h 523875"/>
              <a:gd name="connsiteX1" fmla="*/ 47625 w 1038225"/>
              <a:gd name="connsiteY1" fmla="*/ 466725 h 523875"/>
              <a:gd name="connsiteX2" fmla="*/ 76200 w 1038225"/>
              <a:gd name="connsiteY2" fmla="*/ 476250 h 523875"/>
              <a:gd name="connsiteX3" fmla="*/ 152400 w 1038225"/>
              <a:gd name="connsiteY3" fmla="*/ 485775 h 523875"/>
              <a:gd name="connsiteX4" fmla="*/ 209550 w 1038225"/>
              <a:gd name="connsiteY4" fmla="*/ 514350 h 523875"/>
              <a:gd name="connsiteX5" fmla="*/ 238125 w 1038225"/>
              <a:gd name="connsiteY5" fmla="*/ 523875 h 523875"/>
              <a:gd name="connsiteX6" fmla="*/ 323850 w 1038225"/>
              <a:gd name="connsiteY6" fmla="*/ 504825 h 523875"/>
              <a:gd name="connsiteX7" fmla="*/ 352425 w 1038225"/>
              <a:gd name="connsiteY7" fmla="*/ 485775 h 523875"/>
              <a:gd name="connsiteX8" fmla="*/ 390525 w 1038225"/>
              <a:gd name="connsiteY8" fmla="*/ 428625 h 523875"/>
              <a:gd name="connsiteX9" fmla="*/ 409575 w 1038225"/>
              <a:gd name="connsiteY9" fmla="*/ 400050 h 523875"/>
              <a:gd name="connsiteX10" fmla="*/ 428625 w 1038225"/>
              <a:gd name="connsiteY10" fmla="*/ 342900 h 523875"/>
              <a:gd name="connsiteX11" fmla="*/ 438150 w 1038225"/>
              <a:gd name="connsiteY11" fmla="*/ 133350 h 523875"/>
              <a:gd name="connsiteX12" fmla="*/ 447675 w 1038225"/>
              <a:gd name="connsiteY12" fmla="*/ 76200 h 523875"/>
              <a:gd name="connsiteX13" fmla="*/ 495300 w 1038225"/>
              <a:gd name="connsiteY13" fmla="*/ 19050 h 523875"/>
              <a:gd name="connsiteX14" fmla="*/ 552450 w 1038225"/>
              <a:gd name="connsiteY14" fmla="*/ 0 h 523875"/>
              <a:gd name="connsiteX15" fmla="*/ 581025 w 1038225"/>
              <a:gd name="connsiteY15" fmla="*/ 9525 h 523875"/>
              <a:gd name="connsiteX16" fmla="*/ 619125 w 1038225"/>
              <a:gd name="connsiteY16" fmla="*/ 19050 h 523875"/>
              <a:gd name="connsiteX17" fmla="*/ 657225 w 1038225"/>
              <a:gd name="connsiteY17" fmla="*/ 76200 h 523875"/>
              <a:gd name="connsiteX18" fmla="*/ 676275 w 1038225"/>
              <a:gd name="connsiteY18" fmla="*/ 104775 h 523875"/>
              <a:gd name="connsiteX19" fmla="*/ 685800 w 1038225"/>
              <a:gd name="connsiteY19" fmla="*/ 133350 h 523875"/>
              <a:gd name="connsiteX20" fmla="*/ 714375 w 1038225"/>
              <a:gd name="connsiteY20" fmla="*/ 228600 h 523875"/>
              <a:gd name="connsiteX21" fmla="*/ 733425 w 1038225"/>
              <a:gd name="connsiteY21" fmla="*/ 266700 h 523875"/>
              <a:gd name="connsiteX22" fmla="*/ 742950 w 1038225"/>
              <a:gd name="connsiteY22" fmla="*/ 295275 h 523875"/>
              <a:gd name="connsiteX23" fmla="*/ 771525 w 1038225"/>
              <a:gd name="connsiteY23" fmla="*/ 314325 h 523875"/>
              <a:gd name="connsiteX24" fmla="*/ 790575 w 1038225"/>
              <a:gd name="connsiteY24" fmla="*/ 342900 h 523875"/>
              <a:gd name="connsiteX25" fmla="*/ 819150 w 1038225"/>
              <a:gd name="connsiteY25" fmla="*/ 361950 h 523875"/>
              <a:gd name="connsiteX26" fmla="*/ 847725 w 1038225"/>
              <a:gd name="connsiteY26" fmla="*/ 419100 h 523875"/>
              <a:gd name="connsiteX27" fmla="*/ 1038225 w 1038225"/>
              <a:gd name="connsiteY27" fmla="*/ 42862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225" h="523875">
                <a:moveTo>
                  <a:pt x="0" y="476250"/>
                </a:moveTo>
                <a:cubicBezTo>
                  <a:pt x="15875" y="473075"/>
                  <a:pt x="31436" y="466725"/>
                  <a:pt x="47625" y="466725"/>
                </a:cubicBezTo>
                <a:cubicBezTo>
                  <a:pt x="57665" y="466725"/>
                  <a:pt x="66322" y="474454"/>
                  <a:pt x="76200" y="476250"/>
                </a:cubicBezTo>
                <a:cubicBezTo>
                  <a:pt x="101385" y="480829"/>
                  <a:pt x="127000" y="482600"/>
                  <a:pt x="152400" y="485775"/>
                </a:cubicBezTo>
                <a:cubicBezTo>
                  <a:pt x="224224" y="509716"/>
                  <a:pt x="135692" y="477421"/>
                  <a:pt x="209550" y="514350"/>
                </a:cubicBezTo>
                <a:cubicBezTo>
                  <a:pt x="218530" y="518840"/>
                  <a:pt x="228600" y="520700"/>
                  <a:pt x="238125" y="523875"/>
                </a:cubicBezTo>
                <a:cubicBezTo>
                  <a:pt x="260075" y="520217"/>
                  <a:pt x="300402" y="516549"/>
                  <a:pt x="323850" y="504825"/>
                </a:cubicBezTo>
                <a:cubicBezTo>
                  <a:pt x="334089" y="499705"/>
                  <a:pt x="342900" y="492125"/>
                  <a:pt x="352425" y="485775"/>
                </a:cubicBezTo>
                <a:lnTo>
                  <a:pt x="390525" y="428625"/>
                </a:lnTo>
                <a:cubicBezTo>
                  <a:pt x="396875" y="419100"/>
                  <a:pt x="405955" y="410910"/>
                  <a:pt x="409575" y="400050"/>
                </a:cubicBezTo>
                <a:lnTo>
                  <a:pt x="428625" y="342900"/>
                </a:lnTo>
                <a:cubicBezTo>
                  <a:pt x="431800" y="273050"/>
                  <a:pt x="433168" y="203094"/>
                  <a:pt x="438150" y="133350"/>
                </a:cubicBezTo>
                <a:cubicBezTo>
                  <a:pt x="439526" y="114086"/>
                  <a:pt x="441568" y="94522"/>
                  <a:pt x="447675" y="76200"/>
                </a:cubicBezTo>
                <a:cubicBezTo>
                  <a:pt x="452256" y="62457"/>
                  <a:pt x="484448" y="25079"/>
                  <a:pt x="495300" y="19050"/>
                </a:cubicBezTo>
                <a:cubicBezTo>
                  <a:pt x="512853" y="9298"/>
                  <a:pt x="552450" y="0"/>
                  <a:pt x="552450" y="0"/>
                </a:cubicBezTo>
                <a:cubicBezTo>
                  <a:pt x="561975" y="3175"/>
                  <a:pt x="571371" y="6767"/>
                  <a:pt x="581025" y="9525"/>
                </a:cubicBezTo>
                <a:cubicBezTo>
                  <a:pt x="593612" y="13121"/>
                  <a:pt x="609273" y="10430"/>
                  <a:pt x="619125" y="19050"/>
                </a:cubicBezTo>
                <a:cubicBezTo>
                  <a:pt x="636355" y="34127"/>
                  <a:pt x="644525" y="57150"/>
                  <a:pt x="657225" y="76200"/>
                </a:cubicBezTo>
                <a:cubicBezTo>
                  <a:pt x="663575" y="85725"/>
                  <a:pt x="672655" y="93915"/>
                  <a:pt x="676275" y="104775"/>
                </a:cubicBezTo>
                <a:cubicBezTo>
                  <a:pt x="679450" y="114300"/>
                  <a:pt x="683042" y="123696"/>
                  <a:pt x="685800" y="133350"/>
                </a:cubicBezTo>
                <a:cubicBezTo>
                  <a:pt x="694915" y="165253"/>
                  <a:pt x="699285" y="198419"/>
                  <a:pt x="714375" y="228600"/>
                </a:cubicBezTo>
                <a:cubicBezTo>
                  <a:pt x="720725" y="241300"/>
                  <a:pt x="727832" y="253649"/>
                  <a:pt x="733425" y="266700"/>
                </a:cubicBezTo>
                <a:cubicBezTo>
                  <a:pt x="737380" y="275928"/>
                  <a:pt x="736678" y="287435"/>
                  <a:pt x="742950" y="295275"/>
                </a:cubicBezTo>
                <a:cubicBezTo>
                  <a:pt x="750101" y="304214"/>
                  <a:pt x="762000" y="307975"/>
                  <a:pt x="771525" y="314325"/>
                </a:cubicBezTo>
                <a:cubicBezTo>
                  <a:pt x="777875" y="323850"/>
                  <a:pt x="782480" y="334805"/>
                  <a:pt x="790575" y="342900"/>
                </a:cubicBezTo>
                <a:cubicBezTo>
                  <a:pt x="798670" y="350995"/>
                  <a:pt x="811999" y="353011"/>
                  <a:pt x="819150" y="361950"/>
                </a:cubicBezTo>
                <a:cubicBezTo>
                  <a:pt x="830565" y="376219"/>
                  <a:pt x="825078" y="410865"/>
                  <a:pt x="847725" y="419100"/>
                </a:cubicBezTo>
                <a:cubicBezTo>
                  <a:pt x="884525" y="432482"/>
                  <a:pt x="1006296" y="428625"/>
                  <a:pt x="1038225" y="4286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4890" y="4398318"/>
            <a:ext cx="2153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latin typeface="Arial" charset="0"/>
                <a:ea typeface="新細明體" charset="-120"/>
              </a:rPr>
              <a:t>{</a:t>
            </a:r>
            <a:r>
              <a:rPr lang="en-US" altLang="zh-TW" sz="3600" kern="0" dirty="0">
                <a:ea typeface="ＭＳ Ｐゴシック" pitchFamily="34" charset="-128"/>
              </a:rPr>
              <a:t>A</a:t>
            </a:r>
            <a:r>
              <a:rPr lang="en-US" altLang="zh-TW" sz="3600" dirty="0">
                <a:latin typeface="Arial" charset="0"/>
                <a:ea typeface="新細明體" charset="-120"/>
              </a:rPr>
              <a:t>} </a:t>
            </a:r>
            <a:r>
              <a:rPr lang="en-US" altLang="zh-TW" sz="3600" dirty="0">
                <a:latin typeface="Arial" charset="0"/>
                <a:ea typeface="新細明體" charset="-120"/>
                <a:sym typeface="Symbol" pitchFamily="18" charset="2"/>
              </a:rPr>
              <a:t> {</a:t>
            </a:r>
            <a:r>
              <a:rPr lang="en-US" altLang="zh-TW" sz="3600" kern="0" dirty="0">
                <a:ea typeface="ＭＳ Ｐゴシック" pitchFamily="34" charset="-128"/>
              </a:rPr>
              <a:t>B</a:t>
            </a:r>
            <a:r>
              <a:rPr lang="en-US" altLang="zh-TW" sz="3600" dirty="0">
                <a:latin typeface="Arial" charset="0"/>
                <a:ea typeface="新細明體" charset="-120"/>
                <a:sym typeface="Symbol" pitchFamily="18" charset="2"/>
              </a:rPr>
              <a:t>}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>
            <a:off x="2066925" y="43624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52825" y="25812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38350" y="54387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8825" y="34004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6925" y="23812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4250" y="55816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425" y="4600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81375" y="362902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87939"/>
            <a:ext cx="8284308" cy="4954954"/>
          </a:xfrm>
        </p:spPr>
        <p:txBody>
          <a:bodyPr/>
          <a:lstStyle/>
          <a:p>
            <a:r>
              <a:rPr lang="en-US" sz="2400" dirty="0">
                <a:sym typeface="Symbol" pitchFamily="18" charset="2"/>
              </a:rPr>
              <a:t>Association rules do not represent any sort of causality or correlation between the two </a:t>
            </a:r>
            <a:r>
              <a:rPr lang="en-US" sz="2400" dirty="0" err="1">
                <a:sym typeface="Symbol" pitchFamily="18" charset="2"/>
              </a:rPr>
              <a:t>itemsets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does not mean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causes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so no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Causality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 can be different from </a:t>
            </a:r>
            <a:r>
              <a:rPr lang="en-US" sz="2000" i="1" dirty="0"/>
              <a:t>Y </a:t>
            </a:r>
            <a:r>
              <a:rPr lang="en-US" sz="2000" i="1" dirty="0">
                <a:sym typeface="Symbol" pitchFamily="18" charset="2"/>
              </a:rPr>
              <a:t> X</a:t>
            </a:r>
            <a:r>
              <a:rPr lang="en-US" sz="2000" dirty="0">
                <a:sym typeface="Symbol" pitchFamily="18" charset="2"/>
              </a:rPr>
              <a:t>, unlike correlation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Association rule types: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Actionable Rules </a:t>
            </a:r>
            <a:r>
              <a:rPr lang="en-US" sz="2000" dirty="0"/>
              <a:t>– contain high-quality, actionable information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Trivial Rules </a:t>
            </a:r>
            <a:r>
              <a:rPr lang="en-US" sz="2000" dirty="0"/>
              <a:t>– information already well-known by those familiar with the domain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Inexplicable Rules </a:t>
            </a:r>
            <a:r>
              <a:rPr lang="en-US" sz="2000" dirty="0"/>
              <a:t>– no explanation and do not suggest action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Trivial and Inexplicable Rules occur most often ;-(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Ideal Association Rule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399" y="1187938"/>
            <a:ext cx="8495323" cy="5439507"/>
          </a:xfrm>
        </p:spPr>
        <p:txBody>
          <a:bodyPr/>
          <a:lstStyle/>
          <a:p>
            <a:r>
              <a:rPr lang="en-US" sz="2400" dirty="0">
                <a:sym typeface="Symbol" pitchFamily="18" charset="2"/>
              </a:rPr>
              <a:t>Imagine that we have a large transaction dataset of patient symptoms and interventions (including drugs taken).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We run our algorithm and it gives a rule that reads:</a:t>
            </a:r>
          </a:p>
          <a:p>
            <a:endParaRPr lang="en-US" sz="2400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zh-TW" sz="3600" dirty="0">
                <a:sym typeface="Symbol" pitchFamily="18" charset="2"/>
              </a:rPr>
              <a:t>{</a:t>
            </a:r>
            <a:r>
              <a:rPr lang="en-US" altLang="zh-TW" kern="1200" dirty="0" err="1">
                <a:latin typeface="Arial" charset="0"/>
                <a:ea typeface="新細明體" charset="-120"/>
                <a:cs typeface="+mn-cs"/>
                <a:sym typeface="Symbol" pitchFamily="18" charset="2"/>
              </a:rPr>
              <a:t>warfarin</a:t>
            </a:r>
            <a:r>
              <a:rPr lang="en-US" sz="3600" dirty="0">
                <a:sym typeface="Symbol" pitchFamily="18" charset="2"/>
              </a:rPr>
              <a:t>, </a:t>
            </a:r>
            <a:r>
              <a:rPr lang="en-US" altLang="zh-TW" kern="1200" dirty="0" err="1">
                <a:latin typeface="Arial" charset="0"/>
                <a:ea typeface="新細明體" charset="-120"/>
                <a:cs typeface="+mn-cs"/>
                <a:sym typeface="Symbol" pitchFamily="18" charset="2"/>
              </a:rPr>
              <a:t>levofloxacin</a:t>
            </a:r>
            <a:r>
              <a:rPr lang="en-US" sz="3600" dirty="0">
                <a:sym typeface="Symbol" pitchFamily="18" charset="2"/>
              </a:rPr>
              <a:t> </a:t>
            </a:r>
            <a:r>
              <a:rPr lang="en-US" altLang="zh-TW" sz="3600" dirty="0">
                <a:sym typeface="Symbol" pitchFamily="18" charset="2"/>
              </a:rPr>
              <a:t>}  {</a:t>
            </a:r>
            <a:r>
              <a:rPr lang="en-US" altLang="zh-TW" kern="1200" dirty="0">
                <a:latin typeface="Arial" charset="0"/>
                <a:ea typeface="新細明體" charset="-120"/>
                <a:cs typeface="+mn-cs"/>
                <a:sym typeface="Symbol" pitchFamily="18" charset="2"/>
              </a:rPr>
              <a:t>nose</a:t>
            </a:r>
            <a:r>
              <a:rPr lang="en-US" sz="3600" dirty="0">
                <a:sym typeface="Symbol" pitchFamily="18" charset="2"/>
              </a:rPr>
              <a:t> </a:t>
            </a:r>
            <a:r>
              <a:rPr lang="en-US" altLang="zh-TW" kern="1200" dirty="0">
                <a:latin typeface="Arial" charset="0"/>
                <a:ea typeface="新細明體" charset="-120"/>
                <a:cs typeface="+mn-cs"/>
                <a:sym typeface="Symbol" pitchFamily="18" charset="2"/>
              </a:rPr>
              <a:t>bleeds</a:t>
            </a:r>
            <a:r>
              <a:rPr lang="en-US" altLang="zh-TW" sz="3600" dirty="0">
                <a:sym typeface="Symbol" pitchFamily="18" charset="2"/>
              </a:rPr>
              <a:t>}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Then we have automatically discovered a dangerous drug interaction. Both </a:t>
            </a:r>
            <a:r>
              <a:rPr lang="en-US" altLang="zh-TW" sz="2400" dirty="0" err="1">
                <a:sym typeface="Symbol" pitchFamily="18" charset="2"/>
              </a:rPr>
              <a:t>warfarin</a:t>
            </a:r>
            <a:r>
              <a:rPr lang="en-US" altLang="zh-TW" sz="2400" dirty="0">
                <a:sym typeface="Symbol" pitchFamily="18" charset="2"/>
              </a:rPr>
              <a:t> and </a:t>
            </a:r>
            <a:r>
              <a:rPr lang="en-US" altLang="zh-TW" sz="2400" dirty="0" err="1">
                <a:sym typeface="Symbol" pitchFamily="18" charset="2"/>
              </a:rPr>
              <a:t>levofloxacin</a:t>
            </a:r>
            <a:r>
              <a:rPr lang="en-US" sz="2400" dirty="0">
                <a:sym typeface="Symbol" pitchFamily="18" charset="2"/>
              </a:rPr>
              <a:t> are useful drugs by themselves, but together they are </a:t>
            </a:r>
            <a:r>
              <a:rPr lang="en-US" sz="2400" i="1" dirty="0">
                <a:sym typeface="Symbol" pitchFamily="18" charset="2"/>
              </a:rPr>
              <a:t>dangerous…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 of bruises. Signs of an active bleed include: coughing up blood in the form of coffee grinds 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hemoptysis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gingival bleeding, 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nose bleeds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,…. </a:t>
            </a:r>
            <a:r>
              <a:rPr lang="en-US" sz="2400" i="1" dirty="0">
                <a:sym typeface="Symbol" pitchFamily="18" charset="2"/>
              </a:rPr>
              <a:t> 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Intuitive 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399" y="1187938"/>
            <a:ext cx="8495323" cy="5439507"/>
          </a:xfrm>
        </p:spPr>
        <p:txBody>
          <a:bodyPr/>
          <a:lstStyle/>
          <a:p>
            <a:r>
              <a:rPr lang="en-US" sz="2400" dirty="0">
                <a:sym typeface="Symbol" pitchFamily="18" charset="2"/>
              </a:rPr>
              <a:t>In the music recommendation domain:</a:t>
            </a:r>
          </a:p>
          <a:p>
            <a:pPr lvl="1">
              <a:buNone/>
            </a:pPr>
            <a:r>
              <a:rPr lang="en-US" altLang="zh-TW" sz="2400" dirty="0">
                <a:ea typeface="+mn-ea"/>
                <a:cs typeface="+mn-cs"/>
                <a:sym typeface="Symbol" pitchFamily="18" charset="2"/>
              </a:rPr>
              <a:t>{purchased(</a:t>
            </a:r>
            <a:r>
              <a:rPr lang="en-US" altLang="zh-TW" sz="2400" i="1" dirty="0" err="1">
                <a:ea typeface="+mn-ea"/>
                <a:cs typeface="+mn-cs"/>
                <a:sym typeface="Symbol" pitchFamily="18" charset="2"/>
              </a:rPr>
              <a:t>beatles</a:t>
            </a:r>
            <a:r>
              <a:rPr lang="en-US" altLang="zh-TW" sz="2400" i="1" dirty="0">
                <a:ea typeface="+mn-ea"/>
                <a:cs typeface="+mn-cs"/>
                <a:sym typeface="Symbol" pitchFamily="18" charset="2"/>
              </a:rPr>
              <a:t> LP</a:t>
            </a:r>
            <a:r>
              <a:rPr lang="en-US" altLang="zh-TW" sz="2400" dirty="0">
                <a:ea typeface="+mn-ea"/>
                <a:cs typeface="+mn-cs"/>
                <a:sym typeface="Symbol" pitchFamily="18" charset="2"/>
              </a:rPr>
              <a:t>)}  {</a:t>
            </a:r>
            <a:r>
              <a:rPr lang="en-US" altLang="zh-TW" sz="2400" dirty="0">
                <a:sym typeface="Symbol" pitchFamily="18" charset="2"/>
              </a:rPr>
              <a:t>purchased(</a:t>
            </a:r>
            <a:r>
              <a:rPr lang="en-US" altLang="zh-TW" sz="2400" i="1" dirty="0">
                <a:sym typeface="Symbol" pitchFamily="18" charset="2"/>
              </a:rPr>
              <a:t>the kinks LP</a:t>
            </a:r>
            <a:r>
              <a:rPr lang="en-US" altLang="zh-TW" sz="2400" dirty="0">
                <a:sym typeface="Symbol" pitchFamily="18" charset="2"/>
              </a:rPr>
              <a:t>)} </a:t>
            </a:r>
          </a:p>
          <a:p>
            <a:r>
              <a:rPr lang="en-US" altLang="zh-TW" sz="2400" dirty="0">
                <a:sym typeface="Symbol" pitchFamily="18" charset="2"/>
              </a:rPr>
              <a:t>These kinds of rules are very exploitable in ecommerce.</a:t>
            </a:r>
          </a:p>
          <a:p>
            <a:pPr>
              <a:buNone/>
            </a:pPr>
            <a:r>
              <a:rPr lang="en-US" sz="2400" i="1" dirty="0">
                <a:sym typeface="Symbol" pitchFamily="18" charset="2"/>
              </a:rPr>
              <a:t> 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2349</Words>
  <Application>Microsoft Office PowerPoint</Application>
  <PresentationFormat>On-screen Show (4:3)</PresentationFormat>
  <Paragraphs>654</Paragraphs>
  <Slides>53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ＭＳ Ｐゴシック</vt:lpstr>
      <vt:lpstr>Arial</vt:lpstr>
      <vt:lpstr>Helvetica</vt:lpstr>
      <vt:lpstr>MS Mincho</vt:lpstr>
      <vt:lpstr>新細明體</vt:lpstr>
      <vt:lpstr>Symbol</vt:lpstr>
      <vt:lpstr>Tahoma</vt:lpstr>
      <vt:lpstr>Times New Roman</vt:lpstr>
      <vt:lpstr>Wingdings</vt:lpstr>
      <vt:lpstr>Default Design</vt:lpstr>
      <vt:lpstr>Document</vt:lpstr>
      <vt:lpstr>Equation</vt:lpstr>
      <vt:lpstr>VISIO</vt:lpstr>
      <vt:lpstr>Visio</vt:lpstr>
      <vt:lpstr>Bitmap Image</vt:lpstr>
      <vt:lpstr>Data Mining  Association Analysis: Basic Concepts  and Algorithms</vt:lpstr>
      <vt:lpstr>PowerPoint Presentation</vt:lpstr>
      <vt:lpstr>Association Rule Mining</vt:lpstr>
      <vt:lpstr>Transaction data can be broadly interpreted I:  A set of documents…</vt:lpstr>
      <vt:lpstr>PowerPoint Presentation</vt:lpstr>
      <vt:lpstr>PowerPoint Presentation</vt:lpstr>
      <vt:lpstr>Use of Association Rules</vt:lpstr>
      <vt:lpstr>The Ideal Association Rule</vt:lpstr>
      <vt:lpstr>Intuitive Association Rules</vt:lpstr>
      <vt:lpstr>Definition: Frequent Itemset</vt:lpstr>
      <vt:lpstr>Definition: Association Rule</vt:lpstr>
      <vt:lpstr>Definition: Association Rule</vt:lpstr>
      <vt:lpstr>Definition: Association Rule</vt:lpstr>
      <vt:lpstr>Definition: Association Rule</vt:lpstr>
      <vt:lpstr>Association Rules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Apriori Algorithm</vt:lpstr>
      <vt:lpstr>Reducing Number of Comparisons</vt:lpstr>
      <vt:lpstr>The problem with association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Motifs </vt:lpstr>
      <vt:lpstr>Time Series Motifs</vt:lpstr>
      <vt:lpstr>Time Series Motifs </vt:lpstr>
      <vt:lpstr>Motifs are useful, but can we predict the future?</vt:lpstr>
      <vt:lpstr>PowerPoint Presentation</vt:lpstr>
      <vt:lpstr>Let us start by finding motifs</vt:lpstr>
      <vt:lpstr>We can convert the motifs to a rule</vt:lpstr>
      <vt:lpstr>We can monitor streaming data with our rule...</vt:lpstr>
      <vt:lpstr>The rule gets invoked…</vt:lpstr>
      <vt:lpstr>It seems to work!</vt:lpstr>
      <vt:lpstr>What is the ground truth?</vt:lpstr>
      <vt:lpstr>What is the ground truth?</vt:lpstr>
      <vt:lpstr>Why we need the Maxlag parameter</vt:lpstr>
      <vt:lpstr>PowerPoint Presentation</vt:lpstr>
      <vt:lpstr>More examples of rule finding: Part 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</dc:creator>
  <cp:lastModifiedBy>Eamonn Keogh</cp:lastModifiedBy>
  <cp:revision>70</cp:revision>
  <dcterms:created xsi:type="dcterms:W3CDTF">1601-01-01T00:00:00Z</dcterms:created>
  <dcterms:modified xsi:type="dcterms:W3CDTF">2017-03-02T07:05:36Z</dcterms:modified>
</cp:coreProperties>
</file>