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67" r:id="rId4"/>
    <p:sldId id="271" r:id="rId5"/>
    <p:sldId id="278" r:id="rId6"/>
    <p:sldId id="272" r:id="rId7"/>
    <p:sldId id="268" r:id="rId8"/>
    <p:sldId id="269" r:id="rId9"/>
    <p:sldId id="270" r:id="rId10"/>
    <p:sldId id="273" r:id="rId11"/>
    <p:sldId id="274" r:id="rId12"/>
    <p:sldId id="276" r:id="rId13"/>
    <p:sldId id="27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C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67" autoAdjust="0"/>
    <p:restoredTop sz="96529" autoAdjust="0"/>
  </p:normalViewPr>
  <p:slideViewPr>
    <p:cSldViewPr>
      <p:cViewPr>
        <p:scale>
          <a:sx n="100" d="100"/>
          <a:sy n="100" d="100"/>
        </p:scale>
        <p:origin x="2190" y="42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5CF4E27-02D1-4858-9AE7-96520F71859B}" type="datetimeFigureOut">
              <a:rPr lang="en-US" smtClean="0"/>
              <a:pPr/>
              <a:t>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A3A6A-5728-489C-92A2-78A9C514EF3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CF4E27-02D1-4858-9AE7-96520F71859B}" type="datetimeFigureOut">
              <a:rPr lang="en-US" smtClean="0"/>
              <a:pPr/>
              <a:t>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A3A6A-5728-489C-92A2-78A9C514EF3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CF4E27-02D1-4858-9AE7-96520F71859B}" type="datetimeFigureOut">
              <a:rPr lang="en-US" smtClean="0"/>
              <a:pPr/>
              <a:t>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A3A6A-5728-489C-92A2-78A9C514EF3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CF4E27-02D1-4858-9AE7-96520F71859B}" type="datetimeFigureOut">
              <a:rPr lang="en-US" smtClean="0"/>
              <a:pPr/>
              <a:t>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A3A6A-5728-489C-92A2-78A9C514EF3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CF4E27-02D1-4858-9AE7-96520F71859B}" type="datetimeFigureOut">
              <a:rPr lang="en-US" smtClean="0"/>
              <a:pPr/>
              <a:t>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A3A6A-5728-489C-92A2-78A9C514EF3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5CF4E27-02D1-4858-9AE7-96520F71859B}" type="datetimeFigureOut">
              <a:rPr lang="en-US" smtClean="0"/>
              <a:pPr/>
              <a:t>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7A3A6A-5728-489C-92A2-78A9C514EF3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CF4E27-02D1-4858-9AE7-96520F71859B}" type="datetimeFigureOut">
              <a:rPr lang="en-US" smtClean="0"/>
              <a:pPr/>
              <a:t>1/20/2017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7A3A6A-5728-489C-92A2-78A9C514EF3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CF4E27-02D1-4858-9AE7-96520F71859B}" type="datetimeFigureOut">
              <a:rPr lang="en-US" smtClean="0"/>
              <a:pPr/>
              <a:t>1/20/2017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7A3A6A-5728-489C-92A2-78A9C514EF3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F4E27-02D1-4858-9AE7-96520F71859B}" type="datetimeFigureOut">
              <a:rPr lang="en-US" smtClean="0"/>
              <a:pPr/>
              <a:t>1/20/2017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7A3A6A-5728-489C-92A2-78A9C514EF3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CF4E27-02D1-4858-9AE7-96520F71859B}" type="datetimeFigureOut">
              <a:rPr lang="en-US" smtClean="0"/>
              <a:pPr/>
              <a:t>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7A3A6A-5728-489C-92A2-78A9C514EF3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CF4E27-02D1-4858-9AE7-96520F71859B}" type="datetimeFigureOut">
              <a:rPr lang="en-US" smtClean="0"/>
              <a:pPr/>
              <a:t>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7A3A6A-5728-489C-92A2-78A9C514EF3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F4E27-02D1-4858-9AE7-96520F71859B}" type="datetimeFigureOut">
              <a:rPr lang="en-US" smtClean="0"/>
              <a:pPr/>
              <a:t>1/20/2017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7A3A6A-5728-489C-92A2-78A9C514EF3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00" y="1"/>
            <a:ext cx="9040091" cy="762000"/>
          </a:xfrm>
        </p:spPr>
        <p:txBody>
          <a:bodyPr>
            <a:normAutofit/>
          </a:bodyPr>
          <a:lstStyle/>
          <a:p>
            <a:r>
              <a:rPr lang="en-US" sz="3100" dirty="0"/>
              <a:t>CS 235 </a:t>
            </a:r>
            <a:r>
              <a:rPr lang="en-US" sz="3100" dirty="0"/>
              <a:t>Nearest Neighbor Classification</a:t>
            </a:r>
            <a:endParaRPr lang="en-US" dirty="0"/>
          </a:p>
        </p:txBody>
      </p:sp>
      <p:sp>
        <p:nvSpPr>
          <p:cNvPr id="7" name="TextBox 6"/>
          <p:cNvSpPr txBox="1"/>
          <p:nvPr/>
        </p:nvSpPr>
        <p:spPr>
          <a:xfrm>
            <a:off x="304800" y="990600"/>
            <a:ext cx="8534400" cy="5078313"/>
          </a:xfrm>
          <a:prstGeom prst="rect">
            <a:avLst/>
          </a:prstGeom>
          <a:noFill/>
        </p:spPr>
        <p:txBody>
          <a:bodyPr wrap="square" rtlCol="0">
            <a:spAutoFit/>
          </a:bodyPr>
          <a:lstStyle/>
          <a:p>
            <a:r>
              <a:rPr lang="en-US" sz="1600" dirty="0"/>
              <a:t>Dear Students, please complete the exercises in this document.</a:t>
            </a:r>
          </a:p>
          <a:p>
            <a:endParaRPr lang="en-US" sz="1600" dirty="0"/>
          </a:p>
          <a:p>
            <a:r>
              <a:rPr lang="en-US" sz="1600" dirty="0">
                <a:solidFill>
                  <a:srgbClr val="C00000"/>
                </a:solidFill>
              </a:rPr>
              <a:t>They will not be graded or collected, but follow-ups assignments that expand on this example </a:t>
            </a:r>
            <a:r>
              <a:rPr lang="en-US" sz="1600" i="1" dirty="0">
                <a:solidFill>
                  <a:srgbClr val="C00000"/>
                </a:solidFill>
              </a:rPr>
              <a:t>will</a:t>
            </a:r>
            <a:r>
              <a:rPr lang="en-US" sz="1600" dirty="0">
                <a:solidFill>
                  <a:srgbClr val="C00000"/>
                </a:solidFill>
              </a:rPr>
              <a:t> be.</a:t>
            </a:r>
          </a:p>
          <a:p>
            <a:endParaRPr lang="en-US" sz="1600" dirty="0"/>
          </a:p>
          <a:p>
            <a:r>
              <a:rPr lang="en-US" sz="1600" dirty="0"/>
              <a:t>We are going to do </a:t>
            </a:r>
            <a:r>
              <a:rPr lang="en-US" sz="1600" dirty="0"/>
              <a:t>Nearest Neighbor Classification. </a:t>
            </a:r>
          </a:p>
          <a:p>
            <a:endParaRPr lang="en-US" sz="1600" dirty="0"/>
          </a:p>
          <a:p>
            <a:r>
              <a:rPr lang="en-US" sz="1600" b="1" dirty="0"/>
              <a:t>Important note: </a:t>
            </a:r>
            <a:r>
              <a:rPr lang="en-US" sz="1600" dirty="0" err="1"/>
              <a:t>Matlab</a:t>
            </a:r>
            <a:r>
              <a:rPr lang="en-US" sz="1600" dirty="0"/>
              <a:t> has (a very nice) built in Nearest Neighbor Classification tool, but we are </a:t>
            </a:r>
            <a:r>
              <a:rPr lang="en-US" sz="1600" u="sng" dirty="0"/>
              <a:t>not</a:t>
            </a:r>
            <a:r>
              <a:rPr lang="en-US" sz="1600" dirty="0"/>
              <a:t> going to use it! </a:t>
            </a:r>
          </a:p>
          <a:p>
            <a:endParaRPr lang="en-US" sz="1600" dirty="0"/>
          </a:p>
          <a:p>
            <a:r>
              <a:rPr lang="en-US" sz="1600" dirty="0"/>
              <a:t>I want us to see more explicitly what is happening, and we are going to need to modify our code later.  </a:t>
            </a:r>
          </a:p>
          <a:p>
            <a:endParaRPr lang="en-US" sz="1600" dirty="0"/>
          </a:p>
          <a:p>
            <a:endParaRPr lang="en-US" sz="1600" dirty="0"/>
          </a:p>
          <a:p>
            <a:endParaRPr lang="en-US" sz="1600" dirty="0"/>
          </a:p>
          <a:p>
            <a:r>
              <a:rPr lang="en-US" sz="1600" dirty="0"/>
              <a:t>To be clear, I have run a bunch of examples below, but I expect you to start by re-running the code yourself to confirm all my results. </a:t>
            </a:r>
          </a:p>
          <a:p>
            <a:endParaRPr lang="en-US" sz="1600" dirty="0"/>
          </a:p>
          <a:p>
            <a:endParaRPr lang="en-US" sz="1600" dirty="0"/>
          </a:p>
          <a:p>
            <a:r>
              <a:rPr lang="en-US" sz="1600" dirty="0">
                <a:solidFill>
                  <a:srgbClr val="00B050"/>
                </a:solidFill>
              </a:rPr>
              <a:t>All the file you need are here: </a:t>
            </a:r>
            <a:r>
              <a:rPr lang="en-US" dirty="0">
                <a:solidFill>
                  <a:srgbClr val="00B050"/>
                </a:solidFill>
              </a:rPr>
              <a:t>http://www.cs.ucr.edu/~eamonn/CS235/</a:t>
            </a:r>
            <a:endParaRPr lang="en-US" dirty="0">
              <a:solidFill>
                <a:srgbClr val="00B050"/>
              </a:solidFill>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228600"/>
            <a:ext cx="8763000" cy="2308324"/>
          </a:xfrm>
          <a:prstGeom prst="rect">
            <a:avLst/>
          </a:prstGeom>
          <a:noFill/>
        </p:spPr>
        <p:txBody>
          <a:bodyPr wrap="square" rtlCol="0">
            <a:spAutoFit/>
          </a:bodyPr>
          <a:lstStyle/>
          <a:p>
            <a:r>
              <a:rPr lang="en-US" sz="1400" dirty="0"/>
              <a:t>(return to the default code I gave </a:t>
            </a:r>
            <a:r>
              <a:rPr lang="en-US" sz="1400" dirty="0"/>
              <a:t>you</a:t>
            </a:r>
            <a:r>
              <a:rPr lang="en-US" sz="1400" dirty="0"/>
              <a:t>)</a:t>
            </a:r>
          </a:p>
          <a:p>
            <a:endParaRPr lang="en-US" sz="1400" dirty="0"/>
          </a:p>
          <a:p>
            <a:r>
              <a:rPr lang="en-US" sz="1400" dirty="0"/>
              <a:t>We have a full hour of data for each object. What would happen if we only had the first 30 minutes?</a:t>
            </a:r>
          </a:p>
          <a:p>
            <a:r>
              <a:rPr lang="en-US" sz="1400" dirty="0"/>
              <a:t>We can find out by adding these two lines of code to lines 4 and 5 of the code I gave you. </a:t>
            </a:r>
          </a:p>
          <a:p>
            <a:endParaRPr lang="en-US" sz="1400" dirty="0"/>
          </a:p>
          <a:p>
            <a:pPr lvl="2"/>
            <a:r>
              <a:rPr lang="en-US" sz="1400" dirty="0"/>
              <a:t>TRAIN(:,32:end) =[];</a:t>
            </a:r>
          </a:p>
          <a:p>
            <a:pPr lvl="2"/>
            <a:r>
              <a:rPr lang="en-US" sz="1400" dirty="0"/>
              <a:t>TEST(:,32:end) =[];</a:t>
            </a:r>
          </a:p>
          <a:p>
            <a:r>
              <a:rPr lang="en-US" sz="1400" dirty="0"/>
              <a:t> </a:t>
            </a:r>
          </a:p>
          <a:p>
            <a:r>
              <a:rPr lang="en-US" sz="1400" dirty="0"/>
              <a:t>To see what difference it makes to the error-rate, see next slide.</a:t>
            </a:r>
          </a:p>
          <a:p>
            <a:endParaRPr lang="en-US" dirty="0"/>
          </a:p>
        </p:txBody>
      </p:sp>
      <p:pic>
        <p:nvPicPr>
          <p:cNvPr id="5" name="Picture 4"/>
          <p:cNvPicPr>
            <a:picLocks noChangeAspect="1"/>
          </p:cNvPicPr>
          <p:nvPr/>
        </p:nvPicPr>
        <p:blipFill>
          <a:blip r:embed="rId2"/>
          <a:stretch>
            <a:fillRect/>
          </a:stretch>
        </p:blipFill>
        <p:spPr>
          <a:xfrm>
            <a:off x="228600" y="3200400"/>
            <a:ext cx="5417127" cy="2603102"/>
          </a:xfrm>
          <a:prstGeom prst="rect">
            <a:avLst/>
          </a:prstGeom>
        </p:spPr>
      </p:pic>
      <p:pic>
        <p:nvPicPr>
          <p:cNvPr id="2" name="Picture 1"/>
          <p:cNvPicPr>
            <a:picLocks noChangeAspect="1"/>
          </p:cNvPicPr>
          <p:nvPr/>
        </p:nvPicPr>
        <p:blipFill>
          <a:blip r:embed="rId3"/>
          <a:stretch>
            <a:fillRect/>
          </a:stretch>
        </p:blipFill>
        <p:spPr>
          <a:xfrm>
            <a:off x="3792822" y="4267200"/>
            <a:ext cx="5320005" cy="2472619"/>
          </a:xfrm>
          <a:prstGeom prst="rect">
            <a:avLst/>
          </a:prstGeom>
        </p:spPr>
      </p:pic>
      <p:sp>
        <p:nvSpPr>
          <p:cNvPr id="3" name="Rectangle 2"/>
          <p:cNvSpPr/>
          <p:nvPr/>
        </p:nvSpPr>
        <p:spPr>
          <a:xfrm>
            <a:off x="6629400" y="3816860"/>
            <a:ext cx="1723870" cy="369332"/>
          </a:xfrm>
          <a:prstGeom prst="rect">
            <a:avLst/>
          </a:prstGeom>
        </p:spPr>
        <p:txBody>
          <a:bodyPr wrap="none">
            <a:spAutoFit/>
          </a:bodyPr>
          <a:lstStyle/>
          <a:p>
            <a:r>
              <a:rPr lang="en-US" dirty="0"/>
              <a:t>New (truncated)</a:t>
            </a:r>
            <a:endParaRPr lang="en-US" dirty="0"/>
          </a:p>
        </p:txBody>
      </p:sp>
      <p:sp>
        <p:nvSpPr>
          <p:cNvPr id="7" name="Rectangle 6"/>
          <p:cNvSpPr/>
          <p:nvPr/>
        </p:nvSpPr>
        <p:spPr>
          <a:xfrm>
            <a:off x="1185275" y="2831068"/>
            <a:ext cx="1758815" cy="369332"/>
          </a:xfrm>
          <a:prstGeom prst="rect">
            <a:avLst/>
          </a:prstGeom>
        </p:spPr>
        <p:txBody>
          <a:bodyPr wrap="none">
            <a:spAutoFit/>
          </a:bodyPr>
          <a:lstStyle/>
          <a:p>
            <a:r>
              <a:rPr lang="en-US" dirty="0"/>
              <a:t>Old (full original)</a:t>
            </a:r>
            <a:endParaRPr lang="en-US" dirty="0"/>
          </a:p>
        </p:txBody>
      </p:sp>
    </p:spTree>
    <p:extLst>
      <p:ext uri="{BB962C8B-B14F-4D97-AF65-F5344CB8AC3E}">
        <p14:creationId xmlns:p14="http://schemas.microsoft.com/office/powerpoint/2010/main" val="1357951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0800" y="152400"/>
            <a:ext cx="6448426" cy="1569660"/>
          </a:xfrm>
          <a:prstGeom prst="rect">
            <a:avLst/>
          </a:prstGeom>
          <a:solidFill>
            <a:schemeClr val="tx1"/>
          </a:solidFill>
        </p:spPr>
        <p:txBody>
          <a:bodyPr wrap="square" rtlCol="0">
            <a:spAutoFit/>
          </a:bodyPr>
          <a:lstStyle/>
          <a:p>
            <a:r>
              <a:rPr lang="en-US" sz="1200" b="1" i="0" dirty="0">
                <a:solidFill>
                  <a:schemeClr val="bg1"/>
                </a:solidFill>
                <a:latin typeface="Courier New" pitchFamily="49" charset="0"/>
                <a:cs typeface="Courier New" pitchFamily="49" charset="0"/>
              </a:rPr>
              <a:t>&gt;&gt; </a:t>
            </a:r>
            <a:r>
              <a:rPr lang="en-US" sz="1200" b="1" i="0" dirty="0" err="1">
                <a:solidFill>
                  <a:schemeClr val="bg1"/>
                </a:solidFill>
                <a:latin typeface="Courier New" pitchFamily="49" charset="0"/>
                <a:cs typeface="Courier New" pitchFamily="49" charset="0"/>
              </a:rPr>
              <a:t>UCR_time_series_test</a:t>
            </a:r>
            <a:endParaRPr lang="en-US" sz="1200" b="1" i="0" dirty="0">
              <a:solidFill>
                <a:schemeClr val="bg1"/>
              </a:solidFill>
              <a:latin typeface="Courier New" pitchFamily="49" charset="0"/>
              <a:cs typeface="Courier New" pitchFamily="49" charset="0"/>
            </a:endParaRPr>
          </a:p>
          <a:p>
            <a:r>
              <a:rPr lang="en-US" sz="1200" b="1" dirty="0">
                <a:solidFill>
                  <a:schemeClr val="bg1"/>
                </a:solidFill>
                <a:latin typeface="Courier New" pitchFamily="49" charset="0"/>
                <a:cs typeface="Courier New" pitchFamily="49" charset="0"/>
              </a:rPr>
              <a:t>1 out of 300 done</a:t>
            </a:r>
            <a:br>
              <a:rPr lang="en-US" sz="1200" b="1" dirty="0">
                <a:solidFill>
                  <a:schemeClr val="bg1"/>
                </a:solidFill>
                <a:latin typeface="Courier New" pitchFamily="49" charset="0"/>
                <a:cs typeface="Courier New" pitchFamily="49" charset="0"/>
              </a:rPr>
            </a:br>
            <a:r>
              <a:rPr lang="en-US" sz="1200" b="1" dirty="0">
                <a:solidFill>
                  <a:schemeClr val="bg1"/>
                </a:solidFill>
                <a:latin typeface="Courier New" pitchFamily="49" charset="0"/>
                <a:cs typeface="Courier New" pitchFamily="49" charset="0"/>
              </a:rPr>
              <a:t>…</a:t>
            </a:r>
            <a:br>
              <a:rPr lang="en-US" sz="1200" b="1" dirty="0">
                <a:solidFill>
                  <a:schemeClr val="bg1"/>
                </a:solidFill>
                <a:latin typeface="Courier New" pitchFamily="49" charset="0"/>
                <a:cs typeface="Courier New" pitchFamily="49" charset="0"/>
              </a:rPr>
            </a:br>
            <a:r>
              <a:rPr lang="en-US" sz="1200" b="1" dirty="0">
                <a:solidFill>
                  <a:schemeClr val="bg1"/>
                </a:solidFill>
                <a:latin typeface="Courier New" pitchFamily="49" charset="0"/>
                <a:cs typeface="Courier New" pitchFamily="49" charset="0"/>
              </a:rPr>
              <a:t>300 out of 300 done</a:t>
            </a:r>
            <a:br>
              <a:rPr lang="en-US" sz="1200" b="1" dirty="0">
                <a:solidFill>
                  <a:schemeClr val="bg1"/>
                </a:solidFill>
                <a:latin typeface="Courier New" pitchFamily="49" charset="0"/>
                <a:cs typeface="Courier New" pitchFamily="49" charset="0"/>
              </a:rPr>
            </a:br>
            <a:r>
              <a:rPr lang="en-US" sz="1200" b="1" dirty="0">
                <a:solidFill>
                  <a:schemeClr val="bg1"/>
                </a:solidFill>
                <a:latin typeface="Courier New" pitchFamily="49" charset="0"/>
                <a:cs typeface="Courier New" pitchFamily="49" charset="0"/>
              </a:rPr>
              <a:t>The dataset you tested has 6 classes</a:t>
            </a:r>
            <a:br>
              <a:rPr lang="en-US" sz="1200" b="1" dirty="0">
                <a:solidFill>
                  <a:schemeClr val="bg1"/>
                </a:solidFill>
                <a:latin typeface="Courier New" pitchFamily="49" charset="0"/>
                <a:cs typeface="Courier New" pitchFamily="49" charset="0"/>
              </a:rPr>
            </a:br>
            <a:r>
              <a:rPr lang="en-US" sz="1200" b="1" dirty="0">
                <a:solidFill>
                  <a:schemeClr val="bg1"/>
                </a:solidFill>
                <a:latin typeface="Courier New" pitchFamily="49" charset="0"/>
                <a:cs typeface="Courier New" pitchFamily="49" charset="0"/>
              </a:rPr>
              <a:t>The training set is of size 300, and the test set is of size 300.</a:t>
            </a:r>
            <a:br>
              <a:rPr lang="en-US" sz="1200" b="1" dirty="0">
                <a:solidFill>
                  <a:schemeClr val="bg1"/>
                </a:solidFill>
                <a:latin typeface="Courier New" pitchFamily="49" charset="0"/>
                <a:cs typeface="Courier New" pitchFamily="49" charset="0"/>
              </a:rPr>
            </a:br>
            <a:r>
              <a:rPr lang="en-US" sz="1200" b="1" dirty="0">
                <a:solidFill>
                  <a:schemeClr val="bg1"/>
                </a:solidFill>
                <a:latin typeface="Courier New" pitchFamily="49" charset="0"/>
                <a:cs typeface="Courier New" pitchFamily="49" charset="0"/>
              </a:rPr>
              <a:t>The time series are of length </a:t>
            </a:r>
            <a:r>
              <a:rPr lang="en-US" sz="1200" b="1" dirty="0">
                <a:solidFill>
                  <a:srgbClr val="00B050"/>
                </a:solidFill>
                <a:latin typeface="Courier New" pitchFamily="49" charset="0"/>
                <a:cs typeface="Courier New" pitchFamily="49" charset="0"/>
              </a:rPr>
              <a:t>60</a:t>
            </a:r>
            <a:br>
              <a:rPr lang="en-US" sz="1200" b="1" dirty="0">
                <a:solidFill>
                  <a:schemeClr val="bg1"/>
                </a:solidFill>
                <a:latin typeface="Courier New" pitchFamily="49" charset="0"/>
                <a:cs typeface="Courier New" pitchFamily="49" charset="0"/>
              </a:rPr>
            </a:br>
            <a:r>
              <a:rPr lang="en-US" sz="1200" b="1" dirty="0">
                <a:solidFill>
                  <a:schemeClr val="bg1"/>
                </a:solidFill>
                <a:latin typeface="Courier New" pitchFamily="49" charset="0"/>
                <a:cs typeface="Courier New" pitchFamily="49" charset="0"/>
              </a:rPr>
              <a:t>The error rate was </a:t>
            </a:r>
            <a:r>
              <a:rPr lang="en-US" sz="1200" b="1" dirty="0">
                <a:solidFill>
                  <a:srgbClr val="0000FF"/>
                </a:solidFill>
                <a:latin typeface="Courier New" pitchFamily="49" charset="0"/>
                <a:cs typeface="Courier New" pitchFamily="49" charset="0"/>
              </a:rPr>
              <a:t>0.12</a:t>
            </a:r>
            <a:endParaRPr lang="en-US" sz="1200" dirty="0">
              <a:solidFill>
                <a:srgbClr val="0000FF"/>
              </a:solidFill>
              <a:latin typeface="Courier New" pitchFamily="49" charset="0"/>
              <a:cs typeface="Courier New" pitchFamily="49" charset="0"/>
            </a:endParaRPr>
          </a:p>
        </p:txBody>
      </p:sp>
      <p:sp>
        <p:nvSpPr>
          <p:cNvPr id="5" name="TextBox 4"/>
          <p:cNvSpPr txBox="1"/>
          <p:nvPr/>
        </p:nvSpPr>
        <p:spPr>
          <a:xfrm>
            <a:off x="2590800" y="2133600"/>
            <a:ext cx="6448426" cy="1569660"/>
          </a:xfrm>
          <a:prstGeom prst="rect">
            <a:avLst/>
          </a:prstGeom>
          <a:solidFill>
            <a:schemeClr val="tx1"/>
          </a:solidFill>
        </p:spPr>
        <p:txBody>
          <a:bodyPr wrap="square" rtlCol="0">
            <a:spAutoFit/>
          </a:bodyPr>
          <a:lstStyle/>
          <a:p>
            <a:r>
              <a:rPr lang="en-US" sz="1200" b="1" i="0" dirty="0">
                <a:solidFill>
                  <a:schemeClr val="bg1"/>
                </a:solidFill>
                <a:latin typeface="Courier New" pitchFamily="49" charset="0"/>
                <a:cs typeface="Courier New" pitchFamily="49" charset="0"/>
              </a:rPr>
              <a:t>&gt;&gt; </a:t>
            </a:r>
            <a:r>
              <a:rPr lang="en-US" sz="1200" b="1" i="0" dirty="0" err="1">
                <a:solidFill>
                  <a:schemeClr val="bg1"/>
                </a:solidFill>
                <a:latin typeface="Courier New" pitchFamily="49" charset="0"/>
                <a:cs typeface="Courier New" pitchFamily="49" charset="0"/>
              </a:rPr>
              <a:t>UCR_time_series_test</a:t>
            </a:r>
            <a:endParaRPr lang="en-US" sz="1200" b="1" i="0" dirty="0">
              <a:solidFill>
                <a:schemeClr val="bg1"/>
              </a:solidFill>
              <a:latin typeface="Courier New" pitchFamily="49" charset="0"/>
              <a:cs typeface="Courier New" pitchFamily="49" charset="0"/>
            </a:endParaRPr>
          </a:p>
          <a:p>
            <a:r>
              <a:rPr lang="en-US" sz="1200" b="1" dirty="0">
                <a:solidFill>
                  <a:schemeClr val="bg1"/>
                </a:solidFill>
                <a:latin typeface="Courier New" pitchFamily="49" charset="0"/>
                <a:cs typeface="Courier New" pitchFamily="49" charset="0"/>
              </a:rPr>
              <a:t>1 out of 300 done</a:t>
            </a:r>
            <a:br>
              <a:rPr lang="en-US" sz="1200" b="1" dirty="0">
                <a:solidFill>
                  <a:schemeClr val="bg1"/>
                </a:solidFill>
                <a:latin typeface="Courier New" pitchFamily="49" charset="0"/>
                <a:cs typeface="Courier New" pitchFamily="49" charset="0"/>
              </a:rPr>
            </a:br>
            <a:r>
              <a:rPr lang="en-US" sz="1200" b="1" dirty="0">
                <a:solidFill>
                  <a:schemeClr val="bg1"/>
                </a:solidFill>
                <a:latin typeface="Courier New" pitchFamily="49" charset="0"/>
                <a:cs typeface="Courier New" pitchFamily="49" charset="0"/>
              </a:rPr>
              <a:t>…</a:t>
            </a:r>
            <a:br>
              <a:rPr lang="en-US" sz="1200" b="1" dirty="0">
                <a:solidFill>
                  <a:schemeClr val="bg1"/>
                </a:solidFill>
                <a:latin typeface="Courier New" pitchFamily="49" charset="0"/>
                <a:cs typeface="Courier New" pitchFamily="49" charset="0"/>
              </a:rPr>
            </a:br>
            <a:r>
              <a:rPr lang="en-US" sz="1200" b="1" dirty="0">
                <a:solidFill>
                  <a:schemeClr val="bg1"/>
                </a:solidFill>
                <a:latin typeface="Courier New" pitchFamily="49" charset="0"/>
                <a:cs typeface="Courier New" pitchFamily="49" charset="0"/>
              </a:rPr>
              <a:t>300 out of 300 done</a:t>
            </a:r>
            <a:br>
              <a:rPr lang="en-US" sz="1200" b="1" dirty="0">
                <a:solidFill>
                  <a:schemeClr val="bg1"/>
                </a:solidFill>
                <a:latin typeface="Courier New" pitchFamily="49" charset="0"/>
                <a:cs typeface="Courier New" pitchFamily="49" charset="0"/>
              </a:rPr>
            </a:br>
            <a:r>
              <a:rPr lang="en-US" sz="1200" b="1" dirty="0">
                <a:solidFill>
                  <a:schemeClr val="bg1"/>
                </a:solidFill>
                <a:latin typeface="Courier New" pitchFamily="49" charset="0"/>
                <a:cs typeface="Courier New" pitchFamily="49" charset="0"/>
              </a:rPr>
              <a:t>The dataset you tested has 6 classes</a:t>
            </a:r>
            <a:br>
              <a:rPr lang="en-US" sz="1200" b="1" dirty="0">
                <a:solidFill>
                  <a:schemeClr val="bg1"/>
                </a:solidFill>
                <a:latin typeface="Courier New" pitchFamily="49" charset="0"/>
                <a:cs typeface="Courier New" pitchFamily="49" charset="0"/>
              </a:rPr>
            </a:br>
            <a:r>
              <a:rPr lang="en-US" sz="1200" b="1" dirty="0">
                <a:solidFill>
                  <a:schemeClr val="bg1"/>
                </a:solidFill>
                <a:latin typeface="Courier New" pitchFamily="49" charset="0"/>
                <a:cs typeface="Courier New" pitchFamily="49" charset="0"/>
              </a:rPr>
              <a:t>The training set is of size 300, and the test set is of size 300.</a:t>
            </a:r>
            <a:br>
              <a:rPr lang="en-US" sz="1200" b="1" dirty="0">
                <a:solidFill>
                  <a:schemeClr val="bg1"/>
                </a:solidFill>
                <a:latin typeface="Courier New" pitchFamily="49" charset="0"/>
                <a:cs typeface="Courier New" pitchFamily="49" charset="0"/>
              </a:rPr>
            </a:br>
            <a:r>
              <a:rPr lang="en-US" sz="1200" b="1" dirty="0">
                <a:solidFill>
                  <a:schemeClr val="bg1"/>
                </a:solidFill>
                <a:latin typeface="Courier New" pitchFamily="49" charset="0"/>
                <a:cs typeface="Courier New" pitchFamily="49" charset="0"/>
              </a:rPr>
              <a:t>The time series are of length </a:t>
            </a:r>
            <a:r>
              <a:rPr lang="en-US" sz="1200" b="1" dirty="0">
                <a:solidFill>
                  <a:srgbClr val="00B050"/>
                </a:solidFill>
                <a:latin typeface="Courier New" pitchFamily="49" charset="0"/>
                <a:cs typeface="Courier New" pitchFamily="49" charset="0"/>
              </a:rPr>
              <a:t>30</a:t>
            </a:r>
            <a:br>
              <a:rPr lang="en-US" sz="1200" b="1" dirty="0">
                <a:solidFill>
                  <a:schemeClr val="bg1"/>
                </a:solidFill>
                <a:latin typeface="Courier New" pitchFamily="49" charset="0"/>
                <a:cs typeface="Courier New" pitchFamily="49" charset="0"/>
              </a:rPr>
            </a:br>
            <a:r>
              <a:rPr lang="en-US" sz="1200" b="1" dirty="0">
                <a:solidFill>
                  <a:schemeClr val="bg1"/>
                </a:solidFill>
                <a:latin typeface="Courier New" pitchFamily="49" charset="0"/>
                <a:cs typeface="Courier New" pitchFamily="49" charset="0"/>
              </a:rPr>
              <a:t>The error rate was </a:t>
            </a:r>
            <a:r>
              <a:rPr lang="en-US" sz="1200" b="1" dirty="0">
                <a:solidFill>
                  <a:srgbClr val="0000FF"/>
                </a:solidFill>
                <a:latin typeface="Courier New" pitchFamily="49" charset="0"/>
                <a:cs typeface="Courier New" pitchFamily="49" charset="0"/>
              </a:rPr>
              <a:t>0.1433</a:t>
            </a:r>
            <a:endParaRPr lang="en-US" sz="1200" dirty="0">
              <a:solidFill>
                <a:srgbClr val="0000FF"/>
              </a:solidFill>
              <a:latin typeface="Courier New" pitchFamily="49" charset="0"/>
              <a:cs typeface="Courier New" pitchFamily="49" charset="0"/>
            </a:endParaRPr>
          </a:p>
        </p:txBody>
      </p:sp>
      <p:sp>
        <p:nvSpPr>
          <p:cNvPr id="6" name="TextBox 5"/>
          <p:cNvSpPr txBox="1"/>
          <p:nvPr/>
        </p:nvSpPr>
        <p:spPr>
          <a:xfrm>
            <a:off x="2590800" y="4297740"/>
            <a:ext cx="6448426" cy="1569660"/>
          </a:xfrm>
          <a:prstGeom prst="rect">
            <a:avLst/>
          </a:prstGeom>
          <a:solidFill>
            <a:schemeClr val="tx1"/>
          </a:solidFill>
        </p:spPr>
        <p:txBody>
          <a:bodyPr wrap="square" rtlCol="0">
            <a:spAutoFit/>
          </a:bodyPr>
          <a:lstStyle/>
          <a:p>
            <a:r>
              <a:rPr lang="en-US" sz="1200" b="1" i="0" dirty="0">
                <a:solidFill>
                  <a:schemeClr val="bg1"/>
                </a:solidFill>
                <a:latin typeface="Courier New" pitchFamily="49" charset="0"/>
                <a:cs typeface="Courier New" pitchFamily="49" charset="0"/>
              </a:rPr>
              <a:t>&gt;&gt; </a:t>
            </a:r>
            <a:r>
              <a:rPr lang="en-US" sz="1200" b="1" i="0" dirty="0" err="1">
                <a:solidFill>
                  <a:schemeClr val="bg1"/>
                </a:solidFill>
                <a:latin typeface="Courier New" pitchFamily="49" charset="0"/>
                <a:cs typeface="Courier New" pitchFamily="49" charset="0"/>
              </a:rPr>
              <a:t>UCR_time_series_test</a:t>
            </a:r>
            <a:endParaRPr lang="en-US" sz="1200" b="1" i="0" dirty="0">
              <a:solidFill>
                <a:schemeClr val="bg1"/>
              </a:solidFill>
              <a:latin typeface="Courier New" pitchFamily="49" charset="0"/>
              <a:cs typeface="Courier New" pitchFamily="49" charset="0"/>
            </a:endParaRPr>
          </a:p>
          <a:p>
            <a:r>
              <a:rPr lang="en-US" sz="1200" b="1" dirty="0">
                <a:solidFill>
                  <a:schemeClr val="bg1"/>
                </a:solidFill>
                <a:latin typeface="Courier New" pitchFamily="49" charset="0"/>
                <a:cs typeface="Courier New" pitchFamily="49" charset="0"/>
              </a:rPr>
              <a:t>1 out of 300 done</a:t>
            </a:r>
            <a:br>
              <a:rPr lang="en-US" sz="1200" b="1" dirty="0">
                <a:solidFill>
                  <a:schemeClr val="bg1"/>
                </a:solidFill>
                <a:latin typeface="Courier New" pitchFamily="49" charset="0"/>
                <a:cs typeface="Courier New" pitchFamily="49" charset="0"/>
              </a:rPr>
            </a:br>
            <a:r>
              <a:rPr lang="en-US" sz="1200" b="1" dirty="0">
                <a:solidFill>
                  <a:schemeClr val="bg1"/>
                </a:solidFill>
                <a:latin typeface="Courier New" pitchFamily="49" charset="0"/>
                <a:cs typeface="Courier New" pitchFamily="49" charset="0"/>
              </a:rPr>
              <a:t>…</a:t>
            </a:r>
            <a:br>
              <a:rPr lang="en-US" sz="1200" b="1" dirty="0">
                <a:solidFill>
                  <a:schemeClr val="bg1"/>
                </a:solidFill>
                <a:latin typeface="Courier New" pitchFamily="49" charset="0"/>
                <a:cs typeface="Courier New" pitchFamily="49" charset="0"/>
              </a:rPr>
            </a:br>
            <a:r>
              <a:rPr lang="en-US" sz="1200" b="1" dirty="0">
                <a:solidFill>
                  <a:schemeClr val="bg1"/>
                </a:solidFill>
                <a:latin typeface="Courier New" pitchFamily="49" charset="0"/>
                <a:cs typeface="Courier New" pitchFamily="49" charset="0"/>
              </a:rPr>
              <a:t>300 out of 300 done</a:t>
            </a:r>
            <a:br>
              <a:rPr lang="en-US" sz="1200" b="1" dirty="0">
                <a:solidFill>
                  <a:schemeClr val="bg1"/>
                </a:solidFill>
                <a:latin typeface="Courier New" pitchFamily="49" charset="0"/>
                <a:cs typeface="Courier New" pitchFamily="49" charset="0"/>
              </a:rPr>
            </a:br>
            <a:r>
              <a:rPr lang="en-US" sz="1200" b="1" dirty="0">
                <a:solidFill>
                  <a:schemeClr val="bg1"/>
                </a:solidFill>
                <a:latin typeface="Courier New" pitchFamily="49" charset="0"/>
                <a:cs typeface="Courier New" pitchFamily="49" charset="0"/>
              </a:rPr>
              <a:t>The dataset you tested has 6 classes</a:t>
            </a:r>
            <a:br>
              <a:rPr lang="en-US" sz="1200" b="1" dirty="0">
                <a:solidFill>
                  <a:schemeClr val="bg1"/>
                </a:solidFill>
                <a:latin typeface="Courier New" pitchFamily="49" charset="0"/>
                <a:cs typeface="Courier New" pitchFamily="49" charset="0"/>
              </a:rPr>
            </a:br>
            <a:r>
              <a:rPr lang="en-US" sz="1200" b="1" dirty="0">
                <a:solidFill>
                  <a:schemeClr val="bg1"/>
                </a:solidFill>
                <a:latin typeface="Courier New" pitchFamily="49" charset="0"/>
                <a:cs typeface="Courier New" pitchFamily="49" charset="0"/>
              </a:rPr>
              <a:t>The training set is of size 300, and the test set is of size 300.</a:t>
            </a:r>
            <a:br>
              <a:rPr lang="en-US" sz="1200" b="1" dirty="0">
                <a:solidFill>
                  <a:schemeClr val="bg1"/>
                </a:solidFill>
                <a:latin typeface="Courier New" pitchFamily="49" charset="0"/>
                <a:cs typeface="Courier New" pitchFamily="49" charset="0"/>
              </a:rPr>
            </a:br>
            <a:r>
              <a:rPr lang="en-US" sz="1200" b="1" dirty="0">
                <a:solidFill>
                  <a:schemeClr val="bg1"/>
                </a:solidFill>
                <a:latin typeface="Courier New" pitchFamily="49" charset="0"/>
                <a:cs typeface="Courier New" pitchFamily="49" charset="0"/>
              </a:rPr>
              <a:t>The time series are of length </a:t>
            </a:r>
            <a:r>
              <a:rPr lang="en-US" sz="1200" b="1" dirty="0">
                <a:solidFill>
                  <a:srgbClr val="00B050"/>
                </a:solidFill>
                <a:latin typeface="Courier New" pitchFamily="49" charset="0"/>
                <a:cs typeface="Courier New" pitchFamily="49" charset="0"/>
              </a:rPr>
              <a:t>10</a:t>
            </a:r>
            <a:br>
              <a:rPr lang="en-US" sz="1200" b="1" dirty="0">
                <a:solidFill>
                  <a:schemeClr val="bg1"/>
                </a:solidFill>
                <a:latin typeface="Courier New" pitchFamily="49" charset="0"/>
                <a:cs typeface="Courier New" pitchFamily="49" charset="0"/>
              </a:rPr>
            </a:br>
            <a:r>
              <a:rPr lang="en-US" sz="1200" b="1" dirty="0">
                <a:solidFill>
                  <a:schemeClr val="bg1"/>
                </a:solidFill>
                <a:latin typeface="Courier New" pitchFamily="49" charset="0"/>
                <a:cs typeface="Courier New" pitchFamily="49" charset="0"/>
              </a:rPr>
              <a:t>The error rate was </a:t>
            </a:r>
            <a:r>
              <a:rPr lang="en-US" sz="1200" b="1" dirty="0">
                <a:solidFill>
                  <a:srgbClr val="0000FF"/>
                </a:solidFill>
                <a:latin typeface="Courier New" pitchFamily="49" charset="0"/>
                <a:cs typeface="Courier New" pitchFamily="49" charset="0"/>
              </a:rPr>
              <a:t>0.2533</a:t>
            </a:r>
            <a:endParaRPr lang="en-US" sz="1200" dirty="0">
              <a:solidFill>
                <a:srgbClr val="0000FF"/>
              </a:solidFill>
              <a:latin typeface="Courier New" pitchFamily="49" charset="0"/>
              <a:cs typeface="Courier New" pitchFamily="49" charset="0"/>
            </a:endParaRPr>
          </a:p>
        </p:txBody>
      </p:sp>
      <p:sp>
        <p:nvSpPr>
          <p:cNvPr id="7" name="TextBox 6"/>
          <p:cNvSpPr txBox="1"/>
          <p:nvPr/>
        </p:nvSpPr>
        <p:spPr>
          <a:xfrm>
            <a:off x="228600" y="304800"/>
            <a:ext cx="2362199" cy="6555641"/>
          </a:xfrm>
          <a:prstGeom prst="rect">
            <a:avLst/>
          </a:prstGeom>
          <a:noFill/>
        </p:spPr>
        <p:txBody>
          <a:bodyPr wrap="square" rtlCol="0">
            <a:spAutoFit/>
          </a:bodyPr>
          <a:lstStyle/>
          <a:p>
            <a:r>
              <a:rPr lang="en-US" dirty="0"/>
              <a:t>We went from this </a:t>
            </a:r>
            <a:r>
              <a:rPr lang="en-US" dirty="0">
                <a:solidFill>
                  <a:srgbClr val="0000FF"/>
                </a:solidFill>
              </a:rPr>
              <a:t>error rate </a:t>
            </a:r>
            <a:r>
              <a:rPr lang="en-US" dirty="0"/>
              <a:t>with </a:t>
            </a:r>
            <a:r>
              <a:rPr lang="en-US" dirty="0">
                <a:solidFill>
                  <a:srgbClr val="00B050"/>
                </a:solidFill>
              </a:rPr>
              <a:t>60</a:t>
            </a:r>
            <a:r>
              <a:rPr lang="en-US" dirty="0"/>
              <a:t> minutes</a:t>
            </a:r>
          </a:p>
          <a:p>
            <a:endParaRPr lang="en-US" dirty="0"/>
          </a:p>
          <a:p>
            <a:endParaRPr lang="en-US" dirty="0"/>
          </a:p>
          <a:p>
            <a:endParaRPr lang="en-US" dirty="0"/>
          </a:p>
          <a:p>
            <a:endParaRPr lang="en-US" dirty="0"/>
          </a:p>
          <a:p>
            <a:r>
              <a:rPr lang="en-US" dirty="0"/>
              <a:t>.. to this </a:t>
            </a:r>
            <a:r>
              <a:rPr lang="en-US" dirty="0">
                <a:solidFill>
                  <a:srgbClr val="0000FF"/>
                </a:solidFill>
              </a:rPr>
              <a:t>error rate </a:t>
            </a:r>
            <a:r>
              <a:rPr lang="en-US" dirty="0"/>
              <a:t>with only </a:t>
            </a:r>
            <a:r>
              <a:rPr lang="en-US" dirty="0">
                <a:solidFill>
                  <a:srgbClr val="00B050"/>
                </a:solidFill>
              </a:rPr>
              <a:t>30</a:t>
            </a:r>
            <a:r>
              <a:rPr lang="en-US" dirty="0"/>
              <a:t> minutes</a:t>
            </a:r>
          </a:p>
          <a:p>
            <a:endParaRPr lang="en-US" dirty="0"/>
          </a:p>
          <a:p>
            <a:endParaRPr lang="en-US" dirty="0"/>
          </a:p>
          <a:p>
            <a:endParaRPr lang="en-US" dirty="0"/>
          </a:p>
          <a:p>
            <a:endParaRPr lang="en-US" dirty="0"/>
          </a:p>
          <a:p>
            <a:endParaRPr lang="en-US" dirty="0"/>
          </a:p>
          <a:p>
            <a:endParaRPr lang="en-US" dirty="0"/>
          </a:p>
          <a:p>
            <a:r>
              <a:rPr lang="en-US" dirty="0"/>
              <a:t>Let’s cut out more data, and look only at the first </a:t>
            </a:r>
            <a:r>
              <a:rPr lang="en-US" dirty="0">
                <a:solidFill>
                  <a:srgbClr val="00B050"/>
                </a:solidFill>
              </a:rPr>
              <a:t>ten</a:t>
            </a:r>
            <a:r>
              <a:rPr lang="en-US" dirty="0"/>
              <a:t> minutes!</a:t>
            </a:r>
          </a:p>
          <a:p>
            <a:r>
              <a:rPr lang="en-US" dirty="0"/>
              <a:t>The </a:t>
            </a:r>
            <a:r>
              <a:rPr lang="en-US" dirty="0">
                <a:solidFill>
                  <a:srgbClr val="0000FF"/>
                </a:solidFill>
              </a:rPr>
              <a:t>error rate</a:t>
            </a:r>
          </a:p>
          <a:p>
            <a:r>
              <a:rPr lang="en-US" dirty="0"/>
              <a:t>is now much higher.</a:t>
            </a:r>
          </a:p>
          <a:p>
            <a:endParaRPr lang="en-US" dirty="0"/>
          </a:p>
          <a:p>
            <a:r>
              <a:rPr lang="en-US" sz="1200" dirty="0">
                <a:solidFill>
                  <a:schemeClr val="bg1">
                    <a:lumMod val="50000"/>
                  </a:schemeClr>
                </a:solidFill>
              </a:rPr>
              <a:t>TRAIN(:,12:end) =[];</a:t>
            </a:r>
          </a:p>
          <a:p>
            <a:r>
              <a:rPr lang="en-US" sz="1200" dirty="0">
                <a:solidFill>
                  <a:schemeClr val="bg1">
                    <a:lumMod val="50000"/>
                  </a:schemeClr>
                </a:solidFill>
              </a:rPr>
              <a:t>TEST(:,12:end) =[];</a:t>
            </a:r>
          </a:p>
          <a:p>
            <a:endParaRPr lang="en-US" dirty="0"/>
          </a:p>
        </p:txBody>
      </p:sp>
    </p:spTree>
    <p:extLst>
      <p:ext uri="{BB962C8B-B14F-4D97-AF65-F5344CB8AC3E}">
        <p14:creationId xmlns:p14="http://schemas.microsoft.com/office/powerpoint/2010/main" val="46162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1" y="152400"/>
            <a:ext cx="8839200" cy="2031325"/>
          </a:xfrm>
          <a:prstGeom prst="rect">
            <a:avLst/>
          </a:prstGeom>
          <a:noFill/>
        </p:spPr>
        <p:txBody>
          <a:bodyPr wrap="square" rtlCol="0">
            <a:spAutoFit/>
          </a:bodyPr>
          <a:lstStyle/>
          <a:p>
            <a:r>
              <a:rPr lang="en-US" dirty="0"/>
              <a:t>I want you to appreciate the generality  of the simple code/algorithm you have seen.</a:t>
            </a:r>
          </a:p>
          <a:p>
            <a:endParaRPr lang="en-US" dirty="0"/>
          </a:p>
          <a:p>
            <a:r>
              <a:rPr lang="en-US" dirty="0"/>
              <a:t>You have classified industrial traces. However, many kinds of data can be represented as a time series / row of features, so the code you have can classify fish, butterfly's, faces, handwriting, gestures, golf swings, leaves, types of stars etc.  </a:t>
            </a:r>
          </a:p>
          <a:p>
            <a:endParaRPr lang="en-US" dirty="0"/>
          </a:p>
          <a:p>
            <a:endParaRPr lang="en-US" dirty="0"/>
          </a:p>
        </p:txBody>
      </p:sp>
      <p:pic>
        <p:nvPicPr>
          <p:cNvPr id="5" name="Picture 16" descr="small_mouthbass"/>
          <p:cNvPicPr>
            <a:picLocks noChangeAspect="1" noChangeArrowheads="1"/>
          </p:cNvPicPr>
          <p:nvPr/>
        </p:nvPicPr>
        <p:blipFill>
          <a:blip r:embed="rId2">
            <a:lum bright="24000" contrast="42000"/>
            <a:extLst>
              <a:ext uri="{28A0092B-C50C-407E-A947-70E740481C1C}">
                <a14:useLocalDpi xmlns:a14="http://schemas.microsoft.com/office/drawing/2010/main" val="0"/>
              </a:ext>
            </a:extLst>
          </a:blip>
          <a:srcRect/>
          <a:stretch>
            <a:fillRect/>
          </a:stretch>
        </p:blipFill>
        <p:spPr bwMode="auto">
          <a:xfrm>
            <a:off x="152401" y="5029200"/>
            <a:ext cx="2905125" cy="1114425"/>
          </a:xfrm>
          <a:prstGeom prst="rect">
            <a:avLst/>
          </a:prstGeom>
          <a:noFill/>
          <a:extLst>
            <a:ext uri="{909E8E84-426E-40DD-AFC4-6F175D3DCCD1}">
              <a14:hiddenFill xmlns:a14="http://schemas.microsoft.com/office/drawing/2010/main">
                <a:solidFill>
                  <a:srgbClr val="FFFFFF"/>
                </a:solidFill>
              </a14:hiddenFill>
            </a:ext>
          </a:extLst>
        </p:spPr>
      </p:pic>
      <p:sp>
        <p:nvSpPr>
          <p:cNvPr id="6" name="Line 17"/>
          <p:cNvSpPr>
            <a:spLocks noChangeShapeType="1"/>
          </p:cNvSpPr>
          <p:nvPr/>
        </p:nvSpPr>
        <p:spPr bwMode="auto">
          <a:xfrm flipH="1">
            <a:off x="214313" y="5926137"/>
            <a:ext cx="434975" cy="227013"/>
          </a:xfrm>
          <a:prstGeom prst="line">
            <a:avLst/>
          </a:prstGeom>
          <a:noFill/>
          <a:ln w="9525">
            <a:solidFill>
              <a:srgbClr val="FF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 name="Line 18"/>
          <p:cNvSpPr>
            <a:spLocks noChangeShapeType="1"/>
          </p:cNvSpPr>
          <p:nvPr/>
        </p:nvSpPr>
        <p:spPr bwMode="auto">
          <a:xfrm flipH="1">
            <a:off x="835026" y="5400675"/>
            <a:ext cx="660400" cy="1125537"/>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Line 19"/>
          <p:cNvSpPr>
            <a:spLocks noChangeShapeType="1"/>
          </p:cNvSpPr>
          <p:nvPr/>
        </p:nvSpPr>
        <p:spPr bwMode="auto">
          <a:xfrm flipH="1">
            <a:off x="1408113" y="5081587"/>
            <a:ext cx="849313" cy="1144588"/>
          </a:xfrm>
          <a:prstGeom prst="line">
            <a:avLst/>
          </a:prstGeom>
          <a:noFill/>
          <a:ln w="9525">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Line 20"/>
          <p:cNvSpPr>
            <a:spLocks noChangeShapeType="1"/>
          </p:cNvSpPr>
          <p:nvPr/>
        </p:nvSpPr>
        <p:spPr bwMode="auto">
          <a:xfrm>
            <a:off x="1720851" y="5867400"/>
            <a:ext cx="676275" cy="655637"/>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21"/>
          <p:cNvSpPr>
            <a:spLocks noChangeShapeType="1"/>
          </p:cNvSpPr>
          <p:nvPr/>
        </p:nvSpPr>
        <p:spPr bwMode="auto">
          <a:xfrm flipH="1">
            <a:off x="1668463" y="5414962"/>
            <a:ext cx="820738" cy="774700"/>
          </a:xfrm>
          <a:prstGeom prst="line">
            <a:avLst/>
          </a:prstGeom>
          <a:noFill/>
          <a:ln w="9525">
            <a:solidFill>
              <a:srgbClr val="CC99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Line 22"/>
          <p:cNvSpPr>
            <a:spLocks noChangeShapeType="1"/>
          </p:cNvSpPr>
          <p:nvPr/>
        </p:nvSpPr>
        <p:spPr bwMode="auto">
          <a:xfrm>
            <a:off x="185738" y="6583362"/>
            <a:ext cx="29527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Line 24"/>
          <p:cNvSpPr>
            <a:spLocks noChangeShapeType="1"/>
          </p:cNvSpPr>
          <p:nvPr/>
        </p:nvSpPr>
        <p:spPr bwMode="auto">
          <a:xfrm flipV="1">
            <a:off x="554038" y="6537325"/>
            <a:ext cx="1588" cy="460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26"/>
          <p:cNvSpPr>
            <a:spLocks noChangeShapeType="1"/>
          </p:cNvSpPr>
          <p:nvPr/>
        </p:nvSpPr>
        <p:spPr bwMode="auto">
          <a:xfrm flipV="1">
            <a:off x="920751" y="6537325"/>
            <a:ext cx="1587" cy="460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Line 28"/>
          <p:cNvSpPr>
            <a:spLocks noChangeShapeType="1"/>
          </p:cNvSpPr>
          <p:nvPr/>
        </p:nvSpPr>
        <p:spPr bwMode="auto">
          <a:xfrm flipV="1">
            <a:off x="1289051" y="6537325"/>
            <a:ext cx="1587" cy="460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30"/>
          <p:cNvSpPr>
            <a:spLocks noChangeShapeType="1"/>
          </p:cNvSpPr>
          <p:nvPr/>
        </p:nvSpPr>
        <p:spPr bwMode="auto">
          <a:xfrm flipV="1">
            <a:off x="1662113" y="6537325"/>
            <a:ext cx="1588" cy="460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32"/>
          <p:cNvSpPr>
            <a:spLocks noChangeShapeType="1"/>
          </p:cNvSpPr>
          <p:nvPr/>
        </p:nvSpPr>
        <p:spPr bwMode="auto">
          <a:xfrm flipV="1">
            <a:off x="2030413" y="6537325"/>
            <a:ext cx="1588" cy="460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34"/>
          <p:cNvSpPr>
            <a:spLocks noChangeShapeType="1"/>
          </p:cNvSpPr>
          <p:nvPr/>
        </p:nvSpPr>
        <p:spPr bwMode="auto">
          <a:xfrm flipV="1">
            <a:off x="2397126" y="6537325"/>
            <a:ext cx="1587" cy="460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36"/>
          <p:cNvSpPr>
            <a:spLocks noChangeShapeType="1"/>
          </p:cNvSpPr>
          <p:nvPr/>
        </p:nvSpPr>
        <p:spPr bwMode="auto">
          <a:xfrm flipV="1">
            <a:off x="2763838" y="6537325"/>
            <a:ext cx="1588" cy="460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38"/>
          <p:cNvSpPr>
            <a:spLocks noChangeShapeType="1"/>
          </p:cNvSpPr>
          <p:nvPr/>
        </p:nvSpPr>
        <p:spPr bwMode="auto">
          <a:xfrm flipV="1">
            <a:off x="3138488" y="6537325"/>
            <a:ext cx="1588" cy="460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40"/>
          <p:cNvSpPr>
            <a:spLocks noChangeShapeType="1"/>
          </p:cNvSpPr>
          <p:nvPr/>
        </p:nvSpPr>
        <p:spPr bwMode="auto">
          <a:xfrm flipH="1">
            <a:off x="3103563" y="6583362"/>
            <a:ext cx="349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Freeform 41"/>
          <p:cNvSpPr>
            <a:spLocks/>
          </p:cNvSpPr>
          <p:nvPr/>
        </p:nvSpPr>
        <p:spPr bwMode="auto">
          <a:xfrm>
            <a:off x="206376" y="6157912"/>
            <a:ext cx="995362" cy="373063"/>
          </a:xfrm>
          <a:custGeom>
            <a:avLst/>
            <a:gdLst>
              <a:gd name="T0" fmla="*/ 11 w 738"/>
              <a:gd name="T1" fmla="*/ 6 h 235"/>
              <a:gd name="T2" fmla="*/ 29 w 738"/>
              <a:gd name="T3" fmla="*/ 12 h 235"/>
              <a:gd name="T4" fmla="*/ 46 w 738"/>
              <a:gd name="T5" fmla="*/ 24 h 235"/>
              <a:gd name="T6" fmla="*/ 64 w 738"/>
              <a:gd name="T7" fmla="*/ 30 h 235"/>
              <a:gd name="T8" fmla="*/ 81 w 738"/>
              <a:gd name="T9" fmla="*/ 41 h 235"/>
              <a:gd name="T10" fmla="*/ 98 w 738"/>
              <a:gd name="T11" fmla="*/ 59 h 235"/>
              <a:gd name="T12" fmla="*/ 116 w 738"/>
              <a:gd name="T13" fmla="*/ 71 h 235"/>
              <a:gd name="T14" fmla="*/ 133 w 738"/>
              <a:gd name="T15" fmla="*/ 77 h 235"/>
              <a:gd name="T16" fmla="*/ 151 w 738"/>
              <a:gd name="T17" fmla="*/ 94 h 235"/>
              <a:gd name="T18" fmla="*/ 168 w 738"/>
              <a:gd name="T19" fmla="*/ 100 h 235"/>
              <a:gd name="T20" fmla="*/ 186 w 738"/>
              <a:gd name="T21" fmla="*/ 112 h 235"/>
              <a:gd name="T22" fmla="*/ 203 w 738"/>
              <a:gd name="T23" fmla="*/ 123 h 235"/>
              <a:gd name="T24" fmla="*/ 221 w 738"/>
              <a:gd name="T25" fmla="*/ 135 h 235"/>
              <a:gd name="T26" fmla="*/ 238 w 738"/>
              <a:gd name="T27" fmla="*/ 141 h 235"/>
              <a:gd name="T28" fmla="*/ 255 w 738"/>
              <a:gd name="T29" fmla="*/ 153 h 235"/>
              <a:gd name="T30" fmla="*/ 273 w 738"/>
              <a:gd name="T31" fmla="*/ 165 h 235"/>
              <a:gd name="T32" fmla="*/ 290 w 738"/>
              <a:gd name="T33" fmla="*/ 170 h 235"/>
              <a:gd name="T34" fmla="*/ 308 w 738"/>
              <a:gd name="T35" fmla="*/ 182 h 235"/>
              <a:gd name="T36" fmla="*/ 325 w 738"/>
              <a:gd name="T37" fmla="*/ 188 h 235"/>
              <a:gd name="T38" fmla="*/ 343 w 738"/>
              <a:gd name="T39" fmla="*/ 194 h 235"/>
              <a:gd name="T40" fmla="*/ 360 w 738"/>
              <a:gd name="T41" fmla="*/ 200 h 235"/>
              <a:gd name="T42" fmla="*/ 377 w 738"/>
              <a:gd name="T43" fmla="*/ 206 h 235"/>
              <a:gd name="T44" fmla="*/ 395 w 738"/>
              <a:gd name="T45" fmla="*/ 211 h 235"/>
              <a:gd name="T46" fmla="*/ 412 w 738"/>
              <a:gd name="T47" fmla="*/ 217 h 235"/>
              <a:gd name="T48" fmla="*/ 430 w 738"/>
              <a:gd name="T49" fmla="*/ 223 h 235"/>
              <a:gd name="T50" fmla="*/ 447 w 738"/>
              <a:gd name="T51" fmla="*/ 229 h 235"/>
              <a:gd name="T52" fmla="*/ 465 w 738"/>
              <a:gd name="T53" fmla="*/ 235 h 235"/>
              <a:gd name="T54" fmla="*/ 482 w 738"/>
              <a:gd name="T55" fmla="*/ 235 h 235"/>
              <a:gd name="T56" fmla="*/ 499 w 738"/>
              <a:gd name="T57" fmla="*/ 229 h 235"/>
              <a:gd name="T58" fmla="*/ 517 w 738"/>
              <a:gd name="T59" fmla="*/ 223 h 235"/>
              <a:gd name="T60" fmla="*/ 534 w 738"/>
              <a:gd name="T61" fmla="*/ 217 h 235"/>
              <a:gd name="T62" fmla="*/ 552 w 738"/>
              <a:gd name="T63" fmla="*/ 211 h 235"/>
              <a:gd name="T64" fmla="*/ 569 w 738"/>
              <a:gd name="T65" fmla="*/ 200 h 235"/>
              <a:gd name="T66" fmla="*/ 587 w 738"/>
              <a:gd name="T67" fmla="*/ 194 h 235"/>
              <a:gd name="T68" fmla="*/ 604 w 738"/>
              <a:gd name="T69" fmla="*/ 194 h 235"/>
              <a:gd name="T70" fmla="*/ 621 w 738"/>
              <a:gd name="T71" fmla="*/ 188 h 235"/>
              <a:gd name="T72" fmla="*/ 639 w 738"/>
              <a:gd name="T73" fmla="*/ 182 h 235"/>
              <a:gd name="T74" fmla="*/ 656 w 738"/>
              <a:gd name="T75" fmla="*/ 176 h 235"/>
              <a:gd name="T76" fmla="*/ 674 w 738"/>
              <a:gd name="T77" fmla="*/ 170 h 235"/>
              <a:gd name="T78" fmla="*/ 691 w 738"/>
              <a:gd name="T79" fmla="*/ 165 h 235"/>
              <a:gd name="T80" fmla="*/ 709 w 738"/>
              <a:gd name="T81" fmla="*/ 165 h 235"/>
              <a:gd name="T82" fmla="*/ 726 w 738"/>
              <a:gd name="T83" fmla="*/ 165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8" h="235">
                <a:moveTo>
                  <a:pt x="0" y="0"/>
                </a:moveTo>
                <a:lnTo>
                  <a:pt x="6" y="0"/>
                </a:lnTo>
                <a:lnTo>
                  <a:pt x="11" y="6"/>
                </a:lnTo>
                <a:lnTo>
                  <a:pt x="17" y="6"/>
                </a:lnTo>
                <a:lnTo>
                  <a:pt x="23" y="6"/>
                </a:lnTo>
                <a:lnTo>
                  <a:pt x="29" y="12"/>
                </a:lnTo>
                <a:lnTo>
                  <a:pt x="35" y="12"/>
                </a:lnTo>
                <a:lnTo>
                  <a:pt x="40" y="18"/>
                </a:lnTo>
                <a:lnTo>
                  <a:pt x="46" y="24"/>
                </a:lnTo>
                <a:lnTo>
                  <a:pt x="52" y="24"/>
                </a:lnTo>
                <a:lnTo>
                  <a:pt x="58" y="30"/>
                </a:lnTo>
                <a:lnTo>
                  <a:pt x="64" y="30"/>
                </a:lnTo>
                <a:lnTo>
                  <a:pt x="69" y="36"/>
                </a:lnTo>
                <a:lnTo>
                  <a:pt x="75" y="41"/>
                </a:lnTo>
                <a:lnTo>
                  <a:pt x="81" y="41"/>
                </a:lnTo>
                <a:lnTo>
                  <a:pt x="87" y="47"/>
                </a:lnTo>
                <a:lnTo>
                  <a:pt x="93" y="53"/>
                </a:lnTo>
                <a:lnTo>
                  <a:pt x="98" y="59"/>
                </a:lnTo>
                <a:lnTo>
                  <a:pt x="104" y="59"/>
                </a:lnTo>
                <a:lnTo>
                  <a:pt x="110" y="65"/>
                </a:lnTo>
                <a:lnTo>
                  <a:pt x="116" y="71"/>
                </a:lnTo>
                <a:lnTo>
                  <a:pt x="122" y="71"/>
                </a:lnTo>
                <a:lnTo>
                  <a:pt x="128" y="77"/>
                </a:lnTo>
                <a:lnTo>
                  <a:pt x="133" y="77"/>
                </a:lnTo>
                <a:lnTo>
                  <a:pt x="139" y="82"/>
                </a:lnTo>
                <a:lnTo>
                  <a:pt x="145" y="88"/>
                </a:lnTo>
                <a:lnTo>
                  <a:pt x="151" y="94"/>
                </a:lnTo>
                <a:lnTo>
                  <a:pt x="157" y="94"/>
                </a:lnTo>
                <a:lnTo>
                  <a:pt x="162" y="100"/>
                </a:lnTo>
                <a:lnTo>
                  <a:pt x="168" y="100"/>
                </a:lnTo>
                <a:lnTo>
                  <a:pt x="174" y="106"/>
                </a:lnTo>
                <a:lnTo>
                  <a:pt x="180" y="112"/>
                </a:lnTo>
                <a:lnTo>
                  <a:pt x="186" y="112"/>
                </a:lnTo>
                <a:lnTo>
                  <a:pt x="191" y="118"/>
                </a:lnTo>
                <a:lnTo>
                  <a:pt x="197" y="118"/>
                </a:lnTo>
                <a:lnTo>
                  <a:pt x="203" y="123"/>
                </a:lnTo>
                <a:lnTo>
                  <a:pt x="209" y="129"/>
                </a:lnTo>
                <a:lnTo>
                  <a:pt x="215" y="129"/>
                </a:lnTo>
                <a:lnTo>
                  <a:pt x="221" y="135"/>
                </a:lnTo>
                <a:lnTo>
                  <a:pt x="226" y="135"/>
                </a:lnTo>
                <a:lnTo>
                  <a:pt x="232" y="141"/>
                </a:lnTo>
                <a:lnTo>
                  <a:pt x="238" y="141"/>
                </a:lnTo>
                <a:lnTo>
                  <a:pt x="244" y="147"/>
                </a:lnTo>
                <a:lnTo>
                  <a:pt x="250" y="147"/>
                </a:lnTo>
                <a:lnTo>
                  <a:pt x="255" y="153"/>
                </a:lnTo>
                <a:lnTo>
                  <a:pt x="261" y="159"/>
                </a:lnTo>
                <a:lnTo>
                  <a:pt x="267" y="159"/>
                </a:lnTo>
                <a:lnTo>
                  <a:pt x="273" y="165"/>
                </a:lnTo>
                <a:lnTo>
                  <a:pt x="279" y="165"/>
                </a:lnTo>
                <a:lnTo>
                  <a:pt x="284" y="170"/>
                </a:lnTo>
                <a:lnTo>
                  <a:pt x="290" y="170"/>
                </a:lnTo>
                <a:lnTo>
                  <a:pt x="296" y="176"/>
                </a:lnTo>
                <a:lnTo>
                  <a:pt x="302" y="176"/>
                </a:lnTo>
                <a:lnTo>
                  <a:pt x="308" y="182"/>
                </a:lnTo>
                <a:lnTo>
                  <a:pt x="313" y="182"/>
                </a:lnTo>
                <a:lnTo>
                  <a:pt x="319" y="188"/>
                </a:lnTo>
                <a:lnTo>
                  <a:pt x="325" y="188"/>
                </a:lnTo>
                <a:lnTo>
                  <a:pt x="331" y="188"/>
                </a:lnTo>
                <a:lnTo>
                  <a:pt x="337" y="194"/>
                </a:lnTo>
                <a:lnTo>
                  <a:pt x="343" y="194"/>
                </a:lnTo>
                <a:lnTo>
                  <a:pt x="348" y="194"/>
                </a:lnTo>
                <a:lnTo>
                  <a:pt x="354" y="200"/>
                </a:lnTo>
                <a:lnTo>
                  <a:pt x="360" y="200"/>
                </a:lnTo>
                <a:lnTo>
                  <a:pt x="366" y="200"/>
                </a:lnTo>
                <a:lnTo>
                  <a:pt x="372" y="206"/>
                </a:lnTo>
                <a:lnTo>
                  <a:pt x="377" y="206"/>
                </a:lnTo>
                <a:lnTo>
                  <a:pt x="383" y="211"/>
                </a:lnTo>
                <a:lnTo>
                  <a:pt x="389" y="211"/>
                </a:lnTo>
                <a:lnTo>
                  <a:pt x="395" y="211"/>
                </a:lnTo>
                <a:lnTo>
                  <a:pt x="401" y="217"/>
                </a:lnTo>
                <a:lnTo>
                  <a:pt x="406" y="217"/>
                </a:lnTo>
                <a:lnTo>
                  <a:pt x="412" y="217"/>
                </a:lnTo>
                <a:lnTo>
                  <a:pt x="418" y="223"/>
                </a:lnTo>
                <a:lnTo>
                  <a:pt x="424" y="223"/>
                </a:lnTo>
                <a:lnTo>
                  <a:pt x="430" y="223"/>
                </a:lnTo>
                <a:lnTo>
                  <a:pt x="435" y="229"/>
                </a:lnTo>
                <a:lnTo>
                  <a:pt x="441" y="229"/>
                </a:lnTo>
                <a:lnTo>
                  <a:pt x="447" y="229"/>
                </a:lnTo>
                <a:lnTo>
                  <a:pt x="453" y="229"/>
                </a:lnTo>
                <a:lnTo>
                  <a:pt x="459" y="229"/>
                </a:lnTo>
                <a:lnTo>
                  <a:pt x="465" y="235"/>
                </a:lnTo>
                <a:lnTo>
                  <a:pt x="470" y="235"/>
                </a:lnTo>
                <a:lnTo>
                  <a:pt x="476" y="235"/>
                </a:lnTo>
                <a:lnTo>
                  <a:pt x="482" y="235"/>
                </a:lnTo>
                <a:lnTo>
                  <a:pt x="488" y="229"/>
                </a:lnTo>
                <a:lnTo>
                  <a:pt x="494" y="229"/>
                </a:lnTo>
                <a:lnTo>
                  <a:pt x="499" y="229"/>
                </a:lnTo>
                <a:lnTo>
                  <a:pt x="505" y="223"/>
                </a:lnTo>
                <a:lnTo>
                  <a:pt x="511" y="223"/>
                </a:lnTo>
                <a:lnTo>
                  <a:pt x="517" y="223"/>
                </a:lnTo>
                <a:lnTo>
                  <a:pt x="523" y="217"/>
                </a:lnTo>
                <a:lnTo>
                  <a:pt x="528" y="217"/>
                </a:lnTo>
                <a:lnTo>
                  <a:pt x="534" y="217"/>
                </a:lnTo>
                <a:lnTo>
                  <a:pt x="540" y="211"/>
                </a:lnTo>
                <a:lnTo>
                  <a:pt x="546" y="211"/>
                </a:lnTo>
                <a:lnTo>
                  <a:pt x="552" y="211"/>
                </a:lnTo>
                <a:lnTo>
                  <a:pt x="558" y="206"/>
                </a:lnTo>
                <a:lnTo>
                  <a:pt x="563" y="206"/>
                </a:lnTo>
                <a:lnTo>
                  <a:pt x="569" y="200"/>
                </a:lnTo>
                <a:lnTo>
                  <a:pt x="575" y="200"/>
                </a:lnTo>
                <a:lnTo>
                  <a:pt x="581" y="200"/>
                </a:lnTo>
                <a:lnTo>
                  <a:pt x="587" y="194"/>
                </a:lnTo>
                <a:lnTo>
                  <a:pt x="592" y="194"/>
                </a:lnTo>
                <a:lnTo>
                  <a:pt x="598" y="194"/>
                </a:lnTo>
                <a:lnTo>
                  <a:pt x="604" y="194"/>
                </a:lnTo>
                <a:lnTo>
                  <a:pt x="610" y="188"/>
                </a:lnTo>
                <a:lnTo>
                  <a:pt x="616" y="188"/>
                </a:lnTo>
                <a:lnTo>
                  <a:pt x="621" y="188"/>
                </a:lnTo>
                <a:lnTo>
                  <a:pt x="627" y="182"/>
                </a:lnTo>
                <a:lnTo>
                  <a:pt x="633" y="182"/>
                </a:lnTo>
                <a:lnTo>
                  <a:pt x="639" y="182"/>
                </a:lnTo>
                <a:lnTo>
                  <a:pt x="645" y="176"/>
                </a:lnTo>
                <a:lnTo>
                  <a:pt x="650" y="176"/>
                </a:lnTo>
                <a:lnTo>
                  <a:pt x="656" y="176"/>
                </a:lnTo>
                <a:lnTo>
                  <a:pt x="662" y="170"/>
                </a:lnTo>
                <a:lnTo>
                  <a:pt x="668" y="170"/>
                </a:lnTo>
                <a:lnTo>
                  <a:pt x="674" y="170"/>
                </a:lnTo>
                <a:lnTo>
                  <a:pt x="680" y="165"/>
                </a:lnTo>
                <a:lnTo>
                  <a:pt x="685" y="165"/>
                </a:lnTo>
                <a:lnTo>
                  <a:pt x="691" y="165"/>
                </a:lnTo>
                <a:lnTo>
                  <a:pt x="697" y="165"/>
                </a:lnTo>
                <a:lnTo>
                  <a:pt x="703" y="165"/>
                </a:lnTo>
                <a:lnTo>
                  <a:pt x="709" y="165"/>
                </a:lnTo>
                <a:lnTo>
                  <a:pt x="714" y="165"/>
                </a:lnTo>
                <a:lnTo>
                  <a:pt x="720" y="165"/>
                </a:lnTo>
                <a:lnTo>
                  <a:pt x="726" y="165"/>
                </a:lnTo>
                <a:lnTo>
                  <a:pt x="732" y="165"/>
                </a:lnTo>
                <a:lnTo>
                  <a:pt x="738" y="159"/>
                </a:lnTo>
              </a:path>
            </a:pathLst>
          </a:custGeom>
          <a:noFill/>
          <a:ln w="15875">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Freeform 42"/>
          <p:cNvSpPr>
            <a:spLocks/>
          </p:cNvSpPr>
          <p:nvPr/>
        </p:nvSpPr>
        <p:spPr bwMode="auto">
          <a:xfrm>
            <a:off x="1201738" y="6196012"/>
            <a:ext cx="993775" cy="269875"/>
          </a:xfrm>
          <a:custGeom>
            <a:avLst/>
            <a:gdLst>
              <a:gd name="T0" fmla="*/ 11 w 738"/>
              <a:gd name="T1" fmla="*/ 129 h 170"/>
              <a:gd name="T2" fmla="*/ 29 w 738"/>
              <a:gd name="T3" fmla="*/ 117 h 170"/>
              <a:gd name="T4" fmla="*/ 46 w 738"/>
              <a:gd name="T5" fmla="*/ 105 h 170"/>
              <a:gd name="T6" fmla="*/ 64 w 738"/>
              <a:gd name="T7" fmla="*/ 88 h 170"/>
              <a:gd name="T8" fmla="*/ 81 w 738"/>
              <a:gd name="T9" fmla="*/ 76 h 170"/>
              <a:gd name="T10" fmla="*/ 98 w 738"/>
              <a:gd name="T11" fmla="*/ 64 h 170"/>
              <a:gd name="T12" fmla="*/ 116 w 738"/>
              <a:gd name="T13" fmla="*/ 53 h 170"/>
              <a:gd name="T14" fmla="*/ 133 w 738"/>
              <a:gd name="T15" fmla="*/ 41 h 170"/>
              <a:gd name="T16" fmla="*/ 151 w 738"/>
              <a:gd name="T17" fmla="*/ 29 h 170"/>
              <a:gd name="T18" fmla="*/ 168 w 738"/>
              <a:gd name="T19" fmla="*/ 17 h 170"/>
              <a:gd name="T20" fmla="*/ 186 w 738"/>
              <a:gd name="T21" fmla="*/ 12 h 170"/>
              <a:gd name="T22" fmla="*/ 203 w 738"/>
              <a:gd name="T23" fmla="*/ 12 h 170"/>
              <a:gd name="T24" fmla="*/ 220 w 738"/>
              <a:gd name="T25" fmla="*/ 12 h 170"/>
              <a:gd name="T26" fmla="*/ 238 w 738"/>
              <a:gd name="T27" fmla="*/ 17 h 170"/>
              <a:gd name="T28" fmla="*/ 255 w 738"/>
              <a:gd name="T29" fmla="*/ 17 h 170"/>
              <a:gd name="T30" fmla="*/ 273 w 738"/>
              <a:gd name="T31" fmla="*/ 17 h 170"/>
              <a:gd name="T32" fmla="*/ 290 w 738"/>
              <a:gd name="T33" fmla="*/ 12 h 170"/>
              <a:gd name="T34" fmla="*/ 308 w 738"/>
              <a:gd name="T35" fmla="*/ 6 h 170"/>
              <a:gd name="T36" fmla="*/ 325 w 738"/>
              <a:gd name="T37" fmla="*/ 0 h 170"/>
              <a:gd name="T38" fmla="*/ 342 w 738"/>
              <a:gd name="T39" fmla="*/ 0 h 170"/>
              <a:gd name="T40" fmla="*/ 360 w 738"/>
              <a:gd name="T41" fmla="*/ 12 h 170"/>
              <a:gd name="T42" fmla="*/ 377 w 738"/>
              <a:gd name="T43" fmla="*/ 23 h 170"/>
              <a:gd name="T44" fmla="*/ 395 w 738"/>
              <a:gd name="T45" fmla="*/ 35 h 170"/>
              <a:gd name="T46" fmla="*/ 412 w 738"/>
              <a:gd name="T47" fmla="*/ 47 h 170"/>
              <a:gd name="T48" fmla="*/ 430 w 738"/>
              <a:gd name="T49" fmla="*/ 58 h 170"/>
              <a:gd name="T50" fmla="*/ 447 w 738"/>
              <a:gd name="T51" fmla="*/ 70 h 170"/>
              <a:gd name="T52" fmla="*/ 465 w 738"/>
              <a:gd name="T53" fmla="*/ 76 h 170"/>
              <a:gd name="T54" fmla="*/ 482 w 738"/>
              <a:gd name="T55" fmla="*/ 88 h 170"/>
              <a:gd name="T56" fmla="*/ 499 w 738"/>
              <a:gd name="T57" fmla="*/ 99 h 170"/>
              <a:gd name="T58" fmla="*/ 517 w 738"/>
              <a:gd name="T59" fmla="*/ 111 h 170"/>
              <a:gd name="T60" fmla="*/ 534 w 738"/>
              <a:gd name="T61" fmla="*/ 123 h 170"/>
              <a:gd name="T62" fmla="*/ 552 w 738"/>
              <a:gd name="T63" fmla="*/ 135 h 170"/>
              <a:gd name="T64" fmla="*/ 569 w 738"/>
              <a:gd name="T65" fmla="*/ 146 h 170"/>
              <a:gd name="T66" fmla="*/ 587 w 738"/>
              <a:gd name="T67" fmla="*/ 158 h 170"/>
              <a:gd name="T68" fmla="*/ 604 w 738"/>
              <a:gd name="T69" fmla="*/ 158 h 170"/>
              <a:gd name="T70" fmla="*/ 621 w 738"/>
              <a:gd name="T71" fmla="*/ 158 h 170"/>
              <a:gd name="T72" fmla="*/ 639 w 738"/>
              <a:gd name="T73" fmla="*/ 152 h 170"/>
              <a:gd name="T74" fmla="*/ 656 w 738"/>
              <a:gd name="T75" fmla="*/ 152 h 170"/>
              <a:gd name="T76" fmla="*/ 674 w 738"/>
              <a:gd name="T77" fmla="*/ 152 h 170"/>
              <a:gd name="T78" fmla="*/ 691 w 738"/>
              <a:gd name="T79" fmla="*/ 152 h 170"/>
              <a:gd name="T80" fmla="*/ 709 w 738"/>
              <a:gd name="T81" fmla="*/ 158 h 170"/>
              <a:gd name="T82" fmla="*/ 726 w 738"/>
              <a:gd name="T83" fmla="*/ 164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8" h="170">
                <a:moveTo>
                  <a:pt x="0" y="135"/>
                </a:moveTo>
                <a:lnTo>
                  <a:pt x="5" y="135"/>
                </a:lnTo>
                <a:lnTo>
                  <a:pt x="11" y="129"/>
                </a:lnTo>
                <a:lnTo>
                  <a:pt x="17" y="129"/>
                </a:lnTo>
                <a:lnTo>
                  <a:pt x="23" y="123"/>
                </a:lnTo>
                <a:lnTo>
                  <a:pt x="29" y="117"/>
                </a:lnTo>
                <a:lnTo>
                  <a:pt x="35" y="117"/>
                </a:lnTo>
                <a:lnTo>
                  <a:pt x="40" y="111"/>
                </a:lnTo>
                <a:lnTo>
                  <a:pt x="46" y="105"/>
                </a:lnTo>
                <a:lnTo>
                  <a:pt x="52" y="99"/>
                </a:lnTo>
                <a:lnTo>
                  <a:pt x="58" y="99"/>
                </a:lnTo>
                <a:lnTo>
                  <a:pt x="64" y="88"/>
                </a:lnTo>
                <a:lnTo>
                  <a:pt x="69" y="88"/>
                </a:lnTo>
                <a:lnTo>
                  <a:pt x="75" y="82"/>
                </a:lnTo>
                <a:lnTo>
                  <a:pt x="81" y="76"/>
                </a:lnTo>
                <a:lnTo>
                  <a:pt x="87" y="76"/>
                </a:lnTo>
                <a:lnTo>
                  <a:pt x="93" y="70"/>
                </a:lnTo>
                <a:lnTo>
                  <a:pt x="98" y="64"/>
                </a:lnTo>
                <a:lnTo>
                  <a:pt x="104" y="58"/>
                </a:lnTo>
                <a:lnTo>
                  <a:pt x="110" y="58"/>
                </a:lnTo>
                <a:lnTo>
                  <a:pt x="116" y="53"/>
                </a:lnTo>
                <a:lnTo>
                  <a:pt x="122" y="47"/>
                </a:lnTo>
                <a:lnTo>
                  <a:pt x="127" y="41"/>
                </a:lnTo>
                <a:lnTo>
                  <a:pt x="133" y="41"/>
                </a:lnTo>
                <a:lnTo>
                  <a:pt x="139" y="35"/>
                </a:lnTo>
                <a:lnTo>
                  <a:pt x="145" y="29"/>
                </a:lnTo>
                <a:lnTo>
                  <a:pt x="151" y="29"/>
                </a:lnTo>
                <a:lnTo>
                  <a:pt x="157" y="17"/>
                </a:lnTo>
                <a:lnTo>
                  <a:pt x="162" y="17"/>
                </a:lnTo>
                <a:lnTo>
                  <a:pt x="168" y="17"/>
                </a:lnTo>
                <a:lnTo>
                  <a:pt x="174" y="17"/>
                </a:lnTo>
                <a:lnTo>
                  <a:pt x="180" y="17"/>
                </a:lnTo>
                <a:lnTo>
                  <a:pt x="186" y="12"/>
                </a:lnTo>
                <a:lnTo>
                  <a:pt x="191" y="17"/>
                </a:lnTo>
                <a:lnTo>
                  <a:pt x="197" y="12"/>
                </a:lnTo>
                <a:lnTo>
                  <a:pt x="203" y="12"/>
                </a:lnTo>
                <a:lnTo>
                  <a:pt x="209" y="17"/>
                </a:lnTo>
                <a:lnTo>
                  <a:pt x="215" y="12"/>
                </a:lnTo>
                <a:lnTo>
                  <a:pt x="220" y="12"/>
                </a:lnTo>
                <a:lnTo>
                  <a:pt x="226" y="12"/>
                </a:lnTo>
                <a:lnTo>
                  <a:pt x="232" y="12"/>
                </a:lnTo>
                <a:lnTo>
                  <a:pt x="238" y="17"/>
                </a:lnTo>
                <a:lnTo>
                  <a:pt x="244" y="17"/>
                </a:lnTo>
                <a:lnTo>
                  <a:pt x="250" y="17"/>
                </a:lnTo>
                <a:lnTo>
                  <a:pt x="255" y="17"/>
                </a:lnTo>
                <a:lnTo>
                  <a:pt x="261" y="17"/>
                </a:lnTo>
                <a:lnTo>
                  <a:pt x="267" y="23"/>
                </a:lnTo>
                <a:lnTo>
                  <a:pt x="273" y="17"/>
                </a:lnTo>
                <a:lnTo>
                  <a:pt x="279" y="17"/>
                </a:lnTo>
                <a:lnTo>
                  <a:pt x="284" y="17"/>
                </a:lnTo>
                <a:lnTo>
                  <a:pt x="290" y="12"/>
                </a:lnTo>
                <a:lnTo>
                  <a:pt x="296" y="12"/>
                </a:lnTo>
                <a:lnTo>
                  <a:pt x="302" y="6"/>
                </a:lnTo>
                <a:lnTo>
                  <a:pt x="308" y="6"/>
                </a:lnTo>
                <a:lnTo>
                  <a:pt x="313" y="6"/>
                </a:lnTo>
                <a:lnTo>
                  <a:pt x="319" y="6"/>
                </a:lnTo>
                <a:lnTo>
                  <a:pt x="325" y="0"/>
                </a:lnTo>
                <a:lnTo>
                  <a:pt x="331" y="0"/>
                </a:lnTo>
                <a:lnTo>
                  <a:pt x="337" y="0"/>
                </a:lnTo>
                <a:lnTo>
                  <a:pt x="342" y="0"/>
                </a:lnTo>
                <a:lnTo>
                  <a:pt x="348" y="0"/>
                </a:lnTo>
                <a:lnTo>
                  <a:pt x="354" y="6"/>
                </a:lnTo>
                <a:lnTo>
                  <a:pt x="360" y="12"/>
                </a:lnTo>
                <a:lnTo>
                  <a:pt x="366" y="17"/>
                </a:lnTo>
                <a:lnTo>
                  <a:pt x="372" y="17"/>
                </a:lnTo>
                <a:lnTo>
                  <a:pt x="377" y="23"/>
                </a:lnTo>
                <a:lnTo>
                  <a:pt x="383" y="23"/>
                </a:lnTo>
                <a:lnTo>
                  <a:pt x="389" y="29"/>
                </a:lnTo>
                <a:lnTo>
                  <a:pt x="395" y="35"/>
                </a:lnTo>
                <a:lnTo>
                  <a:pt x="401" y="41"/>
                </a:lnTo>
                <a:lnTo>
                  <a:pt x="406" y="41"/>
                </a:lnTo>
                <a:lnTo>
                  <a:pt x="412" y="47"/>
                </a:lnTo>
                <a:lnTo>
                  <a:pt x="418" y="47"/>
                </a:lnTo>
                <a:lnTo>
                  <a:pt x="424" y="53"/>
                </a:lnTo>
                <a:lnTo>
                  <a:pt x="430" y="58"/>
                </a:lnTo>
                <a:lnTo>
                  <a:pt x="435" y="58"/>
                </a:lnTo>
                <a:lnTo>
                  <a:pt x="441" y="64"/>
                </a:lnTo>
                <a:lnTo>
                  <a:pt x="447" y="70"/>
                </a:lnTo>
                <a:lnTo>
                  <a:pt x="453" y="70"/>
                </a:lnTo>
                <a:lnTo>
                  <a:pt x="459" y="76"/>
                </a:lnTo>
                <a:lnTo>
                  <a:pt x="465" y="76"/>
                </a:lnTo>
                <a:lnTo>
                  <a:pt x="470" y="82"/>
                </a:lnTo>
                <a:lnTo>
                  <a:pt x="476" y="88"/>
                </a:lnTo>
                <a:lnTo>
                  <a:pt x="482" y="88"/>
                </a:lnTo>
                <a:lnTo>
                  <a:pt x="488" y="94"/>
                </a:lnTo>
                <a:lnTo>
                  <a:pt x="494" y="99"/>
                </a:lnTo>
                <a:lnTo>
                  <a:pt x="499" y="99"/>
                </a:lnTo>
                <a:lnTo>
                  <a:pt x="505" y="105"/>
                </a:lnTo>
                <a:lnTo>
                  <a:pt x="511" y="105"/>
                </a:lnTo>
                <a:lnTo>
                  <a:pt x="517" y="111"/>
                </a:lnTo>
                <a:lnTo>
                  <a:pt x="523" y="117"/>
                </a:lnTo>
                <a:lnTo>
                  <a:pt x="528" y="117"/>
                </a:lnTo>
                <a:lnTo>
                  <a:pt x="534" y="123"/>
                </a:lnTo>
                <a:lnTo>
                  <a:pt x="540" y="129"/>
                </a:lnTo>
                <a:lnTo>
                  <a:pt x="546" y="129"/>
                </a:lnTo>
                <a:lnTo>
                  <a:pt x="552" y="135"/>
                </a:lnTo>
                <a:lnTo>
                  <a:pt x="557" y="141"/>
                </a:lnTo>
                <a:lnTo>
                  <a:pt x="563" y="141"/>
                </a:lnTo>
                <a:lnTo>
                  <a:pt x="569" y="146"/>
                </a:lnTo>
                <a:lnTo>
                  <a:pt x="575" y="146"/>
                </a:lnTo>
                <a:lnTo>
                  <a:pt x="581" y="152"/>
                </a:lnTo>
                <a:lnTo>
                  <a:pt x="587" y="158"/>
                </a:lnTo>
                <a:lnTo>
                  <a:pt x="592" y="158"/>
                </a:lnTo>
                <a:lnTo>
                  <a:pt x="598" y="158"/>
                </a:lnTo>
                <a:lnTo>
                  <a:pt x="604" y="158"/>
                </a:lnTo>
                <a:lnTo>
                  <a:pt x="610" y="158"/>
                </a:lnTo>
                <a:lnTo>
                  <a:pt x="616" y="158"/>
                </a:lnTo>
                <a:lnTo>
                  <a:pt x="621" y="158"/>
                </a:lnTo>
                <a:lnTo>
                  <a:pt x="627" y="158"/>
                </a:lnTo>
                <a:lnTo>
                  <a:pt x="633" y="158"/>
                </a:lnTo>
                <a:lnTo>
                  <a:pt x="639" y="152"/>
                </a:lnTo>
                <a:lnTo>
                  <a:pt x="645" y="152"/>
                </a:lnTo>
                <a:lnTo>
                  <a:pt x="650" y="152"/>
                </a:lnTo>
                <a:lnTo>
                  <a:pt x="656" y="152"/>
                </a:lnTo>
                <a:lnTo>
                  <a:pt x="662" y="152"/>
                </a:lnTo>
                <a:lnTo>
                  <a:pt x="668" y="152"/>
                </a:lnTo>
                <a:lnTo>
                  <a:pt x="674" y="152"/>
                </a:lnTo>
                <a:lnTo>
                  <a:pt x="680" y="152"/>
                </a:lnTo>
                <a:lnTo>
                  <a:pt x="685" y="152"/>
                </a:lnTo>
                <a:lnTo>
                  <a:pt x="691" y="152"/>
                </a:lnTo>
                <a:lnTo>
                  <a:pt x="697" y="152"/>
                </a:lnTo>
                <a:lnTo>
                  <a:pt x="703" y="152"/>
                </a:lnTo>
                <a:lnTo>
                  <a:pt x="709" y="158"/>
                </a:lnTo>
                <a:lnTo>
                  <a:pt x="714" y="158"/>
                </a:lnTo>
                <a:lnTo>
                  <a:pt x="720" y="158"/>
                </a:lnTo>
                <a:lnTo>
                  <a:pt x="726" y="164"/>
                </a:lnTo>
                <a:lnTo>
                  <a:pt x="732" y="164"/>
                </a:lnTo>
                <a:lnTo>
                  <a:pt x="738" y="170"/>
                </a:lnTo>
              </a:path>
            </a:pathLst>
          </a:custGeom>
          <a:noFill/>
          <a:ln w="15875">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Freeform 43"/>
          <p:cNvSpPr>
            <a:spLocks/>
          </p:cNvSpPr>
          <p:nvPr/>
        </p:nvSpPr>
        <p:spPr bwMode="auto">
          <a:xfrm>
            <a:off x="2195513" y="6149975"/>
            <a:ext cx="949325" cy="381000"/>
          </a:xfrm>
          <a:custGeom>
            <a:avLst/>
            <a:gdLst>
              <a:gd name="T0" fmla="*/ 5 w 703"/>
              <a:gd name="T1" fmla="*/ 199 h 240"/>
              <a:gd name="T2" fmla="*/ 17 w 703"/>
              <a:gd name="T3" fmla="*/ 205 h 240"/>
              <a:gd name="T4" fmla="*/ 29 w 703"/>
              <a:gd name="T5" fmla="*/ 211 h 240"/>
              <a:gd name="T6" fmla="*/ 40 w 703"/>
              <a:gd name="T7" fmla="*/ 216 h 240"/>
              <a:gd name="T8" fmla="*/ 52 w 703"/>
              <a:gd name="T9" fmla="*/ 222 h 240"/>
              <a:gd name="T10" fmla="*/ 64 w 703"/>
              <a:gd name="T11" fmla="*/ 228 h 240"/>
              <a:gd name="T12" fmla="*/ 75 w 703"/>
              <a:gd name="T13" fmla="*/ 228 h 240"/>
              <a:gd name="T14" fmla="*/ 87 w 703"/>
              <a:gd name="T15" fmla="*/ 234 h 240"/>
              <a:gd name="T16" fmla="*/ 98 w 703"/>
              <a:gd name="T17" fmla="*/ 234 h 240"/>
              <a:gd name="T18" fmla="*/ 110 w 703"/>
              <a:gd name="T19" fmla="*/ 240 h 240"/>
              <a:gd name="T20" fmla="*/ 122 w 703"/>
              <a:gd name="T21" fmla="*/ 234 h 240"/>
              <a:gd name="T22" fmla="*/ 133 w 703"/>
              <a:gd name="T23" fmla="*/ 234 h 240"/>
              <a:gd name="T24" fmla="*/ 145 w 703"/>
              <a:gd name="T25" fmla="*/ 234 h 240"/>
              <a:gd name="T26" fmla="*/ 157 w 703"/>
              <a:gd name="T27" fmla="*/ 234 h 240"/>
              <a:gd name="T28" fmla="*/ 168 w 703"/>
              <a:gd name="T29" fmla="*/ 228 h 240"/>
              <a:gd name="T30" fmla="*/ 180 w 703"/>
              <a:gd name="T31" fmla="*/ 228 h 240"/>
              <a:gd name="T32" fmla="*/ 191 w 703"/>
              <a:gd name="T33" fmla="*/ 222 h 240"/>
              <a:gd name="T34" fmla="*/ 203 w 703"/>
              <a:gd name="T35" fmla="*/ 216 h 240"/>
              <a:gd name="T36" fmla="*/ 215 w 703"/>
              <a:gd name="T37" fmla="*/ 216 h 240"/>
              <a:gd name="T38" fmla="*/ 226 w 703"/>
              <a:gd name="T39" fmla="*/ 205 h 240"/>
              <a:gd name="T40" fmla="*/ 238 w 703"/>
              <a:gd name="T41" fmla="*/ 205 h 240"/>
              <a:gd name="T42" fmla="*/ 249 w 703"/>
              <a:gd name="T43" fmla="*/ 193 h 240"/>
              <a:gd name="T44" fmla="*/ 261 w 703"/>
              <a:gd name="T45" fmla="*/ 193 h 240"/>
              <a:gd name="T46" fmla="*/ 273 w 703"/>
              <a:gd name="T47" fmla="*/ 181 h 240"/>
              <a:gd name="T48" fmla="*/ 284 w 703"/>
              <a:gd name="T49" fmla="*/ 175 h 240"/>
              <a:gd name="T50" fmla="*/ 296 w 703"/>
              <a:gd name="T51" fmla="*/ 164 h 240"/>
              <a:gd name="T52" fmla="*/ 308 w 703"/>
              <a:gd name="T53" fmla="*/ 164 h 240"/>
              <a:gd name="T54" fmla="*/ 319 w 703"/>
              <a:gd name="T55" fmla="*/ 158 h 240"/>
              <a:gd name="T56" fmla="*/ 331 w 703"/>
              <a:gd name="T57" fmla="*/ 158 h 240"/>
              <a:gd name="T58" fmla="*/ 342 w 703"/>
              <a:gd name="T59" fmla="*/ 152 h 240"/>
              <a:gd name="T60" fmla="*/ 354 w 703"/>
              <a:gd name="T61" fmla="*/ 152 h 240"/>
              <a:gd name="T62" fmla="*/ 366 w 703"/>
              <a:gd name="T63" fmla="*/ 146 h 240"/>
              <a:gd name="T64" fmla="*/ 377 w 703"/>
              <a:gd name="T65" fmla="*/ 146 h 240"/>
              <a:gd name="T66" fmla="*/ 389 w 703"/>
              <a:gd name="T67" fmla="*/ 140 h 240"/>
              <a:gd name="T68" fmla="*/ 401 w 703"/>
              <a:gd name="T69" fmla="*/ 134 h 240"/>
              <a:gd name="T70" fmla="*/ 412 w 703"/>
              <a:gd name="T71" fmla="*/ 128 h 240"/>
              <a:gd name="T72" fmla="*/ 424 w 703"/>
              <a:gd name="T73" fmla="*/ 123 h 240"/>
              <a:gd name="T74" fmla="*/ 435 w 703"/>
              <a:gd name="T75" fmla="*/ 117 h 240"/>
              <a:gd name="T76" fmla="*/ 447 w 703"/>
              <a:gd name="T77" fmla="*/ 111 h 240"/>
              <a:gd name="T78" fmla="*/ 459 w 703"/>
              <a:gd name="T79" fmla="*/ 105 h 240"/>
              <a:gd name="T80" fmla="*/ 470 w 703"/>
              <a:gd name="T81" fmla="*/ 99 h 240"/>
              <a:gd name="T82" fmla="*/ 482 w 703"/>
              <a:gd name="T83" fmla="*/ 93 h 240"/>
              <a:gd name="T84" fmla="*/ 494 w 703"/>
              <a:gd name="T85" fmla="*/ 87 h 240"/>
              <a:gd name="T86" fmla="*/ 505 w 703"/>
              <a:gd name="T87" fmla="*/ 82 h 240"/>
              <a:gd name="T88" fmla="*/ 517 w 703"/>
              <a:gd name="T89" fmla="*/ 82 h 240"/>
              <a:gd name="T90" fmla="*/ 528 w 703"/>
              <a:gd name="T91" fmla="*/ 76 h 240"/>
              <a:gd name="T92" fmla="*/ 540 w 703"/>
              <a:gd name="T93" fmla="*/ 70 h 240"/>
              <a:gd name="T94" fmla="*/ 552 w 703"/>
              <a:gd name="T95" fmla="*/ 64 h 240"/>
              <a:gd name="T96" fmla="*/ 563 w 703"/>
              <a:gd name="T97" fmla="*/ 52 h 240"/>
              <a:gd name="T98" fmla="*/ 575 w 703"/>
              <a:gd name="T99" fmla="*/ 52 h 240"/>
              <a:gd name="T100" fmla="*/ 586 w 703"/>
              <a:gd name="T101" fmla="*/ 46 h 240"/>
              <a:gd name="T102" fmla="*/ 598 w 703"/>
              <a:gd name="T103" fmla="*/ 41 h 240"/>
              <a:gd name="T104" fmla="*/ 610 w 703"/>
              <a:gd name="T105" fmla="*/ 35 h 240"/>
              <a:gd name="T106" fmla="*/ 621 w 703"/>
              <a:gd name="T107" fmla="*/ 29 h 240"/>
              <a:gd name="T108" fmla="*/ 633 w 703"/>
              <a:gd name="T109" fmla="*/ 23 h 240"/>
              <a:gd name="T110" fmla="*/ 645 w 703"/>
              <a:gd name="T111" fmla="*/ 17 h 240"/>
              <a:gd name="T112" fmla="*/ 656 w 703"/>
              <a:gd name="T113" fmla="*/ 11 h 240"/>
              <a:gd name="T114" fmla="*/ 668 w 703"/>
              <a:gd name="T115" fmla="*/ 5 h 240"/>
              <a:gd name="T116" fmla="*/ 679 w 703"/>
              <a:gd name="T117" fmla="*/ 0 h 240"/>
              <a:gd name="T118" fmla="*/ 691 w 703"/>
              <a:gd name="T119" fmla="*/ 0 h 240"/>
              <a:gd name="T120" fmla="*/ 703 w 703"/>
              <a:gd name="T121" fmla="*/ 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03" h="240">
                <a:moveTo>
                  <a:pt x="0" y="199"/>
                </a:moveTo>
                <a:lnTo>
                  <a:pt x="5" y="199"/>
                </a:lnTo>
                <a:lnTo>
                  <a:pt x="11" y="205"/>
                </a:lnTo>
                <a:lnTo>
                  <a:pt x="17" y="205"/>
                </a:lnTo>
                <a:lnTo>
                  <a:pt x="23" y="211"/>
                </a:lnTo>
                <a:lnTo>
                  <a:pt x="29" y="211"/>
                </a:lnTo>
                <a:lnTo>
                  <a:pt x="34" y="216"/>
                </a:lnTo>
                <a:lnTo>
                  <a:pt x="40" y="216"/>
                </a:lnTo>
                <a:lnTo>
                  <a:pt x="46" y="222"/>
                </a:lnTo>
                <a:lnTo>
                  <a:pt x="52" y="222"/>
                </a:lnTo>
                <a:lnTo>
                  <a:pt x="58" y="222"/>
                </a:lnTo>
                <a:lnTo>
                  <a:pt x="64" y="228"/>
                </a:lnTo>
                <a:lnTo>
                  <a:pt x="69" y="228"/>
                </a:lnTo>
                <a:lnTo>
                  <a:pt x="75" y="228"/>
                </a:lnTo>
                <a:lnTo>
                  <a:pt x="81" y="234"/>
                </a:lnTo>
                <a:lnTo>
                  <a:pt x="87" y="234"/>
                </a:lnTo>
                <a:lnTo>
                  <a:pt x="93" y="234"/>
                </a:lnTo>
                <a:lnTo>
                  <a:pt x="98" y="234"/>
                </a:lnTo>
                <a:lnTo>
                  <a:pt x="104" y="240"/>
                </a:lnTo>
                <a:lnTo>
                  <a:pt x="110" y="240"/>
                </a:lnTo>
                <a:lnTo>
                  <a:pt x="116" y="234"/>
                </a:lnTo>
                <a:lnTo>
                  <a:pt x="122" y="234"/>
                </a:lnTo>
                <a:lnTo>
                  <a:pt x="127" y="234"/>
                </a:lnTo>
                <a:lnTo>
                  <a:pt x="133" y="234"/>
                </a:lnTo>
                <a:lnTo>
                  <a:pt x="139" y="234"/>
                </a:lnTo>
                <a:lnTo>
                  <a:pt x="145" y="234"/>
                </a:lnTo>
                <a:lnTo>
                  <a:pt x="151" y="234"/>
                </a:lnTo>
                <a:lnTo>
                  <a:pt x="157" y="234"/>
                </a:lnTo>
                <a:lnTo>
                  <a:pt x="162" y="228"/>
                </a:lnTo>
                <a:lnTo>
                  <a:pt x="168" y="228"/>
                </a:lnTo>
                <a:lnTo>
                  <a:pt x="174" y="228"/>
                </a:lnTo>
                <a:lnTo>
                  <a:pt x="180" y="228"/>
                </a:lnTo>
                <a:lnTo>
                  <a:pt x="186" y="222"/>
                </a:lnTo>
                <a:lnTo>
                  <a:pt x="191" y="222"/>
                </a:lnTo>
                <a:lnTo>
                  <a:pt x="197" y="222"/>
                </a:lnTo>
                <a:lnTo>
                  <a:pt x="203" y="216"/>
                </a:lnTo>
                <a:lnTo>
                  <a:pt x="209" y="216"/>
                </a:lnTo>
                <a:lnTo>
                  <a:pt x="215" y="216"/>
                </a:lnTo>
                <a:lnTo>
                  <a:pt x="220" y="211"/>
                </a:lnTo>
                <a:lnTo>
                  <a:pt x="226" y="205"/>
                </a:lnTo>
                <a:lnTo>
                  <a:pt x="232" y="205"/>
                </a:lnTo>
                <a:lnTo>
                  <a:pt x="238" y="205"/>
                </a:lnTo>
                <a:lnTo>
                  <a:pt x="244" y="199"/>
                </a:lnTo>
                <a:lnTo>
                  <a:pt x="249" y="193"/>
                </a:lnTo>
                <a:lnTo>
                  <a:pt x="255" y="193"/>
                </a:lnTo>
                <a:lnTo>
                  <a:pt x="261" y="193"/>
                </a:lnTo>
                <a:lnTo>
                  <a:pt x="267" y="187"/>
                </a:lnTo>
                <a:lnTo>
                  <a:pt x="273" y="181"/>
                </a:lnTo>
                <a:lnTo>
                  <a:pt x="279" y="175"/>
                </a:lnTo>
                <a:lnTo>
                  <a:pt x="284" y="175"/>
                </a:lnTo>
                <a:lnTo>
                  <a:pt x="290" y="170"/>
                </a:lnTo>
                <a:lnTo>
                  <a:pt x="296" y="164"/>
                </a:lnTo>
                <a:lnTo>
                  <a:pt x="302" y="164"/>
                </a:lnTo>
                <a:lnTo>
                  <a:pt x="308" y="164"/>
                </a:lnTo>
                <a:lnTo>
                  <a:pt x="313" y="164"/>
                </a:lnTo>
                <a:lnTo>
                  <a:pt x="319" y="158"/>
                </a:lnTo>
                <a:lnTo>
                  <a:pt x="325" y="158"/>
                </a:lnTo>
                <a:lnTo>
                  <a:pt x="331" y="158"/>
                </a:lnTo>
                <a:lnTo>
                  <a:pt x="337" y="158"/>
                </a:lnTo>
                <a:lnTo>
                  <a:pt x="342" y="152"/>
                </a:lnTo>
                <a:lnTo>
                  <a:pt x="348" y="152"/>
                </a:lnTo>
                <a:lnTo>
                  <a:pt x="354" y="152"/>
                </a:lnTo>
                <a:lnTo>
                  <a:pt x="360" y="146"/>
                </a:lnTo>
                <a:lnTo>
                  <a:pt x="366" y="146"/>
                </a:lnTo>
                <a:lnTo>
                  <a:pt x="372" y="146"/>
                </a:lnTo>
                <a:lnTo>
                  <a:pt x="377" y="146"/>
                </a:lnTo>
                <a:lnTo>
                  <a:pt x="383" y="140"/>
                </a:lnTo>
                <a:lnTo>
                  <a:pt x="389" y="140"/>
                </a:lnTo>
                <a:lnTo>
                  <a:pt x="395" y="134"/>
                </a:lnTo>
                <a:lnTo>
                  <a:pt x="401" y="134"/>
                </a:lnTo>
                <a:lnTo>
                  <a:pt x="406" y="128"/>
                </a:lnTo>
                <a:lnTo>
                  <a:pt x="412" y="128"/>
                </a:lnTo>
                <a:lnTo>
                  <a:pt x="418" y="123"/>
                </a:lnTo>
                <a:lnTo>
                  <a:pt x="424" y="123"/>
                </a:lnTo>
                <a:lnTo>
                  <a:pt x="430" y="117"/>
                </a:lnTo>
                <a:lnTo>
                  <a:pt x="435" y="117"/>
                </a:lnTo>
                <a:lnTo>
                  <a:pt x="441" y="117"/>
                </a:lnTo>
                <a:lnTo>
                  <a:pt x="447" y="111"/>
                </a:lnTo>
                <a:lnTo>
                  <a:pt x="453" y="111"/>
                </a:lnTo>
                <a:lnTo>
                  <a:pt x="459" y="105"/>
                </a:lnTo>
                <a:lnTo>
                  <a:pt x="464" y="105"/>
                </a:lnTo>
                <a:lnTo>
                  <a:pt x="470" y="99"/>
                </a:lnTo>
                <a:lnTo>
                  <a:pt x="476" y="99"/>
                </a:lnTo>
                <a:lnTo>
                  <a:pt x="482" y="93"/>
                </a:lnTo>
                <a:lnTo>
                  <a:pt x="488" y="93"/>
                </a:lnTo>
                <a:lnTo>
                  <a:pt x="494" y="87"/>
                </a:lnTo>
                <a:lnTo>
                  <a:pt x="499" y="87"/>
                </a:lnTo>
                <a:lnTo>
                  <a:pt x="505" y="82"/>
                </a:lnTo>
                <a:lnTo>
                  <a:pt x="511" y="82"/>
                </a:lnTo>
                <a:lnTo>
                  <a:pt x="517" y="82"/>
                </a:lnTo>
                <a:lnTo>
                  <a:pt x="523" y="76"/>
                </a:lnTo>
                <a:lnTo>
                  <a:pt x="528" y="76"/>
                </a:lnTo>
                <a:lnTo>
                  <a:pt x="534" y="70"/>
                </a:lnTo>
                <a:lnTo>
                  <a:pt x="540" y="70"/>
                </a:lnTo>
                <a:lnTo>
                  <a:pt x="546" y="64"/>
                </a:lnTo>
                <a:lnTo>
                  <a:pt x="552" y="64"/>
                </a:lnTo>
                <a:lnTo>
                  <a:pt x="557" y="58"/>
                </a:lnTo>
                <a:lnTo>
                  <a:pt x="563" y="52"/>
                </a:lnTo>
                <a:lnTo>
                  <a:pt x="569" y="52"/>
                </a:lnTo>
                <a:lnTo>
                  <a:pt x="575" y="52"/>
                </a:lnTo>
                <a:lnTo>
                  <a:pt x="581" y="46"/>
                </a:lnTo>
                <a:lnTo>
                  <a:pt x="586" y="46"/>
                </a:lnTo>
                <a:lnTo>
                  <a:pt x="592" y="41"/>
                </a:lnTo>
                <a:lnTo>
                  <a:pt x="598" y="41"/>
                </a:lnTo>
                <a:lnTo>
                  <a:pt x="604" y="35"/>
                </a:lnTo>
                <a:lnTo>
                  <a:pt x="610" y="35"/>
                </a:lnTo>
                <a:lnTo>
                  <a:pt x="616" y="29"/>
                </a:lnTo>
                <a:lnTo>
                  <a:pt x="621" y="29"/>
                </a:lnTo>
                <a:lnTo>
                  <a:pt x="627" y="23"/>
                </a:lnTo>
                <a:lnTo>
                  <a:pt x="633" y="23"/>
                </a:lnTo>
                <a:lnTo>
                  <a:pt x="639" y="23"/>
                </a:lnTo>
                <a:lnTo>
                  <a:pt x="645" y="17"/>
                </a:lnTo>
                <a:lnTo>
                  <a:pt x="650" y="17"/>
                </a:lnTo>
                <a:lnTo>
                  <a:pt x="656" y="11"/>
                </a:lnTo>
                <a:lnTo>
                  <a:pt x="662" y="11"/>
                </a:lnTo>
                <a:lnTo>
                  <a:pt x="668" y="5"/>
                </a:lnTo>
                <a:lnTo>
                  <a:pt x="674" y="5"/>
                </a:lnTo>
                <a:lnTo>
                  <a:pt x="679" y="0"/>
                </a:lnTo>
                <a:lnTo>
                  <a:pt x="685" y="0"/>
                </a:lnTo>
                <a:lnTo>
                  <a:pt x="691" y="0"/>
                </a:lnTo>
                <a:lnTo>
                  <a:pt x="697" y="5"/>
                </a:lnTo>
                <a:lnTo>
                  <a:pt x="703" y="5"/>
                </a:lnTo>
              </a:path>
            </a:pathLst>
          </a:custGeom>
          <a:noFill/>
          <a:ln w="15875">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4" name="Group 44"/>
          <p:cNvGrpSpPr>
            <a:grpSpLocks/>
          </p:cNvGrpSpPr>
          <p:nvPr/>
        </p:nvGrpSpPr>
        <p:grpSpPr bwMode="auto">
          <a:xfrm>
            <a:off x="649288" y="5087937"/>
            <a:ext cx="1841500" cy="977900"/>
            <a:chOff x="1354" y="1314"/>
            <a:chExt cx="3168" cy="1887"/>
          </a:xfrm>
        </p:grpSpPr>
        <p:sp>
          <p:nvSpPr>
            <p:cNvPr id="25" name="Freeform 45"/>
            <p:cNvSpPr>
              <a:spLocks/>
            </p:cNvSpPr>
            <p:nvPr/>
          </p:nvSpPr>
          <p:spPr bwMode="auto">
            <a:xfrm>
              <a:off x="1354" y="1830"/>
              <a:ext cx="1599" cy="1090"/>
            </a:xfrm>
            <a:custGeom>
              <a:avLst/>
              <a:gdLst>
                <a:gd name="T0" fmla="*/ 0 w 1599"/>
                <a:gd name="T1" fmla="*/ 1072 h 1090"/>
                <a:gd name="T2" fmla="*/ 24 w 1599"/>
                <a:gd name="T3" fmla="*/ 1031 h 1090"/>
                <a:gd name="T4" fmla="*/ 53 w 1599"/>
                <a:gd name="T5" fmla="*/ 984 h 1090"/>
                <a:gd name="T6" fmla="*/ 76 w 1599"/>
                <a:gd name="T7" fmla="*/ 943 h 1090"/>
                <a:gd name="T8" fmla="*/ 105 w 1599"/>
                <a:gd name="T9" fmla="*/ 902 h 1090"/>
                <a:gd name="T10" fmla="*/ 146 w 1599"/>
                <a:gd name="T11" fmla="*/ 873 h 1090"/>
                <a:gd name="T12" fmla="*/ 181 w 1599"/>
                <a:gd name="T13" fmla="*/ 844 h 1090"/>
                <a:gd name="T14" fmla="*/ 221 w 1599"/>
                <a:gd name="T15" fmla="*/ 814 h 1090"/>
                <a:gd name="T16" fmla="*/ 262 w 1599"/>
                <a:gd name="T17" fmla="*/ 773 h 1090"/>
                <a:gd name="T18" fmla="*/ 303 w 1599"/>
                <a:gd name="T19" fmla="*/ 726 h 1090"/>
                <a:gd name="T20" fmla="*/ 343 w 1599"/>
                <a:gd name="T21" fmla="*/ 685 h 1090"/>
                <a:gd name="T22" fmla="*/ 378 w 1599"/>
                <a:gd name="T23" fmla="*/ 644 h 1090"/>
                <a:gd name="T24" fmla="*/ 419 w 1599"/>
                <a:gd name="T25" fmla="*/ 598 h 1090"/>
                <a:gd name="T26" fmla="*/ 460 w 1599"/>
                <a:gd name="T27" fmla="*/ 574 h 1090"/>
                <a:gd name="T28" fmla="*/ 500 w 1599"/>
                <a:gd name="T29" fmla="*/ 545 h 1090"/>
                <a:gd name="T30" fmla="*/ 541 w 1599"/>
                <a:gd name="T31" fmla="*/ 516 h 1090"/>
                <a:gd name="T32" fmla="*/ 582 w 1599"/>
                <a:gd name="T33" fmla="*/ 486 h 1090"/>
                <a:gd name="T34" fmla="*/ 616 w 1599"/>
                <a:gd name="T35" fmla="*/ 457 h 1090"/>
                <a:gd name="T36" fmla="*/ 657 w 1599"/>
                <a:gd name="T37" fmla="*/ 445 h 1090"/>
                <a:gd name="T38" fmla="*/ 698 w 1599"/>
                <a:gd name="T39" fmla="*/ 416 h 1090"/>
                <a:gd name="T40" fmla="*/ 739 w 1599"/>
                <a:gd name="T41" fmla="*/ 387 h 1090"/>
                <a:gd name="T42" fmla="*/ 779 w 1599"/>
                <a:gd name="T43" fmla="*/ 369 h 1090"/>
                <a:gd name="T44" fmla="*/ 814 w 1599"/>
                <a:gd name="T45" fmla="*/ 357 h 1090"/>
                <a:gd name="T46" fmla="*/ 855 w 1599"/>
                <a:gd name="T47" fmla="*/ 328 h 1090"/>
                <a:gd name="T48" fmla="*/ 895 w 1599"/>
                <a:gd name="T49" fmla="*/ 316 h 1090"/>
                <a:gd name="T50" fmla="*/ 936 w 1599"/>
                <a:gd name="T51" fmla="*/ 287 h 1090"/>
                <a:gd name="T52" fmla="*/ 977 w 1599"/>
                <a:gd name="T53" fmla="*/ 240 h 1090"/>
                <a:gd name="T54" fmla="*/ 1017 w 1599"/>
                <a:gd name="T55" fmla="*/ 217 h 1090"/>
                <a:gd name="T56" fmla="*/ 1052 w 1599"/>
                <a:gd name="T57" fmla="*/ 187 h 1090"/>
                <a:gd name="T58" fmla="*/ 1093 w 1599"/>
                <a:gd name="T59" fmla="*/ 170 h 1090"/>
                <a:gd name="T60" fmla="*/ 1134 w 1599"/>
                <a:gd name="T61" fmla="*/ 158 h 1090"/>
                <a:gd name="T62" fmla="*/ 1174 w 1599"/>
                <a:gd name="T63" fmla="*/ 140 h 1090"/>
                <a:gd name="T64" fmla="*/ 1215 w 1599"/>
                <a:gd name="T65" fmla="*/ 129 h 1090"/>
                <a:gd name="T66" fmla="*/ 1250 w 1599"/>
                <a:gd name="T67" fmla="*/ 129 h 1090"/>
                <a:gd name="T68" fmla="*/ 1291 w 1599"/>
                <a:gd name="T69" fmla="*/ 111 h 1090"/>
                <a:gd name="T70" fmla="*/ 1331 w 1599"/>
                <a:gd name="T71" fmla="*/ 111 h 1090"/>
                <a:gd name="T72" fmla="*/ 1372 w 1599"/>
                <a:gd name="T73" fmla="*/ 99 h 1090"/>
                <a:gd name="T74" fmla="*/ 1413 w 1599"/>
                <a:gd name="T75" fmla="*/ 99 h 1090"/>
                <a:gd name="T76" fmla="*/ 1453 w 1599"/>
                <a:gd name="T77" fmla="*/ 88 h 1090"/>
                <a:gd name="T78" fmla="*/ 1488 w 1599"/>
                <a:gd name="T79" fmla="*/ 70 h 1090"/>
                <a:gd name="T80" fmla="*/ 1529 w 1599"/>
                <a:gd name="T81" fmla="*/ 41 h 1090"/>
                <a:gd name="T82" fmla="*/ 1570 w 1599"/>
                <a:gd name="T83" fmla="*/ 12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99" h="1090">
                  <a:moveTo>
                    <a:pt x="0" y="1072"/>
                  </a:moveTo>
                  <a:lnTo>
                    <a:pt x="0" y="1090"/>
                  </a:lnTo>
                  <a:lnTo>
                    <a:pt x="0" y="1072"/>
                  </a:lnTo>
                  <a:lnTo>
                    <a:pt x="12" y="1060"/>
                  </a:lnTo>
                  <a:lnTo>
                    <a:pt x="12" y="1043"/>
                  </a:lnTo>
                  <a:lnTo>
                    <a:pt x="24" y="1031"/>
                  </a:lnTo>
                  <a:lnTo>
                    <a:pt x="24" y="1014"/>
                  </a:lnTo>
                  <a:lnTo>
                    <a:pt x="35" y="1002"/>
                  </a:lnTo>
                  <a:lnTo>
                    <a:pt x="53" y="984"/>
                  </a:lnTo>
                  <a:lnTo>
                    <a:pt x="53" y="973"/>
                  </a:lnTo>
                  <a:lnTo>
                    <a:pt x="64" y="961"/>
                  </a:lnTo>
                  <a:lnTo>
                    <a:pt x="76" y="943"/>
                  </a:lnTo>
                  <a:lnTo>
                    <a:pt x="76" y="932"/>
                  </a:lnTo>
                  <a:lnTo>
                    <a:pt x="88" y="914"/>
                  </a:lnTo>
                  <a:lnTo>
                    <a:pt x="105" y="902"/>
                  </a:lnTo>
                  <a:lnTo>
                    <a:pt x="117" y="885"/>
                  </a:lnTo>
                  <a:lnTo>
                    <a:pt x="128" y="885"/>
                  </a:lnTo>
                  <a:lnTo>
                    <a:pt x="146" y="873"/>
                  </a:lnTo>
                  <a:lnTo>
                    <a:pt x="157" y="855"/>
                  </a:lnTo>
                  <a:lnTo>
                    <a:pt x="169" y="855"/>
                  </a:lnTo>
                  <a:lnTo>
                    <a:pt x="181" y="844"/>
                  </a:lnTo>
                  <a:lnTo>
                    <a:pt x="198" y="832"/>
                  </a:lnTo>
                  <a:lnTo>
                    <a:pt x="210" y="814"/>
                  </a:lnTo>
                  <a:lnTo>
                    <a:pt x="221" y="814"/>
                  </a:lnTo>
                  <a:lnTo>
                    <a:pt x="233" y="803"/>
                  </a:lnTo>
                  <a:lnTo>
                    <a:pt x="250" y="785"/>
                  </a:lnTo>
                  <a:lnTo>
                    <a:pt x="262" y="773"/>
                  </a:lnTo>
                  <a:lnTo>
                    <a:pt x="274" y="756"/>
                  </a:lnTo>
                  <a:lnTo>
                    <a:pt x="291" y="744"/>
                  </a:lnTo>
                  <a:lnTo>
                    <a:pt x="303" y="726"/>
                  </a:lnTo>
                  <a:lnTo>
                    <a:pt x="314" y="715"/>
                  </a:lnTo>
                  <a:lnTo>
                    <a:pt x="326" y="703"/>
                  </a:lnTo>
                  <a:lnTo>
                    <a:pt x="343" y="685"/>
                  </a:lnTo>
                  <a:lnTo>
                    <a:pt x="355" y="674"/>
                  </a:lnTo>
                  <a:lnTo>
                    <a:pt x="367" y="656"/>
                  </a:lnTo>
                  <a:lnTo>
                    <a:pt x="378" y="644"/>
                  </a:lnTo>
                  <a:lnTo>
                    <a:pt x="396" y="627"/>
                  </a:lnTo>
                  <a:lnTo>
                    <a:pt x="407" y="615"/>
                  </a:lnTo>
                  <a:lnTo>
                    <a:pt x="419" y="598"/>
                  </a:lnTo>
                  <a:lnTo>
                    <a:pt x="436" y="598"/>
                  </a:lnTo>
                  <a:lnTo>
                    <a:pt x="448" y="586"/>
                  </a:lnTo>
                  <a:lnTo>
                    <a:pt x="460" y="574"/>
                  </a:lnTo>
                  <a:lnTo>
                    <a:pt x="471" y="574"/>
                  </a:lnTo>
                  <a:lnTo>
                    <a:pt x="489" y="557"/>
                  </a:lnTo>
                  <a:lnTo>
                    <a:pt x="500" y="545"/>
                  </a:lnTo>
                  <a:lnTo>
                    <a:pt x="512" y="545"/>
                  </a:lnTo>
                  <a:lnTo>
                    <a:pt x="523" y="527"/>
                  </a:lnTo>
                  <a:lnTo>
                    <a:pt x="541" y="516"/>
                  </a:lnTo>
                  <a:lnTo>
                    <a:pt x="553" y="516"/>
                  </a:lnTo>
                  <a:lnTo>
                    <a:pt x="564" y="498"/>
                  </a:lnTo>
                  <a:lnTo>
                    <a:pt x="582" y="486"/>
                  </a:lnTo>
                  <a:lnTo>
                    <a:pt x="593" y="486"/>
                  </a:lnTo>
                  <a:lnTo>
                    <a:pt x="605" y="474"/>
                  </a:lnTo>
                  <a:lnTo>
                    <a:pt x="616" y="457"/>
                  </a:lnTo>
                  <a:lnTo>
                    <a:pt x="634" y="457"/>
                  </a:lnTo>
                  <a:lnTo>
                    <a:pt x="646" y="445"/>
                  </a:lnTo>
                  <a:lnTo>
                    <a:pt x="657" y="445"/>
                  </a:lnTo>
                  <a:lnTo>
                    <a:pt x="669" y="428"/>
                  </a:lnTo>
                  <a:lnTo>
                    <a:pt x="686" y="428"/>
                  </a:lnTo>
                  <a:lnTo>
                    <a:pt x="698" y="416"/>
                  </a:lnTo>
                  <a:lnTo>
                    <a:pt x="709" y="398"/>
                  </a:lnTo>
                  <a:lnTo>
                    <a:pt x="727" y="398"/>
                  </a:lnTo>
                  <a:lnTo>
                    <a:pt x="739" y="387"/>
                  </a:lnTo>
                  <a:lnTo>
                    <a:pt x="750" y="387"/>
                  </a:lnTo>
                  <a:lnTo>
                    <a:pt x="762" y="369"/>
                  </a:lnTo>
                  <a:lnTo>
                    <a:pt x="779" y="369"/>
                  </a:lnTo>
                  <a:lnTo>
                    <a:pt x="791" y="357"/>
                  </a:lnTo>
                  <a:lnTo>
                    <a:pt x="802" y="357"/>
                  </a:lnTo>
                  <a:lnTo>
                    <a:pt x="814" y="357"/>
                  </a:lnTo>
                  <a:lnTo>
                    <a:pt x="831" y="346"/>
                  </a:lnTo>
                  <a:lnTo>
                    <a:pt x="843" y="346"/>
                  </a:lnTo>
                  <a:lnTo>
                    <a:pt x="855" y="328"/>
                  </a:lnTo>
                  <a:lnTo>
                    <a:pt x="872" y="328"/>
                  </a:lnTo>
                  <a:lnTo>
                    <a:pt x="884" y="328"/>
                  </a:lnTo>
                  <a:lnTo>
                    <a:pt x="895" y="316"/>
                  </a:lnTo>
                  <a:lnTo>
                    <a:pt x="907" y="299"/>
                  </a:lnTo>
                  <a:lnTo>
                    <a:pt x="924" y="299"/>
                  </a:lnTo>
                  <a:lnTo>
                    <a:pt x="936" y="287"/>
                  </a:lnTo>
                  <a:lnTo>
                    <a:pt x="948" y="269"/>
                  </a:lnTo>
                  <a:lnTo>
                    <a:pt x="959" y="258"/>
                  </a:lnTo>
                  <a:lnTo>
                    <a:pt x="977" y="240"/>
                  </a:lnTo>
                  <a:lnTo>
                    <a:pt x="988" y="228"/>
                  </a:lnTo>
                  <a:lnTo>
                    <a:pt x="1000" y="228"/>
                  </a:lnTo>
                  <a:lnTo>
                    <a:pt x="1017" y="217"/>
                  </a:lnTo>
                  <a:lnTo>
                    <a:pt x="1029" y="199"/>
                  </a:lnTo>
                  <a:lnTo>
                    <a:pt x="1041" y="199"/>
                  </a:lnTo>
                  <a:lnTo>
                    <a:pt x="1052" y="187"/>
                  </a:lnTo>
                  <a:lnTo>
                    <a:pt x="1070" y="187"/>
                  </a:lnTo>
                  <a:lnTo>
                    <a:pt x="1081" y="170"/>
                  </a:lnTo>
                  <a:lnTo>
                    <a:pt x="1093" y="170"/>
                  </a:lnTo>
                  <a:lnTo>
                    <a:pt x="1105" y="170"/>
                  </a:lnTo>
                  <a:lnTo>
                    <a:pt x="1122" y="158"/>
                  </a:lnTo>
                  <a:lnTo>
                    <a:pt x="1134" y="158"/>
                  </a:lnTo>
                  <a:lnTo>
                    <a:pt x="1145" y="140"/>
                  </a:lnTo>
                  <a:lnTo>
                    <a:pt x="1163" y="140"/>
                  </a:lnTo>
                  <a:lnTo>
                    <a:pt x="1174" y="140"/>
                  </a:lnTo>
                  <a:lnTo>
                    <a:pt x="1186" y="129"/>
                  </a:lnTo>
                  <a:lnTo>
                    <a:pt x="1198" y="129"/>
                  </a:lnTo>
                  <a:lnTo>
                    <a:pt x="1215" y="129"/>
                  </a:lnTo>
                  <a:lnTo>
                    <a:pt x="1227" y="129"/>
                  </a:lnTo>
                  <a:lnTo>
                    <a:pt x="1238" y="129"/>
                  </a:lnTo>
                  <a:lnTo>
                    <a:pt x="1250" y="129"/>
                  </a:lnTo>
                  <a:lnTo>
                    <a:pt x="1267" y="111"/>
                  </a:lnTo>
                  <a:lnTo>
                    <a:pt x="1279" y="111"/>
                  </a:lnTo>
                  <a:lnTo>
                    <a:pt x="1291" y="111"/>
                  </a:lnTo>
                  <a:lnTo>
                    <a:pt x="1308" y="111"/>
                  </a:lnTo>
                  <a:lnTo>
                    <a:pt x="1320" y="111"/>
                  </a:lnTo>
                  <a:lnTo>
                    <a:pt x="1331" y="111"/>
                  </a:lnTo>
                  <a:lnTo>
                    <a:pt x="1343" y="99"/>
                  </a:lnTo>
                  <a:lnTo>
                    <a:pt x="1360" y="99"/>
                  </a:lnTo>
                  <a:lnTo>
                    <a:pt x="1372" y="99"/>
                  </a:lnTo>
                  <a:lnTo>
                    <a:pt x="1384" y="99"/>
                  </a:lnTo>
                  <a:lnTo>
                    <a:pt x="1395" y="99"/>
                  </a:lnTo>
                  <a:lnTo>
                    <a:pt x="1413" y="99"/>
                  </a:lnTo>
                  <a:lnTo>
                    <a:pt x="1424" y="88"/>
                  </a:lnTo>
                  <a:lnTo>
                    <a:pt x="1436" y="88"/>
                  </a:lnTo>
                  <a:lnTo>
                    <a:pt x="1453" y="88"/>
                  </a:lnTo>
                  <a:lnTo>
                    <a:pt x="1465" y="88"/>
                  </a:lnTo>
                  <a:lnTo>
                    <a:pt x="1477" y="88"/>
                  </a:lnTo>
                  <a:lnTo>
                    <a:pt x="1488" y="70"/>
                  </a:lnTo>
                  <a:lnTo>
                    <a:pt x="1506" y="70"/>
                  </a:lnTo>
                  <a:lnTo>
                    <a:pt x="1517" y="58"/>
                  </a:lnTo>
                  <a:lnTo>
                    <a:pt x="1529" y="41"/>
                  </a:lnTo>
                  <a:lnTo>
                    <a:pt x="1541" y="41"/>
                  </a:lnTo>
                  <a:lnTo>
                    <a:pt x="1558" y="29"/>
                  </a:lnTo>
                  <a:lnTo>
                    <a:pt x="1570" y="12"/>
                  </a:lnTo>
                  <a:lnTo>
                    <a:pt x="1581" y="0"/>
                  </a:lnTo>
                  <a:lnTo>
                    <a:pt x="1599" y="0"/>
                  </a:lnTo>
                </a:path>
              </a:pathLst>
            </a:custGeom>
            <a:noFill/>
            <a:ln w="1270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 name="Freeform 46"/>
            <p:cNvSpPr>
              <a:spLocks/>
            </p:cNvSpPr>
            <p:nvPr/>
          </p:nvSpPr>
          <p:spPr bwMode="auto">
            <a:xfrm>
              <a:off x="2953" y="1314"/>
              <a:ext cx="1476" cy="545"/>
            </a:xfrm>
            <a:custGeom>
              <a:avLst/>
              <a:gdLst>
                <a:gd name="T0" fmla="*/ 23 w 1476"/>
                <a:gd name="T1" fmla="*/ 487 h 545"/>
                <a:gd name="T2" fmla="*/ 64 w 1476"/>
                <a:gd name="T3" fmla="*/ 457 h 545"/>
                <a:gd name="T4" fmla="*/ 104 w 1476"/>
                <a:gd name="T5" fmla="*/ 446 h 545"/>
                <a:gd name="T6" fmla="*/ 139 w 1476"/>
                <a:gd name="T7" fmla="*/ 416 h 545"/>
                <a:gd name="T8" fmla="*/ 180 w 1476"/>
                <a:gd name="T9" fmla="*/ 399 h 545"/>
                <a:gd name="T10" fmla="*/ 220 w 1476"/>
                <a:gd name="T11" fmla="*/ 387 h 545"/>
                <a:gd name="T12" fmla="*/ 261 w 1476"/>
                <a:gd name="T13" fmla="*/ 369 h 545"/>
                <a:gd name="T14" fmla="*/ 302 w 1476"/>
                <a:gd name="T15" fmla="*/ 369 h 545"/>
                <a:gd name="T16" fmla="*/ 343 w 1476"/>
                <a:gd name="T17" fmla="*/ 369 h 545"/>
                <a:gd name="T18" fmla="*/ 377 w 1476"/>
                <a:gd name="T19" fmla="*/ 369 h 545"/>
                <a:gd name="T20" fmla="*/ 418 w 1476"/>
                <a:gd name="T21" fmla="*/ 369 h 545"/>
                <a:gd name="T22" fmla="*/ 459 w 1476"/>
                <a:gd name="T23" fmla="*/ 369 h 545"/>
                <a:gd name="T24" fmla="*/ 499 w 1476"/>
                <a:gd name="T25" fmla="*/ 369 h 545"/>
                <a:gd name="T26" fmla="*/ 540 w 1476"/>
                <a:gd name="T27" fmla="*/ 369 h 545"/>
                <a:gd name="T28" fmla="*/ 575 w 1476"/>
                <a:gd name="T29" fmla="*/ 387 h 545"/>
                <a:gd name="T30" fmla="*/ 616 w 1476"/>
                <a:gd name="T31" fmla="*/ 428 h 545"/>
                <a:gd name="T32" fmla="*/ 656 w 1476"/>
                <a:gd name="T33" fmla="*/ 457 h 545"/>
                <a:gd name="T34" fmla="*/ 685 w 1476"/>
                <a:gd name="T35" fmla="*/ 498 h 545"/>
                <a:gd name="T36" fmla="*/ 720 w 1476"/>
                <a:gd name="T37" fmla="*/ 545 h 545"/>
                <a:gd name="T38" fmla="*/ 749 w 1476"/>
                <a:gd name="T39" fmla="*/ 528 h 545"/>
                <a:gd name="T40" fmla="*/ 790 w 1476"/>
                <a:gd name="T41" fmla="*/ 487 h 545"/>
                <a:gd name="T42" fmla="*/ 813 w 1476"/>
                <a:gd name="T43" fmla="*/ 446 h 545"/>
                <a:gd name="T44" fmla="*/ 842 w 1476"/>
                <a:gd name="T45" fmla="*/ 399 h 545"/>
                <a:gd name="T46" fmla="*/ 883 w 1476"/>
                <a:gd name="T47" fmla="*/ 358 h 545"/>
                <a:gd name="T48" fmla="*/ 924 w 1476"/>
                <a:gd name="T49" fmla="*/ 317 h 545"/>
                <a:gd name="T50" fmla="*/ 947 w 1476"/>
                <a:gd name="T51" fmla="*/ 270 h 545"/>
                <a:gd name="T52" fmla="*/ 976 w 1476"/>
                <a:gd name="T53" fmla="*/ 229 h 545"/>
                <a:gd name="T54" fmla="*/ 1011 w 1476"/>
                <a:gd name="T55" fmla="*/ 188 h 545"/>
                <a:gd name="T56" fmla="*/ 1040 w 1476"/>
                <a:gd name="T57" fmla="*/ 141 h 545"/>
                <a:gd name="T58" fmla="*/ 1069 w 1476"/>
                <a:gd name="T59" fmla="*/ 100 h 545"/>
                <a:gd name="T60" fmla="*/ 1092 w 1476"/>
                <a:gd name="T61" fmla="*/ 59 h 545"/>
                <a:gd name="T62" fmla="*/ 1133 w 1476"/>
                <a:gd name="T63" fmla="*/ 12 h 545"/>
                <a:gd name="T64" fmla="*/ 1174 w 1476"/>
                <a:gd name="T65" fmla="*/ 0 h 545"/>
                <a:gd name="T66" fmla="*/ 1214 w 1476"/>
                <a:gd name="T67" fmla="*/ 41 h 545"/>
                <a:gd name="T68" fmla="*/ 1238 w 1476"/>
                <a:gd name="T69" fmla="*/ 88 h 545"/>
                <a:gd name="T70" fmla="*/ 1278 w 1476"/>
                <a:gd name="T71" fmla="*/ 129 h 545"/>
                <a:gd name="T72" fmla="*/ 1301 w 1476"/>
                <a:gd name="T73" fmla="*/ 170 h 545"/>
                <a:gd name="T74" fmla="*/ 1331 w 1476"/>
                <a:gd name="T75" fmla="*/ 217 h 545"/>
                <a:gd name="T76" fmla="*/ 1342 w 1476"/>
                <a:gd name="T77" fmla="*/ 270 h 545"/>
                <a:gd name="T78" fmla="*/ 1371 w 1476"/>
                <a:gd name="T79" fmla="*/ 369 h 545"/>
                <a:gd name="T80" fmla="*/ 1412 w 1476"/>
                <a:gd name="T81" fmla="*/ 416 h 545"/>
                <a:gd name="T82" fmla="*/ 1447 w 1476"/>
                <a:gd name="T83" fmla="*/ 446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76" h="545">
                  <a:moveTo>
                    <a:pt x="0" y="516"/>
                  </a:moveTo>
                  <a:lnTo>
                    <a:pt x="11" y="498"/>
                  </a:lnTo>
                  <a:lnTo>
                    <a:pt x="23" y="487"/>
                  </a:lnTo>
                  <a:lnTo>
                    <a:pt x="35" y="475"/>
                  </a:lnTo>
                  <a:lnTo>
                    <a:pt x="52" y="475"/>
                  </a:lnTo>
                  <a:lnTo>
                    <a:pt x="64" y="457"/>
                  </a:lnTo>
                  <a:lnTo>
                    <a:pt x="75" y="457"/>
                  </a:lnTo>
                  <a:lnTo>
                    <a:pt x="87" y="446"/>
                  </a:lnTo>
                  <a:lnTo>
                    <a:pt x="104" y="446"/>
                  </a:lnTo>
                  <a:lnTo>
                    <a:pt x="116" y="428"/>
                  </a:lnTo>
                  <a:lnTo>
                    <a:pt x="128" y="428"/>
                  </a:lnTo>
                  <a:lnTo>
                    <a:pt x="139" y="416"/>
                  </a:lnTo>
                  <a:lnTo>
                    <a:pt x="157" y="416"/>
                  </a:lnTo>
                  <a:lnTo>
                    <a:pt x="168" y="399"/>
                  </a:lnTo>
                  <a:lnTo>
                    <a:pt x="180" y="399"/>
                  </a:lnTo>
                  <a:lnTo>
                    <a:pt x="197" y="399"/>
                  </a:lnTo>
                  <a:lnTo>
                    <a:pt x="209" y="387"/>
                  </a:lnTo>
                  <a:lnTo>
                    <a:pt x="220" y="387"/>
                  </a:lnTo>
                  <a:lnTo>
                    <a:pt x="232" y="387"/>
                  </a:lnTo>
                  <a:lnTo>
                    <a:pt x="250" y="369"/>
                  </a:lnTo>
                  <a:lnTo>
                    <a:pt x="261" y="369"/>
                  </a:lnTo>
                  <a:lnTo>
                    <a:pt x="273" y="369"/>
                  </a:lnTo>
                  <a:lnTo>
                    <a:pt x="284" y="369"/>
                  </a:lnTo>
                  <a:lnTo>
                    <a:pt x="302" y="369"/>
                  </a:lnTo>
                  <a:lnTo>
                    <a:pt x="313" y="369"/>
                  </a:lnTo>
                  <a:lnTo>
                    <a:pt x="325" y="369"/>
                  </a:lnTo>
                  <a:lnTo>
                    <a:pt x="343" y="369"/>
                  </a:lnTo>
                  <a:lnTo>
                    <a:pt x="354" y="369"/>
                  </a:lnTo>
                  <a:lnTo>
                    <a:pt x="366" y="369"/>
                  </a:lnTo>
                  <a:lnTo>
                    <a:pt x="377" y="369"/>
                  </a:lnTo>
                  <a:lnTo>
                    <a:pt x="395" y="369"/>
                  </a:lnTo>
                  <a:lnTo>
                    <a:pt x="406" y="369"/>
                  </a:lnTo>
                  <a:lnTo>
                    <a:pt x="418" y="369"/>
                  </a:lnTo>
                  <a:lnTo>
                    <a:pt x="430" y="369"/>
                  </a:lnTo>
                  <a:lnTo>
                    <a:pt x="447" y="369"/>
                  </a:lnTo>
                  <a:lnTo>
                    <a:pt x="459" y="369"/>
                  </a:lnTo>
                  <a:lnTo>
                    <a:pt x="470" y="369"/>
                  </a:lnTo>
                  <a:lnTo>
                    <a:pt x="488" y="369"/>
                  </a:lnTo>
                  <a:lnTo>
                    <a:pt x="499" y="369"/>
                  </a:lnTo>
                  <a:lnTo>
                    <a:pt x="511" y="369"/>
                  </a:lnTo>
                  <a:lnTo>
                    <a:pt x="523" y="369"/>
                  </a:lnTo>
                  <a:lnTo>
                    <a:pt x="540" y="369"/>
                  </a:lnTo>
                  <a:lnTo>
                    <a:pt x="552" y="369"/>
                  </a:lnTo>
                  <a:lnTo>
                    <a:pt x="563" y="387"/>
                  </a:lnTo>
                  <a:lnTo>
                    <a:pt x="575" y="387"/>
                  </a:lnTo>
                  <a:lnTo>
                    <a:pt x="592" y="399"/>
                  </a:lnTo>
                  <a:lnTo>
                    <a:pt x="604" y="416"/>
                  </a:lnTo>
                  <a:lnTo>
                    <a:pt x="616" y="428"/>
                  </a:lnTo>
                  <a:lnTo>
                    <a:pt x="633" y="446"/>
                  </a:lnTo>
                  <a:lnTo>
                    <a:pt x="645" y="446"/>
                  </a:lnTo>
                  <a:lnTo>
                    <a:pt x="656" y="457"/>
                  </a:lnTo>
                  <a:lnTo>
                    <a:pt x="668" y="475"/>
                  </a:lnTo>
                  <a:lnTo>
                    <a:pt x="685" y="487"/>
                  </a:lnTo>
                  <a:lnTo>
                    <a:pt x="685" y="498"/>
                  </a:lnTo>
                  <a:lnTo>
                    <a:pt x="697" y="516"/>
                  </a:lnTo>
                  <a:lnTo>
                    <a:pt x="709" y="528"/>
                  </a:lnTo>
                  <a:lnTo>
                    <a:pt x="720" y="545"/>
                  </a:lnTo>
                  <a:lnTo>
                    <a:pt x="738" y="545"/>
                  </a:lnTo>
                  <a:lnTo>
                    <a:pt x="749" y="545"/>
                  </a:lnTo>
                  <a:lnTo>
                    <a:pt x="749" y="528"/>
                  </a:lnTo>
                  <a:lnTo>
                    <a:pt x="761" y="516"/>
                  </a:lnTo>
                  <a:lnTo>
                    <a:pt x="778" y="498"/>
                  </a:lnTo>
                  <a:lnTo>
                    <a:pt x="790" y="487"/>
                  </a:lnTo>
                  <a:lnTo>
                    <a:pt x="802" y="475"/>
                  </a:lnTo>
                  <a:lnTo>
                    <a:pt x="813" y="457"/>
                  </a:lnTo>
                  <a:lnTo>
                    <a:pt x="813" y="446"/>
                  </a:lnTo>
                  <a:lnTo>
                    <a:pt x="831" y="428"/>
                  </a:lnTo>
                  <a:lnTo>
                    <a:pt x="842" y="416"/>
                  </a:lnTo>
                  <a:lnTo>
                    <a:pt x="842" y="399"/>
                  </a:lnTo>
                  <a:lnTo>
                    <a:pt x="854" y="387"/>
                  </a:lnTo>
                  <a:lnTo>
                    <a:pt x="866" y="369"/>
                  </a:lnTo>
                  <a:lnTo>
                    <a:pt x="883" y="358"/>
                  </a:lnTo>
                  <a:lnTo>
                    <a:pt x="895" y="346"/>
                  </a:lnTo>
                  <a:lnTo>
                    <a:pt x="906" y="328"/>
                  </a:lnTo>
                  <a:lnTo>
                    <a:pt x="924" y="317"/>
                  </a:lnTo>
                  <a:lnTo>
                    <a:pt x="935" y="299"/>
                  </a:lnTo>
                  <a:lnTo>
                    <a:pt x="935" y="287"/>
                  </a:lnTo>
                  <a:lnTo>
                    <a:pt x="947" y="270"/>
                  </a:lnTo>
                  <a:lnTo>
                    <a:pt x="959" y="258"/>
                  </a:lnTo>
                  <a:lnTo>
                    <a:pt x="976" y="240"/>
                  </a:lnTo>
                  <a:lnTo>
                    <a:pt x="976" y="229"/>
                  </a:lnTo>
                  <a:lnTo>
                    <a:pt x="988" y="217"/>
                  </a:lnTo>
                  <a:lnTo>
                    <a:pt x="999" y="199"/>
                  </a:lnTo>
                  <a:lnTo>
                    <a:pt x="1011" y="188"/>
                  </a:lnTo>
                  <a:lnTo>
                    <a:pt x="1011" y="170"/>
                  </a:lnTo>
                  <a:lnTo>
                    <a:pt x="1028" y="158"/>
                  </a:lnTo>
                  <a:lnTo>
                    <a:pt x="1040" y="141"/>
                  </a:lnTo>
                  <a:lnTo>
                    <a:pt x="1052" y="129"/>
                  </a:lnTo>
                  <a:lnTo>
                    <a:pt x="1052" y="112"/>
                  </a:lnTo>
                  <a:lnTo>
                    <a:pt x="1069" y="100"/>
                  </a:lnTo>
                  <a:lnTo>
                    <a:pt x="1081" y="88"/>
                  </a:lnTo>
                  <a:lnTo>
                    <a:pt x="1081" y="71"/>
                  </a:lnTo>
                  <a:lnTo>
                    <a:pt x="1092" y="59"/>
                  </a:lnTo>
                  <a:lnTo>
                    <a:pt x="1104" y="41"/>
                  </a:lnTo>
                  <a:lnTo>
                    <a:pt x="1121" y="30"/>
                  </a:lnTo>
                  <a:lnTo>
                    <a:pt x="1133" y="12"/>
                  </a:lnTo>
                  <a:lnTo>
                    <a:pt x="1145" y="0"/>
                  </a:lnTo>
                  <a:lnTo>
                    <a:pt x="1156" y="0"/>
                  </a:lnTo>
                  <a:lnTo>
                    <a:pt x="1174" y="0"/>
                  </a:lnTo>
                  <a:lnTo>
                    <a:pt x="1185" y="12"/>
                  </a:lnTo>
                  <a:lnTo>
                    <a:pt x="1197" y="30"/>
                  </a:lnTo>
                  <a:lnTo>
                    <a:pt x="1214" y="41"/>
                  </a:lnTo>
                  <a:lnTo>
                    <a:pt x="1226" y="59"/>
                  </a:lnTo>
                  <a:lnTo>
                    <a:pt x="1238" y="71"/>
                  </a:lnTo>
                  <a:lnTo>
                    <a:pt x="1238" y="88"/>
                  </a:lnTo>
                  <a:lnTo>
                    <a:pt x="1249" y="100"/>
                  </a:lnTo>
                  <a:lnTo>
                    <a:pt x="1267" y="112"/>
                  </a:lnTo>
                  <a:lnTo>
                    <a:pt x="1278" y="129"/>
                  </a:lnTo>
                  <a:lnTo>
                    <a:pt x="1290" y="141"/>
                  </a:lnTo>
                  <a:lnTo>
                    <a:pt x="1290" y="158"/>
                  </a:lnTo>
                  <a:lnTo>
                    <a:pt x="1301" y="170"/>
                  </a:lnTo>
                  <a:lnTo>
                    <a:pt x="1319" y="188"/>
                  </a:lnTo>
                  <a:lnTo>
                    <a:pt x="1319" y="199"/>
                  </a:lnTo>
                  <a:lnTo>
                    <a:pt x="1331" y="217"/>
                  </a:lnTo>
                  <a:lnTo>
                    <a:pt x="1331" y="229"/>
                  </a:lnTo>
                  <a:lnTo>
                    <a:pt x="1342" y="240"/>
                  </a:lnTo>
                  <a:lnTo>
                    <a:pt x="1342" y="270"/>
                  </a:lnTo>
                  <a:lnTo>
                    <a:pt x="1360" y="287"/>
                  </a:lnTo>
                  <a:lnTo>
                    <a:pt x="1360" y="358"/>
                  </a:lnTo>
                  <a:lnTo>
                    <a:pt x="1371" y="369"/>
                  </a:lnTo>
                  <a:lnTo>
                    <a:pt x="1383" y="387"/>
                  </a:lnTo>
                  <a:lnTo>
                    <a:pt x="1394" y="399"/>
                  </a:lnTo>
                  <a:lnTo>
                    <a:pt x="1412" y="416"/>
                  </a:lnTo>
                  <a:lnTo>
                    <a:pt x="1424" y="428"/>
                  </a:lnTo>
                  <a:lnTo>
                    <a:pt x="1435" y="446"/>
                  </a:lnTo>
                  <a:lnTo>
                    <a:pt x="1447" y="446"/>
                  </a:lnTo>
                  <a:lnTo>
                    <a:pt x="1464" y="457"/>
                  </a:lnTo>
                  <a:lnTo>
                    <a:pt x="1476" y="475"/>
                  </a:lnTo>
                </a:path>
              </a:pathLst>
            </a:custGeom>
            <a:noFill/>
            <a:ln w="1270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Freeform 47"/>
            <p:cNvSpPr>
              <a:spLocks/>
            </p:cNvSpPr>
            <p:nvPr/>
          </p:nvSpPr>
          <p:spPr bwMode="auto">
            <a:xfrm>
              <a:off x="3069" y="1789"/>
              <a:ext cx="1453" cy="1101"/>
            </a:xfrm>
            <a:custGeom>
              <a:avLst/>
              <a:gdLst>
                <a:gd name="T0" fmla="*/ 1389 w 1453"/>
                <a:gd name="T1" fmla="*/ 23 h 1101"/>
                <a:gd name="T2" fmla="*/ 1412 w 1453"/>
                <a:gd name="T3" fmla="*/ 70 h 1101"/>
                <a:gd name="T4" fmla="*/ 1441 w 1453"/>
                <a:gd name="T5" fmla="*/ 111 h 1101"/>
                <a:gd name="T6" fmla="*/ 1441 w 1453"/>
                <a:gd name="T7" fmla="*/ 152 h 1101"/>
                <a:gd name="T8" fmla="*/ 1412 w 1453"/>
                <a:gd name="T9" fmla="*/ 199 h 1101"/>
                <a:gd name="T10" fmla="*/ 1371 w 1453"/>
                <a:gd name="T11" fmla="*/ 240 h 1101"/>
                <a:gd name="T12" fmla="*/ 1331 w 1453"/>
                <a:gd name="T13" fmla="*/ 258 h 1101"/>
                <a:gd name="T14" fmla="*/ 1296 w 1453"/>
                <a:gd name="T15" fmla="*/ 281 h 1101"/>
                <a:gd name="T16" fmla="*/ 1255 w 1453"/>
                <a:gd name="T17" fmla="*/ 299 h 1101"/>
                <a:gd name="T18" fmla="*/ 1215 w 1453"/>
                <a:gd name="T19" fmla="*/ 310 h 1101"/>
                <a:gd name="T20" fmla="*/ 1174 w 1453"/>
                <a:gd name="T21" fmla="*/ 328 h 1101"/>
                <a:gd name="T22" fmla="*/ 1133 w 1453"/>
                <a:gd name="T23" fmla="*/ 328 h 1101"/>
                <a:gd name="T24" fmla="*/ 1098 w 1453"/>
                <a:gd name="T25" fmla="*/ 340 h 1101"/>
                <a:gd name="T26" fmla="*/ 1058 w 1453"/>
                <a:gd name="T27" fmla="*/ 357 h 1101"/>
                <a:gd name="T28" fmla="*/ 1017 w 1453"/>
                <a:gd name="T29" fmla="*/ 369 h 1101"/>
                <a:gd name="T30" fmla="*/ 976 w 1453"/>
                <a:gd name="T31" fmla="*/ 387 h 1101"/>
                <a:gd name="T32" fmla="*/ 936 w 1453"/>
                <a:gd name="T33" fmla="*/ 398 h 1101"/>
                <a:gd name="T34" fmla="*/ 895 w 1453"/>
                <a:gd name="T35" fmla="*/ 410 h 1101"/>
                <a:gd name="T36" fmla="*/ 860 w 1453"/>
                <a:gd name="T37" fmla="*/ 428 h 1101"/>
                <a:gd name="T38" fmla="*/ 819 w 1453"/>
                <a:gd name="T39" fmla="*/ 439 h 1101"/>
                <a:gd name="T40" fmla="*/ 779 w 1453"/>
                <a:gd name="T41" fmla="*/ 457 h 1101"/>
                <a:gd name="T42" fmla="*/ 738 w 1453"/>
                <a:gd name="T43" fmla="*/ 486 h 1101"/>
                <a:gd name="T44" fmla="*/ 697 w 1453"/>
                <a:gd name="T45" fmla="*/ 515 h 1101"/>
                <a:gd name="T46" fmla="*/ 662 w 1453"/>
                <a:gd name="T47" fmla="*/ 557 h 1101"/>
                <a:gd name="T48" fmla="*/ 662 w 1453"/>
                <a:gd name="T49" fmla="*/ 697 h 1101"/>
                <a:gd name="T50" fmla="*/ 645 w 1453"/>
                <a:gd name="T51" fmla="*/ 885 h 1101"/>
                <a:gd name="T52" fmla="*/ 622 w 1453"/>
                <a:gd name="T53" fmla="*/ 926 h 1101"/>
                <a:gd name="T54" fmla="*/ 581 w 1453"/>
                <a:gd name="T55" fmla="*/ 973 h 1101"/>
                <a:gd name="T56" fmla="*/ 540 w 1453"/>
                <a:gd name="T57" fmla="*/ 1002 h 1101"/>
                <a:gd name="T58" fmla="*/ 500 w 1453"/>
                <a:gd name="T59" fmla="*/ 1014 h 1101"/>
                <a:gd name="T60" fmla="*/ 459 w 1453"/>
                <a:gd name="T61" fmla="*/ 1014 h 1101"/>
                <a:gd name="T62" fmla="*/ 424 w 1453"/>
                <a:gd name="T63" fmla="*/ 1014 h 1101"/>
                <a:gd name="T64" fmla="*/ 383 w 1453"/>
                <a:gd name="T65" fmla="*/ 1014 h 1101"/>
                <a:gd name="T66" fmla="*/ 343 w 1453"/>
                <a:gd name="T67" fmla="*/ 1014 h 1101"/>
                <a:gd name="T68" fmla="*/ 302 w 1453"/>
                <a:gd name="T69" fmla="*/ 1014 h 1101"/>
                <a:gd name="T70" fmla="*/ 261 w 1453"/>
                <a:gd name="T71" fmla="*/ 1014 h 1101"/>
                <a:gd name="T72" fmla="*/ 227 w 1453"/>
                <a:gd name="T73" fmla="*/ 1014 h 1101"/>
                <a:gd name="T74" fmla="*/ 186 w 1453"/>
                <a:gd name="T75" fmla="*/ 1014 h 1101"/>
                <a:gd name="T76" fmla="*/ 145 w 1453"/>
                <a:gd name="T77" fmla="*/ 1025 h 1101"/>
                <a:gd name="T78" fmla="*/ 104 w 1453"/>
                <a:gd name="T79" fmla="*/ 1043 h 1101"/>
                <a:gd name="T80" fmla="*/ 64 w 1453"/>
                <a:gd name="T81" fmla="*/ 1072 h 1101"/>
                <a:gd name="T82" fmla="*/ 23 w 1453"/>
                <a:gd name="T83" fmla="*/ 108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53" h="1101">
                  <a:moveTo>
                    <a:pt x="1360" y="0"/>
                  </a:moveTo>
                  <a:lnTo>
                    <a:pt x="1371" y="12"/>
                  </a:lnTo>
                  <a:lnTo>
                    <a:pt x="1389" y="23"/>
                  </a:lnTo>
                  <a:lnTo>
                    <a:pt x="1401" y="41"/>
                  </a:lnTo>
                  <a:lnTo>
                    <a:pt x="1401" y="53"/>
                  </a:lnTo>
                  <a:lnTo>
                    <a:pt x="1412" y="70"/>
                  </a:lnTo>
                  <a:lnTo>
                    <a:pt x="1424" y="82"/>
                  </a:lnTo>
                  <a:lnTo>
                    <a:pt x="1424" y="99"/>
                  </a:lnTo>
                  <a:lnTo>
                    <a:pt x="1441" y="111"/>
                  </a:lnTo>
                  <a:lnTo>
                    <a:pt x="1441" y="129"/>
                  </a:lnTo>
                  <a:lnTo>
                    <a:pt x="1453" y="140"/>
                  </a:lnTo>
                  <a:lnTo>
                    <a:pt x="1441" y="152"/>
                  </a:lnTo>
                  <a:lnTo>
                    <a:pt x="1441" y="170"/>
                  </a:lnTo>
                  <a:lnTo>
                    <a:pt x="1424" y="181"/>
                  </a:lnTo>
                  <a:lnTo>
                    <a:pt x="1412" y="199"/>
                  </a:lnTo>
                  <a:lnTo>
                    <a:pt x="1401" y="211"/>
                  </a:lnTo>
                  <a:lnTo>
                    <a:pt x="1389" y="228"/>
                  </a:lnTo>
                  <a:lnTo>
                    <a:pt x="1371" y="240"/>
                  </a:lnTo>
                  <a:lnTo>
                    <a:pt x="1360" y="240"/>
                  </a:lnTo>
                  <a:lnTo>
                    <a:pt x="1348" y="258"/>
                  </a:lnTo>
                  <a:lnTo>
                    <a:pt x="1331" y="258"/>
                  </a:lnTo>
                  <a:lnTo>
                    <a:pt x="1319" y="269"/>
                  </a:lnTo>
                  <a:lnTo>
                    <a:pt x="1308" y="269"/>
                  </a:lnTo>
                  <a:lnTo>
                    <a:pt x="1296" y="281"/>
                  </a:lnTo>
                  <a:lnTo>
                    <a:pt x="1278" y="281"/>
                  </a:lnTo>
                  <a:lnTo>
                    <a:pt x="1267" y="281"/>
                  </a:lnTo>
                  <a:lnTo>
                    <a:pt x="1255" y="299"/>
                  </a:lnTo>
                  <a:lnTo>
                    <a:pt x="1244" y="299"/>
                  </a:lnTo>
                  <a:lnTo>
                    <a:pt x="1226" y="299"/>
                  </a:lnTo>
                  <a:lnTo>
                    <a:pt x="1215" y="310"/>
                  </a:lnTo>
                  <a:lnTo>
                    <a:pt x="1203" y="310"/>
                  </a:lnTo>
                  <a:lnTo>
                    <a:pt x="1185" y="310"/>
                  </a:lnTo>
                  <a:lnTo>
                    <a:pt x="1174" y="328"/>
                  </a:lnTo>
                  <a:lnTo>
                    <a:pt x="1162" y="328"/>
                  </a:lnTo>
                  <a:lnTo>
                    <a:pt x="1151" y="328"/>
                  </a:lnTo>
                  <a:lnTo>
                    <a:pt x="1133" y="328"/>
                  </a:lnTo>
                  <a:lnTo>
                    <a:pt x="1122" y="340"/>
                  </a:lnTo>
                  <a:lnTo>
                    <a:pt x="1110" y="340"/>
                  </a:lnTo>
                  <a:lnTo>
                    <a:pt x="1098" y="340"/>
                  </a:lnTo>
                  <a:lnTo>
                    <a:pt x="1081" y="357"/>
                  </a:lnTo>
                  <a:lnTo>
                    <a:pt x="1069" y="357"/>
                  </a:lnTo>
                  <a:lnTo>
                    <a:pt x="1058" y="357"/>
                  </a:lnTo>
                  <a:lnTo>
                    <a:pt x="1040" y="369"/>
                  </a:lnTo>
                  <a:lnTo>
                    <a:pt x="1029" y="369"/>
                  </a:lnTo>
                  <a:lnTo>
                    <a:pt x="1017" y="369"/>
                  </a:lnTo>
                  <a:lnTo>
                    <a:pt x="1005" y="387"/>
                  </a:lnTo>
                  <a:lnTo>
                    <a:pt x="988" y="387"/>
                  </a:lnTo>
                  <a:lnTo>
                    <a:pt x="976" y="387"/>
                  </a:lnTo>
                  <a:lnTo>
                    <a:pt x="965" y="398"/>
                  </a:lnTo>
                  <a:lnTo>
                    <a:pt x="953" y="398"/>
                  </a:lnTo>
                  <a:lnTo>
                    <a:pt x="936" y="398"/>
                  </a:lnTo>
                  <a:lnTo>
                    <a:pt x="924" y="410"/>
                  </a:lnTo>
                  <a:lnTo>
                    <a:pt x="912" y="410"/>
                  </a:lnTo>
                  <a:lnTo>
                    <a:pt x="895" y="410"/>
                  </a:lnTo>
                  <a:lnTo>
                    <a:pt x="883" y="428"/>
                  </a:lnTo>
                  <a:lnTo>
                    <a:pt x="872" y="428"/>
                  </a:lnTo>
                  <a:lnTo>
                    <a:pt x="860" y="428"/>
                  </a:lnTo>
                  <a:lnTo>
                    <a:pt x="843" y="428"/>
                  </a:lnTo>
                  <a:lnTo>
                    <a:pt x="831" y="439"/>
                  </a:lnTo>
                  <a:lnTo>
                    <a:pt x="819" y="439"/>
                  </a:lnTo>
                  <a:lnTo>
                    <a:pt x="808" y="439"/>
                  </a:lnTo>
                  <a:lnTo>
                    <a:pt x="790" y="457"/>
                  </a:lnTo>
                  <a:lnTo>
                    <a:pt x="779" y="457"/>
                  </a:lnTo>
                  <a:lnTo>
                    <a:pt x="767" y="469"/>
                  </a:lnTo>
                  <a:lnTo>
                    <a:pt x="750" y="486"/>
                  </a:lnTo>
                  <a:lnTo>
                    <a:pt x="738" y="486"/>
                  </a:lnTo>
                  <a:lnTo>
                    <a:pt x="726" y="498"/>
                  </a:lnTo>
                  <a:lnTo>
                    <a:pt x="715" y="515"/>
                  </a:lnTo>
                  <a:lnTo>
                    <a:pt x="697" y="515"/>
                  </a:lnTo>
                  <a:lnTo>
                    <a:pt x="686" y="527"/>
                  </a:lnTo>
                  <a:lnTo>
                    <a:pt x="674" y="539"/>
                  </a:lnTo>
                  <a:lnTo>
                    <a:pt x="662" y="557"/>
                  </a:lnTo>
                  <a:lnTo>
                    <a:pt x="645" y="568"/>
                  </a:lnTo>
                  <a:lnTo>
                    <a:pt x="645" y="685"/>
                  </a:lnTo>
                  <a:lnTo>
                    <a:pt x="662" y="697"/>
                  </a:lnTo>
                  <a:lnTo>
                    <a:pt x="662" y="855"/>
                  </a:lnTo>
                  <a:lnTo>
                    <a:pt x="645" y="873"/>
                  </a:lnTo>
                  <a:lnTo>
                    <a:pt x="645" y="885"/>
                  </a:lnTo>
                  <a:lnTo>
                    <a:pt x="633" y="896"/>
                  </a:lnTo>
                  <a:lnTo>
                    <a:pt x="622" y="914"/>
                  </a:lnTo>
                  <a:lnTo>
                    <a:pt x="622" y="926"/>
                  </a:lnTo>
                  <a:lnTo>
                    <a:pt x="604" y="943"/>
                  </a:lnTo>
                  <a:lnTo>
                    <a:pt x="593" y="955"/>
                  </a:lnTo>
                  <a:lnTo>
                    <a:pt x="581" y="973"/>
                  </a:lnTo>
                  <a:lnTo>
                    <a:pt x="569" y="984"/>
                  </a:lnTo>
                  <a:lnTo>
                    <a:pt x="552" y="984"/>
                  </a:lnTo>
                  <a:lnTo>
                    <a:pt x="540" y="1002"/>
                  </a:lnTo>
                  <a:lnTo>
                    <a:pt x="529" y="1014"/>
                  </a:lnTo>
                  <a:lnTo>
                    <a:pt x="517" y="1014"/>
                  </a:lnTo>
                  <a:lnTo>
                    <a:pt x="500" y="1014"/>
                  </a:lnTo>
                  <a:lnTo>
                    <a:pt x="488" y="1014"/>
                  </a:lnTo>
                  <a:lnTo>
                    <a:pt x="476" y="1014"/>
                  </a:lnTo>
                  <a:lnTo>
                    <a:pt x="459" y="1014"/>
                  </a:lnTo>
                  <a:lnTo>
                    <a:pt x="447" y="1014"/>
                  </a:lnTo>
                  <a:lnTo>
                    <a:pt x="436" y="1014"/>
                  </a:lnTo>
                  <a:lnTo>
                    <a:pt x="424" y="1014"/>
                  </a:lnTo>
                  <a:lnTo>
                    <a:pt x="407" y="1014"/>
                  </a:lnTo>
                  <a:lnTo>
                    <a:pt x="395" y="1014"/>
                  </a:lnTo>
                  <a:lnTo>
                    <a:pt x="383" y="1014"/>
                  </a:lnTo>
                  <a:lnTo>
                    <a:pt x="372" y="1014"/>
                  </a:lnTo>
                  <a:lnTo>
                    <a:pt x="354" y="1014"/>
                  </a:lnTo>
                  <a:lnTo>
                    <a:pt x="343" y="1014"/>
                  </a:lnTo>
                  <a:lnTo>
                    <a:pt x="331" y="1014"/>
                  </a:lnTo>
                  <a:lnTo>
                    <a:pt x="314" y="1014"/>
                  </a:lnTo>
                  <a:lnTo>
                    <a:pt x="302" y="1014"/>
                  </a:lnTo>
                  <a:lnTo>
                    <a:pt x="290" y="1014"/>
                  </a:lnTo>
                  <a:lnTo>
                    <a:pt x="279" y="1014"/>
                  </a:lnTo>
                  <a:lnTo>
                    <a:pt x="261" y="1014"/>
                  </a:lnTo>
                  <a:lnTo>
                    <a:pt x="250" y="1014"/>
                  </a:lnTo>
                  <a:lnTo>
                    <a:pt x="238" y="1014"/>
                  </a:lnTo>
                  <a:lnTo>
                    <a:pt x="227" y="1014"/>
                  </a:lnTo>
                  <a:lnTo>
                    <a:pt x="209" y="1014"/>
                  </a:lnTo>
                  <a:lnTo>
                    <a:pt x="197" y="1014"/>
                  </a:lnTo>
                  <a:lnTo>
                    <a:pt x="186" y="1014"/>
                  </a:lnTo>
                  <a:lnTo>
                    <a:pt x="168" y="1014"/>
                  </a:lnTo>
                  <a:lnTo>
                    <a:pt x="157" y="1025"/>
                  </a:lnTo>
                  <a:lnTo>
                    <a:pt x="145" y="1025"/>
                  </a:lnTo>
                  <a:lnTo>
                    <a:pt x="134" y="1025"/>
                  </a:lnTo>
                  <a:lnTo>
                    <a:pt x="116" y="1043"/>
                  </a:lnTo>
                  <a:lnTo>
                    <a:pt x="104" y="1043"/>
                  </a:lnTo>
                  <a:lnTo>
                    <a:pt x="93" y="1055"/>
                  </a:lnTo>
                  <a:lnTo>
                    <a:pt x="81" y="1055"/>
                  </a:lnTo>
                  <a:lnTo>
                    <a:pt x="64" y="1072"/>
                  </a:lnTo>
                  <a:lnTo>
                    <a:pt x="52" y="1072"/>
                  </a:lnTo>
                  <a:lnTo>
                    <a:pt x="41" y="1084"/>
                  </a:lnTo>
                  <a:lnTo>
                    <a:pt x="23" y="1084"/>
                  </a:lnTo>
                  <a:lnTo>
                    <a:pt x="12" y="1084"/>
                  </a:lnTo>
                  <a:lnTo>
                    <a:pt x="0" y="1101"/>
                  </a:lnTo>
                </a:path>
              </a:pathLst>
            </a:custGeom>
            <a:noFill/>
            <a:ln w="1270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Freeform 48"/>
            <p:cNvSpPr>
              <a:spLocks/>
            </p:cNvSpPr>
            <p:nvPr/>
          </p:nvSpPr>
          <p:spPr bwMode="auto">
            <a:xfrm>
              <a:off x="1407" y="2890"/>
              <a:ext cx="1662" cy="311"/>
            </a:xfrm>
            <a:custGeom>
              <a:avLst/>
              <a:gdLst>
                <a:gd name="T0" fmla="*/ 1633 w 1662"/>
                <a:gd name="T1" fmla="*/ 0 h 311"/>
                <a:gd name="T2" fmla="*/ 1598 w 1662"/>
                <a:gd name="T3" fmla="*/ 30 h 311"/>
                <a:gd name="T4" fmla="*/ 1557 w 1662"/>
                <a:gd name="T5" fmla="*/ 53 h 311"/>
                <a:gd name="T6" fmla="*/ 1517 w 1662"/>
                <a:gd name="T7" fmla="*/ 53 h 311"/>
                <a:gd name="T8" fmla="*/ 1476 w 1662"/>
                <a:gd name="T9" fmla="*/ 71 h 311"/>
                <a:gd name="T10" fmla="*/ 1435 w 1662"/>
                <a:gd name="T11" fmla="*/ 100 h 311"/>
                <a:gd name="T12" fmla="*/ 1400 w 1662"/>
                <a:gd name="T13" fmla="*/ 112 h 311"/>
                <a:gd name="T14" fmla="*/ 1360 w 1662"/>
                <a:gd name="T15" fmla="*/ 129 h 311"/>
                <a:gd name="T16" fmla="*/ 1319 w 1662"/>
                <a:gd name="T17" fmla="*/ 159 h 311"/>
                <a:gd name="T18" fmla="*/ 1290 w 1662"/>
                <a:gd name="T19" fmla="*/ 258 h 311"/>
                <a:gd name="T20" fmla="*/ 1255 w 1662"/>
                <a:gd name="T21" fmla="*/ 299 h 311"/>
                <a:gd name="T22" fmla="*/ 1214 w 1662"/>
                <a:gd name="T23" fmla="*/ 311 h 311"/>
                <a:gd name="T24" fmla="*/ 1174 w 1662"/>
                <a:gd name="T25" fmla="*/ 311 h 311"/>
                <a:gd name="T26" fmla="*/ 1133 w 1662"/>
                <a:gd name="T27" fmla="*/ 311 h 311"/>
                <a:gd name="T28" fmla="*/ 1092 w 1662"/>
                <a:gd name="T29" fmla="*/ 299 h 311"/>
                <a:gd name="T30" fmla="*/ 1052 w 1662"/>
                <a:gd name="T31" fmla="*/ 299 h 311"/>
                <a:gd name="T32" fmla="*/ 1017 w 1662"/>
                <a:gd name="T33" fmla="*/ 299 h 311"/>
                <a:gd name="T34" fmla="*/ 976 w 1662"/>
                <a:gd name="T35" fmla="*/ 288 h 311"/>
                <a:gd name="T36" fmla="*/ 935 w 1662"/>
                <a:gd name="T37" fmla="*/ 288 h 311"/>
                <a:gd name="T38" fmla="*/ 895 w 1662"/>
                <a:gd name="T39" fmla="*/ 299 h 311"/>
                <a:gd name="T40" fmla="*/ 854 w 1662"/>
                <a:gd name="T41" fmla="*/ 311 h 311"/>
                <a:gd name="T42" fmla="*/ 819 w 1662"/>
                <a:gd name="T43" fmla="*/ 311 h 311"/>
                <a:gd name="T44" fmla="*/ 778 w 1662"/>
                <a:gd name="T45" fmla="*/ 311 h 311"/>
                <a:gd name="T46" fmla="*/ 738 w 1662"/>
                <a:gd name="T47" fmla="*/ 299 h 311"/>
                <a:gd name="T48" fmla="*/ 697 w 1662"/>
                <a:gd name="T49" fmla="*/ 299 h 311"/>
                <a:gd name="T50" fmla="*/ 656 w 1662"/>
                <a:gd name="T51" fmla="*/ 299 h 311"/>
                <a:gd name="T52" fmla="*/ 616 w 1662"/>
                <a:gd name="T53" fmla="*/ 311 h 311"/>
                <a:gd name="T54" fmla="*/ 581 w 1662"/>
                <a:gd name="T55" fmla="*/ 299 h 311"/>
                <a:gd name="T56" fmla="*/ 540 w 1662"/>
                <a:gd name="T57" fmla="*/ 299 h 311"/>
                <a:gd name="T58" fmla="*/ 500 w 1662"/>
                <a:gd name="T59" fmla="*/ 288 h 311"/>
                <a:gd name="T60" fmla="*/ 459 w 1662"/>
                <a:gd name="T61" fmla="*/ 288 h 311"/>
                <a:gd name="T62" fmla="*/ 418 w 1662"/>
                <a:gd name="T63" fmla="*/ 288 h 311"/>
                <a:gd name="T64" fmla="*/ 383 w 1662"/>
                <a:gd name="T65" fmla="*/ 288 h 311"/>
                <a:gd name="T66" fmla="*/ 343 w 1662"/>
                <a:gd name="T67" fmla="*/ 288 h 311"/>
                <a:gd name="T68" fmla="*/ 302 w 1662"/>
                <a:gd name="T69" fmla="*/ 270 h 311"/>
                <a:gd name="T70" fmla="*/ 261 w 1662"/>
                <a:gd name="T71" fmla="*/ 270 h 311"/>
                <a:gd name="T72" fmla="*/ 221 w 1662"/>
                <a:gd name="T73" fmla="*/ 258 h 311"/>
                <a:gd name="T74" fmla="*/ 180 w 1662"/>
                <a:gd name="T75" fmla="*/ 241 h 311"/>
                <a:gd name="T76" fmla="*/ 145 w 1662"/>
                <a:gd name="T77" fmla="*/ 229 h 311"/>
                <a:gd name="T78" fmla="*/ 104 w 1662"/>
                <a:gd name="T79" fmla="*/ 211 h 311"/>
                <a:gd name="T80" fmla="*/ 64 w 1662"/>
                <a:gd name="T81" fmla="*/ 200 h 311"/>
                <a:gd name="T82" fmla="*/ 23 w 1662"/>
                <a:gd name="T83" fmla="*/ 182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62" h="311">
                  <a:moveTo>
                    <a:pt x="1662" y="0"/>
                  </a:moveTo>
                  <a:lnTo>
                    <a:pt x="1650" y="0"/>
                  </a:lnTo>
                  <a:lnTo>
                    <a:pt x="1633" y="0"/>
                  </a:lnTo>
                  <a:lnTo>
                    <a:pt x="1621" y="12"/>
                  </a:lnTo>
                  <a:lnTo>
                    <a:pt x="1610" y="12"/>
                  </a:lnTo>
                  <a:lnTo>
                    <a:pt x="1598" y="30"/>
                  </a:lnTo>
                  <a:lnTo>
                    <a:pt x="1581" y="41"/>
                  </a:lnTo>
                  <a:lnTo>
                    <a:pt x="1569" y="41"/>
                  </a:lnTo>
                  <a:lnTo>
                    <a:pt x="1557" y="53"/>
                  </a:lnTo>
                  <a:lnTo>
                    <a:pt x="1546" y="53"/>
                  </a:lnTo>
                  <a:lnTo>
                    <a:pt x="1528" y="53"/>
                  </a:lnTo>
                  <a:lnTo>
                    <a:pt x="1517" y="53"/>
                  </a:lnTo>
                  <a:lnTo>
                    <a:pt x="1505" y="71"/>
                  </a:lnTo>
                  <a:lnTo>
                    <a:pt x="1488" y="71"/>
                  </a:lnTo>
                  <a:lnTo>
                    <a:pt x="1476" y="71"/>
                  </a:lnTo>
                  <a:lnTo>
                    <a:pt x="1464" y="82"/>
                  </a:lnTo>
                  <a:lnTo>
                    <a:pt x="1453" y="82"/>
                  </a:lnTo>
                  <a:lnTo>
                    <a:pt x="1435" y="100"/>
                  </a:lnTo>
                  <a:lnTo>
                    <a:pt x="1424" y="100"/>
                  </a:lnTo>
                  <a:lnTo>
                    <a:pt x="1412" y="112"/>
                  </a:lnTo>
                  <a:lnTo>
                    <a:pt x="1400" y="112"/>
                  </a:lnTo>
                  <a:lnTo>
                    <a:pt x="1383" y="129"/>
                  </a:lnTo>
                  <a:lnTo>
                    <a:pt x="1371" y="129"/>
                  </a:lnTo>
                  <a:lnTo>
                    <a:pt x="1360" y="129"/>
                  </a:lnTo>
                  <a:lnTo>
                    <a:pt x="1342" y="141"/>
                  </a:lnTo>
                  <a:lnTo>
                    <a:pt x="1331" y="141"/>
                  </a:lnTo>
                  <a:lnTo>
                    <a:pt x="1319" y="159"/>
                  </a:lnTo>
                  <a:lnTo>
                    <a:pt x="1307" y="170"/>
                  </a:lnTo>
                  <a:lnTo>
                    <a:pt x="1307" y="241"/>
                  </a:lnTo>
                  <a:lnTo>
                    <a:pt x="1290" y="258"/>
                  </a:lnTo>
                  <a:lnTo>
                    <a:pt x="1278" y="270"/>
                  </a:lnTo>
                  <a:lnTo>
                    <a:pt x="1267" y="288"/>
                  </a:lnTo>
                  <a:lnTo>
                    <a:pt x="1255" y="299"/>
                  </a:lnTo>
                  <a:lnTo>
                    <a:pt x="1238" y="311"/>
                  </a:lnTo>
                  <a:lnTo>
                    <a:pt x="1226" y="311"/>
                  </a:lnTo>
                  <a:lnTo>
                    <a:pt x="1214" y="311"/>
                  </a:lnTo>
                  <a:lnTo>
                    <a:pt x="1197" y="311"/>
                  </a:lnTo>
                  <a:lnTo>
                    <a:pt x="1185" y="311"/>
                  </a:lnTo>
                  <a:lnTo>
                    <a:pt x="1174" y="311"/>
                  </a:lnTo>
                  <a:lnTo>
                    <a:pt x="1162" y="311"/>
                  </a:lnTo>
                  <a:lnTo>
                    <a:pt x="1145" y="311"/>
                  </a:lnTo>
                  <a:lnTo>
                    <a:pt x="1133" y="311"/>
                  </a:lnTo>
                  <a:lnTo>
                    <a:pt x="1121" y="311"/>
                  </a:lnTo>
                  <a:lnTo>
                    <a:pt x="1110" y="299"/>
                  </a:lnTo>
                  <a:lnTo>
                    <a:pt x="1092" y="299"/>
                  </a:lnTo>
                  <a:lnTo>
                    <a:pt x="1081" y="299"/>
                  </a:lnTo>
                  <a:lnTo>
                    <a:pt x="1069" y="299"/>
                  </a:lnTo>
                  <a:lnTo>
                    <a:pt x="1052" y="299"/>
                  </a:lnTo>
                  <a:lnTo>
                    <a:pt x="1040" y="299"/>
                  </a:lnTo>
                  <a:lnTo>
                    <a:pt x="1028" y="299"/>
                  </a:lnTo>
                  <a:lnTo>
                    <a:pt x="1017" y="299"/>
                  </a:lnTo>
                  <a:lnTo>
                    <a:pt x="999" y="288"/>
                  </a:lnTo>
                  <a:lnTo>
                    <a:pt x="988" y="288"/>
                  </a:lnTo>
                  <a:lnTo>
                    <a:pt x="976" y="288"/>
                  </a:lnTo>
                  <a:lnTo>
                    <a:pt x="964" y="288"/>
                  </a:lnTo>
                  <a:lnTo>
                    <a:pt x="947" y="288"/>
                  </a:lnTo>
                  <a:lnTo>
                    <a:pt x="935" y="288"/>
                  </a:lnTo>
                  <a:lnTo>
                    <a:pt x="924" y="288"/>
                  </a:lnTo>
                  <a:lnTo>
                    <a:pt x="906" y="299"/>
                  </a:lnTo>
                  <a:lnTo>
                    <a:pt x="895" y="299"/>
                  </a:lnTo>
                  <a:lnTo>
                    <a:pt x="883" y="299"/>
                  </a:lnTo>
                  <a:lnTo>
                    <a:pt x="871" y="311"/>
                  </a:lnTo>
                  <a:lnTo>
                    <a:pt x="854" y="311"/>
                  </a:lnTo>
                  <a:lnTo>
                    <a:pt x="842" y="311"/>
                  </a:lnTo>
                  <a:lnTo>
                    <a:pt x="831" y="311"/>
                  </a:lnTo>
                  <a:lnTo>
                    <a:pt x="819" y="311"/>
                  </a:lnTo>
                  <a:lnTo>
                    <a:pt x="802" y="311"/>
                  </a:lnTo>
                  <a:lnTo>
                    <a:pt x="790" y="311"/>
                  </a:lnTo>
                  <a:lnTo>
                    <a:pt x="778" y="311"/>
                  </a:lnTo>
                  <a:lnTo>
                    <a:pt x="761" y="299"/>
                  </a:lnTo>
                  <a:lnTo>
                    <a:pt x="749" y="299"/>
                  </a:lnTo>
                  <a:lnTo>
                    <a:pt x="738" y="299"/>
                  </a:lnTo>
                  <a:lnTo>
                    <a:pt x="726" y="299"/>
                  </a:lnTo>
                  <a:lnTo>
                    <a:pt x="709" y="299"/>
                  </a:lnTo>
                  <a:lnTo>
                    <a:pt x="697" y="299"/>
                  </a:lnTo>
                  <a:lnTo>
                    <a:pt x="686" y="299"/>
                  </a:lnTo>
                  <a:lnTo>
                    <a:pt x="674" y="299"/>
                  </a:lnTo>
                  <a:lnTo>
                    <a:pt x="656" y="299"/>
                  </a:lnTo>
                  <a:lnTo>
                    <a:pt x="645" y="299"/>
                  </a:lnTo>
                  <a:lnTo>
                    <a:pt x="633" y="311"/>
                  </a:lnTo>
                  <a:lnTo>
                    <a:pt x="616" y="311"/>
                  </a:lnTo>
                  <a:lnTo>
                    <a:pt x="604" y="311"/>
                  </a:lnTo>
                  <a:lnTo>
                    <a:pt x="593" y="311"/>
                  </a:lnTo>
                  <a:lnTo>
                    <a:pt x="581" y="299"/>
                  </a:lnTo>
                  <a:lnTo>
                    <a:pt x="563" y="299"/>
                  </a:lnTo>
                  <a:lnTo>
                    <a:pt x="552" y="299"/>
                  </a:lnTo>
                  <a:lnTo>
                    <a:pt x="540" y="299"/>
                  </a:lnTo>
                  <a:lnTo>
                    <a:pt x="529" y="299"/>
                  </a:lnTo>
                  <a:lnTo>
                    <a:pt x="511" y="299"/>
                  </a:lnTo>
                  <a:lnTo>
                    <a:pt x="500" y="288"/>
                  </a:lnTo>
                  <a:lnTo>
                    <a:pt x="488" y="288"/>
                  </a:lnTo>
                  <a:lnTo>
                    <a:pt x="470" y="288"/>
                  </a:lnTo>
                  <a:lnTo>
                    <a:pt x="459" y="288"/>
                  </a:lnTo>
                  <a:lnTo>
                    <a:pt x="447" y="288"/>
                  </a:lnTo>
                  <a:lnTo>
                    <a:pt x="436" y="288"/>
                  </a:lnTo>
                  <a:lnTo>
                    <a:pt x="418" y="288"/>
                  </a:lnTo>
                  <a:lnTo>
                    <a:pt x="407" y="288"/>
                  </a:lnTo>
                  <a:lnTo>
                    <a:pt x="395" y="288"/>
                  </a:lnTo>
                  <a:lnTo>
                    <a:pt x="383" y="288"/>
                  </a:lnTo>
                  <a:lnTo>
                    <a:pt x="366" y="288"/>
                  </a:lnTo>
                  <a:lnTo>
                    <a:pt x="354" y="288"/>
                  </a:lnTo>
                  <a:lnTo>
                    <a:pt x="343" y="288"/>
                  </a:lnTo>
                  <a:lnTo>
                    <a:pt x="325" y="288"/>
                  </a:lnTo>
                  <a:lnTo>
                    <a:pt x="314" y="288"/>
                  </a:lnTo>
                  <a:lnTo>
                    <a:pt x="302" y="270"/>
                  </a:lnTo>
                  <a:lnTo>
                    <a:pt x="290" y="270"/>
                  </a:lnTo>
                  <a:lnTo>
                    <a:pt x="273" y="270"/>
                  </a:lnTo>
                  <a:lnTo>
                    <a:pt x="261" y="270"/>
                  </a:lnTo>
                  <a:lnTo>
                    <a:pt x="250" y="258"/>
                  </a:lnTo>
                  <a:lnTo>
                    <a:pt x="238" y="258"/>
                  </a:lnTo>
                  <a:lnTo>
                    <a:pt x="221" y="258"/>
                  </a:lnTo>
                  <a:lnTo>
                    <a:pt x="209" y="241"/>
                  </a:lnTo>
                  <a:lnTo>
                    <a:pt x="197" y="241"/>
                  </a:lnTo>
                  <a:lnTo>
                    <a:pt x="180" y="241"/>
                  </a:lnTo>
                  <a:lnTo>
                    <a:pt x="168" y="241"/>
                  </a:lnTo>
                  <a:lnTo>
                    <a:pt x="157" y="229"/>
                  </a:lnTo>
                  <a:lnTo>
                    <a:pt x="145" y="229"/>
                  </a:lnTo>
                  <a:lnTo>
                    <a:pt x="128" y="229"/>
                  </a:lnTo>
                  <a:lnTo>
                    <a:pt x="116" y="229"/>
                  </a:lnTo>
                  <a:lnTo>
                    <a:pt x="104" y="211"/>
                  </a:lnTo>
                  <a:lnTo>
                    <a:pt x="93" y="211"/>
                  </a:lnTo>
                  <a:lnTo>
                    <a:pt x="75" y="211"/>
                  </a:lnTo>
                  <a:lnTo>
                    <a:pt x="64" y="200"/>
                  </a:lnTo>
                  <a:lnTo>
                    <a:pt x="52" y="200"/>
                  </a:lnTo>
                  <a:lnTo>
                    <a:pt x="35" y="200"/>
                  </a:lnTo>
                  <a:lnTo>
                    <a:pt x="23" y="182"/>
                  </a:lnTo>
                  <a:lnTo>
                    <a:pt x="11" y="170"/>
                  </a:lnTo>
                  <a:lnTo>
                    <a:pt x="0" y="170"/>
                  </a:lnTo>
                </a:path>
              </a:pathLst>
            </a:custGeom>
            <a:noFill/>
            <a:ln w="1270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49"/>
            <p:cNvSpPr>
              <a:spLocks/>
            </p:cNvSpPr>
            <p:nvPr/>
          </p:nvSpPr>
          <p:spPr bwMode="auto">
            <a:xfrm>
              <a:off x="1354" y="2943"/>
              <a:ext cx="53" cy="117"/>
            </a:xfrm>
            <a:custGeom>
              <a:avLst/>
              <a:gdLst>
                <a:gd name="T0" fmla="*/ 53 w 53"/>
                <a:gd name="T1" fmla="*/ 117 h 117"/>
                <a:gd name="T2" fmla="*/ 35 w 53"/>
                <a:gd name="T3" fmla="*/ 106 h 117"/>
                <a:gd name="T4" fmla="*/ 24 w 53"/>
                <a:gd name="T5" fmla="*/ 88 h 117"/>
                <a:gd name="T6" fmla="*/ 12 w 53"/>
                <a:gd name="T7" fmla="*/ 76 h 117"/>
                <a:gd name="T8" fmla="*/ 0 w 53"/>
                <a:gd name="T9" fmla="*/ 59 h 117"/>
                <a:gd name="T10" fmla="*/ 0 w 53"/>
                <a:gd name="T11" fmla="*/ 0 h 117"/>
              </a:gdLst>
              <a:ahLst/>
              <a:cxnLst>
                <a:cxn ang="0">
                  <a:pos x="T0" y="T1"/>
                </a:cxn>
                <a:cxn ang="0">
                  <a:pos x="T2" y="T3"/>
                </a:cxn>
                <a:cxn ang="0">
                  <a:pos x="T4" y="T5"/>
                </a:cxn>
                <a:cxn ang="0">
                  <a:pos x="T6" y="T7"/>
                </a:cxn>
                <a:cxn ang="0">
                  <a:pos x="T8" y="T9"/>
                </a:cxn>
                <a:cxn ang="0">
                  <a:pos x="T10" y="T11"/>
                </a:cxn>
              </a:cxnLst>
              <a:rect l="0" t="0" r="r" b="b"/>
              <a:pathLst>
                <a:path w="53" h="117">
                  <a:moveTo>
                    <a:pt x="53" y="117"/>
                  </a:moveTo>
                  <a:lnTo>
                    <a:pt x="35" y="106"/>
                  </a:lnTo>
                  <a:lnTo>
                    <a:pt x="24" y="88"/>
                  </a:lnTo>
                  <a:lnTo>
                    <a:pt x="12" y="76"/>
                  </a:lnTo>
                  <a:lnTo>
                    <a:pt x="0" y="59"/>
                  </a:lnTo>
                  <a:lnTo>
                    <a:pt x="0" y="0"/>
                  </a:lnTo>
                </a:path>
              </a:pathLst>
            </a:custGeom>
            <a:noFill/>
            <a:ln w="1270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0" name="Line 50"/>
          <p:cNvSpPr>
            <a:spLocks noChangeShapeType="1"/>
          </p:cNvSpPr>
          <p:nvPr/>
        </p:nvSpPr>
        <p:spPr bwMode="auto">
          <a:xfrm>
            <a:off x="188913" y="6538912"/>
            <a:ext cx="1588" cy="47625"/>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1" name="Group 1494"/>
          <p:cNvGrpSpPr>
            <a:grpSpLocks/>
          </p:cNvGrpSpPr>
          <p:nvPr/>
        </p:nvGrpSpPr>
        <p:grpSpPr bwMode="auto">
          <a:xfrm>
            <a:off x="6033254" y="4946462"/>
            <a:ext cx="2935288" cy="1711325"/>
            <a:chOff x="3830" y="812"/>
            <a:chExt cx="1849" cy="1078"/>
          </a:xfrm>
        </p:grpSpPr>
        <p:pic>
          <p:nvPicPr>
            <p:cNvPr id="32" name="Picture 90" descr="matlabcircinatum"/>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830" y="812"/>
              <a:ext cx="754" cy="592"/>
            </a:xfrm>
            <a:prstGeom prst="rect">
              <a:avLst/>
            </a:prstGeom>
            <a:noFill/>
            <a:extLst>
              <a:ext uri="{909E8E84-426E-40DD-AFC4-6F175D3DCCD1}">
                <a14:hiddenFill xmlns:a14="http://schemas.microsoft.com/office/drawing/2010/main">
                  <a:solidFill>
                    <a:srgbClr val="FFFFFF"/>
                  </a:solidFill>
                </a14:hiddenFill>
              </a:ext>
            </a:extLst>
          </p:spPr>
        </p:pic>
        <p:sp>
          <p:nvSpPr>
            <p:cNvPr id="33" name="Line 91"/>
            <p:cNvSpPr>
              <a:spLocks noChangeShapeType="1"/>
            </p:cNvSpPr>
            <p:nvPr/>
          </p:nvSpPr>
          <p:spPr bwMode="auto">
            <a:xfrm flipH="1">
              <a:off x="3850" y="1144"/>
              <a:ext cx="1091" cy="477"/>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92"/>
            <p:cNvSpPr>
              <a:spLocks noChangeShapeType="1"/>
            </p:cNvSpPr>
            <p:nvPr/>
          </p:nvSpPr>
          <p:spPr bwMode="auto">
            <a:xfrm flipH="1">
              <a:off x="4484" y="855"/>
              <a:ext cx="1041" cy="83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93"/>
            <p:cNvSpPr>
              <a:spLocks noChangeShapeType="1"/>
            </p:cNvSpPr>
            <p:nvPr/>
          </p:nvSpPr>
          <p:spPr bwMode="auto">
            <a:xfrm flipH="1">
              <a:off x="4665" y="984"/>
              <a:ext cx="988" cy="675"/>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94"/>
            <p:cNvSpPr>
              <a:spLocks noChangeShapeType="1"/>
            </p:cNvSpPr>
            <p:nvPr/>
          </p:nvSpPr>
          <p:spPr bwMode="auto">
            <a:xfrm flipH="1">
              <a:off x="5123" y="1398"/>
              <a:ext cx="364" cy="295"/>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Line 95"/>
            <p:cNvSpPr>
              <a:spLocks noChangeShapeType="1"/>
            </p:cNvSpPr>
            <p:nvPr/>
          </p:nvSpPr>
          <p:spPr bwMode="auto">
            <a:xfrm>
              <a:off x="5212" y="1267"/>
              <a:ext cx="145" cy="559"/>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Rectangle 96"/>
            <p:cNvSpPr>
              <a:spLocks noChangeArrowheads="1"/>
            </p:cNvSpPr>
            <p:nvPr/>
          </p:nvSpPr>
          <p:spPr bwMode="auto">
            <a:xfrm>
              <a:off x="4567" y="819"/>
              <a:ext cx="487"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900">
                  <a:solidFill>
                    <a:srgbClr val="000000"/>
                  </a:solidFill>
                </a:rPr>
                <a:t>Acer circinatum</a:t>
              </a:r>
            </a:p>
            <a:p>
              <a:r>
                <a:rPr lang="en-US" altLang="en-US" sz="700" i="0">
                  <a:solidFill>
                    <a:srgbClr val="000000"/>
                  </a:solidFill>
                </a:rPr>
                <a:t>(Oregon Vine Maple)</a:t>
              </a:r>
            </a:p>
          </p:txBody>
        </p:sp>
        <p:sp>
          <p:nvSpPr>
            <p:cNvPr id="39" name="Line 97"/>
            <p:cNvSpPr>
              <a:spLocks noChangeShapeType="1"/>
            </p:cNvSpPr>
            <p:nvPr/>
          </p:nvSpPr>
          <p:spPr bwMode="auto">
            <a:xfrm>
              <a:off x="4928" y="1141"/>
              <a:ext cx="34"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Line 98"/>
            <p:cNvSpPr>
              <a:spLocks noChangeShapeType="1"/>
            </p:cNvSpPr>
            <p:nvPr/>
          </p:nvSpPr>
          <p:spPr bwMode="auto">
            <a:xfrm>
              <a:off x="4945" y="1123"/>
              <a:ext cx="0" cy="35"/>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Oval 99"/>
            <p:cNvSpPr>
              <a:spLocks noChangeArrowheads="1"/>
            </p:cNvSpPr>
            <p:nvPr/>
          </p:nvSpPr>
          <p:spPr bwMode="auto">
            <a:xfrm>
              <a:off x="4941" y="1136"/>
              <a:ext cx="12" cy="1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 name="Oval 100"/>
            <p:cNvSpPr>
              <a:spLocks noChangeArrowheads="1"/>
            </p:cNvSpPr>
            <p:nvPr/>
          </p:nvSpPr>
          <p:spPr bwMode="auto">
            <a:xfrm>
              <a:off x="4941" y="1136"/>
              <a:ext cx="12" cy="1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 name="Oval 101"/>
            <p:cNvSpPr>
              <a:spLocks noChangeArrowheads="1"/>
            </p:cNvSpPr>
            <p:nvPr/>
          </p:nvSpPr>
          <p:spPr bwMode="auto">
            <a:xfrm>
              <a:off x="4941" y="1136"/>
              <a:ext cx="12" cy="1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 name="Oval 102"/>
            <p:cNvSpPr>
              <a:spLocks noChangeArrowheads="1"/>
            </p:cNvSpPr>
            <p:nvPr/>
          </p:nvSpPr>
          <p:spPr bwMode="auto">
            <a:xfrm>
              <a:off x="4945" y="1132"/>
              <a:ext cx="13" cy="1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 name="Oval 103"/>
            <p:cNvSpPr>
              <a:spLocks noChangeArrowheads="1"/>
            </p:cNvSpPr>
            <p:nvPr/>
          </p:nvSpPr>
          <p:spPr bwMode="auto">
            <a:xfrm>
              <a:off x="4945" y="1132"/>
              <a:ext cx="13" cy="1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 name="Oval 104"/>
            <p:cNvSpPr>
              <a:spLocks noChangeArrowheads="1"/>
            </p:cNvSpPr>
            <p:nvPr/>
          </p:nvSpPr>
          <p:spPr bwMode="auto">
            <a:xfrm>
              <a:off x="4949" y="1132"/>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7" name="Oval 105"/>
            <p:cNvSpPr>
              <a:spLocks noChangeArrowheads="1"/>
            </p:cNvSpPr>
            <p:nvPr/>
          </p:nvSpPr>
          <p:spPr bwMode="auto">
            <a:xfrm>
              <a:off x="4949" y="1132"/>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8" name="Oval 106"/>
            <p:cNvSpPr>
              <a:spLocks noChangeArrowheads="1"/>
            </p:cNvSpPr>
            <p:nvPr/>
          </p:nvSpPr>
          <p:spPr bwMode="auto">
            <a:xfrm>
              <a:off x="4949" y="1132"/>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9" name="Oval 107"/>
            <p:cNvSpPr>
              <a:spLocks noChangeArrowheads="1"/>
            </p:cNvSpPr>
            <p:nvPr/>
          </p:nvSpPr>
          <p:spPr bwMode="auto">
            <a:xfrm>
              <a:off x="4953" y="1132"/>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0" name="Oval 108"/>
            <p:cNvSpPr>
              <a:spLocks noChangeArrowheads="1"/>
            </p:cNvSpPr>
            <p:nvPr/>
          </p:nvSpPr>
          <p:spPr bwMode="auto">
            <a:xfrm>
              <a:off x="4953" y="1132"/>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1" name="Oval 109"/>
            <p:cNvSpPr>
              <a:spLocks noChangeArrowheads="1"/>
            </p:cNvSpPr>
            <p:nvPr/>
          </p:nvSpPr>
          <p:spPr bwMode="auto">
            <a:xfrm>
              <a:off x="4958" y="1132"/>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2" name="Oval 110"/>
            <p:cNvSpPr>
              <a:spLocks noChangeArrowheads="1"/>
            </p:cNvSpPr>
            <p:nvPr/>
          </p:nvSpPr>
          <p:spPr bwMode="auto">
            <a:xfrm>
              <a:off x="4958" y="1132"/>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3" name="Oval 111"/>
            <p:cNvSpPr>
              <a:spLocks noChangeArrowheads="1"/>
            </p:cNvSpPr>
            <p:nvPr/>
          </p:nvSpPr>
          <p:spPr bwMode="auto">
            <a:xfrm>
              <a:off x="4958" y="1132"/>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4" name="Oval 112"/>
            <p:cNvSpPr>
              <a:spLocks noChangeArrowheads="1"/>
            </p:cNvSpPr>
            <p:nvPr/>
          </p:nvSpPr>
          <p:spPr bwMode="auto">
            <a:xfrm>
              <a:off x="4962" y="1132"/>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5" name="Oval 113"/>
            <p:cNvSpPr>
              <a:spLocks noChangeArrowheads="1"/>
            </p:cNvSpPr>
            <p:nvPr/>
          </p:nvSpPr>
          <p:spPr bwMode="auto">
            <a:xfrm>
              <a:off x="4962" y="1132"/>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6" name="Oval 114"/>
            <p:cNvSpPr>
              <a:spLocks noChangeArrowheads="1"/>
            </p:cNvSpPr>
            <p:nvPr/>
          </p:nvSpPr>
          <p:spPr bwMode="auto">
            <a:xfrm>
              <a:off x="4966" y="1132"/>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7" name="Oval 115"/>
            <p:cNvSpPr>
              <a:spLocks noChangeArrowheads="1"/>
            </p:cNvSpPr>
            <p:nvPr/>
          </p:nvSpPr>
          <p:spPr bwMode="auto">
            <a:xfrm>
              <a:off x="4966" y="1132"/>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8" name="Oval 116"/>
            <p:cNvSpPr>
              <a:spLocks noChangeArrowheads="1"/>
            </p:cNvSpPr>
            <p:nvPr/>
          </p:nvSpPr>
          <p:spPr bwMode="auto">
            <a:xfrm>
              <a:off x="4970" y="1132"/>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9" name="Oval 117"/>
            <p:cNvSpPr>
              <a:spLocks noChangeArrowheads="1"/>
            </p:cNvSpPr>
            <p:nvPr/>
          </p:nvSpPr>
          <p:spPr bwMode="auto">
            <a:xfrm>
              <a:off x="4970" y="1132"/>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0" name="Oval 118"/>
            <p:cNvSpPr>
              <a:spLocks noChangeArrowheads="1"/>
            </p:cNvSpPr>
            <p:nvPr/>
          </p:nvSpPr>
          <p:spPr bwMode="auto">
            <a:xfrm>
              <a:off x="4970" y="1132"/>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1" name="Oval 119"/>
            <p:cNvSpPr>
              <a:spLocks noChangeArrowheads="1"/>
            </p:cNvSpPr>
            <p:nvPr/>
          </p:nvSpPr>
          <p:spPr bwMode="auto">
            <a:xfrm>
              <a:off x="4975" y="1132"/>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2" name="Oval 120"/>
            <p:cNvSpPr>
              <a:spLocks noChangeArrowheads="1"/>
            </p:cNvSpPr>
            <p:nvPr/>
          </p:nvSpPr>
          <p:spPr bwMode="auto">
            <a:xfrm>
              <a:off x="4975" y="1132"/>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3" name="Oval 121"/>
            <p:cNvSpPr>
              <a:spLocks noChangeArrowheads="1"/>
            </p:cNvSpPr>
            <p:nvPr/>
          </p:nvSpPr>
          <p:spPr bwMode="auto">
            <a:xfrm>
              <a:off x="4979" y="1132"/>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4" name="Oval 122"/>
            <p:cNvSpPr>
              <a:spLocks noChangeArrowheads="1"/>
            </p:cNvSpPr>
            <p:nvPr/>
          </p:nvSpPr>
          <p:spPr bwMode="auto">
            <a:xfrm>
              <a:off x="4979" y="1132"/>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5" name="Oval 123"/>
            <p:cNvSpPr>
              <a:spLocks noChangeArrowheads="1"/>
            </p:cNvSpPr>
            <p:nvPr/>
          </p:nvSpPr>
          <p:spPr bwMode="auto">
            <a:xfrm>
              <a:off x="4983" y="1132"/>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6" name="Oval 124"/>
            <p:cNvSpPr>
              <a:spLocks noChangeArrowheads="1"/>
            </p:cNvSpPr>
            <p:nvPr/>
          </p:nvSpPr>
          <p:spPr bwMode="auto">
            <a:xfrm>
              <a:off x="4983" y="1132"/>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7" name="Oval 125"/>
            <p:cNvSpPr>
              <a:spLocks noChangeArrowheads="1"/>
            </p:cNvSpPr>
            <p:nvPr/>
          </p:nvSpPr>
          <p:spPr bwMode="auto">
            <a:xfrm>
              <a:off x="4983" y="1132"/>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8" name="Oval 126"/>
            <p:cNvSpPr>
              <a:spLocks noChangeArrowheads="1"/>
            </p:cNvSpPr>
            <p:nvPr/>
          </p:nvSpPr>
          <p:spPr bwMode="auto">
            <a:xfrm>
              <a:off x="4987" y="1132"/>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9" name="Oval 127"/>
            <p:cNvSpPr>
              <a:spLocks noChangeArrowheads="1"/>
            </p:cNvSpPr>
            <p:nvPr/>
          </p:nvSpPr>
          <p:spPr bwMode="auto">
            <a:xfrm>
              <a:off x="4987" y="1132"/>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0" name="Oval 128"/>
            <p:cNvSpPr>
              <a:spLocks noChangeArrowheads="1"/>
            </p:cNvSpPr>
            <p:nvPr/>
          </p:nvSpPr>
          <p:spPr bwMode="auto">
            <a:xfrm>
              <a:off x="4991" y="1132"/>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1" name="Oval 129"/>
            <p:cNvSpPr>
              <a:spLocks noChangeArrowheads="1"/>
            </p:cNvSpPr>
            <p:nvPr/>
          </p:nvSpPr>
          <p:spPr bwMode="auto">
            <a:xfrm>
              <a:off x="4991" y="1132"/>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2" name="Oval 130"/>
            <p:cNvSpPr>
              <a:spLocks noChangeArrowheads="1"/>
            </p:cNvSpPr>
            <p:nvPr/>
          </p:nvSpPr>
          <p:spPr bwMode="auto">
            <a:xfrm>
              <a:off x="4991" y="1132"/>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3" name="Oval 131"/>
            <p:cNvSpPr>
              <a:spLocks noChangeArrowheads="1"/>
            </p:cNvSpPr>
            <p:nvPr/>
          </p:nvSpPr>
          <p:spPr bwMode="auto">
            <a:xfrm>
              <a:off x="4996" y="1132"/>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4" name="Oval 132"/>
            <p:cNvSpPr>
              <a:spLocks noChangeArrowheads="1"/>
            </p:cNvSpPr>
            <p:nvPr/>
          </p:nvSpPr>
          <p:spPr bwMode="auto">
            <a:xfrm>
              <a:off x="4996" y="1132"/>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5" name="Oval 133"/>
            <p:cNvSpPr>
              <a:spLocks noChangeArrowheads="1"/>
            </p:cNvSpPr>
            <p:nvPr/>
          </p:nvSpPr>
          <p:spPr bwMode="auto">
            <a:xfrm>
              <a:off x="5000" y="1132"/>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6" name="Oval 134"/>
            <p:cNvSpPr>
              <a:spLocks noChangeArrowheads="1"/>
            </p:cNvSpPr>
            <p:nvPr/>
          </p:nvSpPr>
          <p:spPr bwMode="auto">
            <a:xfrm>
              <a:off x="5000" y="1132"/>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7" name="Oval 135"/>
            <p:cNvSpPr>
              <a:spLocks noChangeArrowheads="1"/>
            </p:cNvSpPr>
            <p:nvPr/>
          </p:nvSpPr>
          <p:spPr bwMode="auto">
            <a:xfrm>
              <a:off x="5004" y="1128"/>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8" name="Oval 136"/>
            <p:cNvSpPr>
              <a:spLocks noChangeArrowheads="1"/>
            </p:cNvSpPr>
            <p:nvPr/>
          </p:nvSpPr>
          <p:spPr bwMode="auto">
            <a:xfrm>
              <a:off x="5004" y="1128"/>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9" name="Oval 137"/>
            <p:cNvSpPr>
              <a:spLocks noChangeArrowheads="1"/>
            </p:cNvSpPr>
            <p:nvPr/>
          </p:nvSpPr>
          <p:spPr bwMode="auto">
            <a:xfrm>
              <a:off x="5004" y="1128"/>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0" name="Oval 138"/>
            <p:cNvSpPr>
              <a:spLocks noChangeArrowheads="1"/>
            </p:cNvSpPr>
            <p:nvPr/>
          </p:nvSpPr>
          <p:spPr bwMode="auto">
            <a:xfrm>
              <a:off x="5009" y="1128"/>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1" name="Oval 139"/>
            <p:cNvSpPr>
              <a:spLocks noChangeArrowheads="1"/>
            </p:cNvSpPr>
            <p:nvPr/>
          </p:nvSpPr>
          <p:spPr bwMode="auto">
            <a:xfrm>
              <a:off x="5009" y="1128"/>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2" name="Oval 140"/>
            <p:cNvSpPr>
              <a:spLocks noChangeArrowheads="1"/>
            </p:cNvSpPr>
            <p:nvPr/>
          </p:nvSpPr>
          <p:spPr bwMode="auto">
            <a:xfrm>
              <a:off x="5012" y="1128"/>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3" name="Oval 141"/>
            <p:cNvSpPr>
              <a:spLocks noChangeArrowheads="1"/>
            </p:cNvSpPr>
            <p:nvPr/>
          </p:nvSpPr>
          <p:spPr bwMode="auto">
            <a:xfrm>
              <a:off x="5012" y="1128"/>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4" name="Oval 142"/>
            <p:cNvSpPr>
              <a:spLocks noChangeArrowheads="1"/>
            </p:cNvSpPr>
            <p:nvPr/>
          </p:nvSpPr>
          <p:spPr bwMode="auto">
            <a:xfrm>
              <a:off x="5012" y="1128"/>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5" name="Oval 143"/>
            <p:cNvSpPr>
              <a:spLocks noChangeArrowheads="1"/>
            </p:cNvSpPr>
            <p:nvPr/>
          </p:nvSpPr>
          <p:spPr bwMode="auto">
            <a:xfrm>
              <a:off x="5017" y="1128"/>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6" name="Oval 144"/>
            <p:cNvSpPr>
              <a:spLocks noChangeArrowheads="1"/>
            </p:cNvSpPr>
            <p:nvPr/>
          </p:nvSpPr>
          <p:spPr bwMode="auto">
            <a:xfrm>
              <a:off x="5017" y="1128"/>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7" name="Oval 145"/>
            <p:cNvSpPr>
              <a:spLocks noChangeArrowheads="1"/>
            </p:cNvSpPr>
            <p:nvPr/>
          </p:nvSpPr>
          <p:spPr bwMode="auto">
            <a:xfrm>
              <a:off x="5021" y="1128"/>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8" name="Oval 146"/>
            <p:cNvSpPr>
              <a:spLocks noChangeArrowheads="1"/>
            </p:cNvSpPr>
            <p:nvPr/>
          </p:nvSpPr>
          <p:spPr bwMode="auto">
            <a:xfrm>
              <a:off x="5021" y="1128"/>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9" name="Oval 147"/>
            <p:cNvSpPr>
              <a:spLocks noChangeArrowheads="1"/>
            </p:cNvSpPr>
            <p:nvPr/>
          </p:nvSpPr>
          <p:spPr bwMode="auto">
            <a:xfrm>
              <a:off x="5025" y="1128"/>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0" name="Oval 148"/>
            <p:cNvSpPr>
              <a:spLocks noChangeArrowheads="1"/>
            </p:cNvSpPr>
            <p:nvPr/>
          </p:nvSpPr>
          <p:spPr bwMode="auto">
            <a:xfrm>
              <a:off x="5025" y="1123"/>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1" name="Oval 149"/>
            <p:cNvSpPr>
              <a:spLocks noChangeArrowheads="1"/>
            </p:cNvSpPr>
            <p:nvPr/>
          </p:nvSpPr>
          <p:spPr bwMode="auto">
            <a:xfrm>
              <a:off x="5025" y="1123"/>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2" name="Oval 150"/>
            <p:cNvSpPr>
              <a:spLocks noChangeArrowheads="1"/>
            </p:cNvSpPr>
            <p:nvPr/>
          </p:nvSpPr>
          <p:spPr bwMode="auto">
            <a:xfrm>
              <a:off x="5030" y="1123"/>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3" name="Oval 151"/>
            <p:cNvSpPr>
              <a:spLocks noChangeArrowheads="1"/>
            </p:cNvSpPr>
            <p:nvPr/>
          </p:nvSpPr>
          <p:spPr bwMode="auto">
            <a:xfrm>
              <a:off x="5030" y="1123"/>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4" name="Oval 152"/>
            <p:cNvSpPr>
              <a:spLocks noChangeArrowheads="1"/>
            </p:cNvSpPr>
            <p:nvPr/>
          </p:nvSpPr>
          <p:spPr bwMode="auto">
            <a:xfrm>
              <a:off x="5033" y="1123"/>
              <a:ext cx="14"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5" name="Oval 153"/>
            <p:cNvSpPr>
              <a:spLocks noChangeArrowheads="1"/>
            </p:cNvSpPr>
            <p:nvPr/>
          </p:nvSpPr>
          <p:spPr bwMode="auto">
            <a:xfrm>
              <a:off x="5033" y="1123"/>
              <a:ext cx="14"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6" name="Oval 154"/>
            <p:cNvSpPr>
              <a:spLocks noChangeArrowheads="1"/>
            </p:cNvSpPr>
            <p:nvPr/>
          </p:nvSpPr>
          <p:spPr bwMode="auto">
            <a:xfrm>
              <a:off x="5033" y="1123"/>
              <a:ext cx="14"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7" name="Oval 155"/>
            <p:cNvSpPr>
              <a:spLocks noChangeArrowheads="1"/>
            </p:cNvSpPr>
            <p:nvPr/>
          </p:nvSpPr>
          <p:spPr bwMode="auto">
            <a:xfrm>
              <a:off x="5038" y="1123"/>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8" name="Oval 156"/>
            <p:cNvSpPr>
              <a:spLocks noChangeArrowheads="1"/>
            </p:cNvSpPr>
            <p:nvPr/>
          </p:nvSpPr>
          <p:spPr bwMode="auto">
            <a:xfrm>
              <a:off x="5038" y="1123"/>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9" name="Oval 157"/>
            <p:cNvSpPr>
              <a:spLocks noChangeArrowheads="1"/>
            </p:cNvSpPr>
            <p:nvPr/>
          </p:nvSpPr>
          <p:spPr bwMode="auto">
            <a:xfrm>
              <a:off x="5042" y="1123"/>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0" name="Oval 158"/>
            <p:cNvSpPr>
              <a:spLocks noChangeArrowheads="1"/>
            </p:cNvSpPr>
            <p:nvPr/>
          </p:nvSpPr>
          <p:spPr bwMode="auto">
            <a:xfrm>
              <a:off x="5042" y="1123"/>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1" name="Oval 159"/>
            <p:cNvSpPr>
              <a:spLocks noChangeArrowheads="1"/>
            </p:cNvSpPr>
            <p:nvPr/>
          </p:nvSpPr>
          <p:spPr bwMode="auto">
            <a:xfrm>
              <a:off x="5047" y="1123"/>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2" name="Oval 160"/>
            <p:cNvSpPr>
              <a:spLocks noChangeArrowheads="1"/>
            </p:cNvSpPr>
            <p:nvPr/>
          </p:nvSpPr>
          <p:spPr bwMode="auto">
            <a:xfrm>
              <a:off x="5047" y="1123"/>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3" name="Oval 161"/>
            <p:cNvSpPr>
              <a:spLocks noChangeArrowheads="1"/>
            </p:cNvSpPr>
            <p:nvPr/>
          </p:nvSpPr>
          <p:spPr bwMode="auto">
            <a:xfrm>
              <a:off x="5047" y="1123"/>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4" name="Oval 162"/>
            <p:cNvSpPr>
              <a:spLocks noChangeArrowheads="1"/>
            </p:cNvSpPr>
            <p:nvPr/>
          </p:nvSpPr>
          <p:spPr bwMode="auto">
            <a:xfrm>
              <a:off x="5051" y="1123"/>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5" name="Oval 163"/>
            <p:cNvSpPr>
              <a:spLocks noChangeArrowheads="1"/>
            </p:cNvSpPr>
            <p:nvPr/>
          </p:nvSpPr>
          <p:spPr bwMode="auto">
            <a:xfrm>
              <a:off x="5051" y="1123"/>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6" name="Oval 164"/>
            <p:cNvSpPr>
              <a:spLocks noChangeArrowheads="1"/>
            </p:cNvSpPr>
            <p:nvPr/>
          </p:nvSpPr>
          <p:spPr bwMode="auto">
            <a:xfrm>
              <a:off x="5054" y="1123"/>
              <a:ext cx="14"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7" name="Oval 165"/>
            <p:cNvSpPr>
              <a:spLocks noChangeArrowheads="1"/>
            </p:cNvSpPr>
            <p:nvPr/>
          </p:nvSpPr>
          <p:spPr bwMode="auto">
            <a:xfrm>
              <a:off x="5054" y="1123"/>
              <a:ext cx="14"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8" name="Oval 166"/>
            <p:cNvSpPr>
              <a:spLocks noChangeArrowheads="1"/>
            </p:cNvSpPr>
            <p:nvPr/>
          </p:nvSpPr>
          <p:spPr bwMode="auto">
            <a:xfrm>
              <a:off x="5059" y="1123"/>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9" name="Oval 167"/>
            <p:cNvSpPr>
              <a:spLocks noChangeArrowheads="1"/>
            </p:cNvSpPr>
            <p:nvPr/>
          </p:nvSpPr>
          <p:spPr bwMode="auto">
            <a:xfrm>
              <a:off x="5059" y="1123"/>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0" name="Oval 168"/>
            <p:cNvSpPr>
              <a:spLocks noChangeArrowheads="1"/>
            </p:cNvSpPr>
            <p:nvPr/>
          </p:nvSpPr>
          <p:spPr bwMode="auto">
            <a:xfrm>
              <a:off x="5059" y="1123"/>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1" name="Oval 169"/>
            <p:cNvSpPr>
              <a:spLocks noChangeArrowheads="1"/>
            </p:cNvSpPr>
            <p:nvPr/>
          </p:nvSpPr>
          <p:spPr bwMode="auto">
            <a:xfrm>
              <a:off x="5063" y="1120"/>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2" name="Oval 170"/>
            <p:cNvSpPr>
              <a:spLocks noChangeArrowheads="1"/>
            </p:cNvSpPr>
            <p:nvPr/>
          </p:nvSpPr>
          <p:spPr bwMode="auto">
            <a:xfrm>
              <a:off x="5063" y="1120"/>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3" name="Oval 171"/>
            <p:cNvSpPr>
              <a:spLocks noChangeArrowheads="1"/>
            </p:cNvSpPr>
            <p:nvPr/>
          </p:nvSpPr>
          <p:spPr bwMode="auto">
            <a:xfrm>
              <a:off x="5068" y="1120"/>
              <a:ext cx="12"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4" name="Oval 172"/>
            <p:cNvSpPr>
              <a:spLocks noChangeArrowheads="1"/>
            </p:cNvSpPr>
            <p:nvPr/>
          </p:nvSpPr>
          <p:spPr bwMode="auto">
            <a:xfrm>
              <a:off x="5068" y="1120"/>
              <a:ext cx="12"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5" name="Oval 173"/>
            <p:cNvSpPr>
              <a:spLocks noChangeArrowheads="1"/>
            </p:cNvSpPr>
            <p:nvPr/>
          </p:nvSpPr>
          <p:spPr bwMode="auto">
            <a:xfrm>
              <a:off x="5068" y="1120"/>
              <a:ext cx="12"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6" name="Oval 174"/>
            <p:cNvSpPr>
              <a:spLocks noChangeArrowheads="1"/>
            </p:cNvSpPr>
            <p:nvPr/>
          </p:nvSpPr>
          <p:spPr bwMode="auto">
            <a:xfrm>
              <a:off x="5072" y="1120"/>
              <a:ext cx="12"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7" name="Oval 175"/>
            <p:cNvSpPr>
              <a:spLocks noChangeArrowheads="1"/>
            </p:cNvSpPr>
            <p:nvPr/>
          </p:nvSpPr>
          <p:spPr bwMode="auto">
            <a:xfrm>
              <a:off x="5072" y="1120"/>
              <a:ext cx="12"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8" name="Oval 176"/>
            <p:cNvSpPr>
              <a:spLocks noChangeArrowheads="1"/>
            </p:cNvSpPr>
            <p:nvPr/>
          </p:nvSpPr>
          <p:spPr bwMode="auto">
            <a:xfrm>
              <a:off x="5076" y="1120"/>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9" name="Oval 177"/>
            <p:cNvSpPr>
              <a:spLocks noChangeArrowheads="1"/>
            </p:cNvSpPr>
            <p:nvPr/>
          </p:nvSpPr>
          <p:spPr bwMode="auto">
            <a:xfrm>
              <a:off x="5076" y="1120"/>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0" name="Oval 178"/>
            <p:cNvSpPr>
              <a:spLocks noChangeArrowheads="1"/>
            </p:cNvSpPr>
            <p:nvPr/>
          </p:nvSpPr>
          <p:spPr bwMode="auto">
            <a:xfrm>
              <a:off x="5080" y="1120"/>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1" name="Oval 179"/>
            <p:cNvSpPr>
              <a:spLocks noChangeArrowheads="1"/>
            </p:cNvSpPr>
            <p:nvPr/>
          </p:nvSpPr>
          <p:spPr bwMode="auto">
            <a:xfrm>
              <a:off x="5080" y="1120"/>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2" name="Oval 180"/>
            <p:cNvSpPr>
              <a:spLocks noChangeArrowheads="1"/>
            </p:cNvSpPr>
            <p:nvPr/>
          </p:nvSpPr>
          <p:spPr bwMode="auto">
            <a:xfrm>
              <a:off x="5080" y="1120"/>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3" name="Oval 181"/>
            <p:cNvSpPr>
              <a:spLocks noChangeArrowheads="1"/>
            </p:cNvSpPr>
            <p:nvPr/>
          </p:nvSpPr>
          <p:spPr bwMode="auto">
            <a:xfrm>
              <a:off x="5084" y="1120"/>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4" name="Oval 182"/>
            <p:cNvSpPr>
              <a:spLocks noChangeArrowheads="1"/>
            </p:cNvSpPr>
            <p:nvPr/>
          </p:nvSpPr>
          <p:spPr bwMode="auto">
            <a:xfrm>
              <a:off x="5084" y="1120"/>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5" name="Oval 183"/>
            <p:cNvSpPr>
              <a:spLocks noChangeArrowheads="1"/>
            </p:cNvSpPr>
            <p:nvPr/>
          </p:nvSpPr>
          <p:spPr bwMode="auto">
            <a:xfrm>
              <a:off x="5089" y="1120"/>
              <a:ext cx="12"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6" name="Oval 184"/>
            <p:cNvSpPr>
              <a:spLocks noChangeArrowheads="1"/>
            </p:cNvSpPr>
            <p:nvPr/>
          </p:nvSpPr>
          <p:spPr bwMode="auto">
            <a:xfrm>
              <a:off x="5089" y="1120"/>
              <a:ext cx="12"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7" name="Oval 185"/>
            <p:cNvSpPr>
              <a:spLocks noChangeArrowheads="1"/>
            </p:cNvSpPr>
            <p:nvPr/>
          </p:nvSpPr>
          <p:spPr bwMode="auto">
            <a:xfrm>
              <a:off x="5089" y="1115"/>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8" name="Oval 186"/>
            <p:cNvSpPr>
              <a:spLocks noChangeArrowheads="1"/>
            </p:cNvSpPr>
            <p:nvPr/>
          </p:nvSpPr>
          <p:spPr bwMode="auto">
            <a:xfrm>
              <a:off x="5093" y="1115"/>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9" name="Oval 187"/>
            <p:cNvSpPr>
              <a:spLocks noChangeArrowheads="1"/>
            </p:cNvSpPr>
            <p:nvPr/>
          </p:nvSpPr>
          <p:spPr bwMode="auto">
            <a:xfrm>
              <a:off x="5093" y="1115"/>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0" name="Oval 188"/>
            <p:cNvSpPr>
              <a:spLocks noChangeArrowheads="1"/>
            </p:cNvSpPr>
            <p:nvPr/>
          </p:nvSpPr>
          <p:spPr bwMode="auto">
            <a:xfrm>
              <a:off x="5097" y="1115"/>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1" name="Oval 189"/>
            <p:cNvSpPr>
              <a:spLocks noChangeArrowheads="1"/>
            </p:cNvSpPr>
            <p:nvPr/>
          </p:nvSpPr>
          <p:spPr bwMode="auto">
            <a:xfrm>
              <a:off x="5097" y="1115"/>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2" name="Oval 190"/>
            <p:cNvSpPr>
              <a:spLocks noChangeArrowheads="1"/>
            </p:cNvSpPr>
            <p:nvPr/>
          </p:nvSpPr>
          <p:spPr bwMode="auto">
            <a:xfrm>
              <a:off x="5101" y="1115"/>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3" name="Oval 191"/>
            <p:cNvSpPr>
              <a:spLocks noChangeArrowheads="1"/>
            </p:cNvSpPr>
            <p:nvPr/>
          </p:nvSpPr>
          <p:spPr bwMode="auto">
            <a:xfrm>
              <a:off x="5101" y="1115"/>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4" name="Oval 192"/>
            <p:cNvSpPr>
              <a:spLocks noChangeArrowheads="1"/>
            </p:cNvSpPr>
            <p:nvPr/>
          </p:nvSpPr>
          <p:spPr bwMode="auto">
            <a:xfrm>
              <a:off x="5101" y="1115"/>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5" name="Oval 193"/>
            <p:cNvSpPr>
              <a:spLocks noChangeArrowheads="1"/>
            </p:cNvSpPr>
            <p:nvPr/>
          </p:nvSpPr>
          <p:spPr bwMode="auto">
            <a:xfrm>
              <a:off x="5105" y="1115"/>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6" name="Oval 194"/>
            <p:cNvSpPr>
              <a:spLocks noChangeArrowheads="1"/>
            </p:cNvSpPr>
            <p:nvPr/>
          </p:nvSpPr>
          <p:spPr bwMode="auto">
            <a:xfrm>
              <a:off x="5105" y="1115"/>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7" name="Oval 195"/>
            <p:cNvSpPr>
              <a:spLocks noChangeArrowheads="1"/>
            </p:cNvSpPr>
            <p:nvPr/>
          </p:nvSpPr>
          <p:spPr bwMode="auto">
            <a:xfrm>
              <a:off x="5110" y="1115"/>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8" name="Oval 196"/>
            <p:cNvSpPr>
              <a:spLocks noChangeArrowheads="1"/>
            </p:cNvSpPr>
            <p:nvPr/>
          </p:nvSpPr>
          <p:spPr bwMode="auto">
            <a:xfrm>
              <a:off x="5110" y="1115"/>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9" name="Oval 197"/>
            <p:cNvSpPr>
              <a:spLocks noChangeArrowheads="1"/>
            </p:cNvSpPr>
            <p:nvPr/>
          </p:nvSpPr>
          <p:spPr bwMode="auto">
            <a:xfrm>
              <a:off x="5110" y="1115"/>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40" name="Oval 198"/>
            <p:cNvSpPr>
              <a:spLocks noChangeArrowheads="1"/>
            </p:cNvSpPr>
            <p:nvPr/>
          </p:nvSpPr>
          <p:spPr bwMode="auto">
            <a:xfrm>
              <a:off x="5114" y="1115"/>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41" name="Oval 199"/>
            <p:cNvSpPr>
              <a:spLocks noChangeArrowheads="1"/>
            </p:cNvSpPr>
            <p:nvPr/>
          </p:nvSpPr>
          <p:spPr bwMode="auto">
            <a:xfrm>
              <a:off x="5114" y="1115"/>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42" name="Oval 200"/>
            <p:cNvSpPr>
              <a:spLocks noChangeArrowheads="1"/>
            </p:cNvSpPr>
            <p:nvPr/>
          </p:nvSpPr>
          <p:spPr bwMode="auto">
            <a:xfrm>
              <a:off x="5118" y="1115"/>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43" name="Oval 201"/>
            <p:cNvSpPr>
              <a:spLocks noChangeArrowheads="1"/>
            </p:cNvSpPr>
            <p:nvPr/>
          </p:nvSpPr>
          <p:spPr bwMode="auto">
            <a:xfrm>
              <a:off x="5118" y="1115"/>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44" name="Oval 202"/>
            <p:cNvSpPr>
              <a:spLocks noChangeArrowheads="1"/>
            </p:cNvSpPr>
            <p:nvPr/>
          </p:nvSpPr>
          <p:spPr bwMode="auto">
            <a:xfrm>
              <a:off x="5122" y="1111"/>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45" name="Oval 203"/>
            <p:cNvSpPr>
              <a:spLocks noChangeArrowheads="1"/>
            </p:cNvSpPr>
            <p:nvPr/>
          </p:nvSpPr>
          <p:spPr bwMode="auto">
            <a:xfrm>
              <a:off x="5122" y="1111"/>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46" name="Oval 204"/>
            <p:cNvSpPr>
              <a:spLocks noChangeArrowheads="1"/>
            </p:cNvSpPr>
            <p:nvPr/>
          </p:nvSpPr>
          <p:spPr bwMode="auto">
            <a:xfrm>
              <a:off x="5122" y="1111"/>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47" name="Oval 205"/>
            <p:cNvSpPr>
              <a:spLocks noChangeArrowheads="1"/>
            </p:cNvSpPr>
            <p:nvPr/>
          </p:nvSpPr>
          <p:spPr bwMode="auto">
            <a:xfrm>
              <a:off x="5126" y="1111"/>
              <a:ext cx="14"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48" name="Oval 206"/>
            <p:cNvSpPr>
              <a:spLocks noChangeArrowheads="1"/>
            </p:cNvSpPr>
            <p:nvPr/>
          </p:nvSpPr>
          <p:spPr bwMode="auto">
            <a:xfrm>
              <a:off x="5126" y="1111"/>
              <a:ext cx="14"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49" name="Oval 207"/>
            <p:cNvSpPr>
              <a:spLocks noChangeArrowheads="1"/>
            </p:cNvSpPr>
            <p:nvPr/>
          </p:nvSpPr>
          <p:spPr bwMode="auto">
            <a:xfrm>
              <a:off x="5131" y="1111"/>
              <a:ext cx="12"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50" name="Oval 208"/>
            <p:cNvSpPr>
              <a:spLocks noChangeArrowheads="1"/>
            </p:cNvSpPr>
            <p:nvPr/>
          </p:nvSpPr>
          <p:spPr bwMode="auto">
            <a:xfrm>
              <a:off x="5131" y="1111"/>
              <a:ext cx="12"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51" name="Oval 209"/>
            <p:cNvSpPr>
              <a:spLocks noChangeArrowheads="1"/>
            </p:cNvSpPr>
            <p:nvPr/>
          </p:nvSpPr>
          <p:spPr bwMode="auto">
            <a:xfrm>
              <a:off x="5135" y="1111"/>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52" name="Oval 210"/>
            <p:cNvSpPr>
              <a:spLocks noChangeArrowheads="1"/>
            </p:cNvSpPr>
            <p:nvPr/>
          </p:nvSpPr>
          <p:spPr bwMode="auto">
            <a:xfrm>
              <a:off x="5135" y="1111"/>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53" name="Oval 211"/>
            <p:cNvSpPr>
              <a:spLocks noChangeArrowheads="1"/>
            </p:cNvSpPr>
            <p:nvPr/>
          </p:nvSpPr>
          <p:spPr bwMode="auto">
            <a:xfrm>
              <a:off x="5135" y="1111"/>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54" name="Oval 212"/>
            <p:cNvSpPr>
              <a:spLocks noChangeArrowheads="1"/>
            </p:cNvSpPr>
            <p:nvPr/>
          </p:nvSpPr>
          <p:spPr bwMode="auto">
            <a:xfrm>
              <a:off x="5140" y="1111"/>
              <a:ext cx="12"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55" name="Oval 213"/>
            <p:cNvSpPr>
              <a:spLocks noChangeArrowheads="1"/>
            </p:cNvSpPr>
            <p:nvPr/>
          </p:nvSpPr>
          <p:spPr bwMode="auto">
            <a:xfrm>
              <a:off x="5140" y="1111"/>
              <a:ext cx="12"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56" name="Oval 214"/>
            <p:cNvSpPr>
              <a:spLocks noChangeArrowheads="1"/>
            </p:cNvSpPr>
            <p:nvPr/>
          </p:nvSpPr>
          <p:spPr bwMode="auto">
            <a:xfrm>
              <a:off x="5143" y="1111"/>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57" name="Oval 215"/>
            <p:cNvSpPr>
              <a:spLocks noChangeArrowheads="1"/>
            </p:cNvSpPr>
            <p:nvPr/>
          </p:nvSpPr>
          <p:spPr bwMode="auto">
            <a:xfrm>
              <a:off x="5143" y="1111"/>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58" name="Oval 216"/>
            <p:cNvSpPr>
              <a:spLocks noChangeArrowheads="1"/>
            </p:cNvSpPr>
            <p:nvPr/>
          </p:nvSpPr>
          <p:spPr bwMode="auto">
            <a:xfrm>
              <a:off x="5143" y="1111"/>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59" name="Oval 217"/>
            <p:cNvSpPr>
              <a:spLocks noChangeArrowheads="1"/>
            </p:cNvSpPr>
            <p:nvPr/>
          </p:nvSpPr>
          <p:spPr bwMode="auto">
            <a:xfrm>
              <a:off x="5148" y="1111"/>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60" name="Oval 218"/>
            <p:cNvSpPr>
              <a:spLocks noChangeArrowheads="1"/>
            </p:cNvSpPr>
            <p:nvPr/>
          </p:nvSpPr>
          <p:spPr bwMode="auto">
            <a:xfrm>
              <a:off x="5148" y="1111"/>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61" name="Oval 219"/>
            <p:cNvSpPr>
              <a:spLocks noChangeArrowheads="1"/>
            </p:cNvSpPr>
            <p:nvPr/>
          </p:nvSpPr>
          <p:spPr bwMode="auto">
            <a:xfrm>
              <a:off x="5152" y="1111"/>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62" name="Oval 220"/>
            <p:cNvSpPr>
              <a:spLocks noChangeArrowheads="1"/>
            </p:cNvSpPr>
            <p:nvPr/>
          </p:nvSpPr>
          <p:spPr bwMode="auto">
            <a:xfrm>
              <a:off x="5152" y="1111"/>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63" name="Oval 221"/>
            <p:cNvSpPr>
              <a:spLocks noChangeArrowheads="1"/>
            </p:cNvSpPr>
            <p:nvPr/>
          </p:nvSpPr>
          <p:spPr bwMode="auto">
            <a:xfrm>
              <a:off x="5156" y="1111"/>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64" name="Oval 222"/>
            <p:cNvSpPr>
              <a:spLocks noChangeArrowheads="1"/>
            </p:cNvSpPr>
            <p:nvPr/>
          </p:nvSpPr>
          <p:spPr bwMode="auto">
            <a:xfrm>
              <a:off x="5156" y="1111"/>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65" name="Oval 223"/>
            <p:cNvSpPr>
              <a:spLocks noChangeArrowheads="1"/>
            </p:cNvSpPr>
            <p:nvPr/>
          </p:nvSpPr>
          <p:spPr bwMode="auto">
            <a:xfrm>
              <a:off x="5156" y="1111"/>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66" name="Oval 224"/>
            <p:cNvSpPr>
              <a:spLocks noChangeArrowheads="1"/>
            </p:cNvSpPr>
            <p:nvPr/>
          </p:nvSpPr>
          <p:spPr bwMode="auto">
            <a:xfrm>
              <a:off x="5161" y="1111"/>
              <a:ext cx="12"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67" name="Oval 225"/>
            <p:cNvSpPr>
              <a:spLocks noChangeArrowheads="1"/>
            </p:cNvSpPr>
            <p:nvPr/>
          </p:nvSpPr>
          <p:spPr bwMode="auto">
            <a:xfrm>
              <a:off x="5161" y="1107"/>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68" name="Oval 226"/>
            <p:cNvSpPr>
              <a:spLocks noChangeArrowheads="1"/>
            </p:cNvSpPr>
            <p:nvPr/>
          </p:nvSpPr>
          <p:spPr bwMode="auto">
            <a:xfrm>
              <a:off x="5165" y="1107"/>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69" name="Oval 227"/>
            <p:cNvSpPr>
              <a:spLocks noChangeArrowheads="1"/>
            </p:cNvSpPr>
            <p:nvPr/>
          </p:nvSpPr>
          <p:spPr bwMode="auto">
            <a:xfrm>
              <a:off x="5165" y="1107"/>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70" name="Oval 228"/>
            <p:cNvSpPr>
              <a:spLocks noChangeArrowheads="1"/>
            </p:cNvSpPr>
            <p:nvPr/>
          </p:nvSpPr>
          <p:spPr bwMode="auto">
            <a:xfrm>
              <a:off x="5165" y="1107"/>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71" name="Oval 229"/>
            <p:cNvSpPr>
              <a:spLocks noChangeArrowheads="1"/>
            </p:cNvSpPr>
            <p:nvPr/>
          </p:nvSpPr>
          <p:spPr bwMode="auto">
            <a:xfrm>
              <a:off x="5169" y="1107"/>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72" name="Oval 230"/>
            <p:cNvSpPr>
              <a:spLocks noChangeArrowheads="1"/>
            </p:cNvSpPr>
            <p:nvPr/>
          </p:nvSpPr>
          <p:spPr bwMode="auto">
            <a:xfrm>
              <a:off x="5169" y="1107"/>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73" name="Oval 231"/>
            <p:cNvSpPr>
              <a:spLocks noChangeArrowheads="1"/>
            </p:cNvSpPr>
            <p:nvPr/>
          </p:nvSpPr>
          <p:spPr bwMode="auto">
            <a:xfrm>
              <a:off x="5173" y="1107"/>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74" name="Oval 232"/>
            <p:cNvSpPr>
              <a:spLocks noChangeArrowheads="1"/>
            </p:cNvSpPr>
            <p:nvPr/>
          </p:nvSpPr>
          <p:spPr bwMode="auto">
            <a:xfrm>
              <a:off x="5173" y="1107"/>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75" name="Oval 233"/>
            <p:cNvSpPr>
              <a:spLocks noChangeArrowheads="1"/>
            </p:cNvSpPr>
            <p:nvPr/>
          </p:nvSpPr>
          <p:spPr bwMode="auto">
            <a:xfrm>
              <a:off x="5177" y="1107"/>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76" name="Oval 234"/>
            <p:cNvSpPr>
              <a:spLocks noChangeArrowheads="1"/>
            </p:cNvSpPr>
            <p:nvPr/>
          </p:nvSpPr>
          <p:spPr bwMode="auto">
            <a:xfrm>
              <a:off x="5177" y="1107"/>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77" name="Oval 235"/>
            <p:cNvSpPr>
              <a:spLocks noChangeArrowheads="1"/>
            </p:cNvSpPr>
            <p:nvPr/>
          </p:nvSpPr>
          <p:spPr bwMode="auto">
            <a:xfrm>
              <a:off x="5177" y="1107"/>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78" name="Oval 236"/>
            <p:cNvSpPr>
              <a:spLocks noChangeArrowheads="1"/>
            </p:cNvSpPr>
            <p:nvPr/>
          </p:nvSpPr>
          <p:spPr bwMode="auto">
            <a:xfrm>
              <a:off x="5182" y="1107"/>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79" name="Oval 237"/>
            <p:cNvSpPr>
              <a:spLocks noChangeArrowheads="1"/>
            </p:cNvSpPr>
            <p:nvPr/>
          </p:nvSpPr>
          <p:spPr bwMode="auto">
            <a:xfrm>
              <a:off x="5182" y="1107"/>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80" name="Oval 238"/>
            <p:cNvSpPr>
              <a:spLocks noChangeArrowheads="1"/>
            </p:cNvSpPr>
            <p:nvPr/>
          </p:nvSpPr>
          <p:spPr bwMode="auto">
            <a:xfrm>
              <a:off x="5186" y="1107"/>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81" name="Oval 239"/>
            <p:cNvSpPr>
              <a:spLocks noChangeArrowheads="1"/>
            </p:cNvSpPr>
            <p:nvPr/>
          </p:nvSpPr>
          <p:spPr bwMode="auto">
            <a:xfrm>
              <a:off x="5186" y="1102"/>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82" name="Oval 240"/>
            <p:cNvSpPr>
              <a:spLocks noChangeArrowheads="1"/>
            </p:cNvSpPr>
            <p:nvPr/>
          </p:nvSpPr>
          <p:spPr bwMode="auto">
            <a:xfrm>
              <a:off x="5190" y="1102"/>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83" name="Oval 241"/>
            <p:cNvSpPr>
              <a:spLocks noChangeArrowheads="1"/>
            </p:cNvSpPr>
            <p:nvPr/>
          </p:nvSpPr>
          <p:spPr bwMode="auto">
            <a:xfrm>
              <a:off x="5190" y="1102"/>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84" name="Oval 242"/>
            <p:cNvSpPr>
              <a:spLocks noChangeArrowheads="1"/>
            </p:cNvSpPr>
            <p:nvPr/>
          </p:nvSpPr>
          <p:spPr bwMode="auto">
            <a:xfrm>
              <a:off x="5190" y="1102"/>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85" name="Oval 243"/>
            <p:cNvSpPr>
              <a:spLocks noChangeArrowheads="1"/>
            </p:cNvSpPr>
            <p:nvPr/>
          </p:nvSpPr>
          <p:spPr bwMode="auto">
            <a:xfrm>
              <a:off x="5194" y="1102"/>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86" name="Oval 244"/>
            <p:cNvSpPr>
              <a:spLocks noChangeArrowheads="1"/>
            </p:cNvSpPr>
            <p:nvPr/>
          </p:nvSpPr>
          <p:spPr bwMode="auto">
            <a:xfrm>
              <a:off x="5194" y="1102"/>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87" name="Oval 245"/>
            <p:cNvSpPr>
              <a:spLocks noChangeArrowheads="1"/>
            </p:cNvSpPr>
            <p:nvPr/>
          </p:nvSpPr>
          <p:spPr bwMode="auto">
            <a:xfrm>
              <a:off x="5198" y="1102"/>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88" name="Oval 246"/>
            <p:cNvSpPr>
              <a:spLocks noChangeArrowheads="1"/>
            </p:cNvSpPr>
            <p:nvPr/>
          </p:nvSpPr>
          <p:spPr bwMode="auto">
            <a:xfrm>
              <a:off x="5198" y="1102"/>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89" name="Oval 247"/>
            <p:cNvSpPr>
              <a:spLocks noChangeArrowheads="1"/>
            </p:cNvSpPr>
            <p:nvPr/>
          </p:nvSpPr>
          <p:spPr bwMode="auto">
            <a:xfrm>
              <a:off x="5198" y="1102"/>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90" name="Oval 248"/>
            <p:cNvSpPr>
              <a:spLocks noChangeArrowheads="1"/>
            </p:cNvSpPr>
            <p:nvPr/>
          </p:nvSpPr>
          <p:spPr bwMode="auto">
            <a:xfrm>
              <a:off x="5203" y="1102"/>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91" name="Oval 249"/>
            <p:cNvSpPr>
              <a:spLocks noChangeArrowheads="1"/>
            </p:cNvSpPr>
            <p:nvPr/>
          </p:nvSpPr>
          <p:spPr bwMode="auto">
            <a:xfrm>
              <a:off x="5203" y="1098"/>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92" name="Oval 250"/>
            <p:cNvSpPr>
              <a:spLocks noChangeArrowheads="1"/>
            </p:cNvSpPr>
            <p:nvPr/>
          </p:nvSpPr>
          <p:spPr bwMode="auto">
            <a:xfrm>
              <a:off x="5203" y="1098"/>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93" name="Oval 251"/>
            <p:cNvSpPr>
              <a:spLocks noChangeArrowheads="1"/>
            </p:cNvSpPr>
            <p:nvPr/>
          </p:nvSpPr>
          <p:spPr bwMode="auto">
            <a:xfrm>
              <a:off x="5203" y="1094"/>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94" name="Oval 252"/>
            <p:cNvSpPr>
              <a:spLocks noChangeArrowheads="1"/>
            </p:cNvSpPr>
            <p:nvPr/>
          </p:nvSpPr>
          <p:spPr bwMode="auto">
            <a:xfrm>
              <a:off x="5198" y="1094"/>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95" name="Oval 253"/>
            <p:cNvSpPr>
              <a:spLocks noChangeArrowheads="1"/>
            </p:cNvSpPr>
            <p:nvPr/>
          </p:nvSpPr>
          <p:spPr bwMode="auto">
            <a:xfrm>
              <a:off x="5198" y="1094"/>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96" name="Oval 254"/>
            <p:cNvSpPr>
              <a:spLocks noChangeArrowheads="1"/>
            </p:cNvSpPr>
            <p:nvPr/>
          </p:nvSpPr>
          <p:spPr bwMode="auto">
            <a:xfrm>
              <a:off x="5198" y="1090"/>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97" name="Oval 255"/>
            <p:cNvSpPr>
              <a:spLocks noChangeArrowheads="1"/>
            </p:cNvSpPr>
            <p:nvPr/>
          </p:nvSpPr>
          <p:spPr bwMode="auto">
            <a:xfrm>
              <a:off x="5194" y="1090"/>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98" name="Oval 256"/>
            <p:cNvSpPr>
              <a:spLocks noChangeArrowheads="1"/>
            </p:cNvSpPr>
            <p:nvPr/>
          </p:nvSpPr>
          <p:spPr bwMode="auto">
            <a:xfrm>
              <a:off x="5194" y="1090"/>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99" name="Oval 257"/>
            <p:cNvSpPr>
              <a:spLocks noChangeArrowheads="1"/>
            </p:cNvSpPr>
            <p:nvPr/>
          </p:nvSpPr>
          <p:spPr bwMode="auto">
            <a:xfrm>
              <a:off x="5190" y="1090"/>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00" name="Oval 258"/>
            <p:cNvSpPr>
              <a:spLocks noChangeArrowheads="1"/>
            </p:cNvSpPr>
            <p:nvPr/>
          </p:nvSpPr>
          <p:spPr bwMode="auto">
            <a:xfrm>
              <a:off x="5190" y="1090"/>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01" name="Oval 259"/>
            <p:cNvSpPr>
              <a:spLocks noChangeArrowheads="1"/>
            </p:cNvSpPr>
            <p:nvPr/>
          </p:nvSpPr>
          <p:spPr bwMode="auto">
            <a:xfrm>
              <a:off x="5190" y="1090"/>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02" name="Oval 260"/>
            <p:cNvSpPr>
              <a:spLocks noChangeArrowheads="1"/>
            </p:cNvSpPr>
            <p:nvPr/>
          </p:nvSpPr>
          <p:spPr bwMode="auto">
            <a:xfrm>
              <a:off x="5186" y="1086"/>
              <a:ext cx="12"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03" name="Oval 261"/>
            <p:cNvSpPr>
              <a:spLocks noChangeArrowheads="1"/>
            </p:cNvSpPr>
            <p:nvPr/>
          </p:nvSpPr>
          <p:spPr bwMode="auto">
            <a:xfrm>
              <a:off x="5186" y="1086"/>
              <a:ext cx="12"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04" name="Oval 262"/>
            <p:cNvSpPr>
              <a:spLocks noChangeArrowheads="1"/>
            </p:cNvSpPr>
            <p:nvPr/>
          </p:nvSpPr>
          <p:spPr bwMode="auto">
            <a:xfrm>
              <a:off x="5182" y="1086"/>
              <a:ext cx="12"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05" name="Oval 263"/>
            <p:cNvSpPr>
              <a:spLocks noChangeArrowheads="1"/>
            </p:cNvSpPr>
            <p:nvPr/>
          </p:nvSpPr>
          <p:spPr bwMode="auto">
            <a:xfrm>
              <a:off x="5182" y="1081"/>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06" name="Oval 264"/>
            <p:cNvSpPr>
              <a:spLocks noChangeArrowheads="1"/>
            </p:cNvSpPr>
            <p:nvPr/>
          </p:nvSpPr>
          <p:spPr bwMode="auto">
            <a:xfrm>
              <a:off x="5177" y="1081"/>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07" name="Oval 265"/>
            <p:cNvSpPr>
              <a:spLocks noChangeArrowheads="1"/>
            </p:cNvSpPr>
            <p:nvPr/>
          </p:nvSpPr>
          <p:spPr bwMode="auto">
            <a:xfrm>
              <a:off x="5177" y="1081"/>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08" name="Oval 266"/>
            <p:cNvSpPr>
              <a:spLocks noChangeArrowheads="1"/>
            </p:cNvSpPr>
            <p:nvPr/>
          </p:nvSpPr>
          <p:spPr bwMode="auto">
            <a:xfrm>
              <a:off x="5177" y="1077"/>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09" name="Oval 267"/>
            <p:cNvSpPr>
              <a:spLocks noChangeArrowheads="1"/>
            </p:cNvSpPr>
            <p:nvPr/>
          </p:nvSpPr>
          <p:spPr bwMode="auto">
            <a:xfrm>
              <a:off x="5177" y="1077"/>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10" name="Oval 268"/>
            <p:cNvSpPr>
              <a:spLocks noChangeArrowheads="1"/>
            </p:cNvSpPr>
            <p:nvPr/>
          </p:nvSpPr>
          <p:spPr bwMode="auto">
            <a:xfrm>
              <a:off x="5173" y="1072"/>
              <a:ext cx="13" cy="14"/>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11" name="Oval 269"/>
            <p:cNvSpPr>
              <a:spLocks noChangeArrowheads="1"/>
            </p:cNvSpPr>
            <p:nvPr/>
          </p:nvSpPr>
          <p:spPr bwMode="auto">
            <a:xfrm>
              <a:off x="5173" y="1072"/>
              <a:ext cx="13" cy="14"/>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12" name="Oval 270"/>
            <p:cNvSpPr>
              <a:spLocks noChangeArrowheads="1"/>
            </p:cNvSpPr>
            <p:nvPr/>
          </p:nvSpPr>
          <p:spPr bwMode="auto">
            <a:xfrm>
              <a:off x="5173" y="1068"/>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13" name="Oval 271"/>
            <p:cNvSpPr>
              <a:spLocks noChangeArrowheads="1"/>
            </p:cNvSpPr>
            <p:nvPr/>
          </p:nvSpPr>
          <p:spPr bwMode="auto">
            <a:xfrm>
              <a:off x="5169" y="1068"/>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14" name="Oval 272"/>
            <p:cNvSpPr>
              <a:spLocks noChangeArrowheads="1"/>
            </p:cNvSpPr>
            <p:nvPr/>
          </p:nvSpPr>
          <p:spPr bwMode="auto">
            <a:xfrm>
              <a:off x="5169" y="1068"/>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15" name="Oval 273"/>
            <p:cNvSpPr>
              <a:spLocks noChangeArrowheads="1"/>
            </p:cNvSpPr>
            <p:nvPr/>
          </p:nvSpPr>
          <p:spPr bwMode="auto">
            <a:xfrm>
              <a:off x="5169" y="1064"/>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16" name="Oval 274"/>
            <p:cNvSpPr>
              <a:spLocks noChangeArrowheads="1"/>
            </p:cNvSpPr>
            <p:nvPr/>
          </p:nvSpPr>
          <p:spPr bwMode="auto">
            <a:xfrm>
              <a:off x="5165" y="1064"/>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17" name="Oval 275"/>
            <p:cNvSpPr>
              <a:spLocks noChangeArrowheads="1"/>
            </p:cNvSpPr>
            <p:nvPr/>
          </p:nvSpPr>
          <p:spPr bwMode="auto">
            <a:xfrm>
              <a:off x="5165" y="1059"/>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18" name="Oval 276"/>
            <p:cNvSpPr>
              <a:spLocks noChangeArrowheads="1"/>
            </p:cNvSpPr>
            <p:nvPr/>
          </p:nvSpPr>
          <p:spPr bwMode="auto">
            <a:xfrm>
              <a:off x="5165" y="1059"/>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19" name="Oval 277"/>
            <p:cNvSpPr>
              <a:spLocks noChangeArrowheads="1"/>
            </p:cNvSpPr>
            <p:nvPr/>
          </p:nvSpPr>
          <p:spPr bwMode="auto">
            <a:xfrm>
              <a:off x="5165" y="1056"/>
              <a:ext cx="12"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20" name="Oval 278"/>
            <p:cNvSpPr>
              <a:spLocks noChangeArrowheads="1"/>
            </p:cNvSpPr>
            <p:nvPr/>
          </p:nvSpPr>
          <p:spPr bwMode="auto">
            <a:xfrm>
              <a:off x="5165" y="1056"/>
              <a:ext cx="12"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21" name="Oval 279"/>
            <p:cNvSpPr>
              <a:spLocks noChangeArrowheads="1"/>
            </p:cNvSpPr>
            <p:nvPr/>
          </p:nvSpPr>
          <p:spPr bwMode="auto">
            <a:xfrm>
              <a:off x="5161" y="1056"/>
              <a:ext cx="12"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22" name="Oval 280"/>
            <p:cNvSpPr>
              <a:spLocks noChangeArrowheads="1"/>
            </p:cNvSpPr>
            <p:nvPr/>
          </p:nvSpPr>
          <p:spPr bwMode="auto">
            <a:xfrm>
              <a:off x="5161" y="1051"/>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23" name="Oval 281"/>
            <p:cNvSpPr>
              <a:spLocks noChangeArrowheads="1"/>
            </p:cNvSpPr>
            <p:nvPr/>
          </p:nvSpPr>
          <p:spPr bwMode="auto">
            <a:xfrm>
              <a:off x="5161" y="1051"/>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24" name="Oval 282"/>
            <p:cNvSpPr>
              <a:spLocks noChangeArrowheads="1"/>
            </p:cNvSpPr>
            <p:nvPr/>
          </p:nvSpPr>
          <p:spPr bwMode="auto">
            <a:xfrm>
              <a:off x="5161" y="1047"/>
              <a:ext cx="12"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25" name="Oval 283"/>
            <p:cNvSpPr>
              <a:spLocks noChangeArrowheads="1"/>
            </p:cNvSpPr>
            <p:nvPr/>
          </p:nvSpPr>
          <p:spPr bwMode="auto">
            <a:xfrm>
              <a:off x="5161" y="1047"/>
              <a:ext cx="12"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26" name="Oval 284"/>
            <p:cNvSpPr>
              <a:spLocks noChangeArrowheads="1"/>
            </p:cNvSpPr>
            <p:nvPr/>
          </p:nvSpPr>
          <p:spPr bwMode="auto">
            <a:xfrm>
              <a:off x="5161" y="1047"/>
              <a:ext cx="12"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27" name="Oval 285"/>
            <p:cNvSpPr>
              <a:spLocks noChangeArrowheads="1"/>
            </p:cNvSpPr>
            <p:nvPr/>
          </p:nvSpPr>
          <p:spPr bwMode="auto">
            <a:xfrm>
              <a:off x="5161" y="1043"/>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28" name="Oval 286"/>
            <p:cNvSpPr>
              <a:spLocks noChangeArrowheads="1"/>
            </p:cNvSpPr>
            <p:nvPr/>
          </p:nvSpPr>
          <p:spPr bwMode="auto">
            <a:xfrm>
              <a:off x="5156" y="1043"/>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29" name="Oval 287"/>
            <p:cNvSpPr>
              <a:spLocks noChangeArrowheads="1"/>
            </p:cNvSpPr>
            <p:nvPr/>
          </p:nvSpPr>
          <p:spPr bwMode="auto">
            <a:xfrm>
              <a:off x="5156" y="1038"/>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30" name="Oval 288"/>
            <p:cNvSpPr>
              <a:spLocks noChangeArrowheads="1"/>
            </p:cNvSpPr>
            <p:nvPr/>
          </p:nvSpPr>
          <p:spPr bwMode="auto">
            <a:xfrm>
              <a:off x="5156" y="1038"/>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31" name="Oval 289"/>
            <p:cNvSpPr>
              <a:spLocks noChangeArrowheads="1"/>
            </p:cNvSpPr>
            <p:nvPr/>
          </p:nvSpPr>
          <p:spPr bwMode="auto">
            <a:xfrm>
              <a:off x="5156" y="1034"/>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32" name="Oval 290"/>
            <p:cNvSpPr>
              <a:spLocks noChangeArrowheads="1"/>
            </p:cNvSpPr>
            <p:nvPr/>
          </p:nvSpPr>
          <p:spPr bwMode="auto">
            <a:xfrm>
              <a:off x="5156" y="1034"/>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33" name="Oval 291"/>
            <p:cNvSpPr>
              <a:spLocks noChangeArrowheads="1"/>
            </p:cNvSpPr>
            <p:nvPr/>
          </p:nvSpPr>
          <p:spPr bwMode="auto">
            <a:xfrm>
              <a:off x="5156" y="1034"/>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34" name="Oval 292"/>
            <p:cNvSpPr>
              <a:spLocks noChangeArrowheads="1"/>
            </p:cNvSpPr>
            <p:nvPr/>
          </p:nvSpPr>
          <p:spPr bwMode="auto">
            <a:xfrm>
              <a:off x="5156" y="1030"/>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35" name="Oval 293"/>
            <p:cNvSpPr>
              <a:spLocks noChangeArrowheads="1"/>
            </p:cNvSpPr>
            <p:nvPr/>
          </p:nvSpPr>
          <p:spPr bwMode="auto">
            <a:xfrm>
              <a:off x="5156" y="1030"/>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36" name="Oval 294"/>
            <p:cNvSpPr>
              <a:spLocks noChangeArrowheads="1"/>
            </p:cNvSpPr>
            <p:nvPr/>
          </p:nvSpPr>
          <p:spPr bwMode="auto">
            <a:xfrm>
              <a:off x="5156" y="1026"/>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37" name="Oval 295"/>
            <p:cNvSpPr>
              <a:spLocks noChangeArrowheads="1"/>
            </p:cNvSpPr>
            <p:nvPr/>
          </p:nvSpPr>
          <p:spPr bwMode="auto">
            <a:xfrm>
              <a:off x="5156" y="1026"/>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38" name="Oval 296"/>
            <p:cNvSpPr>
              <a:spLocks noChangeArrowheads="1"/>
            </p:cNvSpPr>
            <p:nvPr/>
          </p:nvSpPr>
          <p:spPr bwMode="auto">
            <a:xfrm>
              <a:off x="5156" y="1026"/>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39" name="Oval 297"/>
            <p:cNvSpPr>
              <a:spLocks noChangeArrowheads="1"/>
            </p:cNvSpPr>
            <p:nvPr/>
          </p:nvSpPr>
          <p:spPr bwMode="auto">
            <a:xfrm>
              <a:off x="5156" y="1022"/>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40" name="Oval 298"/>
            <p:cNvSpPr>
              <a:spLocks noChangeArrowheads="1"/>
            </p:cNvSpPr>
            <p:nvPr/>
          </p:nvSpPr>
          <p:spPr bwMode="auto">
            <a:xfrm>
              <a:off x="5156" y="1022"/>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41" name="Oval 299"/>
            <p:cNvSpPr>
              <a:spLocks noChangeArrowheads="1"/>
            </p:cNvSpPr>
            <p:nvPr/>
          </p:nvSpPr>
          <p:spPr bwMode="auto">
            <a:xfrm>
              <a:off x="5156" y="1017"/>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42" name="Oval 300"/>
            <p:cNvSpPr>
              <a:spLocks noChangeArrowheads="1"/>
            </p:cNvSpPr>
            <p:nvPr/>
          </p:nvSpPr>
          <p:spPr bwMode="auto">
            <a:xfrm>
              <a:off x="5156" y="1017"/>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43" name="Oval 301"/>
            <p:cNvSpPr>
              <a:spLocks noChangeArrowheads="1"/>
            </p:cNvSpPr>
            <p:nvPr/>
          </p:nvSpPr>
          <p:spPr bwMode="auto">
            <a:xfrm>
              <a:off x="5156" y="1013"/>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44" name="Oval 302"/>
            <p:cNvSpPr>
              <a:spLocks noChangeArrowheads="1"/>
            </p:cNvSpPr>
            <p:nvPr/>
          </p:nvSpPr>
          <p:spPr bwMode="auto">
            <a:xfrm>
              <a:off x="5156" y="1013"/>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45" name="Oval 303"/>
            <p:cNvSpPr>
              <a:spLocks noChangeArrowheads="1"/>
            </p:cNvSpPr>
            <p:nvPr/>
          </p:nvSpPr>
          <p:spPr bwMode="auto">
            <a:xfrm>
              <a:off x="5156" y="1013"/>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46" name="Oval 304"/>
            <p:cNvSpPr>
              <a:spLocks noChangeArrowheads="1"/>
            </p:cNvSpPr>
            <p:nvPr/>
          </p:nvSpPr>
          <p:spPr bwMode="auto">
            <a:xfrm>
              <a:off x="5156" y="1009"/>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47" name="Oval 305"/>
            <p:cNvSpPr>
              <a:spLocks noChangeArrowheads="1"/>
            </p:cNvSpPr>
            <p:nvPr/>
          </p:nvSpPr>
          <p:spPr bwMode="auto">
            <a:xfrm>
              <a:off x="5156" y="1009"/>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48" name="Oval 306"/>
            <p:cNvSpPr>
              <a:spLocks noChangeArrowheads="1"/>
            </p:cNvSpPr>
            <p:nvPr/>
          </p:nvSpPr>
          <p:spPr bwMode="auto">
            <a:xfrm>
              <a:off x="5156" y="1004"/>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49" name="Oval 307"/>
            <p:cNvSpPr>
              <a:spLocks noChangeArrowheads="1"/>
            </p:cNvSpPr>
            <p:nvPr/>
          </p:nvSpPr>
          <p:spPr bwMode="auto">
            <a:xfrm>
              <a:off x="5156" y="1004"/>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50" name="Oval 308"/>
            <p:cNvSpPr>
              <a:spLocks noChangeArrowheads="1"/>
            </p:cNvSpPr>
            <p:nvPr/>
          </p:nvSpPr>
          <p:spPr bwMode="auto">
            <a:xfrm>
              <a:off x="5156" y="1004"/>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51" name="Oval 309"/>
            <p:cNvSpPr>
              <a:spLocks noChangeArrowheads="1"/>
            </p:cNvSpPr>
            <p:nvPr/>
          </p:nvSpPr>
          <p:spPr bwMode="auto">
            <a:xfrm>
              <a:off x="5156" y="1000"/>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52" name="Oval 310"/>
            <p:cNvSpPr>
              <a:spLocks noChangeArrowheads="1"/>
            </p:cNvSpPr>
            <p:nvPr/>
          </p:nvSpPr>
          <p:spPr bwMode="auto">
            <a:xfrm>
              <a:off x="5156" y="1000"/>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53" name="Oval 311"/>
            <p:cNvSpPr>
              <a:spLocks noChangeArrowheads="1"/>
            </p:cNvSpPr>
            <p:nvPr/>
          </p:nvSpPr>
          <p:spPr bwMode="auto">
            <a:xfrm>
              <a:off x="5156" y="996"/>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54" name="Oval 312"/>
            <p:cNvSpPr>
              <a:spLocks noChangeArrowheads="1"/>
            </p:cNvSpPr>
            <p:nvPr/>
          </p:nvSpPr>
          <p:spPr bwMode="auto">
            <a:xfrm>
              <a:off x="5156" y="996"/>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55" name="Oval 313"/>
            <p:cNvSpPr>
              <a:spLocks noChangeArrowheads="1"/>
            </p:cNvSpPr>
            <p:nvPr/>
          </p:nvSpPr>
          <p:spPr bwMode="auto">
            <a:xfrm>
              <a:off x="5156" y="992"/>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56" name="Oval 314"/>
            <p:cNvSpPr>
              <a:spLocks noChangeArrowheads="1"/>
            </p:cNvSpPr>
            <p:nvPr/>
          </p:nvSpPr>
          <p:spPr bwMode="auto">
            <a:xfrm>
              <a:off x="5156" y="992"/>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57" name="Oval 315"/>
            <p:cNvSpPr>
              <a:spLocks noChangeArrowheads="1"/>
            </p:cNvSpPr>
            <p:nvPr/>
          </p:nvSpPr>
          <p:spPr bwMode="auto">
            <a:xfrm>
              <a:off x="5156" y="992"/>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58" name="Oval 316"/>
            <p:cNvSpPr>
              <a:spLocks noChangeArrowheads="1"/>
            </p:cNvSpPr>
            <p:nvPr/>
          </p:nvSpPr>
          <p:spPr bwMode="auto">
            <a:xfrm>
              <a:off x="5156" y="987"/>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59" name="Oval 317"/>
            <p:cNvSpPr>
              <a:spLocks noChangeArrowheads="1"/>
            </p:cNvSpPr>
            <p:nvPr/>
          </p:nvSpPr>
          <p:spPr bwMode="auto">
            <a:xfrm>
              <a:off x="5156" y="987"/>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60" name="Oval 318"/>
            <p:cNvSpPr>
              <a:spLocks noChangeArrowheads="1"/>
            </p:cNvSpPr>
            <p:nvPr/>
          </p:nvSpPr>
          <p:spPr bwMode="auto">
            <a:xfrm>
              <a:off x="5156" y="983"/>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61" name="Oval 319"/>
            <p:cNvSpPr>
              <a:spLocks noChangeArrowheads="1"/>
            </p:cNvSpPr>
            <p:nvPr/>
          </p:nvSpPr>
          <p:spPr bwMode="auto">
            <a:xfrm>
              <a:off x="5161" y="983"/>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62" name="Oval 320"/>
            <p:cNvSpPr>
              <a:spLocks noChangeArrowheads="1"/>
            </p:cNvSpPr>
            <p:nvPr/>
          </p:nvSpPr>
          <p:spPr bwMode="auto">
            <a:xfrm>
              <a:off x="5161" y="979"/>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63" name="Oval 321"/>
            <p:cNvSpPr>
              <a:spLocks noChangeArrowheads="1"/>
            </p:cNvSpPr>
            <p:nvPr/>
          </p:nvSpPr>
          <p:spPr bwMode="auto">
            <a:xfrm>
              <a:off x="5161" y="979"/>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64" name="Oval 322"/>
            <p:cNvSpPr>
              <a:spLocks noChangeArrowheads="1"/>
            </p:cNvSpPr>
            <p:nvPr/>
          </p:nvSpPr>
          <p:spPr bwMode="auto">
            <a:xfrm>
              <a:off x="5161" y="979"/>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65" name="Oval 323"/>
            <p:cNvSpPr>
              <a:spLocks noChangeArrowheads="1"/>
            </p:cNvSpPr>
            <p:nvPr/>
          </p:nvSpPr>
          <p:spPr bwMode="auto">
            <a:xfrm>
              <a:off x="5165" y="974"/>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66" name="Oval 324"/>
            <p:cNvSpPr>
              <a:spLocks noChangeArrowheads="1"/>
            </p:cNvSpPr>
            <p:nvPr/>
          </p:nvSpPr>
          <p:spPr bwMode="auto">
            <a:xfrm>
              <a:off x="5165" y="974"/>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67" name="Oval 325"/>
            <p:cNvSpPr>
              <a:spLocks noChangeArrowheads="1"/>
            </p:cNvSpPr>
            <p:nvPr/>
          </p:nvSpPr>
          <p:spPr bwMode="auto">
            <a:xfrm>
              <a:off x="5165" y="970"/>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68" name="Oval 326"/>
            <p:cNvSpPr>
              <a:spLocks noChangeArrowheads="1"/>
            </p:cNvSpPr>
            <p:nvPr/>
          </p:nvSpPr>
          <p:spPr bwMode="auto">
            <a:xfrm>
              <a:off x="5165" y="970"/>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69" name="Oval 327"/>
            <p:cNvSpPr>
              <a:spLocks noChangeArrowheads="1"/>
            </p:cNvSpPr>
            <p:nvPr/>
          </p:nvSpPr>
          <p:spPr bwMode="auto">
            <a:xfrm>
              <a:off x="5165" y="970"/>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70" name="Oval 328"/>
            <p:cNvSpPr>
              <a:spLocks noChangeArrowheads="1"/>
            </p:cNvSpPr>
            <p:nvPr/>
          </p:nvSpPr>
          <p:spPr bwMode="auto">
            <a:xfrm>
              <a:off x="5165" y="966"/>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71" name="Oval 329"/>
            <p:cNvSpPr>
              <a:spLocks noChangeArrowheads="1"/>
            </p:cNvSpPr>
            <p:nvPr/>
          </p:nvSpPr>
          <p:spPr bwMode="auto">
            <a:xfrm>
              <a:off x="5165" y="966"/>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72" name="Oval 330"/>
            <p:cNvSpPr>
              <a:spLocks noChangeArrowheads="1"/>
            </p:cNvSpPr>
            <p:nvPr/>
          </p:nvSpPr>
          <p:spPr bwMode="auto">
            <a:xfrm>
              <a:off x="5165" y="962"/>
              <a:ext cx="12"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73" name="Oval 331"/>
            <p:cNvSpPr>
              <a:spLocks noChangeArrowheads="1"/>
            </p:cNvSpPr>
            <p:nvPr/>
          </p:nvSpPr>
          <p:spPr bwMode="auto">
            <a:xfrm>
              <a:off x="5165" y="962"/>
              <a:ext cx="12"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74" name="Oval 332"/>
            <p:cNvSpPr>
              <a:spLocks noChangeArrowheads="1"/>
            </p:cNvSpPr>
            <p:nvPr/>
          </p:nvSpPr>
          <p:spPr bwMode="auto">
            <a:xfrm>
              <a:off x="5165" y="958"/>
              <a:ext cx="12"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75" name="Oval 333"/>
            <p:cNvSpPr>
              <a:spLocks noChangeArrowheads="1"/>
            </p:cNvSpPr>
            <p:nvPr/>
          </p:nvSpPr>
          <p:spPr bwMode="auto">
            <a:xfrm>
              <a:off x="5165" y="958"/>
              <a:ext cx="12"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76" name="Oval 334"/>
            <p:cNvSpPr>
              <a:spLocks noChangeArrowheads="1"/>
            </p:cNvSpPr>
            <p:nvPr/>
          </p:nvSpPr>
          <p:spPr bwMode="auto">
            <a:xfrm>
              <a:off x="5165" y="958"/>
              <a:ext cx="12"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77" name="Oval 335"/>
            <p:cNvSpPr>
              <a:spLocks noChangeArrowheads="1"/>
            </p:cNvSpPr>
            <p:nvPr/>
          </p:nvSpPr>
          <p:spPr bwMode="auto">
            <a:xfrm>
              <a:off x="5165" y="953"/>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78" name="Oval 336"/>
            <p:cNvSpPr>
              <a:spLocks noChangeArrowheads="1"/>
            </p:cNvSpPr>
            <p:nvPr/>
          </p:nvSpPr>
          <p:spPr bwMode="auto">
            <a:xfrm>
              <a:off x="5165" y="953"/>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79" name="Oval 337"/>
            <p:cNvSpPr>
              <a:spLocks noChangeArrowheads="1"/>
            </p:cNvSpPr>
            <p:nvPr/>
          </p:nvSpPr>
          <p:spPr bwMode="auto">
            <a:xfrm>
              <a:off x="5165" y="949"/>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80" name="Oval 338"/>
            <p:cNvSpPr>
              <a:spLocks noChangeArrowheads="1"/>
            </p:cNvSpPr>
            <p:nvPr/>
          </p:nvSpPr>
          <p:spPr bwMode="auto">
            <a:xfrm>
              <a:off x="5169" y="949"/>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81" name="Oval 339"/>
            <p:cNvSpPr>
              <a:spLocks noChangeArrowheads="1"/>
            </p:cNvSpPr>
            <p:nvPr/>
          </p:nvSpPr>
          <p:spPr bwMode="auto">
            <a:xfrm>
              <a:off x="5169" y="949"/>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82" name="Oval 340"/>
            <p:cNvSpPr>
              <a:spLocks noChangeArrowheads="1"/>
            </p:cNvSpPr>
            <p:nvPr/>
          </p:nvSpPr>
          <p:spPr bwMode="auto">
            <a:xfrm>
              <a:off x="5169" y="945"/>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83" name="Oval 341"/>
            <p:cNvSpPr>
              <a:spLocks noChangeArrowheads="1"/>
            </p:cNvSpPr>
            <p:nvPr/>
          </p:nvSpPr>
          <p:spPr bwMode="auto">
            <a:xfrm>
              <a:off x="5173" y="945"/>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84" name="Oval 342"/>
            <p:cNvSpPr>
              <a:spLocks noChangeArrowheads="1"/>
            </p:cNvSpPr>
            <p:nvPr/>
          </p:nvSpPr>
          <p:spPr bwMode="auto">
            <a:xfrm>
              <a:off x="5173" y="940"/>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85" name="Oval 343"/>
            <p:cNvSpPr>
              <a:spLocks noChangeArrowheads="1"/>
            </p:cNvSpPr>
            <p:nvPr/>
          </p:nvSpPr>
          <p:spPr bwMode="auto">
            <a:xfrm>
              <a:off x="5173" y="940"/>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86" name="Oval 344"/>
            <p:cNvSpPr>
              <a:spLocks noChangeArrowheads="1"/>
            </p:cNvSpPr>
            <p:nvPr/>
          </p:nvSpPr>
          <p:spPr bwMode="auto">
            <a:xfrm>
              <a:off x="5173" y="937"/>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87" name="Oval 345"/>
            <p:cNvSpPr>
              <a:spLocks noChangeArrowheads="1"/>
            </p:cNvSpPr>
            <p:nvPr/>
          </p:nvSpPr>
          <p:spPr bwMode="auto">
            <a:xfrm>
              <a:off x="5173" y="937"/>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88" name="Oval 346"/>
            <p:cNvSpPr>
              <a:spLocks noChangeArrowheads="1"/>
            </p:cNvSpPr>
            <p:nvPr/>
          </p:nvSpPr>
          <p:spPr bwMode="auto">
            <a:xfrm>
              <a:off x="5177" y="937"/>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89" name="Oval 347"/>
            <p:cNvSpPr>
              <a:spLocks noChangeArrowheads="1"/>
            </p:cNvSpPr>
            <p:nvPr/>
          </p:nvSpPr>
          <p:spPr bwMode="auto">
            <a:xfrm>
              <a:off x="5177" y="932"/>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90" name="Oval 348"/>
            <p:cNvSpPr>
              <a:spLocks noChangeArrowheads="1"/>
            </p:cNvSpPr>
            <p:nvPr/>
          </p:nvSpPr>
          <p:spPr bwMode="auto">
            <a:xfrm>
              <a:off x="5177" y="932"/>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91" name="Oval 349"/>
            <p:cNvSpPr>
              <a:spLocks noChangeArrowheads="1"/>
            </p:cNvSpPr>
            <p:nvPr/>
          </p:nvSpPr>
          <p:spPr bwMode="auto">
            <a:xfrm>
              <a:off x="5177" y="928"/>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92" name="Oval 350"/>
            <p:cNvSpPr>
              <a:spLocks noChangeArrowheads="1"/>
            </p:cNvSpPr>
            <p:nvPr/>
          </p:nvSpPr>
          <p:spPr bwMode="auto">
            <a:xfrm>
              <a:off x="5182" y="928"/>
              <a:ext cx="12"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93" name="Oval 351"/>
            <p:cNvSpPr>
              <a:spLocks noChangeArrowheads="1"/>
            </p:cNvSpPr>
            <p:nvPr/>
          </p:nvSpPr>
          <p:spPr bwMode="auto">
            <a:xfrm>
              <a:off x="5182" y="928"/>
              <a:ext cx="12"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94" name="Oval 352"/>
            <p:cNvSpPr>
              <a:spLocks noChangeArrowheads="1"/>
            </p:cNvSpPr>
            <p:nvPr/>
          </p:nvSpPr>
          <p:spPr bwMode="auto">
            <a:xfrm>
              <a:off x="5186" y="923"/>
              <a:ext cx="12" cy="14"/>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95" name="Oval 353"/>
            <p:cNvSpPr>
              <a:spLocks noChangeArrowheads="1"/>
            </p:cNvSpPr>
            <p:nvPr/>
          </p:nvSpPr>
          <p:spPr bwMode="auto">
            <a:xfrm>
              <a:off x="5186" y="923"/>
              <a:ext cx="12" cy="14"/>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96" name="Oval 354"/>
            <p:cNvSpPr>
              <a:spLocks noChangeArrowheads="1"/>
            </p:cNvSpPr>
            <p:nvPr/>
          </p:nvSpPr>
          <p:spPr bwMode="auto">
            <a:xfrm>
              <a:off x="5186" y="919"/>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97" name="Oval 355"/>
            <p:cNvSpPr>
              <a:spLocks noChangeArrowheads="1"/>
            </p:cNvSpPr>
            <p:nvPr/>
          </p:nvSpPr>
          <p:spPr bwMode="auto">
            <a:xfrm>
              <a:off x="5186" y="919"/>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98" name="Oval 356"/>
            <p:cNvSpPr>
              <a:spLocks noChangeArrowheads="1"/>
            </p:cNvSpPr>
            <p:nvPr/>
          </p:nvSpPr>
          <p:spPr bwMode="auto">
            <a:xfrm>
              <a:off x="5190" y="915"/>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299" name="Oval 357"/>
            <p:cNvSpPr>
              <a:spLocks noChangeArrowheads="1"/>
            </p:cNvSpPr>
            <p:nvPr/>
          </p:nvSpPr>
          <p:spPr bwMode="auto">
            <a:xfrm>
              <a:off x="5190" y="915"/>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00" name="Oval 358"/>
            <p:cNvSpPr>
              <a:spLocks noChangeArrowheads="1"/>
            </p:cNvSpPr>
            <p:nvPr/>
          </p:nvSpPr>
          <p:spPr bwMode="auto">
            <a:xfrm>
              <a:off x="5190" y="915"/>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01" name="Oval 359"/>
            <p:cNvSpPr>
              <a:spLocks noChangeArrowheads="1"/>
            </p:cNvSpPr>
            <p:nvPr/>
          </p:nvSpPr>
          <p:spPr bwMode="auto">
            <a:xfrm>
              <a:off x="5190" y="910"/>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02" name="Oval 360"/>
            <p:cNvSpPr>
              <a:spLocks noChangeArrowheads="1"/>
            </p:cNvSpPr>
            <p:nvPr/>
          </p:nvSpPr>
          <p:spPr bwMode="auto">
            <a:xfrm>
              <a:off x="5194" y="910"/>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03" name="Oval 361"/>
            <p:cNvSpPr>
              <a:spLocks noChangeArrowheads="1"/>
            </p:cNvSpPr>
            <p:nvPr/>
          </p:nvSpPr>
          <p:spPr bwMode="auto">
            <a:xfrm>
              <a:off x="5194" y="907"/>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04" name="Oval 362"/>
            <p:cNvSpPr>
              <a:spLocks noChangeArrowheads="1"/>
            </p:cNvSpPr>
            <p:nvPr/>
          </p:nvSpPr>
          <p:spPr bwMode="auto">
            <a:xfrm>
              <a:off x="5194" y="907"/>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05" name="Oval 363"/>
            <p:cNvSpPr>
              <a:spLocks noChangeArrowheads="1"/>
            </p:cNvSpPr>
            <p:nvPr/>
          </p:nvSpPr>
          <p:spPr bwMode="auto">
            <a:xfrm>
              <a:off x="5198" y="902"/>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06" name="Oval 364"/>
            <p:cNvSpPr>
              <a:spLocks noChangeArrowheads="1"/>
            </p:cNvSpPr>
            <p:nvPr/>
          </p:nvSpPr>
          <p:spPr bwMode="auto">
            <a:xfrm>
              <a:off x="5198" y="902"/>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07" name="Oval 365"/>
            <p:cNvSpPr>
              <a:spLocks noChangeArrowheads="1"/>
            </p:cNvSpPr>
            <p:nvPr/>
          </p:nvSpPr>
          <p:spPr bwMode="auto">
            <a:xfrm>
              <a:off x="5198" y="902"/>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08" name="Oval 366"/>
            <p:cNvSpPr>
              <a:spLocks noChangeArrowheads="1"/>
            </p:cNvSpPr>
            <p:nvPr/>
          </p:nvSpPr>
          <p:spPr bwMode="auto">
            <a:xfrm>
              <a:off x="5203" y="907"/>
              <a:ext cx="12"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09" name="Oval 367"/>
            <p:cNvSpPr>
              <a:spLocks noChangeArrowheads="1"/>
            </p:cNvSpPr>
            <p:nvPr/>
          </p:nvSpPr>
          <p:spPr bwMode="auto">
            <a:xfrm>
              <a:off x="5203" y="907"/>
              <a:ext cx="12"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10" name="Oval 368"/>
            <p:cNvSpPr>
              <a:spLocks noChangeArrowheads="1"/>
            </p:cNvSpPr>
            <p:nvPr/>
          </p:nvSpPr>
          <p:spPr bwMode="auto">
            <a:xfrm>
              <a:off x="5207" y="910"/>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11" name="Oval 369"/>
            <p:cNvSpPr>
              <a:spLocks noChangeArrowheads="1"/>
            </p:cNvSpPr>
            <p:nvPr/>
          </p:nvSpPr>
          <p:spPr bwMode="auto">
            <a:xfrm>
              <a:off x="5207" y="910"/>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12" name="Oval 370"/>
            <p:cNvSpPr>
              <a:spLocks noChangeArrowheads="1"/>
            </p:cNvSpPr>
            <p:nvPr/>
          </p:nvSpPr>
          <p:spPr bwMode="auto">
            <a:xfrm>
              <a:off x="5211" y="915"/>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13" name="Oval 371"/>
            <p:cNvSpPr>
              <a:spLocks noChangeArrowheads="1"/>
            </p:cNvSpPr>
            <p:nvPr/>
          </p:nvSpPr>
          <p:spPr bwMode="auto">
            <a:xfrm>
              <a:off x="5211" y="915"/>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14" name="Oval 372"/>
            <p:cNvSpPr>
              <a:spLocks noChangeArrowheads="1"/>
            </p:cNvSpPr>
            <p:nvPr/>
          </p:nvSpPr>
          <p:spPr bwMode="auto">
            <a:xfrm>
              <a:off x="5211" y="915"/>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15" name="Oval 373"/>
            <p:cNvSpPr>
              <a:spLocks noChangeArrowheads="1"/>
            </p:cNvSpPr>
            <p:nvPr/>
          </p:nvSpPr>
          <p:spPr bwMode="auto">
            <a:xfrm>
              <a:off x="5215" y="915"/>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16" name="Oval 374"/>
            <p:cNvSpPr>
              <a:spLocks noChangeArrowheads="1"/>
            </p:cNvSpPr>
            <p:nvPr/>
          </p:nvSpPr>
          <p:spPr bwMode="auto">
            <a:xfrm>
              <a:off x="5215" y="919"/>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17" name="Oval 375"/>
            <p:cNvSpPr>
              <a:spLocks noChangeArrowheads="1"/>
            </p:cNvSpPr>
            <p:nvPr/>
          </p:nvSpPr>
          <p:spPr bwMode="auto">
            <a:xfrm>
              <a:off x="5220" y="919"/>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18" name="Oval 376"/>
            <p:cNvSpPr>
              <a:spLocks noChangeArrowheads="1"/>
            </p:cNvSpPr>
            <p:nvPr/>
          </p:nvSpPr>
          <p:spPr bwMode="auto">
            <a:xfrm>
              <a:off x="5220" y="919"/>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19" name="Oval 377"/>
            <p:cNvSpPr>
              <a:spLocks noChangeArrowheads="1"/>
            </p:cNvSpPr>
            <p:nvPr/>
          </p:nvSpPr>
          <p:spPr bwMode="auto">
            <a:xfrm>
              <a:off x="5220" y="919"/>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20" name="Oval 378"/>
            <p:cNvSpPr>
              <a:spLocks noChangeArrowheads="1"/>
            </p:cNvSpPr>
            <p:nvPr/>
          </p:nvSpPr>
          <p:spPr bwMode="auto">
            <a:xfrm>
              <a:off x="5224" y="919"/>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21" name="Oval 379"/>
            <p:cNvSpPr>
              <a:spLocks noChangeArrowheads="1"/>
            </p:cNvSpPr>
            <p:nvPr/>
          </p:nvSpPr>
          <p:spPr bwMode="auto">
            <a:xfrm>
              <a:off x="5224" y="915"/>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22" name="Oval 380"/>
            <p:cNvSpPr>
              <a:spLocks noChangeArrowheads="1"/>
            </p:cNvSpPr>
            <p:nvPr/>
          </p:nvSpPr>
          <p:spPr bwMode="auto">
            <a:xfrm>
              <a:off x="5228" y="915"/>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23" name="Oval 381"/>
            <p:cNvSpPr>
              <a:spLocks noChangeArrowheads="1"/>
            </p:cNvSpPr>
            <p:nvPr/>
          </p:nvSpPr>
          <p:spPr bwMode="auto">
            <a:xfrm>
              <a:off x="5228" y="915"/>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24" name="Oval 382"/>
            <p:cNvSpPr>
              <a:spLocks noChangeArrowheads="1"/>
            </p:cNvSpPr>
            <p:nvPr/>
          </p:nvSpPr>
          <p:spPr bwMode="auto">
            <a:xfrm>
              <a:off x="5228" y="910"/>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25" name="Oval 383"/>
            <p:cNvSpPr>
              <a:spLocks noChangeArrowheads="1"/>
            </p:cNvSpPr>
            <p:nvPr/>
          </p:nvSpPr>
          <p:spPr bwMode="auto">
            <a:xfrm>
              <a:off x="5233" y="910"/>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26" name="Oval 384"/>
            <p:cNvSpPr>
              <a:spLocks noChangeArrowheads="1"/>
            </p:cNvSpPr>
            <p:nvPr/>
          </p:nvSpPr>
          <p:spPr bwMode="auto">
            <a:xfrm>
              <a:off x="5233" y="907"/>
              <a:ext cx="12"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27" name="Oval 385"/>
            <p:cNvSpPr>
              <a:spLocks noChangeArrowheads="1"/>
            </p:cNvSpPr>
            <p:nvPr/>
          </p:nvSpPr>
          <p:spPr bwMode="auto">
            <a:xfrm>
              <a:off x="5233" y="907"/>
              <a:ext cx="12"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28" name="Oval 386"/>
            <p:cNvSpPr>
              <a:spLocks noChangeArrowheads="1"/>
            </p:cNvSpPr>
            <p:nvPr/>
          </p:nvSpPr>
          <p:spPr bwMode="auto">
            <a:xfrm>
              <a:off x="5233" y="902"/>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29" name="Oval 387"/>
            <p:cNvSpPr>
              <a:spLocks noChangeArrowheads="1"/>
            </p:cNvSpPr>
            <p:nvPr/>
          </p:nvSpPr>
          <p:spPr bwMode="auto">
            <a:xfrm>
              <a:off x="5233" y="902"/>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30" name="Oval 388"/>
            <p:cNvSpPr>
              <a:spLocks noChangeArrowheads="1"/>
            </p:cNvSpPr>
            <p:nvPr/>
          </p:nvSpPr>
          <p:spPr bwMode="auto">
            <a:xfrm>
              <a:off x="5233" y="902"/>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31" name="Oval 389"/>
            <p:cNvSpPr>
              <a:spLocks noChangeArrowheads="1"/>
            </p:cNvSpPr>
            <p:nvPr/>
          </p:nvSpPr>
          <p:spPr bwMode="auto">
            <a:xfrm>
              <a:off x="5236" y="898"/>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32" name="Oval 390"/>
            <p:cNvSpPr>
              <a:spLocks noChangeArrowheads="1"/>
            </p:cNvSpPr>
            <p:nvPr/>
          </p:nvSpPr>
          <p:spPr bwMode="auto">
            <a:xfrm>
              <a:off x="5236" y="898"/>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33" name="Oval 391"/>
            <p:cNvSpPr>
              <a:spLocks noChangeArrowheads="1"/>
            </p:cNvSpPr>
            <p:nvPr/>
          </p:nvSpPr>
          <p:spPr bwMode="auto">
            <a:xfrm>
              <a:off x="5236" y="894"/>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34" name="Oval 392"/>
            <p:cNvSpPr>
              <a:spLocks noChangeArrowheads="1"/>
            </p:cNvSpPr>
            <p:nvPr/>
          </p:nvSpPr>
          <p:spPr bwMode="auto">
            <a:xfrm>
              <a:off x="5236" y="894"/>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35" name="Oval 393"/>
            <p:cNvSpPr>
              <a:spLocks noChangeArrowheads="1"/>
            </p:cNvSpPr>
            <p:nvPr/>
          </p:nvSpPr>
          <p:spPr bwMode="auto">
            <a:xfrm>
              <a:off x="5241" y="894"/>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36" name="Oval 394"/>
            <p:cNvSpPr>
              <a:spLocks noChangeArrowheads="1"/>
            </p:cNvSpPr>
            <p:nvPr/>
          </p:nvSpPr>
          <p:spPr bwMode="auto">
            <a:xfrm>
              <a:off x="5241" y="889"/>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37" name="Oval 395"/>
            <p:cNvSpPr>
              <a:spLocks noChangeArrowheads="1"/>
            </p:cNvSpPr>
            <p:nvPr/>
          </p:nvSpPr>
          <p:spPr bwMode="auto">
            <a:xfrm>
              <a:off x="5241" y="889"/>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38" name="Oval 396"/>
            <p:cNvSpPr>
              <a:spLocks noChangeArrowheads="1"/>
            </p:cNvSpPr>
            <p:nvPr/>
          </p:nvSpPr>
          <p:spPr bwMode="auto">
            <a:xfrm>
              <a:off x="5245" y="885"/>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39" name="Oval 397"/>
            <p:cNvSpPr>
              <a:spLocks noChangeArrowheads="1"/>
            </p:cNvSpPr>
            <p:nvPr/>
          </p:nvSpPr>
          <p:spPr bwMode="auto">
            <a:xfrm>
              <a:off x="5245" y="885"/>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40" name="Oval 398"/>
            <p:cNvSpPr>
              <a:spLocks noChangeArrowheads="1"/>
            </p:cNvSpPr>
            <p:nvPr/>
          </p:nvSpPr>
          <p:spPr bwMode="auto">
            <a:xfrm>
              <a:off x="5245" y="881"/>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41" name="Oval 399"/>
            <p:cNvSpPr>
              <a:spLocks noChangeArrowheads="1"/>
            </p:cNvSpPr>
            <p:nvPr/>
          </p:nvSpPr>
          <p:spPr bwMode="auto">
            <a:xfrm>
              <a:off x="5249" y="881"/>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42" name="Oval 400"/>
            <p:cNvSpPr>
              <a:spLocks noChangeArrowheads="1"/>
            </p:cNvSpPr>
            <p:nvPr/>
          </p:nvSpPr>
          <p:spPr bwMode="auto">
            <a:xfrm>
              <a:off x="5249" y="881"/>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43" name="Oval 401"/>
            <p:cNvSpPr>
              <a:spLocks noChangeArrowheads="1"/>
            </p:cNvSpPr>
            <p:nvPr/>
          </p:nvSpPr>
          <p:spPr bwMode="auto">
            <a:xfrm>
              <a:off x="5249" y="877"/>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44" name="Oval 402"/>
            <p:cNvSpPr>
              <a:spLocks noChangeArrowheads="1"/>
            </p:cNvSpPr>
            <p:nvPr/>
          </p:nvSpPr>
          <p:spPr bwMode="auto">
            <a:xfrm>
              <a:off x="5254" y="877"/>
              <a:ext cx="12"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45" name="Oval 403"/>
            <p:cNvSpPr>
              <a:spLocks noChangeArrowheads="1"/>
            </p:cNvSpPr>
            <p:nvPr/>
          </p:nvSpPr>
          <p:spPr bwMode="auto">
            <a:xfrm>
              <a:off x="5254" y="873"/>
              <a:ext cx="12"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46" name="Oval 404"/>
            <p:cNvSpPr>
              <a:spLocks noChangeArrowheads="1"/>
            </p:cNvSpPr>
            <p:nvPr/>
          </p:nvSpPr>
          <p:spPr bwMode="auto">
            <a:xfrm>
              <a:off x="5254" y="873"/>
              <a:ext cx="12"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47" name="Oval 405"/>
            <p:cNvSpPr>
              <a:spLocks noChangeArrowheads="1"/>
            </p:cNvSpPr>
            <p:nvPr/>
          </p:nvSpPr>
          <p:spPr bwMode="auto">
            <a:xfrm>
              <a:off x="5257" y="873"/>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48" name="Oval 406"/>
            <p:cNvSpPr>
              <a:spLocks noChangeArrowheads="1"/>
            </p:cNvSpPr>
            <p:nvPr/>
          </p:nvSpPr>
          <p:spPr bwMode="auto">
            <a:xfrm>
              <a:off x="5257" y="868"/>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49" name="Oval 407"/>
            <p:cNvSpPr>
              <a:spLocks noChangeArrowheads="1"/>
            </p:cNvSpPr>
            <p:nvPr/>
          </p:nvSpPr>
          <p:spPr bwMode="auto">
            <a:xfrm>
              <a:off x="5257" y="868"/>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50" name="Oval 408"/>
            <p:cNvSpPr>
              <a:spLocks noChangeArrowheads="1"/>
            </p:cNvSpPr>
            <p:nvPr/>
          </p:nvSpPr>
          <p:spPr bwMode="auto">
            <a:xfrm>
              <a:off x="5262" y="864"/>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51" name="Oval 409"/>
            <p:cNvSpPr>
              <a:spLocks noChangeArrowheads="1"/>
            </p:cNvSpPr>
            <p:nvPr/>
          </p:nvSpPr>
          <p:spPr bwMode="auto">
            <a:xfrm>
              <a:off x="5262" y="864"/>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52" name="Oval 410"/>
            <p:cNvSpPr>
              <a:spLocks noChangeArrowheads="1"/>
            </p:cNvSpPr>
            <p:nvPr/>
          </p:nvSpPr>
          <p:spPr bwMode="auto">
            <a:xfrm>
              <a:off x="5266" y="864"/>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53" name="Oval 411"/>
            <p:cNvSpPr>
              <a:spLocks noChangeArrowheads="1"/>
            </p:cNvSpPr>
            <p:nvPr/>
          </p:nvSpPr>
          <p:spPr bwMode="auto">
            <a:xfrm>
              <a:off x="5266" y="864"/>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54" name="Oval 412"/>
            <p:cNvSpPr>
              <a:spLocks noChangeArrowheads="1"/>
            </p:cNvSpPr>
            <p:nvPr/>
          </p:nvSpPr>
          <p:spPr bwMode="auto">
            <a:xfrm>
              <a:off x="5266" y="864"/>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55" name="Oval 413"/>
            <p:cNvSpPr>
              <a:spLocks noChangeArrowheads="1"/>
            </p:cNvSpPr>
            <p:nvPr/>
          </p:nvSpPr>
          <p:spPr bwMode="auto">
            <a:xfrm>
              <a:off x="5270" y="860"/>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56" name="Oval 414"/>
            <p:cNvSpPr>
              <a:spLocks noChangeArrowheads="1"/>
            </p:cNvSpPr>
            <p:nvPr/>
          </p:nvSpPr>
          <p:spPr bwMode="auto">
            <a:xfrm>
              <a:off x="5270" y="860"/>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57" name="Oval 415"/>
            <p:cNvSpPr>
              <a:spLocks noChangeArrowheads="1"/>
            </p:cNvSpPr>
            <p:nvPr/>
          </p:nvSpPr>
          <p:spPr bwMode="auto">
            <a:xfrm>
              <a:off x="5275" y="860"/>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58" name="Oval 416"/>
            <p:cNvSpPr>
              <a:spLocks noChangeArrowheads="1"/>
            </p:cNvSpPr>
            <p:nvPr/>
          </p:nvSpPr>
          <p:spPr bwMode="auto">
            <a:xfrm>
              <a:off x="5275" y="855"/>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59" name="Oval 417"/>
            <p:cNvSpPr>
              <a:spLocks noChangeArrowheads="1"/>
            </p:cNvSpPr>
            <p:nvPr/>
          </p:nvSpPr>
          <p:spPr bwMode="auto">
            <a:xfrm>
              <a:off x="5275" y="855"/>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60" name="Oval 418"/>
            <p:cNvSpPr>
              <a:spLocks noChangeArrowheads="1"/>
            </p:cNvSpPr>
            <p:nvPr/>
          </p:nvSpPr>
          <p:spPr bwMode="auto">
            <a:xfrm>
              <a:off x="5278" y="851"/>
              <a:ext cx="14"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61" name="Oval 419"/>
            <p:cNvSpPr>
              <a:spLocks noChangeArrowheads="1"/>
            </p:cNvSpPr>
            <p:nvPr/>
          </p:nvSpPr>
          <p:spPr bwMode="auto">
            <a:xfrm>
              <a:off x="5278" y="851"/>
              <a:ext cx="14"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62" name="Oval 420"/>
            <p:cNvSpPr>
              <a:spLocks noChangeArrowheads="1"/>
            </p:cNvSpPr>
            <p:nvPr/>
          </p:nvSpPr>
          <p:spPr bwMode="auto">
            <a:xfrm>
              <a:off x="5283" y="851"/>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63" name="Oval 421"/>
            <p:cNvSpPr>
              <a:spLocks noChangeArrowheads="1"/>
            </p:cNvSpPr>
            <p:nvPr/>
          </p:nvSpPr>
          <p:spPr bwMode="auto">
            <a:xfrm>
              <a:off x="5283" y="851"/>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64" name="Oval 422"/>
            <p:cNvSpPr>
              <a:spLocks noChangeArrowheads="1"/>
            </p:cNvSpPr>
            <p:nvPr/>
          </p:nvSpPr>
          <p:spPr bwMode="auto">
            <a:xfrm>
              <a:off x="5287" y="847"/>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65" name="Oval 423"/>
            <p:cNvSpPr>
              <a:spLocks noChangeArrowheads="1"/>
            </p:cNvSpPr>
            <p:nvPr/>
          </p:nvSpPr>
          <p:spPr bwMode="auto">
            <a:xfrm>
              <a:off x="5287" y="847"/>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66" name="Oval 424"/>
            <p:cNvSpPr>
              <a:spLocks noChangeArrowheads="1"/>
            </p:cNvSpPr>
            <p:nvPr/>
          </p:nvSpPr>
          <p:spPr bwMode="auto">
            <a:xfrm>
              <a:off x="5287" y="843"/>
              <a:ext cx="12"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67" name="Oval 425"/>
            <p:cNvSpPr>
              <a:spLocks noChangeArrowheads="1"/>
            </p:cNvSpPr>
            <p:nvPr/>
          </p:nvSpPr>
          <p:spPr bwMode="auto">
            <a:xfrm>
              <a:off x="5292" y="843"/>
              <a:ext cx="12"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68" name="Oval 426"/>
            <p:cNvSpPr>
              <a:spLocks noChangeArrowheads="1"/>
            </p:cNvSpPr>
            <p:nvPr/>
          </p:nvSpPr>
          <p:spPr bwMode="auto">
            <a:xfrm>
              <a:off x="5292" y="843"/>
              <a:ext cx="12"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69" name="Oval 427"/>
            <p:cNvSpPr>
              <a:spLocks noChangeArrowheads="1"/>
            </p:cNvSpPr>
            <p:nvPr/>
          </p:nvSpPr>
          <p:spPr bwMode="auto">
            <a:xfrm>
              <a:off x="5296" y="838"/>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70" name="Oval 428"/>
            <p:cNvSpPr>
              <a:spLocks noChangeArrowheads="1"/>
            </p:cNvSpPr>
            <p:nvPr/>
          </p:nvSpPr>
          <p:spPr bwMode="auto">
            <a:xfrm>
              <a:off x="5296" y="838"/>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71" name="Oval 429"/>
            <p:cNvSpPr>
              <a:spLocks noChangeArrowheads="1"/>
            </p:cNvSpPr>
            <p:nvPr/>
          </p:nvSpPr>
          <p:spPr bwMode="auto">
            <a:xfrm>
              <a:off x="5296" y="838"/>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72" name="Oval 430"/>
            <p:cNvSpPr>
              <a:spLocks noChangeArrowheads="1"/>
            </p:cNvSpPr>
            <p:nvPr/>
          </p:nvSpPr>
          <p:spPr bwMode="auto">
            <a:xfrm>
              <a:off x="5299" y="838"/>
              <a:ext cx="14"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73" name="Oval 431"/>
            <p:cNvSpPr>
              <a:spLocks noChangeArrowheads="1"/>
            </p:cNvSpPr>
            <p:nvPr/>
          </p:nvSpPr>
          <p:spPr bwMode="auto">
            <a:xfrm>
              <a:off x="5299" y="838"/>
              <a:ext cx="14"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74" name="Oval 432"/>
            <p:cNvSpPr>
              <a:spLocks noChangeArrowheads="1"/>
            </p:cNvSpPr>
            <p:nvPr/>
          </p:nvSpPr>
          <p:spPr bwMode="auto">
            <a:xfrm>
              <a:off x="5304" y="838"/>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75" name="Oval 433"/>
            <p:cNvSpPr>
              <a:spLocks noChangeArrowheads="1"/>
            </p:cNvSpPr>
            <p:nvPr/>
          </p:nvSpPr>
          <p:spPr bwMode="auto">
            <a:xfrm>
              <a:off x="5304" y="838"/>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76" name="Oval 434"/>
            <p:cNvSpPr>
              <a:spLocks noChangeArrowheads="1"/>
            </p:cNvSpPr>
            <p:nvPr/>
          </p:nvSpPr>
          <p:spPr bwMode="auto">
            <a:xfrm>
              <a:off x="5308" y="834"/>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77" name="Oval 435"/>
            <p:cNvSpPr>
              <a:spLocks noChangeArrowheads="1"/>
            </p:cNvSpPr>
            <p:nvPr/>
          </p:nvSpPr>
          <p:spPr bwMode="auto">
            <a:xfrm>
              <a:off x="5308" y="834"/>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78" name="Oval 436"/>
            <p:cNvSpPr>
              <a:spLocks noChangeArrowheads="1"/>
            </p:cNvSpPr>
            <p:nvPr/>
          </p:nvSpPr>
          <p:spPr bwMode="auto">
            <a:xfrm>
              <a:off x="5308" y="834"/>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79" name="Oval 437"/>
            <p:cNvSpPr>
              <a:spLocks noChangeArrowheads="1"/>
            </p:cNvSpPr>
            <p:nvPr/>
          </p:nvSpPr>
          <p:spPr bwMode="auto">
            <a:xfrm>
              <a:off x="5313" y="830"/>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80" name="Oval 438"/>
            <p:cNvSpPr>
              <a:spLocks noChangeArrowheads="1"/>
            </p:cNvSpPr>
            <p:nvPr/>
          </p:nvSpPr>
          <p:spPr bwMode="auto">
            <a:xfrm>
              <a:off x="5313" y="830"/>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81" name="Oval 439"/>
            <p:cNvSpPr>
              <a:spLocks noChangeArrowheads="1"/>
            </p:cNvSpPr>
            <p:nvPr/>
          </p:nvSpPr>
          <p:spPr bwMode="auto">
            <a:xfrm>
              <a:off x="5317" y="830"/>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82" name="Oval 440"/>
            <p:cNvSpPr>
              <a:spLocks noChangeArrowheads="1"/>
            </p:cNvSpPr>
            <p:nvPr/>
          </p:nvSpPr>
          <p:spPr bwMode="auto">
            <a:xfrm>
              <a:off x="5317" y="825"/>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83" name="Oval 441"/>
            <p:cNvSpPr>
              <a:spLocks noChangeArrowheads="1"/>
            </p:cNvSpPr>
            <p:nvPr/>
          </p:nvSpPr>
          <p:spPr bwMode="auto">
            <a:xfrm>
              <a:off x="5317" y="825"/>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84" name="Oval 442"/>
            <p:cNvSpPr>
              <a:spLocks noChangeArrowheads="1"/>
            </p:cNvSpPr>
            <p:nvPr/>
          </p:nvSpPr>
          <p:spPr bwMode="auto">
            <a:xfrm>
              <a:off x="5321" y="825"/>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85" name="Oval 443"/>
            <p:cNvSpPr>
              <a:spLocks noChangeArrowheads="1"/>
            </p:cNvSpPr>
            <p:nvPr/>
          </p:nvSpPr>
          <p:spPr bwMode="auto">
            <a:xfrm>
              <a:off x="5321" y="825"/>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86" name="Oval 444"/>
            <p:cNvSpPr>
              <a:spLocks noChangeArrowheads="1"/>
            </p:cNvSpPr>
            <p:nvPr/>
          </p:nvSpPr>
          <p:spPr bwMode="auto">
            <a:xfrm>
              <a:off x="5325" y="821"/>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87" name="Oval 445"/>
            <p:cNvSpPr>
              <a:spLocks noChangeArrowheads="1"/>
            </p:cNvSpPr>
            <p:nvPr/>
          </p:nvSpPr>
          <p:spPr bwMode="auto">
            <a:xfrm>
              <a:off x="5325" y="821"/>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88" name="Oval 446"/>
            <p:cNvSpPr>
              <a:spLocks noChangeArrowheads="1"/>
            </p:cNvSpPr>
            <p:nvPr/>
          </p:nvSpPr>
          <p:spPr bwMode="auto">
            <a:xfrm>
              <a:off x="5329" y="821"/>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89" name="Oval 447"/>
            <p:cNvSpPr>
              <a:spLocks noChangeArrowheads="1"/>
            </p:cNvSpPr>
            <p:nvPr/>
          </p:nvSpPr>
          <p:spPr bwMode="auto">
            <a:xfrm>
              <a:off x="5329" y="825"/>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90" name="Oval 448"/>
            <p:cNvSpPr>
              <a:spLocks noChangeArrowheads="1"/>
            </p:cNvSpPr>
            <p:nvPr/>
          </p:nvSpPr>
          <p:spPr bwMode="auto">
            <a:xfrm>
              <a:off x="5329" y="825"/>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91" name="Oval 449"/>
            <p:cNvSpPr>
              <a:spLocks noChangeArrowheads="1"/>
            </p:cNvSpPr>
            <p:nvPr/>
          </p:nvSpPr>
          <p:spPr bwMode="auto">
            <a:xfrm>
              <a:off x="5334" y="825"/>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92" name="Oval 450"/>
            <p:cNvSpPr>
              <a:spLocks noChangeArrowheads="1"/>
            </p:cNvSpPr>
            <p:nvPr/>
          </p:nvSpPr>
          <p:spPr bwMode="auto">
            <a:xfrm>
              <a:off x="5334" y="830"/>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93" name="Oval 451"/>
            <p:cNvSpPr>
              <a:spLocks noChangeArrowheads="1"/>
            </p:cNvSpPr>
            <p:nvPr/>
          </p:nvSpPr>
          <p:spPr bwMode="auto">
            <a:xfrm>
              <a:off x="5334" y="830"/>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94" name="Oval 452"/>
            <p:cNvSpPr>
              <a:spLocks noChangeArrowheads="1"/>
            </p:cNvSpPr>
            <p:nvPr/>
          </p:nvSpPr>
          <p:spPr bwMode="auto">
            <a:xfrm>
              <a:off x="5334" y="834"/>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95" name="Oval 453"/>
            <p:cNvSpPr>
              <a:spLocks noChangeArrowheads="1"/>
            </p:cNvSpPr>
            <p:nvPr/>
          </p:nvSpPr>
          <p:spPr bwMode="auto">
            <a:xfrm>
              <a:off x="5334" y="834"/>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96" name="Oval 454"/>
            <p:cNvSpPr>
              <a:spLocks noChangeArrowheads="1"/>
            </p:cNvSpPr>
            <p:nvPr/>
          </p:nvSpPr>
          <p:spPr bwMode="auto">
            <a:xfrm>
              <a:off x="5334" y="838"/>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97" name="Oval 455"/>
            <p:cNvSpPr>
              <a:spLocks noChangeArrowheads="1"/>
            </p:cNvSpPr>
            <p:nvPr/>
          </p:nvSpPr>
          <p:spPr bwMode="auto">
            <a:xfrm>
              <a:off x="5334" y="838"/>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98" name="Oval 456"/>
            <p:cNvSpPr>
              <a:spLocks noChangeArrowheads="1"/>
            </p:cNvSpPr>
            <p:nvPr/>
          </p:nvSpPr>
          <p:spPr bwMode="auto">
            <a:xfrm>
              <a:off x="5334" y="838"/>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399" name="Oval 457"/>
            <p:cNvSpPr>
              <a:spLocks noChangeArrowheads="1"/>
            </p:cNvSpPr>
            <p:nvPr/>
          </p:nvSpPr>
          <p:spPr bwMode="auto">
            <a:xfrm>
              <a:off x="5338" y="843"/>
              <a:ext cx="12"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00" name="Oval 458"/>
            <p:cNvSpPr>
              <a:spLocks noChangeArrowheads="1"/>
            </p:cNvSpPr>
            <p:nvPr/>
          </p:nvSpPr>
          <p:spPr bwMode="auto">
            <a:xfrm>
              <a:off x="5338" y="843"/>
              <a:ext cx="12"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01" name="Oval 459"/>
            <p:cNvSpPr>
              <a:spLocks noChangeArrowheads="1"/>
            </p:cNvSpPr>
            <p:nvPr/>
          </p:nvSpPr>
          <p:spPr bwMode="auto">
            <a:xfrm>
              <a:off x="5338" y="847"/>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02" name="Oval 460"/>
            <p:cNvSpPr>
              <a:spLocks noChangeArrowheads="1"/>
            </p:cNvSpPr>
            <p:nvPr/>
          </p:nvSpPr>
          <p:spPr bwMode="auto">
            <a:xfrm>
              <a:off x="5342" y="847"/>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03" name="Oval 461"/>
            <p:cNvSpPr>
              <a:spLocks noChangeArrowheads="1"/>
            </p:cNvSpPr>
            <p:nvPr/>
          </p:nvSpPr>
          <p:spPr bwMode="auto">
            <a:xfrm>
              <a:off x="5342" y="851"/>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04" name="Oval 462"/>
            <p:cNvSpPr>
              <a:spLocks noChangeArrowheads="1"/>
            </p:cNvSpPr>
            <p:nvPr/>
          </p:nvSpPr>
          <p:spPr bwMode="auto">
            <a:xfrm>
              <a:off x="5342" y="851"/>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05" name="Oval 463"/>
            <p:cNvSpPr>
              <a:spLocks noChangeArrowheads="1"/>
            </p:cNvSpPr>
            <p:nvPr/>
          </p:nvSpPr>
          <p:spPr bwMode="auto">
            <a:xfrm>
              <a:off x="5342" y="851"/>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06" name="Oval 464"/>
            <p:cNvSpPr>
              <a:spLocks noChangeArrowheads="1"/>
            </p:cNvSpPr>
            <p:nvPr/>
          </p:nvSpPr>
          <p:spPr bwMode="auto">
            <a:xfrm>
              <a:off x="5346" y="855"/>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07" name="Oval 465"/>
            <p:cNvSpPr>
              <a:spLocks noChangeArrowheads="1"/>
            </p:cNvSpPr>
            <p:nvPr/>
          </p:nvSpPr>
          <p:spPr bwMode="auto">
            <a:xfrm>
              <a:off x="5346" y="855"/>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08" name="Oval 466"/>
            <p:cNvSpPr>
              <a:spLocks noChangeArrowheads="1"/>
            </p:cNvSpPr>
            <p:nvPr/>
          </p:nvSpPr>
          <p:spPr bwMode="auto">
            <a:xfrm>
              <a:off x="5346" y="860"/>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09" name="Oval 467"/>
            <p:cNvSpPr>
              <a:spLocks noChangeArrowheads="1"/>
            </p:cNvSpPr>
            <p:nvPr/>
          </p:nvSpPr>
          <p:spPr bwMode="auto">
            <a:xfrm>
              <a:off x="5346" y="860"/>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10" name="Oval 468"/>
            <p:cNvSpPr>
              <a:spLocks noChangeArrowheads="1"/>
            </p:cNvSpPr>
            <p:nvPr/>
          </p:nvSpPr>
          <p:spPr bwMode="auto">
            <a:xfrm>
              <a:off x="5346" y="860"/>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11" name="Oval 469"/>
            <p:cNvSpPr>
              <a:spLocks noChangeArrowheads="1"/>
            </p:cNvSpPr>
            <p:nvPr/>
          </p:nvSpPr>
          <p:spPr bwMode="auto">
            <a:xfrm>
              <a:off x="5346" y="864"/>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12" name="Oval 470"/>
            <p:cNvSpPr>
              <a:spLocks noChangeArrowheads="1"/>
            </p:cNvSpPr>
            <p:nvPr/>
          </p:nvSpPr>
          <p:spPr bwMode="auto">
            <a:xfrm>
              <a:off x="5346" y="864"/>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13" name="Oval 471"/>
            <p:cNvSpPr>
              <a:spLocks noChangeArrowheads="1"/>
            </p:cNvSpPr>
            <p:nvPr/>
          </p:nvSpPr>
          <p:spPr bwMode="auto">
            <a:xfrm>
              <a:off x="5346" y="868"/>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14" name="Oval 472"/>
            <p:cNvSpPr>
              <a:spLocks noChangeArrowheads="1"/>
            </p:cNvSpPr>
            <p:nvPr/>
          </p:nvSpPr>
          <p:spPr bwMode="auto">
            <a:xfrm>
              <a:off x="5350" y="868"/>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15" name="Oval 473"/>
            <p:cNvSpPr>
              <a:spLocks noChangeArrowheads="1"/>
            </p:cNvSpPr>
            <p:nvPr/>
          </p:nvSpPr>
          <p:spPr bwMode="auto">
            <a:xfrm>
              <a:off x="5350" y="873"/>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16" name="Oval 474"/>
            <p:cNvSpPr>
              <a:spLocks noChangeArrowheads="1"/>
            </p:cNvSpPr>
            <p:nvPr/>
          </p:nvSpPr>
          <p:spPr bwMode="auto">
            <a:xfrm>
              <a:off x="5350" y="873"/>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17" name="Oval 475"/>
            <p:cNvSpPr>
              <a:spLocks noChangeArrowheads="1"/>
            </p:cNvSpPr>
            <p:nvPr/>
          </p:nvSpPr>
          <p:spPr bwMode="auto">
            <a:xfrm>
              <a:off x="5350" y="873"/>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18" name="Oval 476"/>
            <p:cNvSpPr>
              <a:spLocks noChangeArrowheads="1"/>
            </p:cNvSpPr>
            <p:nvPr/>
          </p:nvSpPr>
          <p:spPr bwMode="auto">
            <a:xfrm>
              <a:off x="5350" y="877"/>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19" name="Oval 477"/>
            <p:cNvSpPr>
              <a:spLocks noChangeArrowheads="1"/>
            </p:cNvSpPr>
            <p:nvPr/>
          </p:nvSpPr>
          <p:spPr bwMode="auto">
            <a:xfrm>
              <a:off x="5350" y="877"/>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20" name="Oval 478"/>
            <p:cNvSpPr>
              <a:spLocks noChangeArrowheads="1"/>
            </p:cNvSpPr>
            <p:nvPr/>
          </p:nvSpPr>
          <p:spPr bwMode="auto">
            <a:xfrm>
              <a:off x="5350" y="881"/>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21" name="Oval 479"/>
            <p:cNvSpPr>
              <a:spLocks noChangeArrowheads="1"/>
            </p:cNvSpPr>
            <p:nvPr/>
          </p:nvSpPr>
          <p:spPr bwMode="auto">
            <a:xfrm>
              <a:off x="5355" y="881"/>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22" name="Oval 480"/>
            <p:cNvSpPr>
              <a:spLocks noChangeArrowheads="1"/>
            </p:cNvSpPr>
            <p:nvPr/>
          </p:nvSpPr>
          <p:spPr bwMode="auto">
            <a:xfrm>
              <a:off x="5355" y="881"/>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23" name="Oval 481"/>
            <p:cNvSpPr>
              <a:spLocks noChangeArrowheads="1"/>
            </p:cNvSpPr>
            <p:nvPr/>
          </p:nvSpPr>
          <p:spPr bwMode="auto">
            <a:xfrm>
              <a:off x="5355" y="885"/>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24" name="Oval 482"/>
            <p:cNvSpPr>
              <a:spLocks noChangeArrowheads="1"/>
            </p:cNvSpPr>
            <p:nvPr/>
          </p:nvSpPr>
          <p:spPr bwMode="auto">
            <a:xfrm>
              <a:off x="5359" y="885"/>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25" name="Oval 483"/>
            <p:cNvSpPr>
              <a:spLocks noChangeArrowheads="1"/>
            </p:cNvSpPr>
            <p:nvPr/>
          </p:nvSpPr>
          <p:spPr bwMode="auto">
            <a:xfrm>
              <a:off x="5359" y="885"/>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26" name="Oval 484"/>
            <p:cNvSpPr>
              <a:spLocks noChangeArrowheads="1"/>
            </p:cNvSpPr>
            <p:nvPr/>
          </p:nvSpPr>
          <p:spPr bwMode="auto">
            <a:xfrm>
              <a:off x="5363" y="881"/>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27" name="Oval 485"/>
            <p:cNvSpPr>
              <a:spLocks noChangeArrowheads="1"/>
            </p:cNvSpPr>
            <p:nvPr/>
          </p:nvSpPr>
          <p:spPr bwMode="auto">
            <a:xfrm>
              <a:off x="5363" y="881"/>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28" name="Oval 486"/>
            <p:cNvSpPr>
              <a:spLocks noChangeArrowheads="1"/>
            </p:cNvSpPr>
            <p:nvPr/>
          </p:nvSpPr>
          <p:spPr bwMode="auto">
            <a:xfrm>
              <a:off x="5363" y="881"/>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29" name="Oval 487"/>
            <p:cNvSpPr>
              <a:spLocks noChangeArrowheads="1"/>
            </p:cNvSpPr>
            <p:nvPr/>
          </p:nvSpPr>
          <p:spPr bwMode="auto">
            <a:xfrm>
              <a:off x="5367" y="881"/>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30" name="Oval 488"/>
            <p:cNvSpPr>
              <a:spLocks noChangeArrowheads="1"/>
            </p:cNvSpPr>
            <p:nvPr/>
          </p:nvSpPr>
          <p:spPr bwMode="auto">
            <a:xfrm>
              <a:off x="5367" y="877"/>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31" name="Oval 489"/>
            <p:cNvSpPr>
              <a:spLocks noChangeArrowheads="1"/>
            </p:cNvSpPr>
            <p:nvPr/>
          </p:nvSpPr>
          <p:spPr bwMode="auto">
            <a:xfrm>
              <a:off x="5371" y="877"/>
              <a:ext cx="14"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32" name="Oval 490"/>
            <p:cNvSpPr>
              <a:spLocks noChangeArrowheads="1"/>
            </p:cNvSpPr>
            <p:nvPr/>
          </p:nvSpPr>
          <p:spPr bwMode="auto">
            <a:xfrm>
              <a:off x="5371" y="877"/>
              <a:ext cx="14"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33" name="Oval 491"/>
            <p:cNvSpPr>
              <a:spLocks noChangeArrowheads="1"/>
            </p:cNvSpPr>
            <p:nvPr/>
          </p:nvSpPr>
          <p:spPr bwMode="auto">
            <a:xfrm>
              <a:off x="5371" y="873"/>
              <a:ext cx="14"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34" name="Oval 492"/>
            <p:cNvSpPr>
              <a:spLocks noChangeArrowheads="1"/>
            </p:cNvSpPr>
            <p:nvPr/>
          </p:nvSpPr>
          <p:spPr bwMode="auto">
            <a:xfrm>
              <a:off x="5376" y="873"/>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35" name="Oval 493"/>
            <p:cNvSpPr>
              <a:spLocks noChangeArrowheads="1"/>
            </p:cNvSpPr>
            <p:nvPr/>
          </p:nvSpPr>
          <p:spPr bwMode="auto">
            <a:xfrm>
              <a:off x="5376" y="873"/>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36" name="Oval 494"/>
            <p:cNvSpPr>
              <a:spLocks noChangeArrowheads="1"/>
            </p:cNvSpPr>
            <p:nvPr/>
          </p:nvSpPr>
          <p:spPr bwMode="auto">
            <a:xfrm>
              <a:off x="5380" y="873"/>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37" name="Oval 495"/>
            <p:cNvSpPr>
              <a:spLocks noChangeArrowheads="1"/>
            </p:cNvSpPr>
            <p:nvPr/>
          </p:nvSpPr>
          <p:spPr bwMode="auto">
            <a:xfrm>
              <a:off x="5380" y="873"/>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38" name="Oval 496"/>
            <p:cNvSpPr>
              <a:spLocks noChangeArrowheads="1"/>
            </p:cNvSpPr>
            <p:nvPr/>
          </p:nvSpPr>
          <p:spPr bwMode="auto">
            <a:xfrm>
              <a:off x="5385" y="868"/>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39" name="Oval 497"/>
            <p:cNvSpPr>
              <a:spLocks noChangeArrowheads="1"/>
            </p:cNvSpPr>
            <p:nvPr/>
          </p:nvSpPr>
          <p:spPr bwMode="auto">
            <a:xfrm>
              <a:off x="5385" y="868"/>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40" name="Oval 498"/>
            <p:cNvSpPr>
              <a:spLocks noChangeArrowheads="1"/>
            </p:cNvSpPr>
            <p:nvPr/>
          </p:nvSpPr>
          <p:spPr bwMode="auto">
            <a:xfrm>
              <a:off x="5385" y="868"/>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41" name="Oval 499"/>
            <p:cNvSpPr>
              <a:spLocks noChangeArrowheads="1"/>
            </p:cNvSpPr>
            <p:nvPr/>
          </p:nvSpPr>
          <p:spPr bwMode="auto">
            <a:xfrm>
              <a:off x="5389" y="868"/>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42" name="Oval 500"/>
            <p:cNvSpPr>
              <a:spLocks noChangeArrowheads="1"/>
            </p:cNvSpPr>
            <p:nvPr/>
          </p:nvSpPr>
          <p:spPr bwMode="auto">
            <a:xfrm>
              <a:off x="5389" y="868"/>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43" name="Oval 501"/>
            <p:cNvSpPr>
              <a:spLocks noChangeArrowheads="1"/>
            </p:cNvSpPr>
            <p:nvPr/>
          </p:nvSpPr>
          <p:spPr bwMode="auto">
            <a:xfrm>
              <a:off x="5393" y="864"/>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44" name="Oval 502"/>
            <p:cNvSpPr>
              <a:spLocks noChangeArrowheads="1"/>
            </p:cNvSpPr>
            <p:nvPr/>
          </p:nvSpPr>
          <p:spPr bwMode="auto">
            <a:xfrm>
              <a:off x="5393" y="864"/>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45" name="Oval 503"/>
            <p:cNvSpPr>
              <a:spLocks noChangeArrowheads="1"/>
            </p:cNvSpPr>
            <p:nvPr/>
          </p:nvSpPr>
          <p:spPr bwMode="auto">
            <a:xfrm>
              <a:off x="5393" y="864"/>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46" name="Oval 504"/>
            <p:cNvSpPr>
              <a:spLocks noChangeArrowheads="1"/>
            </p:cNvSpPr>
            <p:nvPr/>
          </p:nvSpPr>
          <p:spPr bwMode="auto">
            <a:xfrm>
              <a:off x="5397" y="864"/>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47" name="Oval 505"/>
            <p:cNvSpPr>
              <a:spLocks noChangeArrowheads="1"/>
            </p:cNvSpPr>
            <p:nvPr/>
          </p:nvSpPr>
          <p:spPr bwMode="auto">
            <a:xfrm>
              <a:off x="5397" y="864"/>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48" name="Oval 506"/>
            <p:cNvSpPr>
              <a:spLocks noChangeArrowheads="1"/>
            </p:cNvSpPr>
            <p:nvPr/>
          </p:nvSpPr>
          <p:spPr bwMode="auto">
            <a:xfrm>
              <a:off x="5401" y="864"/>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49" name="Oval 507"/>
            <p:cNvSpPr>
              <a:spLocks noChangeArrowheads="1"/>
            </p:cNvSpPr>
            <p:nvPr/>
          </p:nvSpPr>
          <p:spPr bwMode="auto">
            <a:xfrm>
              <a:off x="5401" y="864"/>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50" name="Oval 508"/>
            <p:cNvSpPr>
              <a:spLocks noChangeArrowheads="1"/>
            </p:cNvSpPr>
            <p:nvPr/>
          </p:nvSpPr>
          <p:spPr bwMode="auto">
            <a:xfrm>
              <a:off x="5406" y="860"/>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51" name="Oval 509"/>
            <p:cNvSpPr>
              <a:spLocks noChangeArrowheads="1"/>
            </p:cNvSpPr>
            <p:nvPr/>
          </p:nvSpPr>
          <p:spPr bwMode="auto">
            <a:xfrm>
              <a:off x="5406" y="860"/>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52" name="Oval 510"/>
            <p:cNvSpPr>
              <a:spLocks noChangeArrowheads="1"/>
            </p:cNvSpPr>
            <p:nvPr/>
          </p:nvSpPr>
          <p:spPr bwMode="auto">
            <a:xfrm>
              <a:off x="5406" y="860"/>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53" name="Oval 511"/>
            <p:cNvSpPr>
              <a:spLocks noChangeArrowheads="1"/>
            </p:cNvSpPr>
            <p:nvPr/>
          </p:nvSpPr>
          <p:spPr bwMode="auto">
            <a:xfrm>
              <a:off x="5410" y="860"/>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54" name="Oval 512"/>
            <p:cNvSpPr>
              <a:spLocks noChangeArrowheads="1"/>
            </p:cNvSpPr>
            <p:nvPr/>
          </p:nvSpPr>
          <p:spPr bwMode="auto">
            <a:xfrm>
              <a:off x="5410" y="860"/>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55" name="Oval 513"/>
            <p:cNvSpPr>
              <a:spLocks noChangeArrowheads="1"/>
            </p:cNvSpPr>
            <p:nvPr/>
          </p:nvSpPr>
          <p:spPr bwMode="auto">
            <a:xfrm>
              <a:off x="5414" y="860"/>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56" name="Oval 514"/>
            <p:cNvSpPr>
              <a:spLocks noChangeArrowheads="1"/>
            </p:cNvSpPr>
            <p:nvPr/>
          </p:nvSpPr>
          <p:spPr bwMode="auto">
            <a:xfrm>
              <a:off x="5414" y="860"/>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57" name="Oval 515"/>
            <p:cNvSpPr>
              <a:spLocks noChangeArrowheads="1"/>
            </p:cNvSpPr>
            <p:nvPr/>
          </p:nvSpPr>
          <p:spPr bwMode="auto">
            <a:xfrm>
              <a:off x="5418" y="860"/>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58" name="Oval 516"/>
            <p:cNvSpPr>
              <a:spLocks noChangeArrowheads="1"/>
            </p:cNvSpPr>
            <p:nvPr/>
          </p:nvSpPr>
          <p:spPr bwMode="auto">
            <a:xfrm>
              <a:off x="5418" y="860"/>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59" name="Oval 517"/>
            <p:cNvSpPr>
              <a:spLocks noChangeArrowheads="1"/>
            </p:cNvSpPr>
            <p:nvPr/>
          </p:nvSpPr>
          <p:spPr bwMode="auto">
            <a:xfrm>
              <a:off x="5418" y="860"/>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60" name="Oval 518"/>
            <p:cNvSpPr>
              <a:spLocks noChangeArrowheads="1"/>
            </p:cNvSpPr>
            <p:nvPr/>
          </p:nvSpPr>
          <p:spPr bwMode="auto">
            <a:xfrm>
              <a:off x="5422" y="860"/>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61" name="Oval 519"/>
            <p:cNvSpPr>
              <a:spLocks noChangeArrowheads="1"/>
            </p:cNvSpPr>
            <p:nvPr/>
          </p:nvSpPr>
          <p:spPr bwMode="auto">
            <a:xfrm>
              <a:off x="5422" y="860"/>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62" name="Oval 520"/>
            <p:cNvSpPr>
              <a:spLocks noChangeArrowheads="1"/>
            </p:cNvSpPr>
            <p:nvPr/>
          </p:nvSpPr>
          <p:spPr bwMode="auto">
            <a:xfrm>
              <a:off x="5427" y="860"/>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63" name="Oval 521"/>
            <p:cNvSpPr>
              <a:spLocks noChangeArrowheads="1"/>
            </p:cNvSpPr>
            <p:nvPr/>
          </p:nvSpPr>
          <p:spPr bwMode="auto">
            <a:xfrm>
              <a:off x="5427" y="855"/>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64" name="Oval 522"/>
            <p:cNvSpPr>
              <a:spLocks noChangeArrowheads="1"/>
            </p:cNvSpPr>
            <p:nvPr/>
          </p:nvSpPr>
          <p:spPr bwMode="auto">
            <a:xfrm>
              <a:off x="5427" y="855"/>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65" name="Oval 523"/>
            <p:cNvSpPr>
              <a:spLocks noChangeArrowheads="1"/>
            </p:cNvSpPr>
            <p:nvPr/>
          </p:nvSpPr>
          <p:spPr bwMode="auto">
            <a:xfrm>
              <a:off x="5431" y="855"/>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66" name="Oval 524"/>
            <p:cNvSpPr>
              <a:spLocks noChangeArrowheads="1"/>
            </p:cNvSpPr>
            <p:nvPr/>
          </p:nvSpPr>
          <p:spPr bwMode="auto">
            <a:xfrm>
              <a:off x="5431" y="855"/>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67" name="Oval 525"/>
            <p:cNvSpPr>
              <a:spLocks noChangeArrowheads="1"/>
            </p:cNvSpPr>
            <p:nvPr/>
          </p:nvSpPr>
          <p:spPr bwMode="auto">
            <a:xfrm>
              <a:off x="5435" y="855"/>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68" name="Oval 526"/>
            <p:cNvSpPr>
              <a:spLocks noChangeArrowheads="1"/>
            </p:cNvSpPr>
            <p:nvPr/>
          </p:nvSpPr>
          <p:spPr bwMode="auto">
            <a:xfrm>
              <a:off x="5435" y="855"/>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69" name="Oval 527"/>
            <p:cNvSpPr>
              <a:spLocks noChangeArrowheads="1"/>
            </p:cNvSpPr>
            <p:nvPr/>
          </p:nvSpPr>
          <p:spPr bwMode="auto">
            <a:xfrm>
              <a:off x="5439" y="855"/>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70" name="Oval 528"/>
            <p:cNvSpPr>
              <a:spLocks noChangeArrowheads="1"/>
            </p:cNvSpPr>
            <p:nvPr/>
          </p:nvSpPr>
          <p:spPr bwMode="auto">
            <a:xfrm>
              <a:off x="5439" y="851"/>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71" name="Oval 529"/>
            <p:cNvSpPr>
              <a:spLocks noChangeArrowheads="1"/>
            </p:cNvSpPr>
            <p:nvPr/>
          </p:nvSpPr>
          <p:spPr bwMode="auto">
            <a:xfrm>
              <a:off x="5439" y="851"/>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72" name="Oval 530"/>
            <p:cNvSpPr>
              <a:spLocks noChangeArrowheads="1"/>
            </p:cNvSpPr>
            <p:nvPr/>
          </p:nvSpPr>
          <p:spPr bwMode="auto">
            <a:xfrm>
              <a:off x="5443" y="851"/>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73" name="Oval 531"/>
            <p:cNvSpPr>
              <a:spLocks noChangeArrowheads="1"/>
            </p:cNvSpPr>
            <p:nvPr/>
          </p:nvSpPr>
          <p:spPr bwMode="auto">
            <a:xfrm>
              <a:off x="5443" y="851"/>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74" name="Oval 532"/>
            <p:cNvSpPr>
              <a:spLocks noChangeArrowheads="1"/>
            </p:cNvSpPr>
            <p:nvPr/>
          </p:nvSpPr>
          <p:spPr bwMode="auto">
            <a:xfrm>
              <a:off x="5448" y="851"/>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75" name="Oval 533"/>
            <p:cNvSpPr>
              <a:spLocks noChangeArrowheads="1"/>
            </p:cNvSpPr>
            <p:nvPr/>
          </p:nvSpPr>
          <p:spPr bwMode="auto">
            <a:xfrm>
              <a:off x="5448" y="851"/>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76" name="Oval 534"/>
            <p:cNvSpPr>
              <a:spLocks noChangeArrowheads="1"/>
            </p:cNvSpPr>
            <p:nvPr/>
          </p:nvSpPr>
          <p:spPr bwMode="auto">
            <a:xfrm>
              <a:off x="5448" y="851"/>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77" name="Oval 535"/>
            <p:cNvSpPr>
              <a:spLocks noChangeArrowheads="1"/>
            </p:cNvSpPr>
            <p:nvPr/>
          </p:nvSpPr>
          <p:spPr bwMode="auto">
            <a:xfrm>
              <a:off x="5452" y="851"/>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78" name="Oval 536"/>
            <p:cNvSpPr>
              <a:spLocks noChangeArrowheads="1"/>
            </p:cNvSpPr>
            <p:nvPr/>
          </p:nvSpPr>
          <p:spPr bwMode="auto">
            <a:xfrm>
              <a:off x="5452" y="851"/>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79" name="Oval 537"/>
            <p:cNvSpPr>
              <a:spLocks noChangeArrowheads="1"/>
            </p:cNvSpPr>
            <p:nvPr/>
          </p:nvSpPr>
          <p:spPr bwMode="auto">
            <a:xfrm>
              <a:off x="5456" y="851"/>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80" name="Oval 538"/>
            <p:cNvSpPr>
              <a:spLocks noChangeArrowheads="1"/>
            </p:cNvSpPr>
            <p:nvPr/>
          </p:nvSpPr>
          <p:spPr bwMode="auto">
            <a:xfrm>
              <a:off x="5456" y="851"/>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81" name="Oval 539"/>
            <p:cNvSpPr>
              <a:spLocks noChangeArrowheads="1"/>
            </p:cNvSpPr>
            <p:nvPr/>
          </p:nvSpPr>
          <p:spPr bwMode="auto">
            <a:xfrm>
              <a:off x="5460" y="851"/>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82" name="Oval 540"/>
            <p:cNvSpPr>
              <a:spLocks noChangeArrowheads="1"/>
            </p:cNvSpPr>
            <p:nvPr/>
          </p:nvSpPr>
          <p:spPr bwMode="auto">
            <a:xfrm>
              <a:off x="5460" y="851"/>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83" name="Oval 541"/>
            <p:cNvSpPr>
              <a:spLocks noChangeArrowheads="1"/>
            </p:cNvSpPr>
            <p:nvPr/>
          </p:nvSpPr>
          <p:spPr bwMode="auto">
            <a:xfrm>
              <a:off x="5460" y="851"/>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84" name="Oval 542"/>
            <p:cNvSpPr>
              <a:spLocks noChangeArrowheads="1"/>
            </p:cNvSpPr>
            <p:nvPr/>
          </p:nvSpPr>
          <p:spPr bwMode="auto">
            <a:xfrm>
              <a:off x="5465" y="851"/>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85" name="Oval 543"/>
            <p:cNvSpPr>
              <a:spLocks noChangeArrowheads="1"/>
            </p:cNvSpPr>
            <p:nvPr/>
          </p:nvSpPr>
          <p:spPr bwMode="auto">
            <a:xfrm>
              <a:off x="5465" y="851"/>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86" name="Oval 544"/>
            <p:cNvSpPr>
              <a:spLocks noChangeArrowheads="1"/>
            </p:cNvSpPr>
            <p:nvPr/>
          </p:nvSpPr>
          <p:spPr bwMode="auto">
            <a:xfrm>
              <a:off x="5469" y="851"/>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87" name="Oval 545"/>
            <p:cNvSpPr>
              <a:spLocks noChangeArrowheads="1"/>
            </p:cNvSpPr>
            <p:nvPr/>
          </p:nvSpPr>
          <p:spPr bwMode="auto">
            <a:xfrm>
              <a:off x="5469" y="851"/>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88" name="Oval 546"/>
            <p:cNvSpPr>
              <a:spLocks noChangeArrowheads="1"/>
            </p:cNvSpPr>
            <p:nvPr/>
          </p:nvSpPr>
          <p:spPr bwMode="auto">
            <a:xfrm>
              <a:off x="5469" y="851"/>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89" name="Oval 547"/>
            <p:cNvSpPr>
              <a:spLocks noChangeArrowheads="1"/>
            </p:cNvSpPr>
            <p:nvPr/>
          </p:nvSpPr>
          <p:spPr bwMode="auto">
            <a:xfrm>
              <a:off x="5473" y="851"/>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90" name="Oval 548"/>
            <p:cNvSpPr>
              <a:spLocks noChangeArrowheads="1"/>
            </p:cNvSpPr>
            <p:nvPr/>
          </p:nvSpPr>
          <p:spPr bwMode="auto">
            <a:xfrm>
              <a:off x="5473" y="847"/>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91" name="Oval 549"/>
            <p:cNvSpPr>
              <a:spLocks noChangeArrowheads="1"/>
            </p:cNvSpPr>
            <p:nvPr/>
          </p:nvSpPr>
          <p:spPr bwMode="auto">
            <a:xfrm>
              <a:off x="5478" y="847"/>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92" name="Oval 550"/>
            <p:cNvSpPr>
              <a:spLocks noChangeArrowheads="1"/>
            </p:cNvSpPr>
            <p:nvPr/>
          </p:nvSpPr>
          <p:spPr bwMode="auto">
            <a:xfrm>
              <a:off x="5478" y="847"/>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93" name="Oval 551"/>
            <p:cNvSpPr>
              <a:spLocks noChangeArrowheads="1"/>
            </p:cNvSpPr>
            <p:nvPr/>
          </p:nvSpPr>
          <p:spPr bwMode="auto">
            <a:xfrm>
              <a:off x="5481" y="847"/>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94" name="Oval 552"/>
            <p:cNvSpPr>
              <a:spLocks noChangeArrowheads="1"/>
            </p:cNvSpPr>
            <p:nvPr/>
          </p:nvSpPr>
          <p:spPr bwMode="auto">
            <a:xfrm>
              <a:off x="5481" y="847"/>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95" name="Oval 553"/>
            <p:cNvSpPr>
              <a:spLocks noChangeArrowheads="1"/>
            </p:cNvSpPr>
            <p:nvPr/>
          </p:nvSpPr>
          <p:spPr bwMode="auto">
            <a:xfrm>
              <a:off x="5481" y="847"/>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96" name="Oval 554"/>
            <p:cNvSpPr>
              <a:spLocks noChangeArrowheads="1"/>
            </p:cNvSpPr>
            <p:nvPr/>
          </p:nvSpPr>
          <p:spPr bwMode="auto">
            <a:xfrm>
              <a:off x="5486" y="847"/>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97" name="Oval 555"/>
            <p:cNvSpPr>
              <a:spLocks noChangeArrowheads="1"/>
            </p:cNvSpPr>
            <p:nvPr/>
          </p:nvSpPr>
          <p:spPr bwMode="auto">
            <a:xfrm>
              <a:off x="5486" y="847"/>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98" name="Oval 556"/>
            <p:cNvSpPr>
              <a:spLocks noChangeArrowheads="1"/>
            </p:cNvSpPr>
            <p:nvPr/>
          </p:nvSpPr>
          <p:spPr bwMode="auto">
            <a:xfrm>
              <a:off x="5490" y="847"/>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499" name="Oval 557"/>
            <p:cNvSpPr>
              <a:spLocks noChangeArrowheads="1"/>
            </p:cNvSpPr>
            <p:nvPr/>
          </p:nvSpPr>
          <p:spPr bwMode="auto">
            <a:xfrm>
              <a:off x="5490" y="847"/>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00" name="Oval 558"/>
            <p:cNvSpPr>
              <a:spLocks noChangeArrowheads="1"/>
            </p:cNvSpPr>
            <p:nvPr/>
          </p:nvSpPr>
          <p:spPr bwMode="auto">
            <a:xfrm>
              <a:off x="5494" y="847"/>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01" name="Oval 559"/>
            <p:cNvSpPr>
              <a:spLocks noChangeArrowheads="1"/>
            </p:cNvSpPr>
            <p:nvPr/>
          </p:nvSpPr>
          <p:spPr bwMode="auto">
            <a:xfrm>
              <a:off x="5494" y="847"/>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02" name="Oval 560"/>
            <p:cNvSpPr>
              <a:spLocks noChangeArrowheads="1"/>
            </p:cNvSpPr>
            <p:nvPr/>
          </p:nvSpPr>
          <p:spPr bwMode="auto">
            <a:xfrm>
              <a:off x="5494" y="847"/>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03" name="Oval 561"/>
            <p:cNvSpPr>
              <a:spLocks noChangeArrowheads="1"/>
            </p:cNvSpPr>
            <p:nvPr/>
          </p:nvSpPr>
          <p:spPr bwMode="auto">
            <a:xfrm>
              <a:off x="5499" y="847"/>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04" name="Oval 562"/>
            <p:cNvSpPr>
              <a:spLocks noChangeArrowheads="1"/>
            </p:cNvSpPr>
            <p:nvPr/>
          </p:nvSpPr>
          <p:spPr bwMode="auto">
            <a:xfrm>
              <a:off x="5499" y="847"/>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05" name="Oval 563"/>
            <p:cNvSpPr>
              <a:spLocks noChangeArrowheads="1"/>
            </p:cNvSpPr>
            <p:nvPr/>
          </p:nvSpPr>
          <p:spPr bwMode="auto">
            <a:xfrm>
              <a:off x="5502" y="847"/>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06" name="Oval 564"/>
            <p:cNvSpPr>
              <a:spLocks noChangeArrowheads="1"/>
            </p:cNvSpPr>
            <p:nvPr/>
          </p:nvSpPr>
          <p:spPr bwMode="auto">
            <a:xfrm>
              <a:off x="5502" y="847"/>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07" name="Oval 565"/>
            <p:cNvSpPr>
              <a:spLocks noChangeArrowheads="1"/>
            </p:cNvSpPr>
            <p:nvPr/>
          </p:nvSpPr>
          <p:spPr bwMode="auto">
            <a:xfrm>
              <a:off x="5502" y="847"/>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08" name="Oval 566"/>
            <p:cNvSpPr>
              <a:spLocks noChangeArrowheads="1"/>
            </p:cNvSpPr>
            <p:nvPr/>
          </p:nvSpPr>
          <p:spPr bwMode="auto">
            <a:xfrm>
              <a:off x="5507" y="847"/>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09" name="Oval 567"/>
            <p:cNvSpPr>
              <a:spLocks noChangeArrowheads="1"/>
            </p:cNvSpPr>
            <p:nvPr/>
          </p:nvSpPr>
          <p:spPr bwMode="auto">
            <a:xfrm>
              <a:off x="5507" y="847"/>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10" name="Oval 568"/>
            <p:cNvSpPr>
              <a:spLocks noChangeArrowheads="1"/>
            </p:cNvSpPr>
            <p:nvPr/>
          </p:nvSpPr>
          <p:spPr bwMode="auto">
            <a:xfrm>
              <a:off x="5511" y="847"/>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11" name="Oval 569"/>
            <p:cNvSpPr>
              <a:spLocks noChangeArrowheads="1"/>
            </p:cNvSpPr>
            <p:nvPr/>
          </p:nvSpPr>
          <p:spPr bwMode="auto">
            <a:xfrm>
              <a:off x="5511" y="847"/>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12" name="Oval 570"/>
            <p:cNvSpPr>
              <a:spLocks noChangeArrowheads="1"/>
            </p:cNvSpPr>
            <p:nvPr/>
          </p:nvSpPr>
          <p:spPr bwMode="auto">
            <a:xfrm>
              <a:off x="5515" y="847"/>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13" name="Oval 571"/>
            <p:cNvSpPr>
              <a:spLocks noChangeArrowheads="1"/>
            </p:cNvSpPr>
            <p:nvPr/>
          </p:nvSpPr>
          <p:spPr bwMode="auto">
            <a:xfrm>
              <a:off x="5515" y="847"/>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14" name="Oval 572"/>
            <p:cNvSpPr>
              <a:spLocks noChangeArrowheads="1"/>
            </p:cNvSpPr>
            <p:nvPr/>
          </p:nvSpPr>
          <p:spPr bwMode="auto">
            <a:xfrm>
              <a:off x="5515" y="847"/>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15" name="Oval 573"/>
            <p:cNvSpPr>
              <a:spLocks noChangeArrowheads="1"/>
            </p:cNvSpPr>
            <p:nvPr/>
          </p:nvSpPr>
          <p:spPr bwMode="auto">
            <a:xfrm>
              <a:off x="5520" y="847"/>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16" name="Oval 574"/>
            <p:cNvSpPr>
              <a:spLocks noChangeArrowheads="1"/>
            </p:cNvSpPr>
            <p:nvPr/>
          </p:nvSpPr>
          <p:spPr bwMode="auto">
            <a:xfrm>
              <a:off x="5520" y="851"/>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17" name="Oval 575"/>
            <p:cNvSpPr>
              <a:spLocks noChangeArrowheads="1"/>
            </p:cNvSpPr>
            <p:nvPr/>
          </p:nvSpPr>
          <p:spPr bwMode="auto">
            <a:xfrm>
              <a:off x="5523" y="851"/>
              <a:ext cx="14"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18" name="Oval 576"/>
            <p:cNvSpPr>
              <a:spLocks noChangeArrowheads="1"/>
            </p:cNvSpPr>
            <p:nvPr/>
          </p:nvSpPr>
          <p:spPr bwMode="auto">
            <a:xfrm>
              <a:off x="5520" y="851"/>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19" name="Oval 577"/>
            <p:cNvSpPr>
              <a:spLocks noChangeArrowheads="1"/>
            </p:cNvSpPr>
            <p:nvPr/>
          </p:nvSpPr>
          <p:spPr bwMode="auto">
            <a:xfrm>
              <a:off x="5520" y="855"/>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20" name="Oval 578"/>
            <p:cNvSpPr>
              <a:spLocks noChangeArrowheads="1"/>
            </p:cNvSpPr>
            <p:nvPr/>
          </p:nvSpPr>
          <p:spPr bwMode="auto">
            <a:xfrm>
              <a:off x="5520" y="855"/>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21" name="Oval 579"/>
            <p:cNvSpPr>
              <a:spLocks noChangeArrowheads="1"/>
            </p:cNvSpPr>
            <p:nvPr/>
          </p:nvSpPr>
          <p:spPr bwMode="auto">
            <a:xfrm>
              <a:off x="5520" y="860"/>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22" name="Oval 580"/>
            <p:cNvSpPr>
              <a:spLocks noChangeArrowheads="1"/>
            </p:cNvSpPr>
            <p:nvPr/>
          </p:nvSpPr>
          <p:spPr bwMode="auto">
            <a:xfrm>
              <a:off x="5515" y="860"/>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23" name="Oval 581"/>
            <p:cNvSpPr>
              <a:spLocks noChangeArrowheads="1"/>
            </p:cNvSpPr>
            <p:nvPr/>
          </p:nvSpPr>
          <p:spPr bwMode="auto">
            <a:xfrm>
              <a:off x="5515" y="860"/>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24" name="Oval 582"/>
            <p:cNvSpPr>
              <a:spLocks noChangeArrowheads="1"/>
            </p:cNvSpPr>
            <p:nvPr/>
          </p:nvSpPr>
          <p:spPr bwMode="auto">
            <a:xfrm>
              <a:off x="5515" y="864"/>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25" name="Oval 583"/>
            <p:cNvSpPr>
              <a:spLocks noChangeArrowheads="1"/>
            </p:cNvSpPr>
            <p:nvPr/>
          </p:nvSpPr>
          <p:spPr bwMode="auto">
            <a:xfrm>
              <a:off x="5515" y="864"/>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26" name="Oval 584"/>
            <p:cNvSpPr>
              <a:spLocks noChangeArrowheads="1"/>
            </p:cNvSpPr>
            <p:nvPr/>
          </p:nvSpPr>
          <p:spPr bwMode="auto">
            <a:xfrm>
              <a:off x="5515" y="868"/>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27" name="Oval 585"/>
            <p:cNvSpPr>
              <a:spLocks noChangeArrowheads="1"/>
            </p:cNvSpPr>
            <p:nvPr/>
          </p:nvSpPr>
          <p:spPr bwMode="auto">
            <a:xfrm>
              <a:off x="5515" y="868"/>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28" name="Oval 586"/>
            <p:cNvSpPr>
              <a:spLocks noChangeArrowheads="1"/>
            </p:cNvSpPr>
            <p:nvPr/>
          </p:nvSpPr>
          <p:spPr bwMode="auto">
            <a:xfrm>
              <a:off x="5515" y="873"/>
              <a:ext cx="13"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29" name="Oval 587"/>
            <p:cNvSpPr>
              <a:spLocks noChangeArrowheads="1"/>
            </p:cNvSpPr>
            <p:nvPr/>
          </p:nvSpPr>
          <p:spPr bwMode="auto">
            <a:xfrm>
              <a:off x="5515" y="873"/>
              <a:ext cx="13"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30" name="Oval 588"/>
            <p:cNvSpPr>
              <a:spLocks noChangeArrowheads="1"/>
            </p:cNvSpPr>
            <p:nvPr/>
          </p:nvSpPr>
          <p:spPr bwMode="auto">
            <a:xfrm>
              <a:off x="5515" y="873"/>
              <a:ext cx="13"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31" name="Oval 589"/>
            <p:cNvSpPr>
              <a:spLocks noChangeArrowheads="1"/>
            </p:cNvSpPr>
            <p:nvPr/>
          </p:nvSpPr>
          <p:spPr bwMode="auto">
            <a:xfrm>
              <a:off x="5515" y="877"/>
              <a:ext cx="13"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32" name="Oval 590"/>
            <p:cNvSpPr>
              <a:spLocks noChangeArrowheads="1"/>
            </p:cNvSpPr>
            <p:nvPr/>
          </p:nvSpPr>
          <p:spPr bwMode="auto">
            <a:xfrm>
              <a:off x="5515" y="877"/>
              <a:ext cx="13"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33" name="Oval 591"/>
            <p:cNvSpPr>
              <a:spLocks noChangeArrowheads="1"/>
            </p:cNvSpPr>
            <p:nvPr/>
          </p:nvSpPr>
          <p:spPr bwMode="auto">
            <a:xfrm>
              <a:off x="5515" y="881"/>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34" name="Oval 592"/>
            <p:cNvSpPr>
              <a:spLocks noChangeArrowheads="1"/>
            </p:cNvSpPr>
            <p:nvPr/>
          </p:nvSpPr>
          <p:spPr bwMode="auto">
            <a:xfrm>
              <a:off x="5515" y="881"/>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35" name="Oval 593"/>
            <p:cNvSpPr>
              <a:spLocks noChangeArrowheads="1"/>
            </p:cNvSpPr>
            <p:nvPr/>
          </p:nvSpPr>
          <p:spPr bwMode="auto">
            <a:xfrm>
              <a:off x="5515" y="881"/>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36" name="Oval 594"/>
            <p:cNvSpPr>
              <a:spLocks noChangeArrowheads="1"/>
            </p:cNvSpPr>
            <p:nvPr/>
          </p:nvSpPr>
          <p:spPr bwMode="auto">
            <a:xfrm>
              <a:off x="5511" y="885"/>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37" name="Oval 595"/>
            <p:cNvSpPr>
              <a:spLocks noChangeArrowheads="1"/>
            </p:cNvSpPr>
            <p:nvPr/>
          </p:nvSpPr>
          <p:spPr bwMode="auto">
            <a:xfrm>
              <a:off x="5511" y="885"/>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38" name="Oval 596"/>
            <p:cNvSpPr>
              <a:spLocks noChangeArrowheads="1"/>
            </p:cNvSpPr>
            <p:nvPr/>
          </p:nvSpPr>
          <p:spPr bwMode="auto">
            <a:xfrm>
              <a:off x="5511" y="889"/>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39" name="Oval 597"/>
            <p:cNvSpPr>
              <a:spLocks noChangeArrowheads="1"/>
            </p:cNvSpPr>
            <p:nvPr/>
          </p:nvSpPr>
          <p:spPr bwMode="auto">
            <a:xfrm>
              <a:off x="5511" y="889"/>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40" name="Oval 598"/>
            <p:cNvSpPr>
              <a:spLocks noChangeArrowheads="1"/>
            </p:cNvSpPr>
            <p:nvPr/>
          </p:nvSpPr>
          <p:spPr bwMode="auto">
            <a:xfrm>
              <a:off x="5511" y="894"/>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41" name="Oval 599"/>
            <p:cNvSpPr>
              <a:spLocks noChangeArrowheads="1"/>
            </p:cNvSpPr>
            <p:nvPr/>
          </p:nvSpPr>
          <p:spPr bwMode="auto">
            <a:xfrm>
              <a:off x="5511" y="894"/>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42" name="Oval 600"/>
            <p:cNvSpPr>
              <a:spLocks noChangeArrowheads="1"/>
            </p:cNvSpPr>
            <p:nvPr/>
          </p:nvSpPr>
          <p:spPr bwMode="auto">
            <a:xfrm>
              <a:off x="5511" y="894"/>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43" name="Oval 601"/>
            <p:cNvSpPr>
              <a:spLocks noChangeArrowheads="1"/>
            </p:cNvSpPr>
            <p:nvPr/>
          </p:nvSpPr>
          <p:spPr bwMode="auto">
            <a:xfrm>
              <a:off x="5511" y="898"/>
              <a:ext cx="12"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44" name="Oval 602"/>
            <p:cNvSpPr>
              <a:spLocks noChangeArrowheads="1"/>
            </p:cNvSpPr>
            <p:nvPr/>
          </p:nvSpPr>
          <p:spPr bwMode="auto">
            <a:xfrm>
              <a:off x="5511" y="898"/>
              <a:ext cx="12"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45" name="Oval 603"/>
            <p:cNvSpPr>
              <a:spLocks noChangeArrowheads="1"/>
            </p:cNvSpPr>
            <p:nvPr/>
          </p:nvSpPr>
          <p:spPr bwMode="auto">
            <a:xfrm>
              <a:off x="5511" y="902"/>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46" name="Oval 604"/>
            <p:cNvSpPr>
              <a:spLocks noChangeArrowheads="1"/>
            </p:cNvSpPr>
            <p:nvPr/>
          </p:nvSpPr>
          <p:spPr bwMode="auto">
            <a:xfrm>
              <a:off x="5511" y="902"/>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47" name="Oval 605"/>
            <p:cNvSpPr>
              <a:spLocks noChangeArrowheads="1"/>
            </p:cNvSpPr>
            <p:nvPr/>
          </p:nvSpPr>
          <p:spPr bwMode="auto">
            <a:xfrm>
              <a:off x="5511" y="902"/>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48" name="Oval 606"/>
            <p:cNvSpPr>
              <a:spLocks noChangeArrowheads="1"/>
            </p:cNvSpPr>
            <p:nvPr/>
          </p:nvSpPr>
          <p:spPr bwMode="auto">
            <a:xfrm>
              <a:off x="5511" y="907"/>
              <a:ext cx="12"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49" name="Oval 607"/>
            <p:cNvSpPr>
              <a:spLocks noChangeArrowheads="1"/>
            </p:cNvSpPr>
            <p:nvPr/>
          </p:nvSpPr>
          <p:spPr bwMode="auto">
            <a:xfrm>
              <a:off x="5511" y="907"/>
              <a:ext cx="12"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50" name="Oval 608"/>
            <p:cNvSpPr>
              <a:spLocks noChangeArrowheads="1"/>
            </p:cNvSpPr>
            <p:nvPr/>
          </p:nvSpPr>
          <p:spPr bwMode="auto">
            <a:xfrm>
              <a:off x="5511" y="910"/>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51" name="Oval 609"/>
            <p:cNvSpPr>
              <a:spLocks noChangeArrowheads="1"/>
            </p:cNvSpPr>
            <p:nvPr/>
          </p:nvSpPr>
          <p:spPr bwMode="auto">
            <a:xfrm>
              <a:off x="5511" y="910"/>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52" name="Oval 610"/>
            <p:cNvSpPr>
              <a:spLocks noChangeArrowheads="1"/>
            </p:cNvSpPr>
            <p:nvPr/>
          </p:nvSpPr>
          <p:spPr bwMode="auto">
            <a:xfrm>
              <a:off x="5507" y="915"/>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53" name="Oval 611"/>
            <p:cNvSpPr>
              <a:spLocks noChangeArrowheads="1"/>
            </p:cNvSpPr>
            <p:nvPr/>
          </p:nvSpPr>
          <p:spPr bwMode="auto">
            <a:xfrm>
              <a:off x="5507" y="915"/>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54" name="Oval 612"/>
            <p:cNvSpPr>
              <a:spLocks noChangeArrowheads="1"/>
            </p:cNvSpPr>
            <p:nvPr/>
          </p:nvSpPr>
          <p:spPr bwMode="auto">
            <a:xfrm>
              <a:off x="5507" y="915"/>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55" name="Oval 613"/>
            <p:cNvSpPr>
              <a:spLocks noChangeArrowheads="1"/>
            </p:cNvSpPr>
            <p:nvPr/>
          </p:nvSpPr>
          <p:spPr bwMode="auto">
            <a:xfrm>
              <a:off x="5507" y="919"/>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56" name="Oval 614"/>
            <p:cNvSpPr>
              <a:spLocks noChangeArrowheads="1"/>
            </p:cNvSpPr>
            <p:nvPr/>
          </p:nvSpPr>
          <p:spPr bwMode="auto">
            <a:xfrm>
              <a:off x="5507" y="919"/>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57" name="Oval 615"/>
            <p:cNvSpPr>
              <a:spLocks noChangeArrowheads="1"/>
            </p:cNvSpPr>
            <p:nvPr/>
          </p:nvSpPr>
          <p:spPr bwMode="auto">
            <a:xfrm>
              <a:off x="5507" y="923"/>
              <a:ext cx="13" cy="14"/>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58" name="Oval 616"/>
            <p:cNvSpPr>
              <a:spLocks noChangeArrowheads="1"/>
            </p:cNvSpPr>
            <p:nvPr/>
          </p:nvSpPr>
          <p:spPr bwMode="auto">
            <a:xfrm>
              <a:off x="5502" y="923"/>
              <a:ext cx="13" cy="14"/>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59" name="Oval 617"/>
            <p:cNvSpPr>
              <a:spLocks noChangeArrowheads="1"/>
            </p:cNvSpPr>
            <p:nvPr/>
          </p:nvSpPr>
          <p:spPr bwMode="auto">
            <a:xfrm>
              <a:off x="5502" y="928"/>
              <a:ext cx="13"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60" name="Oval 618"/>
            <p:cNvSpPr>
              <a:spLocks noChangeArrowheads="1"/>
            </p:cNvSpPr>
            <p:nvPr/>
          </p:nvSpPr>
          <p:spPr bwMode="auto">
            <a:xfrm>
              <a:off x="5502" y="928"/>
              <a:ext cx="13"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61" name="Oval 619"/>
            <p:cNvSpPr>
              <a:spLocks noChangeArrowheads="1"/>
            </p:cNvSpPr>
            <p:nvPr/>
          </p:nvSpPr>
          <p:spPr bwMode="auto">
            <a:xfrm>
              <a:off x="5502" y="928"/>
              <a:ext cx="13"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62" name="Oval 620"/>
            <p:cNvSpPr>
              <a:spLocks noChangeArrowheads="1"/>
            </p:cNvSpPr>
            <p:nvPr/>
          </p:nvSpPr>
          <p:spPr bwMode="auto">
            <a:xfrm>
              <a:off x="5502" y="932"/>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63" name="Oval 621"/>
            <p:cNvSpPr>
              <a:spLocks noChangeArrowheads="1"/>
            </p:cNvSpPr>
            <p:nvPr/>
          </p:nvSpPr>
          <p:spPr bwMode="auto">
            <a:xfrm>
              <a:off x="5502" y="932"/>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64" name="Oval 622"/>
            <p:cNvSpPr>
              <a:spLocks noChangeArrowheads="1"/>
            </p:cNvSpPr>
            <p:nvPr/>
          </p:nvSpPr>
          <p:spPr bwMode="auto">
            <a:xfrm>
              <a:off x="5502" y="937"/>
              <a:ext cx="13"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65" name="Oval 623"/>
            <p:cNvSpPr>
              <a:spLocks noChangeArrowheads="1"/>
            </p:cNvSpPr>
            <p:nvPr/>
          </p:nvSpPr>
          <p:spPr bwMode="auto">
            <a:xfrm>
              <a:off x="5502" y="937"/>
              <a:ext cx="13"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66" name="Oval 624"/>
            <p:cNvSpPr>
              <a:spLocks noChangeArrowheads="1"/>
            </p:cNvSpPr>
            <p:nvPr/>
          </p:nvSpPr>
          <p:spPr bwMode="auto">
            <a:xfrm>
              <a:off x="5502" y="937"/>
              <a:ext cx="13"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67" name="Oval 625"/>
            <p:cNvSpPr>
              <a:spLocks noChangeArrowheads="1"/>
            </p:cNvSpPr>
            <p:nvPr/>
          </p:nvSpPr>
          <p:spPr bwMode="auto">
            <a:xfrm>
              <a:off x="5502" y="940"/>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68" name="Oval 626"/>
            <p:cNvSpPr>
              <a:spLocks noChangeArrowheads="1"/>
            </p:cNvSpPr>
            <p:nvPr/>
          </p:nvSpPr>
          <p:spPr bwMode="auto">
            <a:xfrm>
              <a:off x="5502" y="940"/>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69" name="Oval 627"/>
            <p:cNvSpPr>
              <a:spLocks noChangeArrowheads="1"/>
            </p:cNvSpPr>
            <p:nvPr/>
          </p:nvSpPr>
          <p:spPr bwMode="auto">
            <a:xfrm>
              <a:off x="5507" y="940"/>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70" name="Oval 628"/>
            <p:cNvSpPr>
              <a:spLocks noChangeArrowheads="1"/>
            </p:cNvSpPr>
            <p:nvPr/>
          </p:nvSpPr>
          <p:spPr bwMode="auto">
            <a:xfrm>
              <a:off x="5507" y="940"/>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71" name="Oval 629"/>
            <p:cNvSpPr>
              <a:spLocks noChangeArrowheads="1"/>
            </p:cNvSpPr>
            <p:nvPr/>
          </p:nvSpPr>
          <p:spPr bwMode="auto">
            <a:xfrm>
              <a:off x="5511" y="937"/>
              <a:ext cx="12"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72" name="Oval 630"/>
            <p:cNvSpPr>
              <a:spLocks noChangeArrowheads="1"/>
            </p:cNvSpPr>
            <p:nvPr/>
          </p:nvSpPr>
          <p:spPr bwMode="auto">
            <a:xfrm>
              <a:off x="5511" y="937"/>
              <a:ext cx="12"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73" name="Oval 631"/>
            <p:cNvSpPr>
              <a:spLocks noChangeArrowheads="1"/>
            </p:cNvSpPr>
            <p:nvPr/>
          </p:nvSpPr>
          <p:spPr bwMode="auto">
            <a:xfrm>
              <a:off x="5515" y="937"/>
              <a:ext cx="13"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74" name="Oval 632"/>
            <p:cNvSpPr>
              <a:spLocks noChangeArrowheads="1"/>
            </p:cNvSpPr>
            <p:nvPr/>
          </p:nvSpPr>
          <p:spPr bwMode="auto">
            <a:xfrm>
              <a:off x="5515" y="937"/>
              <a:ext cx="13"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75" name="Oval 633"/>
            <p:cNvSpPr>
              <a:spLocks noChangeArrowheads="1"/>
            </p:cNvSpPr>
            <p:nvPr/>
          </p:nvSpPr>
          <p:spPr bwMode="auto">
            <a:xfrm>
              <a:off x="5515" y="937"/>
              <a:ext cx="13"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76" name="Oval 634"/>
            <p:cNvSpPr>
              <a:spLocks noChangeArrowheads="1"/>
            </p:cNvSpPr>
            <p:nvPr/>
          </p:nvSpPr>
          <p:spPr bwMode="auto">
            <a:xfrm>
              <a:off x="5520" y="937"/>
              <a:ext cx="12"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77" name="Oval 635"/>
            <p:cNvSpPr>
              <a:spLocks noChangeArrowheads="1"/>
            </p:cNvSpPr>
            <p:nvPr/>
          </p:nvSpPr>
          <p:spPr bwMode="auto">
            <a:xfrm>
              <a:off x="5520" y="937"/>
              <a:ext cx="12"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78" name="Oval 636"/>
            <p:cNvSpPr>
              <a:spLocks noChangeArrowheads="1"/>
            </p:cNvSpPr>
            <p:nvPr/>
          </p:nvSpPr>
          <p:spPr bwMode="auto">
            <a:xfrm>
              <a:off x="5523" y="937"/>
              <a:ext cx="14"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79" name="Oval 637"/>
            <p:cNvSpPr>
              <a:spLocks noChangeArrowheads="1"/>
            </p:cNvSpPr>
            <p:nvPr/>
          </p:nvSpPr>
          <p:spPr bwMode="auto">
            <a:xfrm>
              <a:off x="5523" y="937"/>
              <a:ext cx="14"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80" name="Oval 638"/>
            <p:cNvSpPr>
              <a:spLocks noChangeArrowheads="1"/>
            </p:cNvSpPr>
            <p:nvPr/>
          </p:nvSpPr>
          <p:spPr bwMode="auto">
            <a:xfrm>
              <a:off x="5523" y="937"/>
              <a:ext cx="14"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81" name="Oval 639"/>
            <p:cNvSpPr>
              <a:spLocks noChangeArrowheads="1"/>
            </p:cNvSpPr>
            <p:nvPr/>
          </p:nvSpPr>
          <p:spPr bwMode="auto">
            <a:xfrm>
              <a:off x="5528" y="937"/>
              <a:ext cx="13"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82" name="Oval 640"/>
            <p:cNvSpPr>
              <a:spLocks noChangeArrowheads="1"/>
            </p:cNvSpPr>
            <p:nvPr/>
          </p:nvSpPr>
          <p:spPr bwMode="auto">
            <a:xfrm>
              <a:off x="5528" y="937"/>
              <a:ext cx="13"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83" name="Oval 641"/>
            <p:cNvSpPr>
              <a:spLocks noChangeArrowheads="1"/>
            </p:cNvSpPr>
            <p:nvPr/>
          </p:nvSpPr>
          <p:spPr bwMode="auto">
            <a:xfrm>
              <a:off x="5532" y="937"/>
              <a:ext cx="13"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84" name="Oval 642"/>
            <p:cNvSpPr>
              <a:spLocks noChangeArrowheads="1"/>
            </p:cNvSpPr>
            <p:nvPr/>
          </p:nvSpPr>
          <p:spPr bwMode="auto">
            <a:xfrm>
              <a:off x="5532" y="937"/>
              <a:ext cx="13"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85" name="Oval 643"/>
            <p:cNvSpPr>
              <a:spLocks noChangeArrowheads="1"/>
            </p:cNvSpPr>
            <p:nvPr/>
          </p:nvSpPr>
          <p:spPr bwMode="auto">
            <a:xfrm>
              <a:off x="5537" y="937"/>
              <a:ext cx="12"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86" name="Oval 644"/>
            <p:cNvSpPr>
              <a:spLocks noChangeArrowheads="1"/>
            </p:cNvSpPr>
            <p:nvPr/>
          </p:nvSpPr>
          <p:spPr bwMode="auto">
            <a:xfrm>
              <a:off x="5537" y="937"/>
              <a:ext cx="12"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87" name="Oval 645"/>
            <p:cNvSpPr>
              <a:spLocks noChangeArrowheads="1"/>
            </p:cNvSpPr>
            <p:nvPr/>
          </p:nvSpPr>
          <p:spPr bwMode="auto">
            <a:xfrm>
              <a:off x="5537" y="940"/>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88" name="Oval 646"/>
            <p:cNvSpPr>
              <a:spLocks noChangeArrowheads="1"/>
            </p:cNvSpPr>
            <p:nvPr/>
          </p:nvSpPr>
          <p:spPr bwMode="auto">
            <a:xfrm>
              <a:off x="5541" y="940"/>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89" name="Oval 647"/>
            <p:cNvSpPr>
              <a:spLocks noChangeArrowheads="1"/>
            </p:cNvSpPr>
            <p:nvPr/>
          </p:nvSpPr>
          <p:spPr bwMode="auto">
            <a:xfrm>
              <a:off x="5541" y="940"/>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90" name="Oval 648"/>
            <p:cNvSpPr>
              <a:spLocks noChangeArrowheads="1"/>
            </p:cNvSpPr>
            <p:nvPr/>
          </p:nvSpPr>
          <p:spPr bwMode="auto">
            <a:xfrm>
              <a:off x="5545" y="940"/>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91" name="Oval 649"/>
            <p:cNvSpPr>
              <a:spLocks noChangeArrowheads="1"/>
            </p:cNvSpPr>
            <p:nvPr/>
          </p:nvSpPr>
          <p:spPr bwMode="auto">
            <a:xfrm>
              <a:off x="5545" y="940"/>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92" name="Oval 650"/>
            <p:cNvSpPr>
              <a:spLocks noChangeArrowheads="1"/>
            </p:cNvSpPr>
            <p:nvPr/>
          </p:nvSpPr>
          <p:spPr bwMode="auto">
            <a:xfrm>
              <a:off x="5545" y="940"/>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93" name="Oval 651"/>
            <p:cNvSpPr>
              <a:spLocks noChangeArrowheads="1"/>
            </p:cNvSpPr>
            <p:nvPr/>
          </p:nvSpPr>
          <p:spPr bwMode="auto">
            <a:xfrm>
              <a:off x="5549" y="940"/>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94" name="Oval 652"/>
            <p:cNvSpPr>
              <a:spLocks noChangeArrowheads="1"/>
            </p:cNvSpPr>
            <p:nvPr/>
          </p:nvSpPr>
          <p:spPr bwMode="auto">
            <a:xfrm>
              <a:off x="5549" y="940"/>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95" name="Oval 653"/>
            <p:cNvSpPr>
              <a:spLocks noChangeArrowheads="1"/>
            </p:cNvSpPr>
            <p:nvPr/>
          </p:nvSpPr>
          <p:spPr bwMode="auto">
            <a:xfrm>
              <a:off x="5553" y="940"/>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96" name="Oval 654"/>
            <p:cNvSpPr>
              <a:spLocks noChangeArrowheads="1"/>
            </p:cNvSpPr>
            <p:nvPr/>
          </p:nvSpPr>
          <p:spPr bwMode="auto">
            <a:xfrm>
              <a:off x="5553" y="940"/>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97" name="Oval 655"/>
            <p:cNvSpPr>
              <a:spLocks noChangeArrowheads="1"/>
            </p:cNvSpPr>
            <p:nvPr/>
          </p:nvSpPr>
          <p:spPr bwMode="auto">
            <a:xfrm>
              <a:off x="5558" y="940"/>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98" name="Oval 656"/>
            <p:cNvSpPr>
              <a:spLocks noChangeArrowheads="1"/>
            </p:cNvSpPr>
            <p:nvPr/>
          </p:nvSpPr>
          <p:spPr bwMode="auto">
            <a:xfrm>
              <a:off x="5558" y="940"/>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599" name="Oval 657"/>
            <p:cNvSpPr>
              <a:spLocks noChangeArrowheads="1"/>
            </p:cNvSpPr>
            <p:nvPr/>
          </p:nvSpPr>
          <p:spPr bwMode="auto">
            <a:xfrm>
              <a:off x="5558" y="937"/>
              <a:ext cx="12"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00" name="Oval 658"/>
            <p:cNvSpPr>
              <a:spLocks noChangeArrowheads="1"/>
            </p:cNvSpPr>
            <p:nvPr/>
          </p:nvSpPr>
          <p:spPr bwMode="auto">
            <a:xfrm>
              <a:off x="5562" y="937"/>
              <a:ext cx="12"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01" name="Oval 659"/>
            <p:cNvSpPr>
              <a:spLocks noChangeArrowheads="1"/>
            </p:cNvSpPr>
            <p:nvPr/>
          </p:nvSpPr>
          <p:spPr bwMode="auto">
            <a:xfrm>
              <a:off x="5562" y="937"/>
              <a:ext cx="12"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02" name="Oval 660"/>
            <p:cNvSpPr>
              <a:spLocks noChangeArrowheads="1"/>
            </p:cNvSpPr>
            <p:nvPr/>
          </p:nvSpPr>
          <p:spPr bwMode="auto">
            <a:xfrm>
              <a:off x="5566" y="940"/>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03" name="Oval 661"/>
            <p:cNvSpPr>
              <a:spLocks noChangeArrowheads="1"/>
            </p:cNvSpPr>
            <p:nvPr/>
          </p:nvSpPr>
          <p:spPr bwMode="auto">
            <a:xfrm>
              <a:off x="5566" y="940"/>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04" name="Oval 662"/>
            <p:cNvSpPr>
              <a:spLocks noChangeArrowheads="1"/>
            </p:cNvSpPr>
            <p:nvPr/>
          </p:nvSpPr>
          <p:spPr bwMode="auto">
            <a:xfrm>
              <a:off x="5570" y="945"/>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05" name="Oval 663"/>
            <p:cNvSpPr>
              <a:spLocks noChangeArrowheads="1"/>
            </p:cNvSpPr>
            <p:nvPr/>
          </p:nvSpPr>
          <p:spPr bwMode="auto">
            <a:xfrm>
              <a:off x="5570" y="945"/>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06" name="Oval 664"/>
            <p:cNvSpPr>
              <a:spLocks noChangeArrowheads="1"/>
            </p:cNvSpPr>
            <p:nvPr/>
          </p:nvSpPr>
          <p:spPr bwMode="auto">
            <a:xfrm>
              <a:off x="5570" y="949"/>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07" name="Oval 665"/>
            <p:cNvSpPr>
              <a:spLocks noChangeArrowheads="1"/>
            </p:cNvSpPr>
            <p:nvPr/>
          </p:nvSpPr>
          <p:spPr bwMode="auto">
            <a:xfrm>
              <a:off x="5574" y="949"/>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08" name="Oval 666"/>
            <p:cNvSpPr>
              <a:spLocks noChangeArrowheads="1"/>
            </p:cNvSpPr>
            <p:nvPr/>
          </p:nvSpPr>
          <p:spPr bwMode="auto">
            <a:xfrm>
              <a:off x="5574" y="949"/>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09" name="Oval 667"/>
            <p:cNvSpPr>
              <a:spLocks noChangeArrowheads="1"/>
            </p:cNvSpPr>
            <p:nvPr/>
          </p:nvSpPr>
          <p:spPr bwMode="auto">
            <a:xfrm>
              <a:off x="5579" y="949"/>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10" name="Oval 668"/>
            <p:cNvSpPr>
              <a:spLocks noChangeArrowheads="1"/>
            </p:cNvSpPr>
            <p:nvPr/>
          </p:nvSpPr>
          <p:spPr bwMode="auto">
            <a:xfrm>
              <a:off x="5579" y="949"/>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11" name="Oval 669"/>
            <p:cNvSpPr>
              <a:spLocks noChangeArrowheads="1"/>
            </p:cNvSpPr>
            <p:nvPr/>
          </p:nvSpPr>
          <p:spPr bwMode="auto">
            <a:xfrm>
              <a:off x="5579" y="949"/>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12" name="Oval 670"/>
            <p:cNvSpPr>
              <a:spLocks noChangeArrowheads="1"/>
            </p:cNvSpPr>
            <p:nvPr/>
          </p:nvSpPr>
          <p:spPr bwMode="auto">
            <a:xfrm>
              <a:off x="5583" y="949"/>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13" name="Oval 671"/>
            <p:cNvSpPr>
              <a:spLocks noChangeArrowheads="1"/>
            </p:cNvSpPr>
            <p:nvPr/>
          </p:nvSpPr>
          <p:spPr bwMode="auto">
            <a:xfrm>
              <a:off x="5583" y="949"/>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14" name="Oval 672"/>
            <p:cNvSpPr>
              <a:spLocks noChangeArrowheads="1"/>
            </p:cNvSpPr>
            <p:nvPr/>
          </p:nvSpPr>
          <p:spPr bwMode="auto">
            <a:xfrm>
              <a:off x="5587" y="949"/>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15" name="Oval 673"/>
            <p:cNvSpPr>
              <a:spLocks noChangeArrowheads="1"/>
            </p:cNvSpPr>
            <p:nvPr/>
          </p:nvSpPr>
          <p:spPr bwMode="auto">
            <a:xfrm>
              <a:off x="5587" y="949"/>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16" name="Oval 674"/>
            <p:cNvSpPr>
              <a:spLocks noChangeArrowheads="1"/>
            </p:cNvSpPr>
            <p:nvPr/>
          </p:nvSpPr>
          <p:spPr bwMode="auto">
            <a:xfrm>
              <a:off x="5591" y="949"/>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17" name="Oval 675"/>
            <p:cNvSpPr>
              <a:spLocks noChangeArrowheads="1"/>
            </p:cNvSpPr>
            <p:nvPr/>
          </p:nvSpPr>
          <p:spPr bwMode="auto">
            <a:xfrm>
              <a:off x="5591" y="953"/>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18" name="Oval 676"/>
            <p:cNvSpPr>
              <a:spLocks noChangeArrowheads="1"/>
            </p:cNvSpPr>
            <p:nvPr/>
          </p:nvSpPr>
          <p:spPr bwMode="auto">
            <a:xfrm>
              <a:off x="5591" y="953"/>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19" name="Oval 677"/>
            <p:cNvSpPr>
              <a:spLocks noChangeArrowheads="1"/>
            </p:cNvSpPr>
            <p:nvPr/>
          </p:nvSpPr>
          <p:spPr bwMode="auto">
            <a:xfrm>
              <a:off x="5595" y="953"/>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20" name="Oval 678"/>
            <p:cNvSpPr>
              <a:spLocks noChangeArrowheads="1"/>
            </p:cNvSpPr>
            <p:nvPr/>
          </p:nvSpPr>
          <p:spPr bwMode="auto">
            <a:xfrm>
              <a:off x="5595" y="958"/>
              <a:ext cx="13"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21" name="Oval 679"/>
            <p:cNvSpPr>
              <a:spLocks noChangeArrowheads="1"/>
            </p:cNvSpPr>
            <p:nvPr/>
          </p:nvSpPr>
          <p:spPr bwMode="auto">
            <a:xfrm>
              <a:off x="5600" y="958"/>
              <a:ext cx="12"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22" name="Oval 680"/>
            <p:cNvSpPr>
              <a:spLocks noChangeArrowheads="1"/>
            </p:cNvSpPr>
            <p:nvPr/>
          </p:nvSpPr>
          <p:spPr bwMode="auto">
            <a:xfrm>
              <a:off x="5600" y="958"/>
              <a:ext cx="12"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23" name="Oval 681"/>
            <p:cNvSpPr>
              <a:spLocks noChangeArrowheads="1"/>
            </p:cNvSpPr>
            <p:nvPr/>
          </p:nvSpPr>
          <p:spPr bwMode="auto">
            <a:xfrm>
              <a:off x="5600" y="958"/>
              <a:ext cx="12"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24" name="Oval 682"/>
            <p:cNvSpPr>
              <a:spLocks noChangeArrowheads="1"/>
            </p:cNvSpPr>
            <p:nvPr/>
          </p:nvSpPr>
          <p:spPr bwMode="auto">
            <a:xfrm>
              <a:off x="5604" y="958"/>
              <a:ext cx="12"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25" name="Oval 683"/>
            <p:cNvSpPr>
              <a:spLocks noChangeArrowheads="1"/>
            </p:cNvSpPr>
            <p:nvPr/>
          </p:nvSpPr>
          <p:spPr bwMode="auto">
            <a:xfrm>
              <a:off x="5604" y="958"/>
              <a:ext cx="12"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26" name="Oval 684"/>
            <p:cNvSpPr>
              <a:spLocks noChangeArrowheads="1"/>
            </p:cNvSpPr>
            <p:nvPr/>
          </p:nvSpPr>
          <p:spPr bwMode="auto">
            <a:xfrm>
              <a:off x="5608" y="958"/>
              <a:ext cx="13"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27" name="Oval 685"/>
            <p:cNvSpPr>
              <a:spLocks noChangeArrowheads="1"/>
            </p:cNvSpPr>
            <p:nvPr/>
          </p:nvSpPr>
          <p:spPr bwMode="auto">
            <a:xfrm>
              <a:off x="5608" y="958"/>
              <a:ext cx="13"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28" name="Oval 686"/>
            <p:cNvSpPr>
              <a:spLocks noChangeArrowheads="1"/>
            </p:cNvSpPr>
            <p:nvPr/>
          </p:nvSpPr>
          <p:spPr bwMode="auto">
            <a:xfrm>
              <a:off x="5612" y="958"/>
              <a:ext cx="13"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29" name="Oval 687"/>
            <p:cNvSpPr>
              <a:spLocks noChangeArrowheads="1"/>
            </p:cNvSpPr>
            <p:nvPr/>
          </p:nvSpPr>
          <p:spPr bwMode="auto">
            <a:xfrm>
              <a:off x="5612" y="962"/>
              <a:ext cx="13"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30" name="Oval 688"/>
            <p:cNvSpPr>
              <a:spLocks noChangeArrowheads="1"/>
            </p:cNvSpPr>
            <p:nvPr/>
          </p:nvSpPr>
          <p:spPr bwMode="auto">
            <a:xfrm>
              <a:off x="5612" y="962"/>
              <a:ext cx="13"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31" name="Oval 689"/>
            <p:cNvSpPr>
              <a:spLocks noChangeArrowheads="1"/>
            </p:cNvSpPr>
            <p:nvPr/>
          </p:nvSpPr>
          <p:spPr bwMode="auto">
            <a:xfrm>
              <a:off x="5616" y="962"/>
              <a:ext cx="14"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32" name="Oval 690"/>
            <p:cNvSpPr>
              <a:spLocks noChangeArrowheads="1"/>
            </p:cNvSpPr>
            <p:nvPr/>
          </p:nvSpPr>
          <p:spPr bwMode="auto">
            <a:xfrm>
              <a:off x="5616" y="966"/>
              <a:ext cx="14"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33" name="Oval 691"/>
            <p:cNvSpPr>
              <a:spLocks noChangeArrowheads="1"/>
            </p:cNvSpPr>
            <p:nvPr/>
          </p:nvSpPr>
          <p:spPr bwMode="auto">
            <a:xfrm>
              <a:off x="5621" y="966"/>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34" name="Oval 692"/>
            <p:cNvSpPr>
              <a:spLocks noChangeArrowheads="1"/>
            </p:cNvSpPr>
            <p:nvPr/>
          </p:nvSpPr>
          <p:spPr bwMode="auto">
            <a:xfrm>
              <a:off x="5621" y="966"/>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35" name="Oval 693"/>
            <p:cNvSpPr>
              <a:spLocks noChangeArrowheads="1"/>
            </p:cNvSpPr>
            <p:nvPr/>
          </p:nvSpPr>
          <p:spPr bwMode="auto">
            <a:xfrm>
              <a:off x="5621" y="966"/>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36" name="Oval 694"/>
            <p:cNvSpPr>
              <a:spLocks noChangeArrowheads="1"/>
            </p:cNvSpPr>
            <p:nvPr/>
          </p:nvSpPr>
          <p:spPr bwMode="auto">
            <a:xfrm>
              <a:off x="5625" y="966"/>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37" name="Oval 695"/>
            <p:cNvSpPr>
              <a:spLocks noChangeArrowheads="1"/>
            </p:cNvSpPr>
            <p:nvPr/>
          </p:nvSpPr>
          <p:spPr bwMode="auto">
            <a:xfrm>
              <a:off x="5625" y="966"/>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38" name="Oval 696"/>
            <p:cNvSpPr>
              <a:spLocks noChangeArrowheads="1"/>
            </p:cNvSpPr>
            <p:nvPr/>
          </p:nvSpPr>
          <p:spPr bwMode="auto">
            <a:xfrm>
              <a:off x="5630" y="966"/>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39" name="Oval 697"/>
            <p:cNvSpPr>
              <a:spLocks noChangeArrowheads="1"/>
            </p:cNvSpPr>
            <p:nvPr/>
          </p:nvSpPr>
          <p:spPr bwMode="auto">
            <a:xfrm>
              <a:off x="5630" y="966"/>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40" name="Oval 698"/>
            <p:cNvSpPr>
              <a:spLocks noChangeArrowheads="1"/>
            </p:cNvSpPr>
            <p:nvPr/>
          </p:nvSpPr>
          <p:spPr bwMode="auto">
            <a:xfrm>
              <a:off x="5634" y="970"/>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41" name="Oval 699"/>
            <p:cNvSpPr>
              <a:spLocks noChangeArrowheads="1"/>
            </p:cNvSpPr>
            <p:nvPr/>
          </p:nvSpPr>
          <p:spPr bwMode="auto">
            <a:xfrm>
              <a:off x="5634" y="970"/>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42" name="Oval 700"/>
            <p:cNvSpPr>
              <a:spLocks noChangeArrowheads="1"/>
            </p:cNvSpPr>
            <p:nvPr/>
          </p:nvSpPr>
          <p:spPr bwMode="auto">
            <a:xfrm>
              <a:off x="5634" y="970"/>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43" name="Oval 701"/>
            <p:cNvSpPr>
              <a:spLocks noChangeArrowheads="1"/>
            </p:cNvSpPr>
            <p:nvPr/>
          </p:nvSpPr>
          <p:spPr bwMode="auto">
            <a:xfrm>
              <a:off x="5638" y="970"/>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44" name="Oval 702"/>
            <p:cNvSpPr>
              <a:spLocks noChangeArrowheads="1"/>
            </p:cNvSpPr>
            <p:nvPr/>
          </p:nvSpPr>
          <p:spPr bwMode="auto">
            <a:xfrm>
              <a:off x="5638" y="970"/>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45" name="Oval 703"/>
            <p:cNvSpPr>
              <a:spLocks noChangeArrowheads="1"/>
            </p:cNvSpPr>
            <p:nvPr/>
          </p:nvSpPr>
          <p:spPr bwMode="auto">
            <a:xfrm>
              <a:off x="5642" y="970"/>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46" name="Oval 704"/>
            <p:cNvSpPr>
              <a:spLocks noChangeArrowheads="1"/>
            </p:cNvSpPr>
            <p:nvPr/>
          </p:nvSpPr>
          <p:spPr bwMode="auto">
            <a:xfrm>
              <a:off x="5642" y="970"/>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47" name="Oval 705"/>
            <p:cNvSpPr>
              <a:spLocks noChangeArrowheads="1"/>
            </p:cNvSpPr>
            <p:nvPr/>
          </p:nvSpPr>
          <p:spPr bwMode="auto">
            <a:xfrm>
              <a:off x="5646" y="970"/>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48" name="Oval 706"/>
            <p:cNvSpPr>
              <a:spLocks noChangeArrowheads="1"/>
            </p:cNvSpPr>
            <p:nvPr/>
          </p:nvSpPr>
          <p:spPr bwMode="auto">
            <a:xfrm>
              <a:off x="5646" y="970"/>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49" name="Oval 707"/>
            <p:cNvSpPr>
              <a:spLocks noChangeArrowheads="1"/>
            </p:cNvSpPr>
            <p:nvPr/>
          </p:nvSpPr>
          <p:spPr bwMode="auto">
            <a:xfrm>
              <a:off x="5646" y="974"/>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50" name="Oval 708"/>
            <p:cNvSpPr>
              <a:spLocks noChangeArrowheads="1"/>
            </p:cNvSpPr>
            <p:nvPr/>
          </p:nvSpPr>
          <p:spPr bwMode="auto">
            <a:xfrm>
              <a:off x="5651" y="974"/>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51" name="Oval 709"/>
            <p:cNvSpPr>
              <a:spLocks noChangeArrowheads="1"/>
            </p:cNvSpPr>
            <p:nvPr/>
          </p:nvSpPr>
          <p:spPr bwMode="auto">
            <a:xfrm>
              <a:off x="5651" y="979"/>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52" name="Oval 710"/>
            <p:cNvSpPr>
              <a:spLocks noChangeArrowheads="1"/>
            </p:cNvSpPr>
            <p:nvPr/>
          </p:nvSpPr>
          <p:spPr bwMode="auto">
            <a:xfrm>
              <a:off x="5651" y="979"/>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53" name="Oval 711"/>
            <p:cNvSpPr>
              <a:spLocks noChangeArrowheads="1"/>
            </p:cNvSpPr>
            <p:nvPr/>
          </p:nvSpPr>
          <p:spPr bwMode="auto">
            <a:xfrm>
              <a:off x="5651" y="979"/>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54" name="Oval 712"/>
            <p:cNvSpPr>
              <a:spLocks noChangeArrowheads="1"/>
            </p:cNvSpPr>
            <p:nvPr/>
          </p:nvSpPr>
          <p:spPr bwMode="auto">
            <a:xfrm>
              <a:off x="5646" y="983"/>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55" name="Oval 713"/>
            <p:cNvSpPr>
              <a:spLocks noChangeArrowheads="1"/>
            </p:cNvSpPr>
            <p:nvPr/>
          </p:nvSpPr>
          <p:spPr bwMode="auto">
            <a:xfrm>
              <a:off x="5646" y="983"/>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56" name="Oval 714"/>
            <p:cNvSpPr>
              <a:spLocks noChangeArrowheads="1"/>
            </p:cNvSpPr>
            <p:nvPr/>
          </p:nvSpPr>
          <p:spPr bwMode="auto">
            <a:xfrm>
              <a:off x="5646" y="987"/>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57" name="Oval 715"/>
            <p:cNvSpPr>
              <a:spLocks noChangeArrowheads="1"/>
            </p:cNvSpPr>
            <p:nvPr/>
          </p:nvSpPr>
          <p:spPr bwMode="auto">
            <a:xfrm>
              <a:off x="5642" y="987"/>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58" name="Oval 716"/>
            <p:cNvSpPr>
              <a:spLocks noChangeArrowheads="1"/>
            </p:cNvSpPr>
            <p:nvPr/>
          </p:nvSpPr>
          <p:spPr bwMode="auto">
            <a:xfrm>
              <a:off x="5642" y="992"/>
              <a:ext cx="13"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59" name="Oval 717"/>
            <p:cNvSpPr>
              <a:spLocks noChangeArrowheads="1"/>
            </p:cNvSpPr>
            <p:nvPr/>
          </p:nvSpPr>
          <p:spPr bwMode="auto">
            <a:xfrm>
              <a:off x="5638" y="992"/>
              <a:ext cx="13"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60" name="Oval 718"/>
            <p:cNvSpPr>
              <a:spLocks noChangeArrowheads="1"/>
            </p:cNvSpPr>
            <p:nvPr/>
          </p:nvSpPr>
          <p:spPr bwMode="auto">
            <a:xfrm>
              <a:off x="5638" y="992"/>
              <a:ext cx="13"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61" name="Oval 719"/>
            <p:cNvSpPr>
              <a:spLocks noChangeArrowheads="1"/>
            </p:cNvSpPr>
            <p:nvPr/>
          </p:nvSpPr>
          <p:spPr bwMode="auto">
            <a:xfrm>
              <a:off x="5634" y="992"/>
              <a:ext cx="12"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62" name="Oval 720"/>
            <p:cNvSpPr>
              <a:spLocks noChangeArrowheads="1"/>
            </p:cNvSpPr>
            <p:nvPr/>
          </p:nvSpPr>
          <p:spPr bwMode="auto">
            <a:xfrm>
              <a:off x="5634" y="996"/>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63" name="Oval 721"/>
            <p:cNvSpPr>
              <a:spLocks noChangeArrowheads="1"/>
            </p:cNvSpPr>
            <p:nvPr/>
          </p:nvSpPr>
          <p:spPr bwMode="auto">
            <a:xfrm>
              <a:off x="5634" y="996"/>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64" name="Oval 722"/>
            <p:cNvSpPr>
              <a:spLocks noChangeArrowheads="1"/>
            </p:cNvSpPr>
            <p:nvPr/>
          </p:nvSpPr>
          <p:spPr bwMode="auto">
            <a:xfrm>
              <a:off x="5634" y="1000"/>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65" name="Oval 723"/>
            <p:cNvSpPr>
              <a:spLocks noChangeArrowheads="1"/>
            </p:cNvSpPr>
            <p:nvPr/>
          </p:nvSpPr>
          <p:spPr bwMode="auto">
            <a:xfrm>
              <a:off x="5634" y="1000"/>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66" name="Oval 724"/>
            <p:cNvSpPr>
              <a:spLocks noChangeArrowheads="1"/>
            </p:cNvSpPr>
            <p:nvPr/>
          </p:nvSpPr>
          <p:spPr bwMode="auto">
            <a:xfrm>
              <a:off x="5634" y="1004"/>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67" name="Oval 725"/>
            <p:cNvSpPr>
              <a:spLocks noChangeArrowheads="1"/>
            </p:cNvSpPr>
            <p:nvPr/>
          </p:nvSpPr>
          <p:spPr bwMode="auto">
            <a:xfrm>
              <a:off x="5630" y="1004"/>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68" name="Oval 726"/>
            <p:cNvSpPr>
              <a:spLocks noChangeArrowheads="1"/>
            </p:cNvSpPr>
            <p:nvPr/>
          </p:nvSpPr>
          <p:spPr bwMode="auto">
            <a:xfrm>
              <a:off x="5630" y="1004"/>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69" name="Oval 727"/>
            <p:cNvSpPr>
              <a:spLocks noChangeArrowheads="1"/>
            </p:cNvSpPr>
            <p:nvPr/>
          </p:nvSpPr>
          <p:spPr bwMode="auto">
            <a:xfrm>
              <a:off x="5625" y="1009"/>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70" name="Oval 728"/>
            <p:cNvSpPr>
              <a:spLocks noChangeArrowheads="1"/>
            </p:cNvSpPr>
            <p:nvPr/>
          </p:nvSpPr>
          <p:spPr bwMode="auto">
            <a:xfrm>
              <a:off x="5625" y="1009"/>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71" name="Oval 729"/>
            <p:cNvSpPr>
              <a:spLocks noChangeArrowheads="1"/>
            </p:cNvSpPr>
            <p:nvPr/>
          </p:nvSpPr>
          <p:spPr bwMode="auto">
            <a:xfrm>
              <a:off x="5621" y="1013"/>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72" name="Oval 730"/>
            <p:cNvSpPr>
              <a:spLocks noChangeArrowheads="1"/>
            </p:cNvSpPr>
            <p:nvPr/>
          </p:nvSpPr>
          <p:spPr bwMode="auto">
            <a:xfrm>
              <a:off x="5621" y="1013"/>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73" name="Oval 731"/>
            <p:cNvSpPr>
              <a:spLocks noChangeArrowheads="1"/>
            </p:cNvSpPr>
            <p:nvPr/>
          </p:nvSpPr>
          <p:spPr bwMode="auto">
            <a:xfrm>
              <a:off x="5621" y="1013"/>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74" name="Oval 732"/>
            <p:cNvSpPr>
              <a:spLocks noChangeArrowheads="1"/>
            </p:cNvSpPr>
            <p:nvPr/>
          </p:nvSpPr>
          <p:spPr bwMode="auto">
            <a:xfrm>
              <a:off x="5616" y="1017"/>
              <a:ext cx="14"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75" name="Oval 733"/>
            <p:cNvSpPr>
              <a:spLocks noChangeArrowheads="1"/>
            </p:cNvSpPr>
            <p:nvPr/>
          </p:nvSpPr>
          <p:spPr bwMode="auto">
            <a:xfrm>
              <a:off x="5616" y="1017"/>
              <a:ext cx="14"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76" name="Oval 734"/>
            <p:cNvSpPr>
              <a:spLocks noChangeArrowheads="1"/>
            </p:cNvSpPr>
            <p:nvPr/>
          </p:nvSpPr>
          <p:spPr bwMode="auto">
            <a:xfrm>
              <a:off x="5612" y="1022"/>
              <a:ext cx="13"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77" name="Oval 735"/>
            <p:cNvSpPr>
              <a:spLocks noChangeArrowheads="1"/>
            </p:cNvSpPr>
            <p:nvPr/>
          </p:nvSpPr>
          <p:spPr bwMode="auto">
            <a:xfrm>
              <a:off x="5612" y="1022"/>
              <a:ext cx="13"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78" name="Oval 736"/>
            <p:cNvSpPr>
              <a:spLocks noChangeArrowheads="1"/>
            </p:cNvSpPr>
            <p:nvPr/>
          </p:nvSpPr>
          <p:spPr bwMode="auto">
            <a:xfrm>
              <a:off x="5612" y="1026"/>
              <a:ext cx="13"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79" name="Oval 737"/>
            <p:cNvSpPr>
              <a:spLocks noChangeArrowheads="1"/>
            </p:cNvSpPr>
            <p:nvPr/>
          </p:nvSpPr>
          <p:spPr bwMode="auto">
            <a:xfrm>
              <a:off x="5612" y="1026"/>
              <a:ext cx="13"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80" name="Oval 738"/>
            <p:cNvSpPr>
              <a:spLocks noChangeArrowheads="1"/>
            </p:cNvSpPr>
            <p:nvPr/>
          </p:nvSpPr>
          <p:spPr bwMode="auto">
            <a:xfrm>
              <a:off x="5612" y="1026"/>
              <a:ext cx="13"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81" name="Oval 739"/>
            <p:cNvSpPr>
              <a:spLocks noChangeArrowheads="1"/>
            </p:cNvSpPr>
            <p:nvPr/>
          </p:nvSpPr>
          <p:spPr bwMode="auto">
            <a:xfrm>
              <a:off x="5608" y="1030"/>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82" name="Oval 740"/>
            <p:cNvSpPr>
              <a:spLocks noChangeArrowheads="1"/>
            </p:cNvSpPr>
            <p:nvPr/>
          </p:nvSpPr>
          <p:spPr bwMode="auto">
            <a:xfrm>
              <a:off x="5608" y="1030"/>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83" name="Oval 741"/>
            <p:cNvSpPr>
              <a:spLocks noChangeArrowheads="1"/>
            </p:cNvSpPr>
            <p:nvPr/>
          </p:nvSpPr>
          <p:spPr bwMode="auto">
            <a:xfrm>
              <a:off x="5608" y="1034"/>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84" name="Oval 742"/>
            <p:cNvSpPr>
              <a:spLocks noChangeArrowheads="1"/>
            </p:cNvSpPr>
            <p:nvPr/>
          </p:nvSpPr>
          <p:spPr bwMode="auto">
            <a:xfrm>
              <a:off x="5604" y="1034"/>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85" name="Oval 743"/>
            <p:cNvSpPr>
              <a:spLocks noChangeArrowheads="1"/>
            </p:cNvSpPr>
            <p:nvPr/>
          </p:nvSpPr>
          <p:spPr bwMode="auto">
            <a:xfrm>
              <a:off x="5604" y="1034"/>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86" name="Oval 744"/>
            <p:cNvSpPr>
              <a:spLocks noChangeArrowheads="1"/>
            </p:cNvSpPr>
            <p:nvPr/>
          </p:nvSpPr>
          <p:spPr bwMode="auto">
            <a:xfrm>
              <a:off x="5600" y="1034"/>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87" name="Oval 745"/>
            <p:cNvSpPr>
              <a:spLocks noChangeArrowheads="1"/>
            </p:cNvSpPr>
            <p:nvPr/>
          </p:nvSpPr>
          <p:spPr bwMode="auto">
            <a:xfrm>
              <a:off x="5600" y="1038"/>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88" name="Oval 746"/>
            <p:cNvSpPr>
              <a:spLocks noChangeArrowheads="1"/>
            </p:cNvSpPr>
            <p:nvPr/>
          </p:nvSpPr>
          <p:spPr bwMode="auto">
            <a:xfrm>
              <a:off x="5600" y="1038"/>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89" name="Oval 747"/>
            <p:cNvSpPr>
              <a:spLocks noChangeArrowheads="1"/>
            </p:cNvSpPr>
            <p:nvPr/>
          </p:nvSpPr>
          <p:spPr bwMode="auto">
            <a:xfrm>
              <a:off x="5595" y="1043"/>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90" name="Oval 748"/>
            <p:cNvSpPr>
              <a:spLocks noChangeArrowheads="1"/>
            </p:cNvSpPr>
            <p:nvPr/>
          </p:nvSpPr>
          <p:spPr bwMode="auto">
            <a:xfrm>
              <a:off x="5595" y="1043"/>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91" name="Oval 749"/>
            <p:cNvSpPr>
              <a:spLocks noChangeArrowheads="1"/>
            </p:cNvSpPr>
            <p:nvPr/>
          </p:nvSpPr>
          <p:spPr bwMode="auto">
            <a:xfrm>
              <a:off x="5591" y="1043"/>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92" name="Oval 750"/>
            <p:cNvSpPr>
              <a:spLocks noChangeArrowheads="1"/>
            </p:cNvSpPr>
            <p:nvPr/>
          </p:nvSpPr>
          <p:spPr bwMode="auto">
            <a:xfrm>
              <a:off x="5591" y="1047"/>
              <a:ext cx="13"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93" name="Oval 751"/>
            <p:cNvSpPr>
              <a:spLocks noChangeArrowheads="1"/>
            </p:cNvSpPr>
            <p:nvPr/>
          </p:nvSpPr>
          <p:spPr bwMode="auto">
            <a:xfrm>
              <a:off x="5591" y="1047"/>
              <a:ext cx="13"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94" name="Oval 752"/>
            <p:cNvSpPr>
              <a:spLocks noChangeArrowheads="1"/>
            </p:cNvSpPr>
            <p:nvPr/>
          </p:nvSpPr>
          <p:spPr bwMode="auto">
            <a:xfrm>
              <a:off x="5587" y="1047"/>
              <a:ext cx="13"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95" name="Oval 753"/>
            <p:cNvSpPr>
              <a:spLocks noChangeArrowheads="1"/>
            </p:cNvSpPr>
            <p:nvPr/>
          </p:nvSpPr>
          <p:spPr bwMode="auto">
            <a:xfrm>
              <a:off x="5587" y="1051"/>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96" name="Oval 754"/>
            <p:cNvSpPr>
              <a:spLocks noChangeArrowheads="1"/>
            </p:cNvSpPr>
            <p:nvPr/>
          </p:nvSpPr>
          <p:spPr bwMode="auto">
            <a:xfrm>
              <a:off x="5583" y="1051"/>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97" name="Oval 755"/>
            <p:cNvSpPr>
              <a:spLocks noChangeArrowheads="1"/>
            </p:cNvSpPr>
            <p:nvPr/>
          </p:nvSpPr>
          <p:spPr bwMode="auto">
            <a:xfrm>
              <a:off x="5583" y="1056"/>
              <a:ext cx="12"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98" name="Oval 756"/>
            <p:cNvSpPr>
              <a:spLocks noChangeArrowheads="1"/>
            </p:cNvSpPr>
            <p:nvPr/>
          </p:nvSpPr>
          <p:spPr bwMode="auto">
            <a:xfrm>
              <a:off x="5579" y="1056"/>
              <a:ext cx="12"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699" name="Oval 757"/>
            <p:cNvSpPr>
              <a:spLocks noChangeArrowheads="1"/>
            </p:cNvSpPr>
            <p:nvPr/>
          </p:nvSpPr>
          <p:spPr bwMode="auto">
            <a:xfrm>
              <a:off x="5579" y="1056"/>
              <a:ext cx="12"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00" name="Oval 758"/>
            <p:cNvSpPr>
              <a:spLocks noChangeArrowheads="1"/>
            </p:cNvSpPr>
            <p:nvPr/>
          </p:nvSpPr>
          <p:spPr bwMode="auto">
            <a:xfrm>
              <a:off x="5579" y="1056"/>
              <a:ext cx="12"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01" name="Oval 759"/>
            <p:cNvSpPr>
              <a:spLocks noChangeArrowheads="1"/>
            </p:cNvSpPr>
            <p:nvPr/>
          </p:nvSpPr>
          <p:spPr bwMode="auto">
            <a:xfrm>
              <a:off x="5574" y="1059"/>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02" name="Oval 760"/>
            <p:cNvSpPr>
              <a:spLocks noChangeArrowheads="1"/>
            </p:cNvSpPr>
            <p:nvPr/>
          </p:nvSpPr>
          <p:spPr bwMode="auto">
            <a:xfrm>
              <a:off x="5574" y="1059"/>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03" name="Oval 761"/>
            <p:cNvSpPr>
              <a:spLocks noChangeArrowheads="1"/>
            </p:cNvSpPr>
            <p:nvPr/>
          </p:nvSpPr>
          <p:spPr bwMode="auto">
            <a:xfrm>
              <a:off x="5570" y="1059"/>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04" name="Oval 762"/>
            <p:cNvSpPr>
              <a:spLocks noChangeArrowheads="1"/>
            </p:cNvSpPr>
            <p:nvPr/>
          </p:nvSpPr>
          <p:spPr bwMode="auto">
            <a:xfrm>
              <a:off x="5570" y="1059"/>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05" name="Oval 763"/>
            <p:cNvSpPr>
              <a:spLocks noChangeArrowheads="1"/>
            </p:cNvSpPr>
            <p:nvPr/>
          </p:nvSpPr>
          <p:spPr bwMode="auto">
            <a:xfrm>
              <a:off x="5570" y="1064"/>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06" name="Oval 764"/>
            <p:cNvSpPr>
              <a:spLocks noChangeArrowheads="1"/>
            </p:cNvSpPr>
            <p:nvPr/>
          </p:nvSpPr>
          <p:spPr bwMode="auto">
            <a:xfrm>
              <a:off x="5566" y="1064"/>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07" name="Oval 765"/>
            <p:cNvSpPr>
              <a:spLocks noChangeArrowheads="1"/>
            </p:cNvSpPr>
            <p:nvPr/>
          </p:nvSpPr>
          <p:spPr bwMode="auto">
            <a:xfrm>
              <a:off x="5566" y="1064"/>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08" name="Oval 766"/>
            <p:cNvSpPr>
              <a:spLocks noChangeArrowheads="1"/>
            </p:cNvSpPr>
            <p:nvPr/>
          </p:nvSpPr>
          <p:spPr bwMode="auto">
            <a:xfrm>
              <a:off x="5562" y="1068"/>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09" name="Oval 767"/>
            <p:cNvSpPr>
              <a:spLocks noChangeArrowheads="1"/>
            </p:cNvSpPr>
            <p:nvPr/>
          </p:nvSpPr>
          <p:spPr bwMode="auto">
            <a:xfrm>
              <a:off x="5562" y="1068"/>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10" name="Oval 768"/>
            <p:cNvSpPr>
              <a:spLocks noChangeArrowheads="1"/>
            </p:cNvSpPr>
            <p:nvPr/>
          </p:nvSpPr>
          <p:spPr bwMode="auto">
            <a:xfrm>
              <a:off x="5558" y="1068"/>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11" name="Oval 769"/>
            <p:cNvSpPr>
              <a:spLocks noChangeArrowheads="1"/>
            </p:cNvSpPr>
            <p:nvPr/>
          </p:nvSpPr>
          <p:spPr bwMode="auto">
            <a:xfrm>
              <a:off x="5558" y="1068"/>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12" name="Oval 770"/>
            <p:cNvSpPr>
              <a:spLocks noChangeArrowheads="1"/>
            </p:cNvSpPr>
            <p:nvPr/>
          </p:nvSpPr>
          <p:spPr bwMode="auto">
            <a:xfrm>
              <a:off x="5558" y="1068"/>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13" name="Oval 771"/>
            <p:cNvSpPr>
              <a:spLocks noChangeArrowheads="1"/>
            </p:cNvSpPr>
            <p:nvPr/>
          </p:nvSpPr>
          <p:spPr bwMode="auto">
            <a:xfrm>
              <a:off x="5553" y="1068"/>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14" name="Oval 772"/>
            <p:cNvSpPr>
              <a:spLocks noChangeArrowheads="1"/>
            </p:cNvSpPr>
            <p:nvPr/>
          </p:nvSpPr>
          <p:spPr bwMode="auto">
            <a:xfrm>
              <a:off x="5553" y="1068"/>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15" name="Oval 773"/>
            <p:cNvSpPr>
              <a:spLocks noChangeArrowheads="1"/>
            </p:cNvSpPr>
            <p:nvPr/>
          </p:nvSpPr>
          <p:spPr bwMode="auto">
            <a:xfrm>
              <a:off x="5549" y="1068"/>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16" name="Oval 774"/>
            <p:cNvSpPr>
              <a:spLocks noChangeArrowheads="1"/>
            </p:cNvSpPr>
            <p:nvPr/>
          </p:nvSpPr>
          <p:spPr bwMode="auto">
            <a:xfrm>
              <a:off x="5549" y="1068"/>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17" name="Oval 775"/>
            <p:cNvSpPr>
              <a:spLocks noChangeArrowheads="1"/>
            </p:cNvSpPr>
            <p:nvPr/>
          </p:nvSpPr>
          <p:spPr bwMode="auto">
            <a:xfrm>
              <a:off x="5545" y="1072"/>
              <a:ext cx="13" cy="14"/>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18" name="Oval 776"/>
            <p:cNvSpPr>
              <a:spLocks noChangeArrowheads="1"/>
            </p:cNvSpPr>
            <p:nvPr/>
          </p:nvSpPr>
          <p:spPr bwMode="auto">
            <a:xfrm>
              <a:off x="5545" y="1072"/>
              <a:ext cx="13" cy="14"/>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19" name="Oval 777"/>
            <p:cNvSpPr>
              <a:spLocks noChangeArrowheads="1"/>
            </p:cNvSpPr>
            <p:nvPr/>
          </p:nvSpPr>
          <p:spPr bwMode="auto">
            <a:xfrm>
              <a:off x="5545" y="1077"/>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20" name="Oval 778"/>
            <p:cNvSpPr>
              <a:spLocks noChangeArrowheads="1"/>
            </p:cNvSpPr>
            <p:nvPr/>
          </p:nvSpPr>
          <p:spPr bwMode="auto">
            <a:xfrm>
              <a:off x="5545" y="1077"/>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21" name="Oval 779"/>
            <p:cNvSpPr>
              <a:spLocks noChangeArrowheads="1"/>
            </p:cNvSpPr>
            <p:nvPr/>
          </p:nvSpPr>
          <p:spPr bwMode="auto">
            <a:xfrm>
              <a:off x="5549" y="1081"/>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22" name="Oval 780"/>
            <p:cNvSpPr>
              <a:spLocks noChangeArrowheads="1"/>
            </p:cNvSpPr>
            <p:nvPr/>
          </p:nvSpPr>
          <p:spPr bwMode="auto">
            <a:xfrm>
              <a:off x="5549" y="1081"/>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23" name="Oval 781"/>
            <p:cNvSpPr>
              <a:spLocks noChangeArrowheads="1"/>
            </p:cNvSpPr>
            <p:nvPr/>
          </p:nvSpPr>
          <p:spPr bwMode="auto">
            <a:xfrm>
              <a:off x="5553" y="1081"/>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24" name="Oval 782"/>
            <p:cNvSpPr>
              <a:spLocks noChangeArrowheads="1"/>
            </p:cNvSpPr>
            <p:nvPr/>
          </p:nvSpPr>
          <p:spPr bwMode="auto">
            <a:xfrm>
              <a:off x="5553" y="1081"/>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25" name="Oval 783"/>
            <p:cNvSpPr>
              <a:spLocks noChangeArrowheads="1"/>
            </p:cNvSpPr>
            <p:nvPr/>
          </p:nvSpPr>
          <p:spPr bwMode="auto">
            <a:xfrm>
              <a:off x="5558" y="1081"/>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26" name="Oval 784"/>
            <p:cNvSpPr>
              <a:spLocks noChangeArrowheads="1"/>
            </p:cNvSpPr>
            <p:nvPr/>
          </p:nvSpPr>
          <p:spPr bwMode="auto">
            <a:xfrm>
              <a:off x="5558" y="1086"/>
              <a:ext cx="12"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27" name="Oval 785"/>
            <p:cNvSpPr>
              <a:spLocks noChangeArrowheads="1"/>
            </p:cNvSpPr>
            <p:nvPr/>
          </p:nvSpPr>
          <p:spPr bwMode="auto">
            <a:xfrm>
              <a:off x="5558" y="1086"/>
              <a:ext cx="12"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28" name="Oval 786"/>
            <p:cNvSpPr>
              <a:spLocks noChangeArrowheads="1"/>
            </p:cNvSpPr>
            <p:nvPr/>
          </p:nvSpPr>
          <p:spPr bwMode="auto">
            <a:xfrm>
              <a:off x="5562" y="1086"/>
              <a:ext cx="12"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29" name="Oval 787"/>
            <p:cNvSpPr>
              <a:spLocks noChangeArrowheads="1"/>
            </p:cNvSpPr>
            <p:nvPr/>
          </p:nvSpPr>
          <p:spPr bwMode="auto">
            <a:xfrm>
              <a:off x="5562" y="1086"/>
              <a:ext cx="12"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30" name="Oval 788"/>
            <p:cNvSpPr>
              <a:spLocks noChangeArrowheads="1"/>
            </p:cNvSpPr>
            <p:nvPr/>
          </p:nvSpPr>
          <p:spPr bwMode="auto">
            <a:xfrm>
              <a:off x="5566" y="1090"/>
              <a:ext cx="13"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31" name="Oval 789"/>
            <p:cNvSpPr>
              <a:spLocks noChangeArrowheads="1"/>
            </p:cNvSpPr>
            <p:nvPr/>
          </p:nvSpPr>
          <p:spPr bwMode="auto">
            <a:xfrm>
              <a:off x="5566" y="1090"/>
              <a:ext cx="13"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32" name="Oval 790"/>
            <p:cNvSpPr>
              <a:spLocks noChangeArrowheads="1"/>
            </p:cNvSpPr>
            <p:nvPr/>
          </p:nvSpPr>
          <p:spPr bwMode="auto">
            <a:xfrm>
              <a:off x="5570" y="1090"/>
              <a:ext cx="13"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33" name="Oval 791"/>
            <p:cNvSpPr>
              <a:spLocks noChangeArrowheads="1"/>
            </p:cNvSpPr>
            <p:nvPr/>
          </p:nvSpPr>
          <p:spPr bwMode="auto">
            <a:xfrm>
              <a:off x="5570" y="1090"/>
              <a:ext cx="13"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34" name="Oval 792"/>
            <p:cNvSpPr>
              <a:spLocks noChangeArrowheads="1"/>
            </p:cNvSpPr>
            <p:nvPr/>
          </p:nvSpPr>
          <p:spPr bwMode="auto">
            <a:xfrm>
              <a:off x="5570" y="1094"/>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35" name="Oval 793"/>
            <p:cNvSpPr>
              <a:spLocks noChangeArrowheads="1"/>
            </p:cNvSpPr>
            <p:nvPr/>
          </p:nvSpPr>
          <p:spPr bwMode="auto">
            <a:xfrm>
              <a:off x="5574" y="1094"/>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36" name="Oval 794"/>
            <p:cNvSpPr>
              <a:spLocks noChangeArrowheads="1"/>
            </p:cNvSpPr>
            <p:nvPr/>
          </p:nvSpPr>
          <p:spPr bwMode="auto">
            <a:xfrm>
              <a:off x="5574" y="1098"/>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37" name="Oval 795"/>
            <p:cNvSpPr>
              <a:spLocks noChangeArrowheads="1"/>
            </p:cNvSpPr>
            <p:nvPr/>
          </p:nvSpPr>
          <p:spPr bwMode="auto">
            <a:xfrm>
              <a:off x="5579" y="1098"/>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38" name="Oval 796"/>
            <p:cNvSpPr>
              <a:spLocks noChangeArrowheads="1"/>
            </p:cNvSpPr>
            <p:nvPr/>
          </p:nvSpPr>
          <p:spPr bwMode="auto">
            <a:xfrm>
              <a:off x="5579" y="1102"/>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39" name="Oval 797"/>
            <p:cNvSpPr>
              <a:spLocks noChangeArrowheads="1"/>
            </p:cNvSpPr>
            <p:nvPr/>
          </p:nvSpPr>
          <p:spPr bwMode="auto">
            <a:xfrm>
              <a:off x="5579" y="1102"/>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40" name="Oval 798"/>
            <p:cNvSpPr>
              <a:spLocks noChangeArrowheads="1"/>
            </p:cNvSpPr>
            <p:nvPr/>
          </p:nvSpPr>
          <p:spPr bwMode="auto">
            <a:xfrm>
              <a:off x="5583" y="1102"/>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41" name="Oval 799"/>
            <p:cNvSpPr>
              <a:spLocks noChangeArrowheads="1"/>
            </p:cNvSpPr>
            <p:nvPr/>
          </p:nvSpPr>
          <p:spPr bwMode="auto">
            <a:xfrm>
              <a:off x="5579" y="1107"/>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42" name="Oval 800"/>
            <p:cNvSpPr>
              <a:spLocks noChangeArrowheads="1"/>
            </p:cNvSpPr>
            <p:nvPr/>
          </p:nvSpPr>
          <p:spPr bwMode="auto">
            <a:xfrm>
              <a:off x="5579" y="1107"/>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43" name="Oval 801"/>
            <p:cNvSpPr>
              <a:spLocks noChangeArrowheads="1"/>
            </p:cNvSpPr>
            <p:nvPr/>
          </p:nvSpPr>
          <p:spPr bwMode="auto">
            <a:xfrm>
              <a:off x="5579" y="1111"/>
              <a:ext cx="12"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44" name="Oval 802"/>
            <p:cNvSpPr>
              <a:spLocks noChangeArrowheads="1"/>
            </p:cNvSpPr>
            <p:nvPr/>
          </p:nvSpPr>
          <p:spPr bwMode="auto">
            <a:xfrm>
              <a:off x="5579" y="1111"/>
              <a:ext cx="12"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45" name="Oval 803"/>
            <p:cNvSpPr>
              <a:spLocks noChangeArrowheads="1"/>
            </p:cNvSpPr>
            <p:nvPr/>
          </p:nvSpPr>
          <p:spPr bwMode="auto">
            <a:xfrm>
              <a:off x="5579" y="1111"/>
              <a:ext cx="12"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46" name="Oval 804"/>
            <p:cNvSpPr>
              <a:spLocks noChangeArrowheads="1"/>
            </p:cNvSpPr>
            <p:nvPr/>
          </p:nvSpPr>
          <p:spPr bwMode="auto">
            <a:xfrm>
              <a:off x="5579" y="1115"/>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47" name="Oval 805"/>
            <p:cNvSpPr>
              <a:spLocks noChangeArrowheads="1"/>
            </p:cNvSpPr>
            <p:nvPr/>
          </p:nvSpPr>
          <p:spPr bwMode="auto">
            <a:xfrm>
              <a:off x="5579" y="1115"/>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48" name="Oval 806"/>
            <p:cNvSpPr>
              <a:spLocks noChangeArrowheads="1"/>
            </p:cNvSpPr>
            <p:nvPr/>
          </p:nvSpPr>
          <p:spPr bwMode="auto">
            <a:xfrm>
              <a:off x="5579" y="1120"/>
              <a:ext cx="12"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49" name="Oval 807"/>
            <p:cNvSpPr>
              <a:spLocks noChangeArrowheads="1"/>
            </p:cNvSpPr>
            <p:nvPr/>
          </p:nvSpPr>
          <p:spPr bwMode="auto">
            <a:xfrm>
              <a:off x="5583" y="1120"/>
              <a:ext cx="12"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50" name="Oval 808"/>
            <p:cNvSpPr>
              <a:spLocks noChangeArrowheads="1"/>
            </p:cNvSpPr>
            <p:nvPr/>
          </p:nvSpPr>
          <p:spPr bwMode="auto">
            <a:xfrm>
              <a:off x="5583" y="1123"/>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51" name="Oval 809"/>
            <p:cNvSpPr>
              <a:spLocks noChangeArrowheads="1"/>
            </p:cNvSpPr>
            <p:nvPr/>
          </p:nvSpPr>
          <p:spPr bwMode="auto">
            <a:xfrm>
              <a:off x="5583" y="1123"/>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52" name="Oval 810"/>
            <p:cNvSpPr>
              <a:spLocks noChangeArrowheads="1"/>
            </p:cNvSpPr>
            <p:nvPr/>
          </p:nvSpPr>
          <p:spPr bwMode="auto">
            <a:xfrm>
              <a:off x="5583" y="1123"/>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53" name="Oval 811"/>
            <p:cNvSpPr>
              <a:spLocks noChangeArrowheads="1"/>
            </p:cNvSpPr>
            <p:nvPr/>
          </p:nvSpPr>
          <p:spPr bwMode="auto">
            <a:xfrm>
              <a:off x="5583" y="1128"/>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54" name="Oval 812"/>
            <p:cNvSpPr>
              <a:spLocks noChangeArrowheads="1"/>
            </p:cNvSpPr>
            <p:nvPr/>
          </p:nvSpPr>
          <p:spPr bwMode="auto">
            <a:xfrm>
              <a:off x="5579" y="1128"/>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55" name="Oval 813"/>
            <p:cNvSpPr>
              <a:spLocks noChangeArrowheads="1"/>
            </p:cNvSpPr>
            <p:nvPr/>
          </p:nvSpPr>
          <p:spPr bwMode="auto">
            <a:xfrm>
              <a:off x="5579" y="1132"/>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56" name="Oval 814"/>
            <p:cNvSpPr>
              <a:spLocks noChangeArrowheads="1"/>
            </p:cNvSpPr>
            <p:nvPr/>
          </p:nvSpPr>
          <p:spPr bwMode="auto">
            <a:xfrm>
              <a:off x="5579" y="1132"/>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57" name="Oval 815"/>
            <p:cNvSpPr>
              <a:spLocks noChangeArrowheads="1"/>
            </p:cNvSpPr>
            <p:nvPr/>
          </p:nvSpPr>
          <p:spPr bwMode="auto">
            <a:xfrm>
              <a:off x="5579" y="1132"/>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58" name="Oval 816"/>
            <p:cNvSpPr>
              <a:spLocks noChangeArrowheads="1"/>
            </p:cNvSpPr>
            <p:nvPr/>
          </p:nvSpPr>
          <p:spPr bwMode="auto">
            <a:xfrm>
              <a:off x="5579" y="1136"/>
              <a:ext cx="12" cy="14"/>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59" name="Oval 817"/>
            <p:cNvSpPr>
              <a:spLocks noChangeArrowheads="1"/>
            </p:cNvSpPr>
            <p:nvPr/>
          </p:nvSpPr>
          <p:spPr bwMode="auto">
            <a:xfrm>
              <a:off x="5583" y="1136"/>
              <a:ext cx="12" cy="14"/>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60" name="Oval 818"/>
            <p:cNvSpPr>
              <a:spLocks noChangeArrowheads="1"/>
            </p:cNvSpPr>
            <p:nvPr/>
          </p:nvSpPr>
          <p:spPr bwMode="auto">
            <a:xfrm>
              <a:off x="5583" y="1141"/>
              <a:ext cx="12"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61" name="Oval 819"/>
            <p:cNvSpPr>
              <a:spLocks noChangeArrowheads="1"/>
            </p:cNvSpPr>
            <p:nvPr/>
          </p:nvSpPr>
          <p:spPr bwMode="auto">
            <a:xfrm>
              <a:off x="5583" y="1141"/>
              <a:ext cx="12"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62" name="Oval 820"/>
            <p:cNvSpPr>
              <a:spLocks noChangeArrowheads="1"/>
            </p:cNvSpPr>
            <p:nvPr/>
          </p:nvSpPr>
          <p:spPr bwMode="auto">
            <a:xfrm>
              <a:off x="5579" y="1145"/>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63" name="Oval 821"/>
            <p:cNvSpPr>
              <a:spLocks noChangeArrowheads="1"/>
            </p:cNvSpPr>
            <p:nvPr/>
          </p:nvSpPr>
          <p:spPr bwMode="auto">
            <a:xfrm>
              <a:off x="5579" y="1145"/>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64" name="Oval 822"/>
            <p:cNvSpPr>
              <a:spLocks noChangeArrowheads="1"/>
            </p:cNvSpPr>
            <p:nvPr/>
          </p:nvSpPr>
          <p:spPr bwMode="auto">
            <a:xfrm>
              <a:off x="5579" y="1145"/>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65" name="Oval 823"/>
            <p:cNvSpPr>
              <a:spLocks noChangeArrowheads="1"/>
            </p:cNvSpPr>
            <p:nvPr/>
          </p:nvSpPr>
          <p:spPr bwMode="auto">
            <a:xfrm>
              <a:off x="5579" y="1150"/>
              <a:ext cx="12"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66" name="Oval 824"/>
            <p:cNvSpPr>
              <a:spLocks noChangeArrowheads="1"/>
            </p:cNvSpPr>
            <p:nvPr/>
          </p:nvSpPr>
          <p:spPr bwMode="auto">
            <a:xfrm>
              <a:off x="5579" y="1150"/>
              <a:ext cx="12"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67" name="Oval 825"/>
            <p:cNvSpPr>
              <a:spLocks noChangeArrowheads="1"/>
            </p:cNvSpPr>
            <p:nvPr/>
          </p:nvSpPr>
          <p:spPr bwMode="auto">
            <a:xfrm>
              <a:off x="5579" y="1153"/>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68" name="Oval 826"/>
            <p:cNvSpPr>
              <a:spLocks noChangeArrowheads="1"/>
            </p:cNvSpPr>
            <p:nvPr/>
          </p:nvSpPr>
          <p:spPr bwMode="auto">
            <a:xfrm>
              <a:off x="5574" y="1153"/>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69" name="Oval 827"/>
            <p:cNvSpPr>
              <a:spLocks noChangeArrowheads="1"/>
            </p:cNvSpPr>
            <p:nvPr/>
          </p:nvSpPr>
          <p:spPr bwMode="auto">
            <a:xfrm>
              <a:off x="5574" y="1158"/>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70" name="Oval 828"/>
            <p:cNvSpPr>
              <a:spLocks noChangeArrowheads="1"/>
            </p:cNvSpPr>
            <p:nvPr/>
          </p:nvSpPr>
          <p:spPr bwMode="auto">
            <a:xfrm>
              <a:off x="5570" y="1158"/>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71" name="Oval 829"/>
            <p:cNvSpPr>
              <a:spLocks noChangeArrowheads="1"/>
            </p:cNvSpPr>
            <p:nvPr/>
          </p:nvSpPr>
          <p:spPr bwMode="auto">
            <a:xfrm>
              <a:off x="5570" y="1158"/>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72" name="Oval 830"/>
            <p:cNvSpPr>
              <a:spLocks noChangeArrowheads="1"/>
            </p:cNvSpPr>
            <p:nvPr/>
          </p:nvSpPr>
          <p:spPr bwMode="auto">
            <a:xfrm>
              <a:off x="5570" y="1162"/>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73" name="Oval 831"/>
            <p:cNvSpPr>
              <a:spLocks noChangeArrowheads="1"/>
            </p:cNvSpPr>
            <p:nvPr/>
          </p:nvSpPr>
          <p:spPr bwMode="auto">
            <a:xfrm>
              <a:off x="5570" y="1162"/>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74" name="Oval 832"/>
            <p:cNvSpPr>
              <a:spLocks noChangeArrowheads="1"/>
            </p:cNvSpPr>
            <p:nvPr/>
          </p:nvSpPr>
          <p:spPr bwMode="auto">
            <a:xfrm>
              <a:off x="5570" y="1166"/>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75" name="Oval 833"/>
            <p:cNvSpPr>
              <a:spLocks noChangeArrowheads="1"/>
            </p:cNvSpPr>
            <p:nvPr/>
          </p:nvSpPr>
          <p:spPr bwMode="auto">
            <a:xfrm>
              <a:off x="5570" y="1166"/>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76" name="Oval 834"/>
            <p:cNvSpPr>
              <a:spLocks noChangeArrowheads="1"/>
            </p:cNvSpPr>
            <p:nvPr/>
          </p:nvSpPr>
          <p:spPr bwMode="auto">
            <a:xfrm>
              <a:off x="5570" y="1166"/>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77" name="Oval 835"/>
            <p:cNvSpPr>
              <a:spLocks noChangeArrowheads="1"/>
            </p:cNvSpPr>
            <p:nvPr/>
          </p:nvSpPr>
          <p:spPr bwMode="auto">
            <a:xfrm>
              <a:off x="5570" y="1171"/>
              <a:ext cx="13"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78" name="Oval 836"/>
            <p:cNvSpPr>
              <a:spLocks noChangeArrowheads="1"/>
            </p:cNvSpPr>
            <p:nvPr/>
          </p:nvSpPr>
          <p:spPr bwMode="auto">
            <a:xfrm>
              <a:off x="5570" y="1171"/>
              <a:ext cx="13"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79" name="Oval 837"/>
            <p:cNvSpPr>
              <a:spLocks noChangeArrowheads="1"/>
            </p:cNvSpPr>
            <p:nvPr/>
          </p:nvSpPr>
          <p:spPr bwMode="auto">
            <a:xfrm>
              <a:off x="5570" y="1175"/>
              <a:ext cx="13"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80" name="Oval 838"/>
            <p:cNvSpPr>
              <a:spLocks noChangeArrowheads="1"/>
            </p:cNvSpPr>
            <p:nvPr/>
          </p:nvSpPr>
          <p:spPr bwMode="auto">
            <a:xfrm>
              <a:off x="5566" y="1175"/>
              <a:ext cx="13"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81" name="Oval 839"/>
            <p:cNvSpPr>
              <a:spLocks noChangeArrowheads="1"/>
            </p:cNvSpPr>
            <p:nvPr/>
          </p:nvSpPr>
          <p:spPr bwMode="auto">
            <a:xfrm>
              <a:off x="5566" y="1179"/>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82" name="Oval 840"/>
            <p:cNvSpPr>
              <a:spLocks noChangeArrowheads="1"/>
            </p:cNvSpPr>
            <p:nvPr/>
          </p:nvSpPr>
          <p:spPr bwMode="auto">
            <a:xfrm>
              <a:off x="5562" y="1179"/>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83" name="Oval 841"/>
            <p:cNvSpPr>
              <a:spLocks noChangeArrowheads="1"/>
            </p:cNvSpPr>
            <p:nvPr/>
          </p:nvSpPr>
          <p:spPr bwMode="auto">
            <a:xfrm>
              <a:off x="5562" y="1179"/>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84" name="Oval 842"/>
            <p:cNvSpPr>
              <a:spLocks noChangeArrowheads="1"/>
            </p:cNvSpPr>
            <p:nvPr/>
          </p:nvSpPr>
          <p:spPr bwMode="auto">
            <a:xfrm>
              <a:off x="5558" y="1179"/>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85" name="Oval 843"/>
            <p:cNvSpPr>
              <a:spLocks noChangeArrowheads="1"/>
            </p:cNvSpPr>
            <p:nvPr/>
          </p:nvSpPr>
          <p:spPr bwMode="auto">
            <a:xfrm>
              <a:off x="5558" y="1179"/>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86" name="Oval 844"/>
            <p:cNvSpPr>
              <a:spLocks noChangeArrowheads="1"/>
            </p:cNvSpPr>
            <p:nvPr/>
          </p:nvSpPr>
          <p:spPr bwMode="auto">
            <a:xfrm>
              <a:off x="5558" y="1179"/>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87" name="Oval 845"/>
            <p:cNvSpPr>
              <a:spLocks noChangeArrowheads="1"/>
            </p:cNvSpPr>
            <p:nvPr/>
          </p:nvSpPr>
          <p:spPr bwMode="auto">
            <a:xfrm>
              <a:off x="5553" y="1183"/>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88" name="Oval 846"/>
            <p:cNvSpPr>
              <a:spLocks noChangeArrowheads="1"/>
            </p:cNvSpPr>
            <p:nvPr/>
          </p:nvSpPr>
          <p:spPr bwMode="auto">
            <a:xfrm>
              <a:off x="5553" y="1183"/>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89" name="Oval 847"/>
            <p:cNvSpPr>
              <a:spLocks noChangeArrowheads="1"/>
            </p:cNvSpPr>
            <p:nvPr/>
          </p:nvSpPr>
          <p:spPr bwMode="auto">
            <a:xfrm>
              <a:off x="5549" y="1183"/>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90" name="Oval 848"/>
            <p:cNvSpPr>
              <a:spLocks noChangeArrowheads="1"/>
            </p:cNvSpPr>
            <p:nvPr/>
          </p:nvSpPr>
          <p:spPr bwMode="auto">
            <a:xfrm>
              <a:off x="5549" y="1187"/>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91" name="Oval 849"/>
            <p:cNvSpPr>
              <a:spLocks noChangeArrowheads="1"/>
            </p:cNvSpPr>
            <p:nvPr/>
          </p:nvSpPr>
          <p:spPr bwMode="auto">
            <a:xfrm>
              <a:off x="5545" y="1187"/>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92" name="Oval 850"/>
            <p:cNvSpPr>
              <a:spLocks noChangeArrowheads="1"/>
            </p:cNvSpPr>
            <p:nvPr/>
          </p:nvSpPr>
          <p:spPr bwMode="auto">
            <a:xfrm>
              <a:off x="5545" y="1187"/>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93" name="Oval 851"/>
            <p:cNvSpPr>
              <a:spLocks noChangeArrowheads="1"/>
            </p:cNvSpPr>
            <p:nvPr/>
          </p:nvSpPr>
          <p:spPr bwMode="auto">
            <a:xfrm>
              <a:off x="5545" y="1187"/>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94" name="Oval 852"/>
            <p:cNvSpPr>
              <a:spLocks noChangeArrowheads="1"/>
            </p:cNvSpPr>
            <p:nvPr/>
          </p:nvSpPr>
          <p:spPr bwMode="auto">
            <a:xfrm>
              <a:off x="5541" y="1187"/>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95" name="Oval 853"/>
            <p:cNvSpPr>
              <a:spLocks noChangeArrowheads="1"/>
            </p:cNvSpPr>
            <p:nvPr/>
          </p:nvSpPr>
          <p:spPr bwMode="auto">
            <a:xfrm>
              <a:off x="5541" y="1187"/>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96" name="Oval 854"/>
            <p:cNvSpPr>
              <a:spLocks noChangeArrowheads="1"/>
            </p:cNvSpPr>
            <p:nvPr/>
          </p:nvSpPr>
          <p:spPr bwMode="auto">
            <a:xfrm>
              <a:off x="5537" y="1187"/>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97" name="Oval 855"/>
            <p:cNvSpPr>
              <a:spLocks noChangeArrowheads="1"/>
            </p:cNvSpPr>
            <p:nvPr/>
          </p:nvSpPr>
          <p:spPr bwMode="auto">
            <a:xfrm>
              <a:off x="5537" y="1187"/>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98" name="Oval 856"/>
            <p:cNvSpPr>
              <a:spLocks noChangeArrowheads="1"/>
            </p:cNvSpPr>
            <p:nvPr/>
          </p:nvSpPr>
          <p:spPr bwMode="auto">
            <a:xfrm>
              <a:off x="5537" y="1187"/>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799" name="Oval 857"/>
            <p:cNvSpPr>
              <a:spLocks noChangeArrowheads="1"/>
            </p:cNvSpPr>
            <p:nvPr/>
          </p:nvSpPr>
          <p:spPr bwMode="auto">
            <a:xfrm>
              <a:off x="5532" y="1187"/>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00" name="Oval 858"/>
            <p:cNvSpPr>
              <a:spLocks noChangeArrowheads="1"/>
            </p:cNvSpPr>
            <p:nvPr/>
          </p:nvSpPr>
          <p:spPr bwMode="auto">
            <a:xfrm>
              <a:off x="5532" y="1192"/>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01" name="Oval 859"/>
            <p:cNvSpPr>
              <a:spLocks noChangeArrowheads="1"/>
            </p:cNvSpPr>
            <p:nvPr/>
          </p:nvSpPr>
          <p:spPr bwMode="auto">
            <a:xfrm>
              <a:off x="5528" y="1192"/>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02" name="Oval 860"/>
            <p:cNvSpPr>
              <a:spLocks noChangeArrowheads="1"/>
            </p:cNvSpPr>
            <p:nvPr/>
          </p:nvSpPr>
          <p:spPr bwMode="auto">
            <a:xfrm>
              <a:off x="5528" y="1192"/>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03" name="Oval 861"/>
            <p:cNvSpPr>
              <a:spLocks noChangeArrowheads="1"/>
            </p:cNvSpPr>
            <p:nvPr/>
          </p:nvSpPr>
          <p:spPr bwMode="auto">
            <a:xfrm>
              <a:off x="5523" y="1192"/>
              <a:ext cx="14"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04" name="Oval 862"/>
            <p:cNvSpPr>
              <a:spLocks noChangeArrowheads="1"/>
            </p:cNvSpPr>
            <p:nvPr/>
          </p:nvSpPr>
          <p:spPr bwMode="auto">
            <a:xfrm>
              <a:off x="5523" y="1192"/>
              <a:ext cx="14"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05" name="Oval 863"/>
            <p:cNvSpPr>
              <a:spLocks noChangeArrowheads="1"/>
            </p:cNvSpPr>
            <p:nvPr/>
          </p:nvSpPr>
          <p:spPr bwMode="auto">
            <a:xfrm>
              <a:off x="5523" y="1192"/>
              <a:ext cx="14"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06" name="Oval 864"/>
            <p:cNvSpPr>
              <a:spLocks noChangeArrowheads="1"/>
            </p:cNvSpPr>
            <p:nvPr/>
          </p:nvSpPr>
          <p:spPr bwMode="auto">
            <a:xfrm>
              <a:off x="5520" y="1192"/>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07" name="Oval 865"/>
            <p:cNvSpPr>
              <a:spLocks noChangeArrowheads="1"/>
            </p:cNvSpPr>
            <p:nvPr/>
          </p:nvSpPr>
          <p:spPr bwMode="auto">
            <a:xfrm>
              <a:off x="5520" y="1192"/>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08" name="Oval 866"/>
            <p:cNvSpPr>
              <a:spLocks noChangeArrowheads="1"/>
            </p:cNvSpPr>
            <p:nvPr/>
          </p:nvSpPr>
          <p:spPr bwMode="auto">
            <a:xfrm>
              <a:off x="5515" y="1192"/>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09" name="Oval 867"/>
            <p:cNvSpPr>
              <a:spLocks noChangeArrowheads="1"/>
            </p:cNvSpPr>
            <p:nvPr/>
          </p:nvSpPr>
          <p:spPr bwMode="auto">
            <a:xfrm>
              <a:off x="5515" y="1192"/>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10" name="Oval 868"/>
            <p:cNvSpPr>
              <a:spLocks noChangeArrowheads="1"/>
            </p:cNvSpPr>
            <p:nvPr/>
          </p:nvSpPr>
          <p:spPr bwMode="auto">
            <a:xfrm>
              <a:off x="5515" y="1192"/>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11" name="Oval 869"/>
            <p:cNvSpPr>
              <a:spLocks noChangeArrowheads="1"/>
            </p:cNvSpPr>
            <p:nvPr/>
          </p:nvSpPr>
          <p:spPr bwMode="auto">
            <a:xfrm>
              <a:off x="5515" y="1196"/>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12" name="Oval 870"/>
            <p:cNvSpPr>
              <a:spLocks noChangeArrowheads="1"/>
            </p:cNvSpPr>
            <p:nvPr/>
          </p:nvSpPr>
          <p:spPr bwMode="auto">
            <a:xfrm>
              <a:off x="5515" y="1196"/>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13" name="Oval 871"/>
            <p:cNvSpPr>
              <a:spLocks noChangeArrowheads="1"/>
            </p:cNvSpPr>
            <p:nvPr/>
          </p:nvSpPr>
          <p:spPr bwMode="auto">
            <a:xfrm>
              <a:off x="5515" y="1200"/>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14" name="Oval 872"/>
            <p:cNvSpPr>
              <a:spLocks noChangeArrowheads="1"/>
            </p:cNvSpPr>
            <p:nvPr/>
          </p:nvSpPr>
          <p:spPr bwMode="auto">
            <a:xfrm>
              <a:off x="5515" y="1200"/>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15" name="Oval 873"/>
            <p:cNvSpPr>
              <a:spLocks noChangeArrowheads="1"/>
            </p:cNvSpPr>
            <p:nvPr/>
          </p:nvSpPr>
          <p:spPr bwMode="auto">
            <a:xfrm>
              <a:off x="5515" y="1200"/>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16" name="Oval 874"/>
            <p:cNvSpPr>
              <a:spLocks noChangeArrowheads="1"/>
            </p:cNvSpPr>
            <p:nvPr/>
          </p:nvSpPr>
          <p:spPr bwMode="auto">
            <a:xfrm>
              <a:off x="5520" y="1200"/>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17" name="Oval 875"/>
            <p:cNvSpPr>
              <a:spLocks noChangeArrowheads="1"/>
            </p:cNvSpPr>
            <p:nvPr/>
          </p:nvSpPr>
          <p:spPr bwMode="auto">
            <a:xfrm>
              <a:off x="5520" y="1205"/>
              <a:ext cx="12"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18" name="Oval 876"/>
            <p:cNvSpPr>
              <a:spLocks noChangeArrowheads="1"/>
            </p:cNvSpPr>
            <p:nvPr/>
          </p:nvSpPr>
          <p:spPr bwMode="auto">
            <a:xfrm>
              <a:off x="5523" y="1205"/>
              <a:ext cx="14"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19" name="Oval 877"/>
            <p:cNvSpPr>
              <a:spLocks noChangeArrowheads="1"/>
            </p:cNvSpPr>
            <p:nvPr/>
          </p:nvSpPr>
          <p:spPr bwMode="auto">
            <a:xfrm>
              <a:off x="5523" y="1209"/>
              <a:ext cx="14"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20" name="Oval 878"/>
            <p:cNvSpPr>
              <a:spLocks noChangeArrowheads="1"/>
            </p:cNvSpPr>
            <p:nvPr/>
          </p:nvSpPr>
          <p:spPr bwMode="auto">
            <a:xfrm>
              <a:off x="5523" y="1209"/>
              <a:ext cx="14"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21" name="Oval 879"/>
            <p:cNvSpPr>
              <a:spLocks noChangeArrowheads="1"/>
            </p:cNvSpPr>
            <p:nvPr/>
          </p:nvSpPr>
          <p:spPr bwMode="auto">
            <a:xfrm>
              <a:off x="5528" y="1209"/>
              <a:ext cx="13"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22" name="Oval 880"/>
            <p:cNvSpPr>
              <a:spLocks noChangeArrowheads="1"/>
            </p:cNvSpPr>
            <p:nvPr/>
          </p:nvSpPr>
          <p:spPr bwMode="auto">
            <a:xfrm>
              <a:off x="5528" y="1209"/>
              <a:ext cx="13"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23" name="Oval 881"/>
            <p:cNvSpPr>
              <a:spLocks noChangeArrowheads="1"/>
            </p:cNvSpPr>
            <p:nvPr/>
          </p:nvSpPr>
          <p:spPr bwMode="auto">
            <a:xfrm>
              <a:off x="5532" y="1213"/>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24" name="Oval 882"/>
            <p:cNvSpPr>
              <a:spLocks noChangeArrowheads="1"/>
            </p:cNvSpPr>
            <p:nvPr/>
          </p:nvSpPr>
          <p:spPr bwMode="auto">
            <a:xfrm>
              <a:off x="5532" y="1213"/>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25" name="Oval 883"/>
            <p:cNvSpPr>
              <a:spLocks noChangeArrowheads="1"/>
            </p:cNvSpPr>
            <p:nvPr/>
          </p:nvSpPr>
          <p:spPr bwMode="auto">
            <a:xfrm>
              <a:off x="5537" y="1217"/>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26" name="Oval 884"/>
            <p:cNvSpPr>
              <a:spLocks noChangeArrowheads="1"/>
            </p:cNvSpPr>
            <p:nvPr/>
          </p:nvSpPr>
          <p:spPr bwMode="auto">
            <a:xfrm>
              <a:off x="5537" y="1217"/>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27" name="Oval 885"/>
            <p:cNvSpPr>
              <a:spLocks noChangeArrowheads="1"/>
            </p:cNvSpPr>
            <p:nvPr/>
          </p:nvSpPr>
          <p:spPr bwMode="auto">
            <a:xfrm>
              <a:off x="5537" y="1221"/>
              <a:ext cx="12" cy="14"/>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28" name="Oval 886"/>
            <p:cNvSpPr>
              <a:spLocks noChangeArrowheads="1"/>
            </p:cNvSpPr>
            <p:nvPr/>
          </p:nvSpPr>
          <p:spPr bwMode="auto">
            <a:xfrm>
              <a:off x="5541" y="1221"/>
              <a:ext cx="12" cy="14"/>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29" name="Oval 887"/>
            <p:cNvSpPr>
              <a:spLocks noChangeArrowheads="1"/>
            </p:cNvSpPr>
            <p:nvPr/>
          </p:nvSpPr>
          <p:spPr bwMode="auto">
            <a:xfrm>
              <a:off x="5541" y="1221"/>
              <a:ext cx="12" cy="14"/>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30" name="Oval 888"/>
            <p:cNvSpPr>
              <a:spLocks noChangeArrowheads="1"/>
            </p:cNvSpPr>
            <p:nvPr/>
          </p:nvSpPr>
          <p:spPr bwMode="auto">
            <a:xfrm>
              <a:off x="5545" y="1226"/>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31" name="Oval 889"/>
            <p:cNvSpPr>
              <a:spLocks noChangeArrowheads="1"/>
            </p:cNvSpPr>
            <p:nvPr/>
          </p:nvSpPr>
          <p:spPr bwMode="auto">
            <a:xfrm>
              <a:off x="5545" y="1226"/>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32" name="Oval 890"/>
            <p:cNvSpPr>
              <a:spLocks noChangeArrowheads="1"/>
            </p:cNvSpPr>
            <p:nvPr/>
          </p:nvSpPr>
          <p:spPr bwMode="auto">
            <a:xfrm>
              <a:off x="5545" y="1230"/>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33" name="Oval 891"/>
            <p:cNvSpPr>
              <a:spLocks noChangeArrowheads="1"/>
            </p:cNvSpPr>
            <p:nvPr/>
          </p:nvSpPr>
          <p:spPr bwMode="auto">
            <a:xfrm>
              <a:off x="5545" y="1230"/>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34" name="Oval 892"/>
            <p:cNvSpPr>
              <a:spLocks noChangeArrowheads="1"/>
            </p:cNvSpPr>
            <p:nvPr/>
          </p:nvSpPr>
          <p:spPr bwMode="auto">
            <a:xfrm>
              <a:off x="5549" y="1235"/>
              <a:ext cx="13"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35" name="Oval 893"/>
            <p:cNvSpPr>
              <a:spLocks noChangeArrowheads="1"/>
            </p:cNvSpPr>
            <p:nvPr/>
          </p:nvSpPr>
          <p:spPr bwMode="auto">
            <a:xfrm>
              <a:off x="5549" y="1235"/>
              <a:ext cx="13"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36" name="Oval 894"/>
            <p:cNvSpPr>
              <a:spLocks noChangeArrowheads="1"/>
            </p:cNvSpPr>
            <p:nvPr/>
          </p:nvSpPr>
          <p:spPr bwMode="auto">
            <a:xfrm>
              <a:off x="5553" y="1235"/>
              <a:ext cx="13"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37" name="Oval 895"/>
            <p:cNvSpPr>
              <a:spLocks noChangeArrowheads="1"/>
            </p:cNvSpPr>
            <p:nvPr/>
          </p:nvSpPr>
          <p:spPr bwMode="auto">
            <a:xfrm>
              <a:off x="5553" y="1239"/>
              <a:ext cx="13"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38" name="Oval 896"/>
            <p:cNvSpPr>
              <a:spLocks noChangeArrowheads="1"/>
            </p:cNvSpPr>
            <p:nvPr/>
          </p:nvSpPr>
          <p:spPr bwMode="auto">
            <a:xfrm>
              <a:off x="5558" y="1239"/>
              <a:ext cx="12"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39" name="Oval 897"/>
            <p:cNvSpPr>
              <a:spLocks noChangeArrowheads="1"/>
            </p:cNvSpPr>
            <p:nvPr/>
          </p:nvSpPr>
          <p:spPr bwMode="auto">
            <a:xfrm>
              <a:off x="5558" y="1243"/>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40" name="Oval 898"/>
            <p:cNvSpPr>
              <a:spLocks noChangeArrowheads="1"/>
            </p:cNvSpPr>
            <p:nvPr/>
          </p:nvSpPr>
          <p:spPr bwMode="auto">
            <a:xfrm>
              <a:off x="5558" y="1243"/>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41" name="Oval 899"/>
            <p:cNvSpPr>
              <a:spLocks noChangeArrowheads="1"/>
            </p:cNvSpPr>
            <p:nvPr/>
          </p:nvSpPr>
          <p:spPr bwMode="auto">
            <a:xfrm>
              <a:off x="5558" y="1243"/>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42" name="Oval 900"/>
            <p:cNvSpPr>
              <a:spLocks noChangeArrowheads="1"/>
            </p:cNvSpPr>
            <p:nvPr/>
          </p:nvSpPr>
          <p:spPr bwMode="auto">
            <a:xfrm>
              <a:off x="5558" y="1247"/>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43" name="Oval 901"/>
            <p:cNvSpPr>
              <a:spLocks noChangeArrowheads="1"/>
            </p:cNvSpPr>
            <p:nvPr/>
          </p:nvSpPr>
          <p:spPr bwMode="auto">
            <a:xfrm>
              <a:off x="5558" y="1247"/>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44" name="Oval 902"/>
            <p:cNvSpPr>
              <a:spLocks noChangeArrowheads="1"/>
            </p:cNvSpPr>
            <p:nvPr/>
          </p:nvSpPr>
          <p:spPr bwMode="auto">
            <a:xfrm>
              <a:off x="5562" y="1251"/>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45" name="Oval 903"/>
            <p:cNvSpPr>
              <a:spLocks noChangeArrowheads="1"/>
            </p:cNvSpPr>
            <p:nvPr/>
          </p:nvSpPr>
          <p:spPr bwMode="auto">
            <a:xfrm>
              <a:off x="5562" y="1251"/>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46" name="Oval 904"/>
            <p:cNvSpPr>
              <a:spLocks noChangeArrowheads="1"/>
            </p:cNvSpPr>
            <p:nvPr/>
          </p:nvSpPr>
          <p:spPr bwMode="auto">
            <a:xfrm>
              <a:off x="5562" y="1256"/>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47" name="Oval 905"/>
            <p:cNvSpPr>
              <a:spLocks noChangeArrowheads="1"/>
            </p:cNvSpPr>
            <p:nvPr/>
          </p:nvSpPr>
          <p:spPr bwMode="auto">
            <a:xfrm>
              <a:off x="5566" y="1256"/>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48" name="Oval 906"/>
            <p:cNvSpPr>
              <a:spLocks noChangeArrowheads="1"/>
            </p:cNvSpPr>
            <p:nvPr/>
          </p:nvSpPr>
          <p:spPr bwMode="auto">
            <a:xfrm>
              <a:off x="5566" y="1256"/>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49" name="Oval 907"/>
            <p:cNvSpPr>
              <a:spLocks noChangeArrowheads="1"/>
            </p:cNvSpPr>
            <p:nvPr/>
          </p:nvSpPr>
          <p:spPr bwMode="auto">
            <a:xfrm>
              <a:off x="5570" y="1260"/>
              <a:ext cx="13"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50" name="Oval 908"/>
            <p:cNvSpPr>
              <a:spLocks noChangeArrowheads="1"/>
            </p:cNvSpPr>
            <p:nvPr/>
          </p:nvSpPr>
          <p:spPr bwMode="auto">
            <a:xfrm>
              <a:off x="5570" y="1260"/>
              <a:ext cx="13"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51" name="Oval 909"/>
            <p:cNvSpPr>
              <a:spLocks noChangeArrowheads="1"/>
            </p:cNvSpPr>
            <p:nvPr/>
          </p:nvSpPr>
          <p:spPr bwMode="auto">
            <a:xfrm>
              <a:off x="5570" y="1264"/>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52" name="Oval 910"/>
            <p:cNvSpPr>
              <a:spLocks noChangeArrowheads="1"/>
            </p:cNvSpPr>
            <p:nvPr/>
          </p:nvSpPr>
          <p:spPr bwMode="auto">
            <a:xfrm>
              <a:off x="5574" y="1264"/>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53" name="Oval 911"/>
            <p:cNvSpPr>
              <a:spLocks noChangeArrowheads="1"/>
            </p:cNvSpPr>
            <p:nvPr/>
          </p:nvSpPr>
          <p:spPr bwMode="auto">
            <a:xfrm>
              <a:off x="5574" y="1264"/>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54" name="Oval 912"/>
            <p:cNvSpPr>
              <a:spLocks noChangeArrowheads="1"/>
            </p:cNvSpPr>
            <p:nvPr/>
          </p:nvSpPr>
          <p:spPr bwMode="auto">
            <a:xfrm>
              <a:off x="5574" y="1269"/>
              <a:ext cx="13"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55" name="Oval 913"/>
            <p:cNvSpPr>
              <a:spLocks noChangeArrowheads="1"/>
            </p:cNvSpPr>
            <p:nvPr/>
          </p:nvSpPr>
          <p:spPr bwMode="auto">
            <a:xfrm>
              <a:off x="5574" y="1269"/>
              <a:ext cx="13"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56" name="Oval 914"/>
            <p:cNvSpPr>
              <a:spLocks noChangeArrowheads="1"/>
            </p:cNvSpPr>
            <p:nvPr/>
          </p:nvSpPr>
          <p:spPr bwMode="auto">
            <a:xfrm>
              <a:off x="5579" y="1272"/>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57" name="Oval 915"/>
            <p:cNvSpPr>
              <a:spLocks noChangeArrowheads="1"/>
            </p:cNvSpPr>
            <p:nvPr/>
          </p:nvSpPr>
          <p:spPr bwMode="auto">
            <a:xfrm>
              <a:off x="5579" y="1272"/>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58" name="Oval 916"/>
            <p:cNvSpPr>
              <a:spLocks noChangeArrowheads="1"/>
            </p:cNvSpPr>
            <p:nvPr/>
          </p:nvSpPr>
          <p:spPr bwMode="auto">
            <a:xfrm>
              <a:off x="5579" y="1277"/>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59" name="Oval 917"/>
            <p:cNvSpPr>
              <a:spLocks noChangeArrowheads="1"/>
            </p:cNvSpPr>
            <p:nvPr/>
          </p:nvSpPr>
          <p:spPr bwMode="auto">
            <a:xfrm>
              <a:off x="5579" y="1277"/>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60" name="Oval 918"/>
            <p:cNvSpPr>
              <a:spLocks noChangeArrowheads="1"/>
            </p:cNvSpPr>
            <p:nvPr/>
          </p:nvSpPr>
          <p:spPr bwMode="auto">
            <a:xfrm>
              <a:off x="5583" y="1277"/>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61" name="Oval 919"/>
            <p:cNvSpPr>
              <a:spLocks noChangeArrowheads="1"/>
            </p:cNvSpPr>
            <p:nvPr/>
          </p:nvSpPr>
          <p:spPr bwMode="auto">
            <a:xfrm>
              <a:off x="5583" y="1281"/>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62" name="Oval 920"/>
            <p:cNvSpPr>
              <a:spLocks noChangeArrowheads="1"/>
            </p:cNvSpPr>
            <p:nvPr/>
          </p:nvSpPr>
          <p:spPr bwMode="auto">
            <a:xfrm>
              <a:off x="5583" y="1281"/>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63" name="Oval 921"/>
            <p:cNvSpPr>
              <a:spLocks noChangeArrowheads="1"/>
            </p:cNvSpPr>
            <p:nvPr/>
          </p:nvSpPr>
          <p:spPr bwMode="auto">
            <a:xfrm>
              <a:off x="5583" y="1285"/>
              <a:ext cx="12" cy="14"/>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64" name="Oval 922"/>
            <p:cNvSpPr>
              <a:spLocks noChangeArrowheads="1"/>
            </p:cNvSpPr>
            <p:nvPr/>
          </p:nvSpPr>
          <p:spPr bwMode="auto">
            <a:xfrm>
              <a:off x="5583" y="1285"/>
              <a:ext cx="12" cy="14"/>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65" name="Oval 923"/>
            <p:cNvSpPr>
              <a:spLocks noChangeArrowheads="1"/>
            </p:cNvSpPr>
            <p:nvPr/>
          </p:nvSpPr>
          <p:spPr bwMode="auto">
            <a:xfrm>
              <a:off x="5587" y="1285"/>
              <a:ext cx="13" cy="14"/>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66" name="Oval 924"/>
            <p:cNvSpPr>
              <a:spLocks noChangeArrowheads="1"/>
            </p:cNvSpPr>
            <p:nvPr/>
          </p:nvSpPr>
          <p:spPr bwMode="auto">
            <a:xfrm>
              <a:off x="5587" y="1290"/>
              <a:ext cx="13"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67" name="Oval 925"/>
            <p:cNvSpPr>
              <a:spLocks noChangeArrowheads="1"/>
            </p:cNvSpPr>
            <p:nvPr/>
          </p:nvSpPr>
          <p:spPr bwMode="auto">
            <a:xfrm>
              <a:off x="5587" y="1290"/>
              <a:ext cx="13"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68" name="Oval 926"/>
            <p:cNvSpPr>
              <a:spLocks noChangeArrowheads="1"/>
            </p:cNvSpPr>
            <p:nvPr/>
          </p:nvSpPr>
          <p:spPr bwMode="auto">
            <a:xfrm>
              <a:off x="5591" y="1294"/>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69" name="Oval 927"/>
            <p:cNvSpPr>
              <a:spLocks noChangeArrowheads="1"/>
            </p:cNvSpPr>
            <p:nvPr/>
          </p:nvSpPr>
          <p:spPr bwMode="auto">
            <a:xfrm>
              <a:off x="5591" y="1294"/>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70" name="Oval 928"/>
            <p:cNvSpPr>
              <a:spLocks noChangeArrowheads="1"/>
            </p:cNvSpPr>
            <p:nvPr/>
          </p:nvSpPr>
          <p:spPr bwMode="auto">
            <a:xfrm>
              <a:off x="5591" y="1299"/>
              <a:ext cx="13"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71" name="Oval 929"/>
            <p:cNvSpPr>
              <a:spLocks noChangeArrowheads="1"/>
            </p:cNvSpPr>
            <p:nvPr/>
          </p:nvSpPr>
          <p:spPr bwMode="auto">
            <a:xfrm>
              <a:off x="5595" y="1299"/>
              <a:ext cx="13"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72" name="Oval 930"/>
            <p:cNvSpPr>
              <a:spLocks noChangeArrowheads="1"/>
            </p:cNvSpPr>
            <p:nvPr/>
          </p:nvSpPr>
          <p:spPr bwMode="auto">
            <a:xfrm>
              <a:off x="5595" y="1299"/>
              <a:ext cx="13"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73" name="Oval 931"/>
            <p:cNvSpPr>
              <a:spLocks noChangeArrowheads="1"/>
            </p:cNvSpPr>
            <p:nvPr/>
          </p:nvSpPr>
          <p:spPr bwMode="auto">
            <a:xfrm>
              <a:off x="5600" y="1299"/>
              <a:ext cx="12" cy="12"/>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74" name="Oval 932"/>
            <p:cNvSpPr>
              <a:spLocks noChangeArrowheads="1"/>
            </p:cNvSpPr>
            <p:nvPr/>
          </p:nvSpPr>
          <p:spPr bwMode="auto">
            <a:xfrm>
              <a:off x="5600" y="1302"/>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75" name="Oval 933"/>
            <p:cNvSpPr>
              <a:spLocks noChangeArrowheads="1"/>
            </p:cNvSpPr>
            <p:nvPr/>
          </p:nvSpPr>
          <p:spPr bwMode="auto">
            <a:xfrm>
              <a:off x="5600" y="1302"/>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76" name="Oval 934"/>
            <p:cNvSpPr>
              <a:spLocks noChangeArrowheads="1"/>
            </p:cNvSpPr>
            <p:nvPr/>
          </p:nvSpPr>
          <p:spPr bwMode="auto">
            <a:xfrm>
              <a:off x="5600" y="1307"/>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77" name="Oval 935"/>
            <p:cNvSpPr>
              <a:spLocks noChangeArrowheads="1"/>
            </p:cNvSpPr>
            <p:nvPr/>
          </p:nvSpPr>
          <p:spPr bwMode="auto">
            <a:xfrm>
              <a:off x="5600" y="1307"/>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78" name="Oval 936"/>
            <p:cNvSpPr>
              <a:spLocks noChangeArrowheads="1"/>
            </p:cNvSpPr>
            <p:nvPr/>
          </p:nvSpPr>
          <p:spPr bwMode="auto">
            <a:xfrm>
              <a:off x="5600" y="1311"/>
              <a:ext cx="12"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79" name="Oval 937"/>
            <p:cNvSpPr>
              <a:spLocks noChangeArrowheads="1"/>
            </p:cNvSpPr>
            <p:nvPr/>
          </p:nvSpPr>
          <p:spPr bwMode="auto">
            <a:xfrm>
              <a:off x="5595" y="1311"/>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80" name="Oval 938"/>
            <p:cNvSpPr>
              <a:spLocks noChangeArrowheads="1"/>
            </p:cNvSpPr>
            <p:nvPr/>
          </p:nvSpPr>
          <p:spPr bwMode="auto">
            <a:xfrm>
              <a:off x="5595" y="1311"/>
              <a:ext cx="13" cy="13"/>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81" name="Oval 939"/>
            <p:cNvSpPr>
              <a:spLocks noChangeArrowheads="1"/>
            </p:cNvSpPr>
            <p:nvPr/>
          </p:nvSpPr>
          <p:spPr bwMode="auto">
            <a:xfrm>
              <a:off x="5591" y="1311"/>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82" name="Oval 940"/>
            <p:cNvSpPr>
              <a:spLocks noChangeArrowheads="1"/>
            </p:cNvSpPr>
            <p:nvPr/>
          </p:nvSpPr>
          <p:spPr bwMode="auto">
            <a:xfrm>
              <a:off x="5591" y="1311"/>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83" name="Oval 941"/>
            <p:cNvSpPr>
              <a:spLocks noChangeArrowheads="1"/>
            </p:cNvSpPr>
            <p:nvPr/>
          </p:nvSpPr>
          <p:spPr bwMode="auto">
            <a:xfrm>
              <a:off x="5591" y="1311"/>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84" name="Oval 942"/>
            <p:cNvSpPr>
              <a:spLocks noChangeArrowheads="1"/>
            </p:cNvSpPr>
            <p:nvPr/>
          </p:nvSpPr>
          <p:spPr bwMode="auto">
            <a:xfrm>
              <a:off x="5587" y="1315"/>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85" name="Oval 943"/>
            <p:cNvSpPr>
              <a:spLocks noChangeArrowheads="1"/>
            </p:cNvSpPr>
            <p:nvPr/>
          </p:nvSpPr>
          <p:spPr bwMode="auto">
            <a:xfrm>
              <a:off x="5587" y="1315"/>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86" name="Oval 944"/>
            <p:cNvSpPr>
              <a:spLocks noChangeArrowheads="1"/>
            </p:cNvSpPr>
            <p:nvPr/>
          </p:nvSpPr>
          <p:spPr bwMode="auto">
            <a:xfrm>
              <a:off x="5583" y="1315"/>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87" name="Oval 945"/>
            <p:cNvSpPr>
              <a:spLocks noChangeArrowheads="1"/>
            </p:cNvSpPr>
            <p:nvPr/>
          </p:nvSpPr>
          <p:spPr bwMode="auto">
            <a:xfrm>
              <a:off x="5583" y="1315"/>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88" name="Oval 946"/>
            <p:cNvSpPr>
              <a:spLocks noChangeArrowheads="1"/>
            </p:cNvSpPr>
            <p:nvPr/>
          </p:nvSpPr>
          <p:spPr bwMode="auto">
            <a:xfrm>
              <a:off x="5579" y="1315"/>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89" name="Oval 947"/>
            <p:cNvSpPr>
              <a:spLocks noChangeArrowheads="1"/>
            </p:cNvSpPr>
            <p:nvPr/>
          </p:nvSpPr>
          <p:spPr bwMode="auto">
            <a:xfrm>
              <a:off x="5579" y="1315"/>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90" name="Oval 948"/>
            <p:cNvSpPr>
              <a:spLocks noChangeArrowheads="1"/>
            </p:cNvSpPr>
            <p:nvPr/>
          </p:nvSpPr>
          <p:spPr bwMode="auto">
            <a:xfrm>
              <a:off x="5579" y="1315"/>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91" name="Oval 949"/>
            <p:cNvSpPr>
              <a:spLocks noChangeArrowheads="1"/>
            </p:cNvSpPr>
            <p:nvPr/>
          </p:nvSpPr>
          <p:spPr bwMode="auto">
            <a:xfrm>
              <a:off x="5574" y="1315"/>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92" name="Oval 950"/>
            <p:cNvSpPr>
              <a:spLocks noChangeArrowheads="1"/>
            </p:cNvSpPr>
            <p:nvPr/>
          </p:nvSpPr>
          <p:spPr bwMode="auto">
            <a:xfrm>
              <a:off x="5574" y="1315"/>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93" name="Oval 951"/>
            <p:cNvSpPr>
              <a:spLocks noChangeArrowheads="1"/>
            </p:cNvSpPr>
            <p:nvPr/>
          </p:nvSpPr>
          <p:spPr bwMode="auto">
            <a:xfrm>
              <a:off x="5570" y="1315"/>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94" name="Oval 952"/>
            <p:cNvSpPr>
              <a:spLocks noChangeArrowheads="1"/>
            </p:cNvSpPr>
            <p:nvPr/>
          </p:nvSpPr>
          <p:spPr bwMode="auto">
            <a:xfrm>
              <a:off x="5570" y="1315"/>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95" name="Oval 953"/>
            <p:cNvSpPr>
              <a:spLocks noChangeArrowheads="1"/>
            </p:cNvSpPr>
            <p:nvPr/>
          </p:nvSpPr>
          <p:spPr bwMode="auto">
            <a:xfrm>
              <a:off x="5570" y="1315"/>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96" name="Oval 954"/>
            <p:cNvSpPr>
              <a:spLocks noChangeArrowheads="1"/>
            </p:cNvSpPr>
            <p:nvPr/>
          </p:nvSpPr>
          <p:spPr bwMode="auto">
            <a:xfrm>
              <a:off x="5566" y="1320"/>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97" name="Oval 955"/>
            <p:cNvSpPr>
              <a:spLocks noChangeArrowheads="1"/>
            </p:cNvSpPr>
            <p:nvPr/>
          </p:nvSpPr>
          <p:spPr bwMode="auto">
            <a:xfrm>
              <a:off x="5566" y="1320"/>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98" name="Oval 956"/>
            <p:cNvSpPr>
              <a:spLocks noChangeArrowheads="1"/>
            </p:cNvSpPr>
            <p:nvPr/>
          </p:nvSpPr>
          <p:spPr bwMode="auto">
            <a:xfrm>
              <a:off x="5562" y="1320"/>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899" name="Oval 957"/>
            <p:cNvSpPr>
              <a:spLocks noChangeArrowheads="1"/>
            </p:cNvSpPr>
            <p:nvPr/>
          </p:nvSpPr>
          <p:spPr bwMode="auto">
            <a:xfrm>
              <a:off x="5562" y="1320"/>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00" name="Oval 958"/>
            <p:cNvSpPr>
              <a:spLocks noChangeArrowheads="1"/>
            </p:cNvSpPr>
            <p:nvPr/>
          </p:nvSpPr>
          <p:spPr bwMode="auto">
            <a:xfrm>
              <a:off x="5558" y="1320"/>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01" name="Oval 959"/>
            <p:cNvSpPr>
              <a:spLocks noChangeArrowheads="1"/>
            </p:cNvSpPr>
            <p:nvPr/>
          </p:nvSpPr>
          <p:spPr bwMode="auto">
            <a:xfrm>
              <a:off x="5558" y="1320"/>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02" name="Oval 960"/>
            <p:cNvSpPr>
              <a:spLocks noChangeArrowheads="1"/>
            </p:cNvSpPr>
            <p:nvPr/>
          </p:nvSpPr>
          <p:spPr bwMode="auto">
            <a:xfrm>
              <a:off x="5558" y="1320"/>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03" name="Oval 961"/>
            <p:cNvSpPr>
              <a:spLocks noChangeArrowheads="1"/>
            </p:cNvSpPr>
            <p:nvPr/>
          </p:nvSpPr>
          <p:spPr bwMode="auto">
            <a:xfrm>
              <a:off x="5553" y="1320"/>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04" name="Oval 962"/>
            <p:cNvSpPr>
              <a:spLocks noChangeArrowheads="1"/>
            </p:cNvSpPr>
            <p:nvPr/>
          </p:nvSpPr>
          <p:spPr bwMode="auto">
            <a:xfrm>
              <a:off x="5553" y="1320"/>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05" name="Oval 963"/>
            <p:cNvSpPr>
              <a:spLocks noChangeArrowheads="1"/>
            </p:cNvSpPr>
            <p:nvPr/>
          </p:nvSpPr>
          <p:spPr bwMode="auto">
            <a:xfrm>
              <a:off x="5549" y="1320"/>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06" name="Oval 964"/>
            <p:cNvSpPr>
              <a:spLocks noChangeArrowheads="1"/>
            </p:cNvSpPr>
            <p:nvPr/>
          </p:nvSpPr>
          <p:spPr bwMode="auto">
            <a:xfrm>
              <a:off x="5549" y="1320"/>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07" name="Oval 965"/>
            <p:cNvSpPr>
              <a:spLocks noChangeArrowheads="1"/>
            </p:cNvSpPr>
            <p:nvPr/>
          </p:nvSpPr>
          <p:spPr bwMode="auto">
            <a:xfrm>
              <a:off x="5545" y="1320"/>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08" name="Oval 966"/>
            <p:cNvSpPr>
              <a:spLocks noChangeArrowheads="1"/>
            </p:cNvSpPr>
            <p:nvPr/>
          </p:nvSpPr>
          <p:spPr bwMode="auto">
            <a:xfrm>
              <a:off x="5545" y="1324"/>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09" name="Oval 967"/>
            <p:cNvSpPr>
              <a:spLocks noChangeArrowheads="1"/>
            </p:cNvSpPr>
            <p:nvPr/>
          </p:nvSpPr>
          <p:spPr bwMode="auto">
            <a:xfrm>
              <a:off x="5545" y="1324"/>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10" name="Oval 968"/>
            <p:cNvSpPr>
              <a:spLocks noChangeArrowheads="1"/>
            </p:cNvSpPr>
            <p:nvPr/>
          </p:nvSpPr>
          <p:spPr bwMode="auto">
            <a:xfrm>
              <a:off x="5541" y="1324"/>
              <a:ext cx="12"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11" name="Oval 969"/>
            <p:cNvSpPr>
              <a:spLocks noChangeArrowheads="1"/>
            </p:cNvSpPr>
            <p:nvPr/>
          </p:nvSpPr>
          <p:spPr bwMode="auto">
            <a:xfrm>
              <a:off x="5541" y="1324"/>
              <a:ext cx="12"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12" name="Oval 970"/>
            <p:cNvSpPr>
              <a:spLocks noChangeArrowheads="1"/>
            </p:cNvSpPr>
            <p:nvPr/>
          </p:nvSpPr>
          <p:spPr bwMode="auto">
            <a:xfrm>
              <a:off x="5537" y="1324"/>
              <a:ext cx="12"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13" name="Oval 971"/>
            <p:cNvSpPr>
              <a:spLocks noChangeArrowheads="1"/>
            </p:cNvSpPr>
            <p:nvPr/>
          </p:nvSpPr>
          <p:spPr bwMode="auto">
            <a:xfrm>
              <a:off x="5537" y="1324"/>
              <a:ext cx="12"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14" name="Oval 972"/>
            <p:cNvSpPr>
              <a:spLocks noChangeArrowheads="1"/>
            </p:cNvSpPr>
            <p:nvPr/>
          </p:nvSpPr>
          <p:spPr bwMode="auto">
            <a:xfrm>
              <a:off x="5537" y="1324"/>
              <a:ext cx="12"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15" name="Oval 973"/>
            <p:cNvSpPr>
              <a:spLocks noChangeArrowheads="1"/>
            </p:cNvSpPr>
            <p:nvPr/>
          </p:nvSpPr>
          <p:spPr bwMode="auto">
            <a:xfrm>
              <a:off x="5532" y="1324"/>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16" name="Oval 974"/>
            <p:cNvSpPr>
              <a:spLocks noChangeArrowheads="1"/>
            </p:cNvSpPr>
            <p:nvPr/>
          </p:nvSpPr>
          <p:spPr bwMode="auto">
            <a:xfrm>
              <a:off x="5532" y="1324"/>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17" name="Oval 975"/>
            <p:cNvSpPr>
              <a:spLocks noChangeArrowheads="1"/>
            </p:cNvSpPr>
            <p:nvPr/>
          </p:nvSpPr>
          <p:spPr bwMode="auto">
            <a:xfrm>
              <a:off x="5528" y="1324"/>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18" name="Oval 976"/>
            <p:cNvSpPr>
              <a:spLocks noChangeArrowheads="1"/>
            </p:cNvSpPr>
            <p:nvPr/>
          </p:nvSpPr>
          <p:spPr bwMode="auto">
            <a:xfrm>
              <a:off x="5528" y="1328"/>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19" name="Oval 977"/>
            <p:cNvSpPr>
              <a:spLocks noChangeArrowheads="1"/>
            </p:cNvSpPr>
            <p:nvPr/>
          </p:nvSpPr>
          <p:spPr bwMode="auto">
            <a:xfrm>
              <a:off x="5523" y="1328"/>
              <a:ext cx="14"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20" name="Oval 978"/>
            <p:cNvSpPr>
              <a:spLocks noChangeArrowheads="1"/>
            </p:cNvSpPr>
            <p:nvPr/>
          </p:nvSpPr>
          <p:spPr bwMode="auto">
            <a:xfrm>
              <a:off x="5523" y="1328"/>
              <a:ext cx="14"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21" name="Oval 979"/>
            <p:cNvSpPr>
              <a:spLocks noChangeArrowheads="1"/>
            </p:cNvSpPr>
            <p:nvPr/>
          </p:nvSpPr>
          <p:spPr bwMode="auto">
            <a:xfrm>
              <a:off x="5523" y="1328"/>
              <a:ext cx="14"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22" name="Oval 980"/>
            <p:cNvSpPr>
              <a:spLocks noChangeArrowheads="1"/>
            </p:cNvSpPr>
            <p:nvPr/>
          </p:nvSpPr>
          <p:spPr bwMode="auto">
            <a:xfrm>
              <a:off x="5520" y="1328"/>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23" name="Oval 981"/>
            <p:cNvSpPr>
              <a:spLocks noChangeArrowheads="1"/>
            </p:cNvSpPr>
            <p:nvPr/>
          </p:nvSpPr>
          <p:spPr bwMode="auto">
            <a:xfrm>
              <a:off x="5520" y="1328"/>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24" name="Oval 982"/>
            <p:cNvSpPr>
              <a:spLocks noChangeArrowheads="1"/>
            </p:cNvSpPr>
            <p:nvPr/>
          </p:nvSpPr>
          <p:spPr bwMode="auto">
            <a:xfrm>
              <a:off x="5515" y="1328"/>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25" name="Oval 983"/>
            <p:cNvSpPr>
              <a:spLocks noChangeArrowheads="1"/>
            </p:cNvSpPr>
            <p:nvPr/>
          </p:nvSpPr>
          <p:spPr bwMode="auto">
            <a:xfrm>
              <a:off x="5515" y="1328"/>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26" name="Oval 984"/>
            <p:cNvSpPr>
              <a:spLocks noChangeArrowheads="1"/>
            </p:cNvSpPr>
            <p:nvPr/>
          </p:nvSpPr>
          <p:spPr bwMode="auto">
            <a:xfrm>
              <a:off x="5515" y="1328"/>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27" name="Oval 985"/>
            <p:cNvSpPr>
              <a:spLocks noChangeArrowheads="1"/>
            </p:cNvSpPr>
            <p:nvPr/>
          </p:nvSpPr>
          <p:spPr bwMode="auto">
            <a:xfrm>
              <a:off x="5511" y="1328"/>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28" name="Oval 986"/>
            <p:cNvSpPr>
              <a:spLocks noChangeArrowheads="1"/>
            </p:cNvSpPr>
            <p:nvPr/>
          </p:nvSpPr>
          <p:spPr bwMode="auto">
            <a:xfrm>
              <a:off x="5511" y="1328"/>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29" name="Oval 987"/>
            <p:cNvSpPr>
              <a:spLocks noChangeArrowheads="1"/>
            </p:cNvSpPr>
            <p:nvPr/>
          </p:nvSpPr>
          <p:spPr bwMode="auto">
            <a:xfrm>
              <a:off x="5507" y="1328"/>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30" name="Oval 988"/>
            <p:cNvSpPr>
              <a:spLocks noChangeArrowheads="1"/>
            </p:cNvSpPr>
            <p:nvPr/>
          </p:nvSpPr>
          <p:spPr bwMode="auto">
            <a:xfrm>
              <a:off x="5507" y="1328"/>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31" name="Oval 989"/>
            <p:cNvSpPr>
              <a:spLocks noChangeArrowheads="1"/>
            </p:cNvSpPr>
            <p:nvPr/>
          </p:nvSpPr>
          <p:spPr bwMode="auto">
            <a:xfrm>
              <a:off x="5502" y="1328"/>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32" name="Oval 990"/>
            <p:cNvSpPr>
              <a:spLocks noChangeArrowheads="1"/>
            </p:cNvSpPr>
            <p:nvPr/>
          </p:nvSpPr>
          <p:spPr bwMode="auto">
            <a:xfrm>
              <a:off x="5502" y="1328"/>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33" name="Oval 991"/>
            <p:cNvSpPr>
              <a:spLocks noChangeArrowheads="1"/>
            </p:cNvSpPr>
            <p:nvPr/>
          </p:nvSpPr>
          <p:spPr bwMode="auto">
            <a:xfrm>
              <a:off x="5502" y="1328"/>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34" name="Oval 992"/>
            <p:cNvSpPr>
              <a:spLocks noChangeArrowheads="1"/>
            </p:cNvSpPr>
            <p:nvPr/>
          </p:nvSpPr>
          <p:spPr bwMode="auto">
            <a:xfrm>
              <a:off x="5499" y="1328"/>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35" name="Oval 993"/>
            <p:cNvSpPr>
              <a:spLocks noChangeArrowheads="1"/>
            </p:cNvSpPr>
            <p:nvPr/>
          </p:nvSpPr>
          <p:spPr bwMode="auto">
            <a:xfrm>
              <a:off x="5499" y="1328"/>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36" name="Oval 994"/>
            <p:cNvSpPr>
              <a:spLocks noChangeArrowheads="1"/>
            </p:cNvSpPr>
            <p:nvPr/>
          </p:nvSpPr>
          <p:spPr bwMode="auto">
            <a:xfrm>
              <a:off x="5494" y="1328"/>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37" name="Oval 995"/>
            <p:cNvSpPr>
              <a:spLocks noChangeArrowheads="1"/>
            </p:cNvSpPr>
            <p:nvPr/>
          </p:nvSpPr>
          <p:spPr bwMode="auto">
            <a:xfrm>
              <a:off x="5494" y="1328"/>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38" name="Oval 996"/>
            <p:cNvSpPr>
              <a:spLocks noChangeArrowheads="1"/>
            </p:cNvSpPr>
            <p:nvPr/>
          </p:nvSpPr>
          <p:spPr bwMode="auto">
            <a:xfrm>
              <a:off x="5494" y="1328"/>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39" name="Oval 997"/>
            <p:cNvSpPr>
              <a:spLocks noChangeArrowheads="1"/>
            </p:cNvSpPr>
            <p:nvPr/>
          </p:nvSpPr>
          <p:spPr bwMode="auto">
            <a:xfrm>
              <a:off x="5490" y="1328"/>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40" name="Oval 998"/>
            <p:cNvSpPr>
              <a:spLocks noChangeArrowheads="1"/>
            </p:cNvSpPr>
            <p:nvPr/>
          </p:nvSpPr>
          <p:spPr bwMode="auto">
            <a:xfrm>
              <a:off x="5490" y="1328"/>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41" name="Oval 999"/>
            <p:cNvSpPr>
              <a:spLocks noChangeArrowheads="1"/>
            </p:cNvSpPr>
            <p:nvPr/>
          </p:nvSpPr>
          <p:spPr bwMode="auto">
            <a:xfrm>
              <a:off x="5486" y="1328"/>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42" name="Oval 1000"/>
            <p:cNvSpPr>
              <a:spLocks noChangeArrowheads="1"/>
            </p:cNvSpPr>
            <p:nvPr/>
          </p:nvSpPr>
          <p:spPr bwMode="auto">
            <a:xfrm>
              <a:off x="5486" y="1328"/>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43" name="Oval 1001"/>
            <p:cNvSpPr>
              <a:spLocks noChangeArrowheads="1"/>
            </p:cNvSpPr>
            <p:nvPr/>
          </p:nvSpPr>
          <p:spPr bwMode="auto">
            <a:xfrm>
              <a:off x="5481" y="1324"/>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44" name="Oval 1002"/>
            <p:cNvSpPr>
              <a:spLocks noChangeArrowheads="1"/>
            </p:cNvSpPr>
            <p:nvPr/>
          </p:nvSpPr>
          <p:spPr bwMode="auto">
            <a:xfrm>
              <a:off x="5481" y="1324"/>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45" name="Oval 1003"/>
            <p:cNvSpPr>
              <a:spLocks noChangeArrowheads="1"/>
            </p:cNvSpPr>
            <p:nvPr/>
          </p:nvSpPr>
          <p:spPr bwMode="auto">
            <a:xfrm>
              <a:off x="5481" y="1324"/>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46" name="Oval 1004"/>
            <p:cNvSpPr>
              <a:spLocks noChangeArrowheads="1"/>
            </p:cNvSpPr>
            <p:nvPr/>
          </p:nvSpPr>
          <p:spPr bwMode="auto">
            <a:xfrm>
              <a:off x="5478" y="1324"/>
              <a:ext cx="12"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47" name="Oval 1005"/>
            <p:cNvSpPr>
              <a:spLocks noChangeArrowheads="1"/>
            </p:cNvSpPr>
            <p:nvPr/>
          </p:nvSpPr>
          <p:spPr bwMode="auto">
            <a:xfrm>
              <a:off x="5478" y="1324"/>
              <a:ext cx="12"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48" name="Oval 1006"/>
            <p:cNvSpPr>
              <a:spLocks noChangeArrowheads="1"/>
            </p:cNvSpPr>
            <p:nvPr/>
          </p:nvSpPr>
          <p:spPr bwMode="auto">
            <a:xfrm>
              <a:off x="5473" y="1324"/>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49" name="Oval 1007"/>
            <p:cNvSpPr>
              <a:spLocks noChangeArrowheads="1"/>
            </p:cNvSpPr>
            <p:nvPr/>
          </p:nvSpPr>
          <p:spPr bwMode="auto">
            <a:xfrm>
              <a:off x="5473" y="1324"/>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50" name="Oval 1008"/>
            <p:cNvSpPr>
              <a:spLocks noChangeArrowheads="1"/>
            </p:cNvSpPr>
            <p:nvPr/>
          </p:nvSpPr>
          <p:spPr bwMode="auto">
            <a:xfrm>
              <a:off x="5469" y="1324"/>
              <a:ext cx="12"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51" name="Oval 1009"/>
            <p:cNvSpPr>
              <a:spLocks noChangeArrowheads="1"/>
            </p:cNvSpPr>
            <p:nvPr/>
          </p:nvSpPr>
          <p:spPr bwMode="auto">
            <a:xfrm>
              <a:off x="5469" y="1328"/>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52" name="Oval 1010"/>
            <p:cNvSpPr>
              <a:spLocks noChangeArrowheads="1"/>
            </p:cNvSpPr>
            <p:nvPr/>
          </p:nvSpPr>
          <p:spPr bwMode="auto">
            <a:xfrm>
              <a:off x="5469" y="1328"/>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53" name="Oval 1011"/>
            <p:cNvSpPr>
              <a:spLocks noChangeArrowheads="1"/>
            </p:cNvSpPr>
            <p:nvPr/>
          </p:nvSpPr>
          <p:spPr bwMode="auto">
            <a:xfrm>
              <a:off x="5469" y="1333"/>
              <a:ext cx="12"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54" name="Oval 1012"/>
            <p:cNvSpPr>
              <a:spLocks noChangeArrowheads="1"/>
            </p:cNvSpPr>
            <p:nvPr/>
          </p:nvSpPr>
          <p:spPr bwMode="auto">
            <a:xfrm>
              <a:off x="5469" y="1333"/>
              <a:ext cx="12"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55" name="Oval 1013"/>
            <p:cNvSpPr>
              <a:spLocks noChangeArrowheads="1"/>
            </p:cNvSpPr>
            <p:nvPr/>
          </p:nvSpPr>
          <p:spPr bwMode="auto">
            <a:xfrm>
              <a:off x="5469" y="1333"/>
              <a:ext cx="12"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56" name="Oval 1014"/>
            <p:cNvSpPr>
              <a:spLocks noChangeArrowheads="1"/>
            </p:cNvSpPr>
            <p:nvPr/>
          </p:nvSpPr>
          <p:spPr bwMode="auto">
            <a:xfrm>
              <a:off x="5469" y="1336"/>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57" name="Oval 1015"/>
            <p:cNvSpPr>
              <a:spLocks noChangeArrowheads="1"/>
            </p:cNvSpPr>
            <p:nvPr/>
          </p:nvSpPr>
          <p:spPr bwMode="auto">
            <a:xfrm>
              <a:off x="5469" y="1336"/>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58" name="Oval 1016"/>
            <p:cNvSpPr>
              <a:spLocks noChangeArrowheads="1"/>
            </p:cNvSpPr>
            <p:nvPr/>
          </p:nvSpPr>
          <p:spPr bwMode="auto">
            <a:xfrm>
              <a:off x="5469" y="1341"/>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59" name="Oval 1017"/>
            <p:cNvSpPr>
              <a:spLocks noChangeArrowheads="1"/>
            </p:cNvSpPr>
            <p:nvPr/>
          </p:nvSpPr>
          <p:spPr bwMode="auto">
            <a:xfrm>
              <a:off x="5469" y="1341"/>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60" name="Oval 1018"/>
            <p:cNvSpPr>
              <a:spLocks noChangeArrowheads="1"/>
            </p:cNvSpPr>
            <p:nvPr/>
          </p:nvSpPr>
          <p:spPr bwMode="auto">
            <a:xfrm>
              <a:off x="5469" y="1341"/>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61" name="Oval 1019"/>
            <p:cNvSpPr>
              <a:spLocks noChangeArrowheads="1"/>
            </p:cNvSpPr>
            <p:nvPr/>
          </p:nvSpPr>
          <p:spPr bwMode="auto">
            <a:xfrm>
              <a:off x="5469" y="1345"/>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62" name="Oval 1020"/>
            <p:cNvSpPr>
              <a:spLocks noChangeArrowheads="1"/>
            </p:cNvSpPr>
            <p:nvPr/>
          </p:nvSpPr>
          <p:spPr bwMode="auto">
            <a:xfrm>
              <a:off x="5469" y="1345"/>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63" name="Oval 1021"/>
            <p:cNvSpPr>
              <a:spLocks noChangeArrowheads="1"/>
            </p:cNvSpPr>
            <p:nvPr/>
          </p:nvSpPr>
          <p:spPr bwMode="auto">
            <a:xfrm>
              <a:off x="5469" y="1349"/>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64" name="Oval 1022"/>
            <p:cNvSpPr>
              <a:spLocks noChangeArrowheads="1"/>
            </p:cNvSpPr>
            <p:nvPr/>
          </p:nvSpPr>
          <p:spPr bwMode="auto">
            <a:xfrm>
              <a:off x="5469" y="1349"/>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65" name="Oval 1023"/>
            <p:cNvSpPr>
              <a:spLocks noChangeArrowheads="1"/>
            </p:cNvSpPr>
            <p:nvPr/>
          </p:nvSpPr>
          <p:spPr bwMode="auto">
            <a:xfrm>
              <a:off x="5469" y="1354"/>
              <a:ext cx="12"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66" name="Oval 1024"/>
            <p:cNvSpPr>
              <a:spLocks noChangeArrowheads="1"/>
            </p:cNvSpPr>
            <p:nvPr/>
          </p:nvSpPr>
          <p:spPr bwMode="auto">
            <a:xfrm>
              <a:off x="5469" y="1354"/>
              <a:ext cx="12"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67" name="Oval 1025"/>
            <p:cNvSpPr>
              <a:spLocks noChangeArrowheads="1"/>
            </p:cNvSpPr>
            <p:nvPr/>
          </p:nvSpPr>
          <p:spPr bwMode="auto">
            <a:xfrm>
              <a:off x="5469" y="1354"/>
              <a:ext cx="12"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68" name="Oval 1026"/>
            <p:cNvSpPr>
              <a:spLocks noChangeArrowheads="1"/>
            </p:cNvSpPr>
            <p:nvPr/>
          </p:nvSpPr>
          <p:spPr bwMode="auto">
            <a:xfrm>
              <a:off x="5469" y="1358"/>
              <a:ext cx="12"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69" name="Oval 1027"/>
            <p:cNvSpPr>
              <a:spLocks noChangeArrowheads="1"/>
            </p:cNvSpPr>
            <p:nvPr/>
          </p:nvSpPr>
          <p:spPr bwMode="auto">
            <a:xfrm>
              <a:off x="5469" y="1358"/>
              <a:ext cx="12"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70" name="Oval 1028"/>
            <p:cNvSpPr>
              <a:spLocks noChangeArrowheads="1"/>
            </p:cNvSpPr>
            <p:nvPr/>
          </p:nvSpPr>
          <p:spPr bwMode="auto">
            <a:xfrm>
              <a:off x="5469" y="1362"/>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71" name="Oval 1029"/>
            <p:cNvSpPr>
              <a:spLocks noChangeArrowheads="1"/>
            </p:cNvSpPr>
            <p:nvPr/>
          </p:nvSpPr>
          <p:spPr bwMode="auto">
            <a:xfrm>
              <a:off x="5469" y="1362"/>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72" name="Oval 1030"/>
            <p:cNvSpPr>
              <a:spLocks noChangeArrowheads="1"/>
            </p:cNvSpPr>
            <p:nvPr/>
          </p:nvSpPr>
          <p:spPr bwMode="auto">
            <a:xfrm>
              <a:off x="5469" y="1362"/>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73" name="Oval 1031"/>
            <p:cNvSpPr>
              <a:spLocks noChangeArrowheads="1"/>
            </p:cNvSpPr>
            <p:nvPr/>
          </p:nvSpPr>
          <p:spPr bwMode="auto">
            <a:xfrm>
              <a:off x="5469" y="1366"/>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74" name="Oval 1032"/>
            <p:cNvSpPr>
              <a:spLocks noChangeArrowheads="1"/>
            </p:cNvSpPr>
            <p:nvPr/>
          </p:nvSpPr>
          <p:spPr bwMode="auto">
            <a:xfrm>
              <a:off x="5469" y="1366"/>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75" name="Oval 1033"/>
            <p:cNvSpPr>
              <a:spLocks noChangeArrowheads="1"/>
            </p:cNvSpPr>
            <p:nvPr/>
          </p:nvSpPr>
          <p:spPr bwMode="auto">
            <a:xfrm>
              <a:off x="5469" y="1370"/>
              <a:ext cx="12" cy="14"/>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76" name="Oval 1034"/>
            <p:cNvSpPr>
              <a:spLocks noChangeArrowheads="1"/>
            </p:cNvSpPr>
            <p:nvPr/>
          </p:nvSpPr>
          <p:spPr bwMode="auto">
            <a:xfrm>
              <a:off x="5469" y="1370"/>
              <a:ext cx="12" cy="14"/>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77" name="Oval 1035"/>
            <p:cNvSpPr>
              <a:spLocks noChangeArrowheads="1"/>
            </p:cNvSpPr>
            <p:nvPr/>
          </p:nvSpPr>
          <p:spPr bwMode="auto">
            <a:xfrm>
              <a:off x="5469" y="1375"/>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78" name="Oval 1036"/>
            <p:cNvSpPr>
              <a:spLocks noChangeArrowheads="1"/>
            </p:cNvSpPr>
            <p:nvPr/>
          </p:nvSpPr>
          <p:spPr bwMode="auto">
            <a:xfrm>
              <a:off x="5469" y="1375"/>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79" name="Oval 1037"/>
            <p:cNvSpPr>
              <a:spLocks noChangeArrowheads="1"/>
            </p:cNvSpPr>
            <p:nvPr/>
          </p:nvSpPr>
          <p:spPr bwMode="auto">
            <a:xfrm>
              <a:off x="5469" y="1375"/>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80" name="Oval 1038"/>
            <p:cNvSpPr>
              <a:spLocks noChangeArrowheads="1"/>
            </p:cNvSpPr>
            <p:nvPr/>
          </p:nvSpPr>
          <p:spPr bwMode="auto">
            <a:xfrm>
              <a:off x="5469" y="1379"/>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81" name="Oval 1039"/>
            <p:cNvSpPr>
              <a:spLocks noChangeArrowheads="1"/>
            </p:cNvSpPr>
            <p:nvPr/>
          </p:nvSpPr>
          <p:spPr bwMode="auto">
            <a:xfrm>
              <a:off x="5473" y="1379"/>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82" name="Oval 1040"/>
            <p:cNvSpPr>
              <a:spLocks noChangeArrowheads="1"/>
            </p:cNvSpPr>
            <p:nvPr/>
          </p:nvSpPr>
          <p:spPr bwMode="auto">
            <a:xfrm>
              <a:off x="5473" y="1384"/>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83" name="Oval 1041"/>
            <p:cNvSpPr>
              <a:spLocks noChangeArrowheads="1"/>
            </p:cNvSpPr>
            <p:nvPr/>
          </p:nvSpPr>
          <p:spPr bwMode="auto">
            <a:xfrm>
              <a:off x="5473" y="1384"/>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84" name="Oval 1042"/>
            <p:cNvSpPr>
              <a:spLocks noChangeArrowheads="1"/>
            </p:cNvSpPr>
            <p:nvPr/>
          </p:nvSpPr>
          <p:spPr bwMode="auto">
            <a:xfrm>
              <a:off x="5473" y="1388"/>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85" name="Oval 1043"/>
            <p:cNvSpPr>
              <a:spLocks noChangeArrowheads="1"/>
            </p:cNvSpPr>
            <p:nvPr/>
          </p:nvSpPr>
          <p:spPr bwMode="auto">
            <a:xfrm>
              <a:off x="5478" y="1388"/>
              <a:ext cx="12"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86" name="Oval 1044"/>
            <p:cNvSpPr>
              <a:spLocks noChangeArrowheads="1"/>
            </p:cNvSpPr>
            <p:nvPr/>
          </p:nvSpPr>
          <p:spPr bwMode="auto">
            <a:xfrm>
              <a:off x="5478" y="1388"/>
              <a:ext cx="12"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87" name="Oval 1045"/>
            <p:cNvSpPr>
              <a:spLocks noChangeArrowheads="1"/>
            </p:cNvSpPr>
            <p:nvPr/>
          </p:nvSpPr>
          <p:spPr bwMode="auto">
            <a:xfrm>
              <a:off x="5478" y="1392"/>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88" name="Oval 1046"/>
            <p:cNvSpPr>
              <a:spLocks noChangeArrowheads="1"/>
            </p:cNvSpPr>
            <p:nvPr/>
          </p:nvSpPr>
          <p:spPr bwMode="auto">
            <a:xfrm>
              <a:off x="5478" y="1392"/>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89" name="Oval 1047"/>
            <p:cNvSpPr>
              <a:spLocks noChangeArrowheads="1"/>
            </p:cNvSpPr>
            <p:nvPr/>
          </p:nvSpPr>
          <p:spPr bwMode="auto">
            <a:xfrm>
              <a:off x="5473" y="1396"/>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90" name="Oval 1048"/>
            <p:cNvSpPr>
              <a:spLocks noChangeArrowheads="1"/>
            </p:cNvSpPr>
            <p:nvPr/>
          </p:nvSpPr>
          <p:spPr bwMode="auto">
            <a:xfrm>
              <a:off x="5473" y="1396"/>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91" name="Oval 1049"/>
            <p:cNvSpPr>
              <a:spLocks noChangeArrowheads="1"/>
            </p:cNvSpPr>
            <p:nvPr/>
          </p:nvSpPr>
          <p:spPr bwMode="auto">
            <a:xfrm>
              <a:off x="5469" y="1396"/>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92" name="Oval 1050"/>
            <p:cNvSpPr>
              <a:spLocks noChangeArrowheads="1"/>
            </p:cNvSpPr>
            <p:nvPr/>
          </p:nvSpPr>
          <p:spPr bwMode="auto">
            <a:xfrm>
              <a:off x="5469" y="1396"/>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93" name="Oval 1051"/>
            <p:cNvSpPr>
              <a:spLocks noChangeArrowheads="1"/>
            </p:cNvSpPr>
            <p:nvPr/>
          </p:nvSpPr>
          <p:spPr bwMode="auto">
            <a:xfrm>
              <a:off x="5469" y="1396"/>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94" name="Oval 1052"/>
            <p:cNvSpPr>
              <a:spLocks noChangeArrowheads="1"/>
            </p:cNvSpPr>
            <p:nvPr/>
          </p:nvSpPr>
          <p:spPr bwMode="auto">
            <a:xfrm>
              <a:off x="5465" y="1396"/>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95" name="Oval 1053"/>
            <p:cNvSpPr>
              <a:spLocks noChangeArrowheads="1"/>
            </p:cNvSpPr>
            <p:nvPr/>
          </p:nvSpPr>
          <p:spPr bwMode="auto">
            <a:xfrm>
              <a:off x="5465" y="1396"/>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96" name="Oval 1054"/>
            <p:cNvSpPr>
              <a:spLocks noChangeArrowheads="1"/>
            </p:cNvSpPr>
            <p:nvPr/>
          </p:nvSpPr>
          <p:spPr bwMode="auto">
            <a:xfrm>
              <a:off x="5460" y="1396"/>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97" name="Oval 1055"/>
            <p:cNvSpPr>
              <a:spLocks noChangeArrowheads="1"/>
            </p:cNvSpPr>
            <p:nvPr/>
          </p:nvSpPr>
          <p:spPr bwMode="auto">
            <a:xfrm>
              <a:off x="5460" y="1396"/>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98" name="Oval 1056"/>
            <p:cNvSpPr>
              <a:spLocks noChangeArrowheads="1"/>
            </p:cNvSpPr>
            <p:nvPr/>
          </p:nvSpPr>
          <p:spPr bwMode="auto">
            <a:xfrm>
              <a:off x="5460" y="1396"/>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999" name="Oval 1057"/>
            <p:cNvSpPr>
              <a:spLocks noChangeArrowheads="1"/>
            </p:cNvSpPr>
            <p:nvPr/>
          </p:nvSpPr>
          <p:spPr bwMode="auto">
            <a:xfrm>
              <a:off x="5456" y="1396"/>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00" name="Oval 1058"/>
            <p:cNvSpPr>
              <a:spLocks noChangeArrowheads="1"/>
            </p:cNvSpPr>
            <p:nvPr/>
          </p:nvSpPr>
          <p:spPr bwMode="auto">
            <a:xfrm>
              <a:off x="5456" y="1396"/>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01" name="Oval 1059"/>
            <p:cNvSpPr>
              <a:spLocks noChangeArrowheads="1"/>
            </p:cNvSpPr>
            <p:nvPr/>
          </p:nvSpPr>
          <p:spPr bwMode="auto">
            <a:xfrm>
              <a:off x="5452" y="1392"/>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02" name="Oval 1060"/>
            <p:cNvSpPr>
              <a:spLocks noChangeArrowheads="1"/>
            </p:cNvSpPr>
            <p:nvPr/>
          </p:nvSpPr>
          <p:spPr bwMode="auto">
            <a:xfrm>
              <a:off x="5452" y="1392"/>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03" name="Oval 1061"/>
            <p:cNvSpPr>
              <a:spLocks noChangeArrowheads="1"/>
            </p:cNvSpPr>
            <p:nvPr/>
          </p:nvSpPr>
          <p:spPr bwMode="auto">
            <a:xfrm>
              <a:off x="5448" y="1392"/>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04" name="Oval 1062"/>
            <p:cNvSpPr>
              <a:spLocks noChangeArrowheads="1"/>
            </p:cNvSpPr>
            <p:nvPr/>
          </p:nvSpPr>
          <p:spPr bwMode="auto">
            <a:xfrm>
              <a:off x="5448" y="1392"/>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05" name="Oval 1063"/>
            <p:cNvSpPr>
              <a:spLocks noChangeArrowheads="1"/>
            </p:cNvSpPr>
            <p:nvPr/>
          </p:nvSpPr>
          <p:spPr bwMode="auto">
            <a:xfrm>
              <a:off x="5448" y="1392"/>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06" name="Oval 1064"/>
            <p:cNvSpPr>
              <a:spLocks noChangeArrowheads="1"/>
            </p:cNvSpPr>
            <p:nvPr/>
          </p:nvSpPr>
          <p:spPr bwMode="auto">
            <a:xfrm>
              <a:off x="5443" y="1392"/>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07" name="Oval 1065"/>
            <p:cNvSpPr>
              <a:spLocks noChangeArrowheads="1"/>
            </p:cNvSpPr>
            <p:nvPr/>
          </p:nvSpPr>
          <p:spPr bwMode="auto">
            <a:xfrm>
              <a:off x="5443" y="1392"/>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08" name="Oval 1066"/>
            <p:cNvSpPr>
              <a:spLocks noChangeArrowheads="1"/>
            </p:cNvSpPr>
            <p:nvPr/>
          </p:nvSpPr>
          <p:spPr bwMode="auto">
            <a:xfrm>
              <a:off x="5439" y="1392"/>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09" name="Oval 1067"/>
            <p:cNvSpPr>
              <a:spLocks noChangeArrowheads="1"/>
            </p:cNvSpPr>
            <p:nvPr/>
          </p:nvSpPr>
          <p:spPr bwMode="auto">
            <a:xfrm>
              <a:off x="5439" y="1388"/>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10" name="Oval 1068"/>
            <p:cNvSpPr>
              <a:spLocks noChangeArrowheads="1"/>
            </p:cNvSpPr>
            <p:nvPr/>
          </p:nvSpPr>
          <p:spPr bwMode="auto">
            <a:xfrm>
              <a:off x="5439" y="1388"/>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11" name="Oval 1069"/>
            <p:cNvSpPr>
              <a:spLocks noChangeArrowheads="1"/>
            </p:cNvSpPr>
            <p:nvPr/>
          </p:nvSpPr>
          <p:spPr bwMode="auto">
            <a:xfrm>
              <a:off x="5435" y="1388"/>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12" name="Oval 1070"/>
            <p:cNvSpPr>
              <a:spLocks noChangeArrowheads="1"/>
            </p:cNvSpPr>
            <p:nvPr/>
          </p:nvSpPr>
          <p:spPr bwMode="auto">
            <a:xfrm>
              <a:off x="5435" y="1388"/>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13" name="Oval 1071"/>
            <p:cNvSpPr>
              <a:spLocks noChangeArrowheads="1"/>
            </p:cNvSpPr>
            <p:nvPr/>
          </p:nvSpPr>
          <p:spPr bwMode="auto">
            <a:xfrm>
              <a:off x="5431" y="1388"/>
              <a:ext cx="12"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14" name="Oval 1072"/>
            <p:cNvSpPr>
              <a:spLocks noChangeArrowheads="1"/>
            </p:cNvSpPr>
            <p:nvPr/>
          </p:nvSpPr>
          <p:spPr bwMode="auto">
            <a:xfrm>
              <a:off x="5431" y="1388"/>
              <a:ext cx="12"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15" name="Oval 1073"/>
            <p:cNvSpPr>
              <a:spLocks noChangeArrowheads="1"/>
            </p:cNvSpPr>
            <p:nvPr/>
          </p:nvSpPr>
          <p:spPr bwMode="auto">
            <a:xfrm>
              <a:off x="5427" y="1384"/>
              <a:ext cx="12"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16" name="Oval 1074"/>
            <p:cNvSpPr>
              <a:spLocks noChangeArrowheads="1"/>
            </p:cNvSpPr>
            <p:nvPr/>
          </p:nvSpPr>
          <p:spPr bwMode="auto">
            <a:xfrm>
              <a:off x="5427" y="1384"/>
              <a:ext cx="12"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17" name="Oval 1075"/>
            <p:cNvSpPr>
              <a:spLocks noChangeArrowheads="1"/>
            </p:cNvSpPr>
            <p:nvPr/>
          </p:nvSpPr>
          <p:spPr bwMode="auto">
            <a:xfrm>
              <a:off x="5427" y="1384"/>
              <a:ext cx="12"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18" name="Oval 1076"/>
            <p:cNvSpPr>
              <a:spLocks noChangeArrowheads="1"/>
            </p:cNvSpPr>
            <p:nvPr/>
          </p:nvSpPr>
          <p:spPr bwMode="auto">
            <a:xfrm>
              <a:off x="5422" y="1384"/>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19" name="Oval 1077"/>
            <p:cNvSpPr>
              <a:spLocks noChangeArrowheads="1"/>
            </p:cNvSpPr>
            <p:nvPr/>
          </p:nvSpPr>
          <p:spPr bwMode="auto">
            <a:xfrm>
              <a:off x="5422" y="1384"/>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20" name="Oval 1078"/>
            <p:cNvSpPr>
              <a:spLocks noChangeArrowheads="1"/>
            </p:cNvSpPr>
            <p:nvPr/>
          </p:nvSpPr>
          <p:spPr bwMode="auto">
            <a:xfrm>
              <a:off x="5418" y="1384"/>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21" name="Oval 1079"/>
            <p:cNvSpPr>
              <a:spLocks noChangeArrowheads="1"/>
            </p:cNvSpPr>
            <p:nvPr/>
          </p:nvSpPr>
          <p:spPr bwMode="auto">
            <a:xfrm>
              <a:off x="5418" y="1384"/>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22" name="Oval 1080"/>
            <p:cNvSpPr>
              <a:spLocks noChangeArrowheads="1"/>
            </p:cNvSpPr>
            <p:nvPr/>
          </p:nvSpPr>
          <p:spPr bwMode="auto">
            <a:xfrm>
              <a:off x="5418" y="1384"/>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23" name="Oval 1081"/>
            <p:cNvSpPr>
              <a:spLocks noChangeArrowheads="1"/>
            </p:cNvSpPr>
            <p:nvPr/>
          </p:nvSpPr>
          <p:spPr bwMode="auto">
            <a:xfrm>
              <a:off x="5414" y="1384"/>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24" name="Oval 1082"/>
            <p:cNvSpPr>
              <a:spLocks noChangeArrowheads="1"/>
            </p:cNvSpPr>
            <p:nvPr/>
          </p:nvSpPr>
          <p:spPr bwMode="auto">
            <a:xfrm>
              <a:off x="5414" y="1379"/>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25" name="Oval 1083"/>
            <p:cNvSpPr>
              <a:spLocks noChangeArrowheads="1"/>
            </p:cNvSpPr>
            <p:nvPr/>
          </p:nvSpPr>
          <p:spPr bwMode="auto">
            <a:xfrm>
              <a:off x="5410" y="1379"/>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26" name="Oval 1084"/>
            <p:cNvSpPr>
              <a:spLocks noChangeArrowheads="1"/>
            </p:cNvSpPr>
            <p:nvPr/>
          </p:nvSpPr>
          <p:spPr bwMode="auto">
            <a:xfrm>
              <a:off x="5410" y="1379"/>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27" name="Oval 1085"/>
            <p:cNvSpPr>
              <a:spLocks noChangeArrowheads="1"/>
            </p:cNvSpPr>
            <p:nvPr/>
          </p:nvSpPr>
          <p:spPr bwMode="auto">
            <a:xfrm>
              <a:off x="5406" y="1379"/>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28" name="Oval 1086"/>
            <p:cNvSpPr>
              <a:spLocks noChangeArrowheads="1"/>
            </p:cNvSpPr>
            <p:nvPr/>
          </p:nvSpPr>
          <p:spPr bwMode="auto">
            <a:xfrm>
              <a:off x="5406" y="1375"/>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29" name="Oval 1087"/>
            <p:cNvSpPr>
              <a:spLocks noChangeArrowheads="1"/>
            </p:cNvSpPr>
            <p:nvPr/>
          </p:nvSpPr>
          <p:spPr bwMode="auto">
            <a:xfrm>
              <a:off x="5406" y="1375"/>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30" name="Oval 1088"/>
            <p:cNvSpPr>
              <a:spLocks noChangeArrowheads="1"/>
            </p:cNvSpPr>
            <p:nvPr/>
          </p:nvSpPr>
          <p:spPr bwMode="auto">
            <a:xfrm>
              <a:off x="5401" y="1375"/>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31" name="Oval 1089"/>
            <p:cNvSpPr>
              <a:spLocks noChangeArrowheads="1"/>
            </p:cNvSpPr>
            <p:nvPr/>
          </p:nvSpPr>
          <p:spPr bwMode="auto">
            <a:xfrm>
              <a:off x="5401" y="1375"/>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32" name="Oval 1090"/>
            <p:cNvSpPr>
              <a:spLocks noChangeArrowheads="1"/>
            </p:cNvSpPr>
            <p:nvPr/>
          </p:nvSpPr>
          <p:spPr bwMode="auto">
            <a:xfrm>
              <a:off x="5397" y="1375"/>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33" name="Oval 1091"/>
            <p:cNvSpPr>
              <a:spLocks noChangeArrowheads="1"/>
            </p:cNvSpPr>
            <p:nvPr/>
          </p:nvSpPr>
          <p:spPr bwMode="auto">
            <a:xfrm>
              <a:off x="5397" y="1375"/>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34" name="Oval 1092"/>
            <p:cNvSpPr>
              <a:spLocks noChangeArrowheads="1"/>
            </p:cNvSpPr>
            <p:nvPr/>
          </p:nvSpPr>
          <p:spPr bwMode="auto">
            <a:xfrm>
              <a:off x="5393" y="1375"/>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35" name="Oval 1093"/>
            <p:cNvSpPr>
              <a:spLocks noChangeArrowheads="1"/>
            </p:cNvSpPr>
            <p:nvPr/>
          </p:nvSpPr>
          <p:spPr bwMode="auto">
            <a:xfrm>
              <a:off x="5393" y="1375"/>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36" name="Oval 1094"/>
            <p:cNvSpPr>
              <a:spLocks noChangeArrowheads="1"/>
            </p:cNvSpPr>
            <p:nvPr/>
          </p:nvSpPr>
          <p:spPr bwMode="auto">
            <a:xfrm>
              <a:off x="5393" y="1375"/>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37" name="Oval 1095"/>
            <p:cNvSpPr>
              <a:spLocks noChangeArrowheads="1"/>
            </p:cNvSpPr>
            <p:nvPr/>
          </p:nvSpPr>
          <p:spPr bwMode="auto">
            <a:xfrm>
              <a:off x="5389" y="1375"/>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38" name="Oval 1096"/>
            <p:cNvSpPr>
              <a:spLocks noChangeArrowheads="1"/>
            </p:cNvSpPr>
            <p:nvPr/>
          </p:nvSpPr>
          <p:spPr bwMode="auto">
            <a:xfrm>
              <a:off x="5389" y="1375"/>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39" name="Oval 1097"/>
            <p:cNvSpPr>
              <a:spLocks noChangeArrowheads="1"/>
            </p:cNvSpPr>
            <p:nvPr/>
          </p:nvSpPr>
          <p:spPr bwMode="auto">
            <a:xfrm>
              <a:off x="5385" y="1375"/>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40" name="Oval 1098"/>
            <p:cNvSpPr>
              <a:spLocks noChangeArrowheads="1"/>
            </p:cNvSpPr>
            <p:nvPr/>
          </p:nvSpPr>
          <p:spPr bwMode="auto">
            <a:xfrm>
              <a:off x="5385" y="1370"/>
              <a:ext cx="12" cy="14"/>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41" name="Oval 1099"/>
            <p:cNvSpPr>
              <a:spLocks noChangeArrowheads="1"/>
            </p:cNvSpPr>
            <p:nvPr/>
          </p:nvSpPr>
          <p:spPr bwMode="auto">
            <a:xfrm>
              <a:off x="5385" y="1370"/>
              <a:ext cx="12" cy="14"/>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42" name="Oval 1100"/>
            <p:cNvSpPr>
              <a:spLocks noChangeArrowheads="1"/>
            </p:cNvSpPr>
            <p:nvPr/>
          </p:nvSpPr>
          <p:spPr bwMode="auto">
            <a:xfrm>
              <a:off x="5380" y="1370"/>
              <a:ext cx="13" cy="14"/>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43" name="Oval 1101"/>
            <p:cNvSpPr>
              <a:spLocks noChangeArrowheads="1"/>
            </p:cNvSpPr>
            <p:nvPr/>
          </p:nvSpPr>
          <p:spPr bwMode="auto">
            <a:xfrm>
              <a:off x="5380" y="1370"/>
              <a:ext cx="13" cy="14"/>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44" name="Oval 1102"/>
            <p:cNvSpPr>
              <a:spLocks noChangeArrowheads="1"/>
            </p:cNvSpPr>
            <p:nvPr/>
          </p:nvSpPr>
          <p:spPr bwMode="auto">
            <a:xfrm>
              <a:off x="5376" y="1366"/>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45" name="Oval 1103"/>
            <p:cNvSpPr>
              <a:spLocks noChangeArrowheads="1"/>
            </p:cNvSpPr>
            <p:nvPr/>
          </p:nvSpPr>
          <p:spPr bwMode="auto">
            <a:xfrm>
              <a:off x="5376" y="1366"/>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46" name="Oval 1104"/>
            <p:cNvSpPr>
              <a:spLocks noChangeArrowheads="1"/>
            </p:cNvSpPr>
            <p:nvPr/>
          </p:nvSpPr>
          <p:spPr bwMode="auto">
            <a:xfrm>
              <a:off x="5371" y="1366"/>
              <a:ext cx="14"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47" name="Oval 1105"/>
            <p:cNvSpPr>
              <a:spLocks noChangeArrowheads="1"/>
            </p:cNvSpPr>
            <p:nvPr/>
          </p:nvSpPr>
          <p:spPr bwMode="auto">
            <a:xfrm>
              <a:off x="5371" y="1366"/>
              <a:ext cx="14"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48" name="Oval 1106"/>
            <p:cNvSpPr>
              <a:spLocks noChangeArrowheads="1"/>
            </p:cNvSpPr>
            <p:nvPr/>
          </p:nvSpPr>
          <p:spPr bwMode="auto">
            <a:xfrm>
              <a:off x="5371" y="1362"/>
              <a:ext cx="14"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49" name="Oval 1107"/>
            <p:cNvSpPr>
              <a:spLocks noChangeArrowheads="1"/>
            </p:cNvSpPr>
            <p:nvPr/>
          </p:nvSpPr>
          <p:spPr bwMode="auto">
            <a:xfrm>
              <a:off x="5367" y="1362"/>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50" name="Oval 1108"/>
            <p:cNvSpPr>
              <a:spLocks noChangeArrowheads="1"/>
            </p:cNvSpPr>
            <p:nvPr/>
          </p:nvSpPr>
          <p:spPr bwMode="auto">
            <a:xfrm>
              <a:off x="5367" y="1362"/>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51" name="Oval 1109"/>
            <p:cNvSpPr>
              <a:spLocks noChangeArrowheads="1"/>
            </p:cNvSpPr>
            <p:nvPr/>
          </p:nvSpPr>
          <p:spPr bwMode="auto">
            <a:xfrm>
              <a:off x="5363" y="1362"/>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52" name="Oval 1110"/>
            <p:cNvSpPr>
              <a:spLocks noChangeArrowheads="1"/>
            </p:cNvSpPr>
            <p:nvPr/>
          </p:nvSpPr>
          <p:spPr bwMode="auto">
            <a:xfrm>
              <a:off x="5363" y="1362"/>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53" name="Oval 1111"/>
            <p:cNvSpPr>
              <a:spLocks noChangeArrowheads="1"/>
            </p:cNvSpPr>
            <p:nvPr/>
          </p:nvSpPr>
          <p:spPr bwMode="auto">
            <a:xfrm>
              <a:off x="5363" y="1362"/>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54" name="Oval 1112"/>
            <p:cNvSpPr>
              <a:spLocks noChangeArrowheads="1"/>
            </p:cNvSpPr>
            <p:nvPr/>
          </p:nvSpPr>
          <p:spPr bwMode="auto">
            <a:xfrm>
              <a:off x="5359" y="1358"/>
              <a:ext cx="12"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55" name="Oval 1113"/>
            <p:cNvSpPr>
              <a:spLocks noChangeArrowheads="1"/>
            </p:cNvSpPr>
            <p:nvPr/>
          </p:nvSpPr>
          <p:spPr bwMode="auto">
            <a:xfrm>
              <a:off x="5359" y="1358"/>
              <a:ext cx="12"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56" name="Oval 1114"/>
            <p:cNvSpPr>
              <a:spLocks noChangeArrowheads="1"/>
            </p:cNvSpPr>
            <p:nvPr/>
          </p:nvSpPr>
          <p:spPr bwMode="auto">
            <a:xfrm>
              <a:off x="5355" y="1358"/>
              <a:ext cx="12"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57" name="Oval 1115"/>
            <p:cNvSpPr>
              <a:spLocks noChangeArrowheads="1"/>
            </p:cNvSpPr>
            <p:nvPr/>
          </p:nvSpPr>
          <p:spPr bwMode="auto">
            <a:xfrm>
              <a:off x="5355" y="1354"/>
              <a:ext cx="12"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58" name="Oval 1116"/>
            <p:cNvSpPr>
              <a:spLocks noChangeArrowheads="1"/>
            </p:cNvSpPr>
            <p:nvPr/>
          </p:nvSpPr>
          <p:spPr bwMode="auto">
            <a:xfrm>
              <a:off x="5350" y="1354"/>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59" name="Oval 1117"/>
            <p:cNvSpPr>
              <a:spLocks noChangeArrowheads="1"/>
            </p:cNvSpPr>
            <p:nvPr/>
          </p:nvSpPr>
          <p:spPr bwMode="auto">
            <a:xfrm>
              <a:off x="5350" y="1354"/>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60" name="Oval 1118"/>
            <p:cNvSpPr>
              <a:spLocks noChangeArrowheads="1"/>
            </p:cNvSpPr>
            <p:nvPr/>
          </p:nvSpPr>
          <p:spPr bwMode="auto">
            <a:xfrm>
              <a:off x="5350" y="1349"/>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61" name="Oval 1119"/>
            <p:cNvSpPr>
              <a:spLocks noChangeArrowheads="1"/>
            </p:cNvSpPr>
            <p:nvPr/>
          </p:nvSpPr>
          <p:spPr bwMode="auto">
            <a:xfrm>
              <a:off x="5346" y="1349"/>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62" name="Oval 1120"/>
            <p:cNvSpPr>
              <a:spLocks noChangeArrowheads="1"/>
            </p:cNvSpPr>
            <p:nvPr/>
          </p:nvSpPr>
          <p:spPr bwMode="auto">
            <a:xfrm>
              <a:off x="5346" y="1345"/>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63" name="Oval 1121"/>
            <p:cNvSpPr>
              <a:spLocks noChangeArrowheads="1"/>
            </p:cNvSpPr>
            <p:nvPr/>
          </p:nvSpPr>
          <p:spPr bwMode="auto">
            <a:xfrm>
              <a:off x="5342" y="1345"/>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64" name="Oval 1122"/>
            <p:cNvSpPr>
              <a:spLocks noChangeArrowheads="1"/>
            </p:cNvSpPr>
            <p:nvPr/>
          </p:nvSpPr>
          <p:spPr bwMode="auto">
            <a:xfrm>
              <a:off x="5342" y="1341"/>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65" name="Oval 1123"/>
            <p:cNvSpPr>
              <a:spLocks noChangeArrowheads="1"/>
            </p:cNvSpPr>
            <p:nvPr/>
          </p:nvSpPr>
          <p:spPr bwMode="auto">
            <a:xfrm>
              <a:off x="5342" y="1341"/>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66" name="Oval 1124"/>
            <p:cNvSpPr>
              <a:spLocks noChangeArrowheads="1"/>
            </p:cNvSpPr>
            <p:nvPr/>
          </p:nvSpPr>
          <p:spPr bwMode="auto">
            <a:xfrm>
              <a:off x="5338" y="1341"/>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67" name="Oval 1125"/>
            <p:cNvSpPr>
              <a:spLocks noChangeArrowheads="1"/>
            </p:cNvSpPr>
            <p:nvPr/>
          </p:nvSpPr>
          <p:spPr bwMode="auto">
            <a:xfrm>
              <a:off x="5338" y="1341"/>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68" name="Oval 1126"/>
            <p:cNvSpPr>
              <a:spLocks noChangeArrowheads="1"/>
            </p:cNvSpPr>
            <p:nvPr/>
          </p:nvSpPr>
          <p:spPr bwMode="auto">
            <a:xfrm>
              <a:off x="5334" y="1341"/>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69" name="Oval 1127"/>
            <p:cNvSpPr>
              <a:spLocks noChangeArrowheads="1"/>
            </p:cNvSpPr>
            <p:nvPr/>
          </p:nvSpPr>
          <p:spPr bwMode="auto">
            <a:xfrm>
              <a:off x="5334" y="1345"/>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70" name="Oval 1128"/>
            <p:cNvSpPr>
              <a:spLocks noChangeArrowheads="1"/>
            </p:cNvSpPr>
            <p:nvPr/>
          </p:nvSpPr>
          <p:spPr bwMode="auto">
            <a:xfrm>
              <a:off x="5334" y="1345"/>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71" name="Oval 1129"/>
            <p:cNvSpPr>
              <a:spLocks noChangeArrowheads="1"/>
            </p:cNvSpPr>
            <p:nvPr/>
          </p:nvSpPr>
          <p:spPr bwMode="auto">
            <a:xfrm>
              <a:off x="5334" y="1349"/>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72" name="Oval 1130"/>
            <p:cNvSpPr>
              <a:spLocks noChangeArrowheads="1"/>
            </p:cNvSpPr>
            <p:nvPr/>
          </p:nvSpPr>
          <p:spPr bwMode="auto">
            <a:xfrm>
              <a:off x="5329" y="1349"/>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73" name="Oval 1131"/>
            <p:cNvSpPr>
              <a:spLocks noChangeArrowheads="1"/>
            </p:cNvSpPr>
            <p:nvPr/>
          </p:nvSpPr>
          <p:spPr bwMode="auto">
            <a:xfrm>
              <a:off x="5329" y="1354"/>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74" name="Oval 1132"/>
            <p:cNvSpPr>
              <a:spLocks noChangeArrowheads="1"/>
            </p:cNvSpPr>
            <p:nvPr/>
          </p:nvSpPr>
          <p:spPr bwMode="auto">
            <a:xfrm>
              <a:off x="5329" y="1354"/>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75" name="Oval 1133"/>
            <p:cNvSpPr>
              <a:spLocks noChangeArrowheads="1"/>
            </p:cNvSpPr>
            <p:nvPr/>
          </p:nvSpPr>
          <p:spPr bwMode="auto">
            <a:xfrm>
              <a:off x="5329" y="1354"/>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76" name="Oval 1134"/>
            <p:cNvSpPr>
              <a:spLocks noChangeArrowheads="1"/>
            </p:cNvSpPr>
            <p:nvPr/>
          </p:nvSpPr>
          <p:spPr bwMode="auto">
            <a:xfrm>
              <a:off x="5329" y="1358"/>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77" name="Oval 1135"/>
            <p:cNvSpPr>
              <a:spLocks noChangeArrowheads="1"/>
            </p:cNvSpPr>
            <p:nvPr/>
          </p:nvSpPr>
          <p:spPr bwMode="auto">
            <a:xfrm>
              <a:off x="5325" y="1358"/>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78" name="Oval 1136"/>
            <p:cNvSpPr>
              <a:spLocks noChangeArrowheads="1"/>
            </p:cNvSpPr>
            <p:nvPr/>
          </p:nvSpPr>
          <p:spPr bwMode="auto">
            <a:xfrm>
              <a:off x="5325" y="1362"/>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79" name="Oval 1137"/>
            <p:cNvSpPr>
              <a:spLocks noChangeArrowheads="1"/>
            </p:cNvSpPr>
            <p:nvPr/>
          </p:nvSpPr>
          <p:spPr bwMode="auto">
            <a:xfrm>
              <a:off x="5325" y="1362"/>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80" name="Oval 1138"/>
            <p:cNvSpPr>
              <a:spLocks noChangeArrowheads="1"/>
            </p:cNvSpPr>
            <p:nvPr/>
          </p:nvSpPr>
          <p:spPr bwMode="auto">
            <a:xfrm>
              <a:off x="5325" y="1362"/>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81" name="Oval 1139"/>
            <p:cNvSpPr>
              <a:spLocks noChangeArrowheads="1"/>
            </p:cNvSpPr>
            <p:nvPr/>
          </p:nvSpPr>
          <p:spPr bwMode="auto">
            <a:xfrm>
              <a:off x="5321" y="1366"/>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82" name="Oval 1140"/>
            <p:cNvSpPr>
              <a:spLocks noChangeArrowheads="1"/>
            </p:cNvSpPr>
            <p:nvPr/>
          </p:nvSpPr>
          <p:spPr bwMode="auto">
            <a:xfrm>
              <a:off x="5321" y="1366"/>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83" name="Oval 1141"/>
            <p:cNvSpPr>
              <a:spLocks noChangeArrowheads="1"/>
            </p:cNvSpPr>
            <p:nvPr/>
          </p:nvSpPr>
          <p:spPr bwMode="auto">
            <a:xfrm>
              <a:off x="5321" y="1370"/>
              <a:ext cx="13" cy="14"/>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84" name="Oval 1142"/>
            <p:cNvSpPr>
              <a:spLocks noChangeArrowheads="1"/>
            </p:cNvSpPr>
            <p:nvPr/>
          </p:nvSpPr>
          <p:spPr bwMode="auto">
            <a:xfrm>
              <a:off x="5317" y="1370"/>
              <a:ext cx="12" cy="14"/>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85" name="Oval 1143"/>
            <p:cNvSpPr>
              <a:spLocks noChangeArrowheads="1"/>
            </p:cNvSpPr>
            <p:nvPr/>
          </p:nvSpPr>
          <p:spPr bwMode="auto">
            <a:xfrm>
              <a:off x="5317" y="1375"/>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86" name="Oval 1144"/>
            <p:cNvSpPr>
              <a:spLocks noChangeArrowheads="1"/>
            </p:cNvSpPr>
            <p:nvPr/>
          </p:nvSpPr>
          <p:spPr bwMode="auto">
            <a:xfrm>
              <a:off x="5317" y="1375"/>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87" name="Oval 1145"/>
            <p:cNvSpPr>
              <a:spLocks noChangeArrowheads="1"/>
            </p:cNvSpPr>
            <p:nvPr/>
          </p:nvSpPr>
          <p:spPr bwMode="auto">
            <a:xfrm>
              <a:off x="5317" y="1375"/>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88" name="Oval 1146"/>
            <p:cNvSpPr>
              <a:spLocks noChangeArrowheads="1"/>
            </p:cNvSpPr>
            <p:nvPr/>
          </p:nvSpPr>
          <p:spPr bwMode="auto">
            <a:xfrm>
              <a:off x="5317" y="1379"/>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89" name="Oval 1147"/>
            <p:cNvSpPr>
              <a:spLocks noChangeArrowheads="1"/>
            </p:cNvSpPr>
            <p:nvPr/>
          </p:nvSpPr>
          <p:spPr bwMode="auto">
            <a:xfrm>
              <a:off x="5317" y="1379"/>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90" name="Oval 1148"/>
            <p:cNvSpPr>
              <a:spLocks noChangeArrowheads="1"/>
            </p:cNvSpPr>
            <p:nvPr/>
          </p:nvSpPr>
          <p:spPr bwMode="auto">
            <a:xfrm>
              <a:off x="5317" y="1384"/>
              <a:ext cx="12"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91" name="Oval 1149"/>
            <p:cNvSpPr>
              <a:spLocks noChangeArrowheads="1"/>
            </p:cNvSpPr>
            <p:nvPr/>
          </p:nvSpPr>
          <p:spPr bwMode="auto">
            <a:xfrm>
              <a:off x="5313" y="1384"/>
              <a:ext cx="12"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92" name="Oval 1150"/>
            <p:cNvSpPr>
              <a:spLocks noChangeArrowheads="1"/>
            </p:cNvSpPr>
            <p:nvPr/>
          </p:nvSpPr>
          <p:spPr bwMode="auto">
            <a:xfrm>
              <a:off x="5313" y="1384"/>
              <a:ext cx="12"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93" name="Oval 1151"/>
            <p:cNvSpPr>
              <a:spLocks noChangeArrowheads="1"/>
            </p:cNvSpPr>
            <p:nvPr/>
          </p:nvSpPr>
          <p:spPr bwMode="auto">
            <a:xfrm>
              <a:off x="5308" y="1379"/>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94" name="Oval 1152"/>
            <p:cNvSpPr>
              <a:spLocks noChangeArrowheads="1"/>
            </p:cNvSpPr>
            <p:nvPr/>
          </p:nvSpPr>
          <p:spPr bwMode="auto">
            <a:xfrm>
              <a:off x="5308" y="1379"/>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95" name="Oval 1153"/>
            <p:cNvSpPr>
              <a:spLocks noChangeArrowheads="1"/>
            </p:cNvSpPr>
            <p:nvPr/>
          </p:nvSpPr>
          <p:spPr bwMode="auto">
            <a:xfrm>
              <a:off x="5308" y="1375"/>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96" name="Oval 1154"/>
            <p:cNvSpPr>
              <a:spLocks noChangeArrowheads="1"/>
            </p:cNvSpPr>
            <p:nvPr/>
          </p:nvSpPr>
          <p:spPr bwMode="auto">
            <a:xfrm>
              <a:off x="5304" y="1375"/>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97" name="Oval 1155"/>
            <p:cNvSpPr>
              <a:spLocks noChangeArrowheads="1"/>
            </p:cNvSpPr>
            <p:nvPr/>
          </p:nvSpPr>
          <p:spPr bwMode="auto">
            <a:xfrm>
              <a:off x="5304" y="1375"/>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98" name="Oval 1156"/>
            <p:cNvSpPr>
              <a:spLocks noChangeArrowheads="1"/>
            </p:cNvSpPr>
            <p:nvPr/>
          </p:nvSpPr>
          <p:spPr bwMode="auto">
            <a:xfrm>
              <a:off x="5299" y="1375"/>
              <a:ext cx="14"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099" name="Oval 1157"/>
            <p:cNvSpPr>
              <a:spLocks noChangeArrowheads="1"/>
            </p:cNvSpPr>
            <p:nvPr/>
          </p:nvSpPr>
          <p:spPr bwMode="auto">
            <a:xfrm>
              <a:off x="5299" y="1370"/>
              <a:ext cx="14" cy="14"/>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00" name="Oval 1158"/>
            <p:cNvSpPr>
              <a:spLocks noChangeArrowheads="1"/>
            </p:cNvSpPr>
            <p:nvPr/>
          </p:nvSpPr>
          <p:spPr bwMode="auto">
            <a:xfrm>
              <a:off x="5296" y="1370"/>
              <a:ext cx="12" cy="14"/>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01" name="Oval 1159"/>
            <p:cNvSpPr>
              <a:spLocks noChangeArrowheads="1"/>
            </p:cNvSpPr>
            <p:nvPr/>
          </p:nvSpPr>
          <p:spPr bwMode="auto">
            <a:xfrm>
              <a:off x="5296" y="1370"/>
              <a:ext cx="12" cy="14"/>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02" name="Oval 1160"/>
            <p:cNvSpPr>
              <a:spLocks noChangeArrowheads="1"/>
            </p:cNvSpPr>
            <p:nvPr/>
          </p:nvSpPr>
          <p:spPr bwMode="auto">
            <a:xfrm>
              <a:off x="5296" y="1366"/>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03" name="Oval 1161"/>
            <p:cNvSpPr>
              <a:spLocks noChangeArrowheads="1"/>
            </p:cNvSpPr>
            <p:nvPr/>
          </p:nvSpPr>
          <p:spPr bwMode="auto">
            <a:xfrm>
              <a:off x="5292" y="1366"/>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04" name="Oval 1162"/>
            <p:cNvSpPr>
              <a:spLocks noChangeArrowheads="1"/>
            </p:cNvSpPr>
            <p:nvPr/>
          </p:nvSpPr>
          <p:spPr bwMode="auto">
            <a:xfrm>
              <a:off x="5292" y="1362"/>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05" name="Oval 1163"/>
            <p:cNvSpPr>
              <a:spLocks noChangeArrowheads="1"/>
            </p:cNvSpPr>
            <p:nvPr/>
          </p:nvSpPr>
          <p:spPr bwMode="auto">
            <a:xfrm>
              <a:off x="5287" y="1362"/>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06" name="Oval 1164"/>
            <p:cNvSpPr>
              <a:spLocks noChangeArrowheads="1"/>
            </p:cNvSpPr>
            <p:nvPr/>
          </p:nvSpPr>
          <p:spPr bwMode="auto">
            <a:xfrm>
              <a:off x="5287" y="1362"/>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07" name="Oval 1165"/>
            <p:cNvSpPr>
              <a:spLocks noChangeArrowheads="1"/>
            </p:cNvSpPr>
            <p:nvPr/>
          </p:nvSpPr>
          <p:spPr bwMode="auto">
            <a:xfrm>
              <a:off x="5287" y="1358"/>
              <a:ext cx="12"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08" name="Oval 1166"/>
            <p:cNvSpPr>
              <a:spLocks noChangeArrowheads="1"/>
            </p:cNvSpPr>
            <p:nvPr/>
          </p:nvSpPr>
          <p:spPr bwMode="auto">
            <a:xfrm>
              <a:off x="5283" y="1358"/>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09" name="Oval 1167"/>
            <p:cNvSpPr>
              <a:spLocks noChangeArrowheads="1"/>
            </p:cNvSpPr>
            <p:nvPr/>
          </p:nvSpPr>
          <p:spPr bwMode="auto">
            <a:xfrm>
              <a:off x="5283" y="1358"/>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10" name="Oval 1168"/>
            <p:cNvSpPr>
              <a:spLocks noChangeArrowheads="1"/>
            </p:cNvSpPr>
            <p:nvPr/>
          </p:nvSpPr>
          <p:spPr bwMode="auto">
            <a:xfrm>
              <a:off x="5278" y="1358"/>
              <a:ext cx="14"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11" name="Oval 1169"/>
            <p:cNvSpPr>
              <a:spLocks noChangeArrowheads="1"/>
            </p:cNvSpPr>
            <p:nvPr/>
          </p:nvSpPr>
          <p:spPr bwMode="auto">
            <a:xfrm>
              <a:off x="5278" y="1354"/>
              <a:ext cx="14"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12" name="Oval 1170"/>
            <p:cNvSpPr>
              <a:spLocks noChangeArrowheads="1"/>
            </p:cNvSpPr>
            <p:nvPr/>
          </p:nvSpPr>
          <p:spPr bwMode="auto">
            <a:xfrm>
              <a:off x="5275" y="1354"/>
              <a:ext cx="12"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13" name="Oval 1171"/>
            <p:cNvSpPr>
              <a:spLocks noChangeArrowheads="1"/>
            </p:cNvSpPr>
            <p:nvPr/>
          </p:nvSpPr>
          <p:spPr bwMode="auto">
            <a:xfrm>
              <a:off x="5275" y="1354"/>
              <a:ext cx="12"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14" name="Oval 1172"/>
            <p:cNvSpPr>
              <a:spLocks noChangeArrowheads="1"/>
            </p:cNvSpPr>
            <p:nvPr/>
          </p:nvSpPr>
          <p:spPr bwMode="auto">
            <a:xfrm>
              <a:off x="5275" y="1349"/>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15" name="Oval 1173"/>
            <p:cNvSpPr>
              <a:spLocks noChangeArrowheads="1"/>
            </p:cNvSpPr>
            <p:nvPr/>
          </p:nvSpPr>
          <p:spPr bwMode="auto">
            <a:xfrm>
              <a:off x="5270" y="1349"/>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16" name="Oval 1174"/>
            <p:cNvSpPr>
              <a:spLocks noChangeArrowheads="1"/>
            </p:cNvSpPr>
            <p:nvPr/>
          </p:nvSpPr>
          <p:spPr bwMode="auto">
            <a:xfrm>
              <a:off x="5270" y="1345"/>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17" name="Oval 1175"/>
            <p:cNvSpPr>
              <a:spLocks noChangeArrowheads="1"/>
            </p:cNvSpPr>
            <p:nvPr/>
          </p:nvSpPr>
          <p:spPr bwMode="auto">
            <a:xfrm>
              <a:off x="5266" y="1345"/>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18" name="Oval 1176"/>
            <p:cNvSpPr>
              <a:spLocks noChangeArrowheads="1"/>
            </p:cNvSpPr>
            <p:nvPr/>
          </p:nvSpPr>
          <p:spPr bwMode="auto">
            <a:xfrm>
              <a:off x="5266" y="1341"/>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19" name="Oval 1177"/>
            <p:cNvSpPr>
              <a:spLocks noChangeArrowheads="1"/>
            </p:cNvSpPr>
            <p:nvPr/>
          </p:nvSpPr>
          <p:spPr bwMode="auto">
            <a:xfrm>
              <a:off x="5266" y="1341"/>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20" name="Oval 1178"/>
            <p:cNvSpPr>
              <a:spLocks noChangeArrowheads="1"/>
            </p:cNvSpPr>
            <p:nvPr/>
          </p:nvSpPr>
          <p:spPr bwMode="auto">
            <a:xfrm>
              <a:off x="5262" y="1341"/>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21" name="Oval 1179"/>
            <p:cNvSpPr>
              <a:spLocks noChangeArrowheads="1"/>
            </p:cNvSpPr>
            <p:nvPr/>
          </p:nvSpPr>
          <p:spPr bwMode="auto">
            <a:xfrm>
              <a:off x="5262" y="1341"/>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22" name="Oval 1180"/>
            <p:cNvSpPr>
              <a:spLocks noChangeArrowheads="1"/>
            </p:cNvSpPr>
            <p:nvPr/>
          </p:nvSpPr>
          <p:spPr bwMode="auto">
            <a:xfrm>
              <a:off x="5257" y="1341"/>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23" name="Oval 1181"/>
            <p:cNvSpPr>
              <a:spLocks noChangeArrowheads="1"/>
            </p:cNvSpPr>
            <p:nvPr/>
          </p:nvSpPr>
          <p:spPr bwMode="auto">
            <a:xfrm>
              <a:off x="5257" y="1336"/>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24" name="Oval 1182"/>
            <p:cNvSpPr>
              <a:spLocks noChangeArrowheads="1"/>
            </p:cNvSpPr>
            <p:nvPr/>
          </p:nvSpPr>
          <p:spPr bwMode="auto">
            <a:xfrm>
              <a:off x="5254" y="1336"/>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25" name="Oval 1183"/>
            <p:cNvSpPr>
              <a:spLocks noChangeArrowheads="1"/>
            </p:cNvSpPr>
            <p:nvPr/>
          </p:nvSpPr>
          <p:spPr bwMode="auto">
            <a:xfrm>
              <a:off x="5254" y="1336"/>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26" name="Oval 1184"/>
            <p:cNvSpPr>
              <a:spLocks noChangeArrowheads="1"/>
            </p:cNvSpPr>
            <p:nvPr/>
          </p:nvSpPr>
          <p:spPr bwMode="auto">
            <a:xfrm>
              <a:off x="5254" y="1333"/>
              <a:ext cx="12"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27" name="Oval 1185"/>
            <p:cNvSpPr>
              <a:spLocks noChangeArrowheads="1"/>
            </p:cNvSpPr>
            <p:nvPr/>
          </p:nvSpPr>
          <p:spPr bwMode="auto">
            <a:xfrm>
              <a:off x="5249" y="1333"/>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28" name="Oval 1186"/>
            <p:cNvSpPr>
              <a:spLocks noChangeArrowheads="1"/>
            </p:cNvSpPr>
            <p:nvPr/>
          </p:nvSpPr>
          <p:spPr bwMode="auto">
            <a:xfrm>
              <a:off x="5249" y="1333"/>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29" name="Oval 1187"/>
            <p:cNvSpPr>
              <a:spLocks noChangeArrowheads="1"/>
            </p:cNvSpPr>
            <p:nvPr/>
          </p:nvSpPr>
          <p:spPr bwMode="auto">
            <a:xfrm>
              <a:off x="5245" y="1328"/>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30" name="Oval 1188"/>
            <p:cNvSpPr>
              <a:spLocks noChangeArrowheads="1"/>
            </p:cNvSpPr>
            <p:nvPr/>
          </p:nvSpPr>
          <p:spPr bwMode="auto">
            <a:xfrm>
              <a:off x="5245" y="1328"/>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31" name="Oval 1189"/>
            <p:cNvSpPr>
              <a:spLocks noChangeArrowheads="1"/>
            </p:cNvSpPr>
            <p:nvPr/>
          </p:nvSpPr>
          <p:spPr bwMode="auto">
            <a:xfrm>
              <a:off x="5245" y="1324"/>
              <a:ext cx="12"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32" name="Oval 1190"/>
            <p:cNvSpPr>
              <a:spLocks noChangeArrowheads="1"/>
            </p:cNvSpPr>
            <p:nvPr/>
          </p:nvSpPr>
          <p:spPr bwMode="auto">
            <a:xfrm>
              <a:off x="5241" y="1324"/>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33" name="Oval 1191"/>
            <p:cNvSpPr>
              <a:spLocks noChangeArrowheads="1"/>
            </p:cNvSpPr>
            <p:nvPr/>
          </p:nvSpPr>
          <p:spPr bwMode="auto">
            <a:xfrm>
              <a:off x="5241" y="1320"/>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34" name="Oval 1192"/>
            <p:cNvSpPr>
              <a:spLocks noChangeArrowheads="1"/>
            </p:cNvSpPr>
            <p:nvPr/>
          </p:nvSpPr>
          <p:spPr bwMode="auto">
            <a:xfrm>
              <a:off x="5241" y="1320"/>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35" name="Oval 1193"/>
            <p:cNvSpPr>
              <a:spLocks noChangeArrowheads="1"/>
            </p:cNvSpPr>
            <p:nvPr/>
          </p:nvSpPr>
          <p:spPr bwMode="auto">
            <a:xfrm>
              <a:off x="5241" y="1320"/>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36" name="Oval 1194"/>
            <p:cNvSpPr>
              <a:spLocks noChangeArrowheads="1"/>
            </p:cNvSpPr>
            <p:nvPr/>
          </p:nvSpPr>
          <p:spPr bwMode="auto">
            <a:xfrm>
              <a:off x="5236" y="1315"/>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37" name="Oval 1195"/>
            <p:cNvSpPr>
              <a:spLocks noChangeArrowheads="1"/>
            </p:cNvSpPr>
            <p:nvPr/>
          </p:nvSpPr>
          <p:spPr bwMode="auto">
            <a:xfrm>
              <a:off x="5236" y="1315"/>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38" name="Oval 1196"/>
            <p:cNvSpPr>
              <a:spLocks noChangeArrowheads="1"/>
            </p:cNvSpPr>
            <p:nvPr/>
          </p:nvSpPr>
          <p:spPr bwMode="auto">
            <a:xfrm>
              <a:off x="5236" y="1311"/>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39" name="Oval 1197"/>
            <p:cNvSpPr>
              <a:spLocks noChangeArrowheads="1"/>
            </p:cNvSpPr>
            <p:nvPr/>
          </p:nvSpPr>
          <p:spPr bwMode="auto">
            <a:xfrm>
              <a:off x="5233" y="1311"/>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40" name="Oval 1198"/>
            <p:cNvSpPr>
              <a:spLocks noChangeArrowheads="1"/>
            </p:cNvSpPr>
            <p:nvPr/>
          </p:nvSpPr>
          <p:spPr bwMode="auto">
            <a:xfrm>
              <a:off x="5233" y="1311"/>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41" name="Oval 1199"/>
            <p:cNvSpPr>
              <a:spLocks noChangeArrowheads="1"/>
            </p:cNvSpPr>
            <p:nvPr/>
          </p:nvSpPr>
          <p:spPr bwMode="auto">
            <a:xfrm>
              <a:off x="5233" y="1307"/>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42" name="Oval 1200"/>
            <p:cNvSpPr>
              <a:spLocks noChangeArrowheads="1"/>
            </p:cNvSpPr>
            <p:nvPr/>
          </p:nvSpPr>
          <p:spPr bwMode="auto">
            <a:xfrm>
              <a:off x="5228" y="1307"/>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43" name="Oval 1201"/>
            <p:cNvSpPr>
              <a:spLocks noChangeArrowheads="1"/>
            </p:cNvSpPr>
            <p:nvPr/>
          </p:nvSpPr>
          <p:spPr bwMode="auto">
            <a:xfrm>
              <a:off x="5228" y="1302"/>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44" name="Oval 1202"/>
            <p:cNvSpPr>
              <a:spLocks noChangeArrowheads="1"/>
            </p:cNvSpPr>
            <p:nvPr/>
          </p:nvSpPr>
          <p:spPr bwMode="auto">
            <a:xfrm>
              <a:off x="5224" y="1302"/>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45" name="Oval 1203"/>
            <p:cNvSpPr>
              <a:spLocks noChangeArrowheads="1"/>
            </p:cNvSpPr>
            <p:nvPr/>
          </p:nvSpPr>
          <p:spPr bwMode="auto">
            <a:xfrm>
              <a:off x="5224" y="1299"/>
              <a:ext cx="12"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46" name="Oval 1204"/>
            <p:cNvSpPr>
              <a:spLocks noChangeArrowheads="1"/>
            </p:cNvSpPr>
            <p:nvPr/>
          </p:nvSpPr>
          <p:spPr bwMode="auto">
            <a:xfrm>
              <a:off x="5224" y="1299"/>
              <a:ext cx="12"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47" name="Oval 1205"/>
            <p:cNvSpPr>
              <a:spLocks noChangeArrowheads="1"/>
            </p:cNvSpPr>
            <p:nvPr/>
          </p:nvSpPr>
          <p:spPr bwMode="auto">
            <a:xfrm>
              <a:off x="5224" y="1299"/>
              <a:ext cx="12"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48" name="Oval 1206"/>
            <p:cNvSpPr>
              <a:spLocks noChangeArrowheads="1"/>
            </p:cNvSpPr>
            <p:nvPr/>
          </p:nvSpPr>
          <p:spPr bwMode="auto">
            <a:xfrm>
              <a:off x="5220" y="1294"/>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49" name="Oval 1207"/>
            <p:cNvSpPr>
              <a:spLocks noChangeArrowheads="1"/>
            </p:cNvSpPr>
            <p:nvPr/>
          </p:nvSpPr>
          <p:spPr bwMode="auto">
            <a:xfrm>
              <a:off x="5220" y="1294"/>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50" name="Oval 1208"/>
            <p:cNvSpPr>
              <a:spLocks noChangeArrowheads="1"/>
            </p:cNvSpPr>
            <p:nvPr/>
          </p:nvSpPr>
          <p:spPr bwMode="auto">
            <a:xfrm>
              <a:off x="5220" y="1290"/>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51" name="Oval 1209"/>
            <p:cNvSpPr>
              <a:spLocks noChangeArrowheads="1"/>
            </p:cNvSpPr>
            <p:nvPr/>
          </p:nvSpPr>
          <p:spPr bwMode="auto">
            <a:xfrm>
              <a:off x="5220" y="1290"/>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52" name="Oval 1210"/>
            <p:cNvSpPr>
              <a:spLocks noChangeArrowheads="1"/>
            </p:cNvSpPr>
            <p:nvPr/>
          </p:nvSpPr>
          <p:spPr bwMode="auto">
            <a:xfrm>
              <a:off x="5220" y="1285"/>
              <a:ext cx="13" cy="14"/>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53" name="Oval 1211"/>
            <p:cNvSpPr>
              <a:spLocks noChangeArrowheads="1"/>
            </p:cNvSpPr>
            <p:nvPr/>
          </p:nvSpPr>
          <p:spPr bwMode="auto">
            <a:xfrm>
              <a:off x="5215" y="1285"/>
              <a:ext cx="13" cy="14"/>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54" name="Oval 1212"/>
            <p:cNvSpPr>
              <a:spLocks noChangeArrowheads="1"/>
            </p:cNvSpPr>
            <p:nvPr/>
          </p:nvSpPr>
          <p:spPr bwMode="auto">
            <a:xfrm>
              <a:off x="5215" y="1285"/>
              <a:ext cx="13" cy="14"/>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55" name="Oval 1213"/>
            <p:cNvSpPr>
              <a:spLocks noChangeArrowheads="1"/>
            </p:cNvSpPr>
            <p:nvPr/>
          </p:nvSpPr>
          <p:spPr bwMode="auto">
            <a:xfrm>
              <a:off x="5215" y="1281"/>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56" name="Oval 1214"/>
            <p:cNvSpPr>
              <a:spLocks noChangeArrowheads="1"/>
            </p:cNvSpPr>
            <p:nvPr/>
          </p:nvSpPr>
          <p:spPr bwMode="auto">
            <a:xfrm>
              <a:off x="5215" y="1281"/>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57" name="Oval 1215"/>
            <p:cNvSpPr>
              <a:spLocks noChangeArrowheads="1"/>
            </p:cNvSpPr>
            <p:nvPr/>
          </p:nvSpPr>
          <p:spPr bwMode="auto">
            <a:xfrm>
              <a:off x="5215" y="1277"/>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58" name="Oval 1216"/>
            <p:cNvSpPr>
              <a:spLocks noChangeArrowheads="1"/>
            </p:cNvSpPr>
            <p:nvPr/>
          </p:nvSpPr>
          <p:spPr bwMode="auto">
            <a:xfrm>
              <a:off x="5215" y="1277"/>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59" name="Oval 1217"/>
            <p:cNvSpPr>
              <a:spLocks noChangeArrowheads="1"/>
            </p:cNvSpPr>
            <p:nvPr/>
          </p:nvSpPr>
          <p:spPr bwMode="auto">
            <a:xfrm>
              <a:off x="5215" y="1277"/>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60" name="Oval 1218"/>
            <p:cNvSpPr>
              <a:spLocks noChangeArrowheads="1"/>
            </p:cNvSpPr>
            <p:nvPr/>
          </p:nvSpPr>
          <p:spPr bwMode="auto">
            <a:xfrm>
              <a:off x="5215" y="1272"/>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61" name="Oval 1219"/>
            <p:cNvSpPr>
              <a:spLocks noChangeArrowheads="1"/>
            </p:cNvSpPr>
            <p:nvPr/>
          </p:nvSpPr>
          <p:spPr bwMode="auto">
            <a:xfrm>
              <a:off x="5215" y="1272"/>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62" name="Oval 1220"/>
            <p:cNvSpPr>
              <a:spLocks noChangeArrowheads="1"/>
            </p:cNvSpPr>
            <p:nvPr/>
          </p:nvSpPr>
          <p:spPr bwMode="auto">
            <a:xfrm>
              <a:off x="5215" y="1269"/>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63" name="Oval 1221"/>
            <p:cNvSpPr>
              <a:spLocks noChangeArrowheads="1"/>
            </p:cNvSpPr>
            <p:nvPr/>
          </p:nvSpPr>
          <p:spPr bwMode="auto">
            <a:xfrm>
              <a:off x="5215" y="1269"/>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64" name="Oval 1222"/>
            <p:cNvSpPr>
              <a:spLocks noChangeArrowheads="1"/>
            </p:cNvSpPr>
            <p:nvPr/>
          </p:nvSpPr>
          <p:spPr bwMode="auto">
            <a:xfrm>
              <a:off x="5215" y="1264"/>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65" name="Oval 1223"/>
            <p:cNvSpPr>
              <a:spLocks noChangeArrowheads="1"/>
            </p:cNvSpPr>
            <p:nvPr/>
          </p:nvSpPr>
          <p:spPr bwMode="auto">
            <a:xfrm>
              <a:off x="5215" y="1264"/>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66" name="Oval 1224"/>
            <p:cNvSpPr>
              <a:spLocks noChangeArrowheads="1"/>
            </p:cNvSpPr>
            <p:nvPr/>
          </p:nvSpPr>
          <p:spPr bwMode="auto">
            <a:xfrm>
              <a:off x="5211" y="1264"/>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67" name="Oval 1225"/>
            <p:cNvSpPr>
              <a:spLocks noChangeArrowheads="1"/>
            </p:cNvSpPr>
            <p:nvPr/>
          </p:nvSpPr>
          <p:spPr bwMode="auto">
            <a:xfrm>
              <a:off x="5211" y="1260"/>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68" name="Oval 1226"/>
            <p:cNvSpPr>
              <a:spLocks noChangeArrowheads="1"/>
            </p:cNvSpPr>
            <p:nvPr/>
          </p:nvSpPr>
          <p:spPr bwMode="auto">
            <a:xfrm>
              <a:off x="5211" y="1260"/>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69" name="Oval 1227"/>
            <p:cNvSpPr>
              <a:spLocks noChangeArrowheads="1"/>
            </p:cNvSpPr>
            <p:nvPr/>
          </p:nvSpPr>
          <p:spPr bwMode="auto">
            <a:xfrm>
              <a:off x="5211" y="1260"/>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70" name="Oval 1228"/>
            <p:cNvSpPr>
              <a:spLocks noChangeArrowheads="1"/>
            </p:cNvSpPr>
            <p:nvPr/>
          </p:nvSpPr>
          <p:spPr bwMode="auto">
            <a:xfrm>
              <a:off x="5207" y="1260"/>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71" name="Oval 1229"/>
            <p:cNvSpPr>
              <a:spLocks noChangeArrowheads="1"/>
            </p:cNvSpPr>
            <p:nvPr/>
          </p:nvSpPr>
          <p:spPr bwMode="auto">
            <a:xfrm>
              <a:off x="5207" y="1260"/>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72" name="Oval 1230"/>
            <p:cNvSpPr>
              <a:spLocks noChangeArrowheads="1"/>
            </p:cNvSpPr>
            <p:nvPr/>
          </p:nvSpPr>
          <p:spPr bwMode="auto">
            <a:xfrm>
              <a:off x="5203" y="1260"/>
              <a:ext cx="12"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73" name="Oval 1231"/>
            <p:cNvSpPr>
              <a:spLocks noChangeArrowheads="1"/>
            </p:cNvSpPr>
            <p:nvPr/>
          </p:nvSpPr>
          <p:spPr bwMode="auto">
            <a:xfrm>
              <a:off x="5203" y="1260"/>
              <a:ext cx="12"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74" name="Oval 1232"/>
            <p:cNvSpPr>
              <a:spLocks noChangeArrowheads="1"/>
            </p:cNvSpPr>
            <p:nvPr/>
          </p:nvSpPr>
          <p:spPr bwMode="auto">
            <a:xfrm>
              <a:off x="5198" y="1264"/>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75" name="Oval 1233"/>
            <p:cNvSpPr>
              <a:spLocks noChangeArrowheads="1"/>
            </p:cNvSpPr>
            <p:nvPr/>
          </p:nvSpPr>
          <p:spPr bwMode="auto">
            <a:xfrm>
              <a:off x="5198" y="1264"/>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76" name="Oval 1234"/>
            <p:cNvSpPr>
              <a:spLocks noChangeArrowheads="1"/>
            </p:cNvSpPr>
            <p:nvPr/>
          </p:nvSpPr>
          <p:spPr bwMode="auto">
            <a:xfrm>
              <a:off x="5198" y="1264"/>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77" name="Oval 1235"/>
            <p:cNvSpPr>
              <a:spLocks noChangeArrowheads="1"/>
            </p:cNvSpPr>
            <p:nvPr/>
          </p:nvSpPr>
          <p:spPr bwMode="auto">
            <a:xfrm>
              <a:off x="5194" y="1264"/>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78" name="Oval 1236"/>
            <p:cNvSpPr>
              <a:spLocks noChangeArrowheads="1"/>
            </p:cNvSpPr>
            <p:nvPr/>
          </p:nvSpPr>
          <p:spPr bwMode="auto">
            <a:xfrm>
              <a:off x="5194" y="1264"/>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79" name="Oval 1237"/>
            <p:cNvSpPr>
              <a:spLocks noChangeArrowheads="1"/>
            </p:cNvSpPr>
            <p:nvPr/>
          </p:nvSpPr>
          <p:spPr bwMode="auto">
            <a:xfrm>
              <a:off x="5190" y="1269"/>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80" name="Oval 1238"/>
            <p:cNvSpPr>
              <a:spLocks noChangeArrowheads="1"/>
            </p:cNvSpPr>
            <p:nvPr/>
          </p:nvSpPr>
          <p:spPr bwMode="auto">
            <a:xfrm>
              <a:off x="5190" y="1269"/>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81" name="Oval 1239"/>
            <p:cNvSpPr>
              <a:spLocks noChangeArrowheads="1"/>
            </p:cNvSpPr>
            <p:nvPr/>
          </p:nvSpPr>
          <p:spPr bwMode="auto">
            <a:xfrm>
              <a:off x="5190" y="1269"/>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82" name="Oval 1240"/>
            <p:cNvSpPr>
              <a:spLocks noChangeArrowheads="1"/>
            </p:cNvSpPr>
            <p:nvPr/>
          </p:nvSpPr>
          <p:spPr bwMode="auto">
            <a:xfrm>
              <a:off x="5186" y="1269"/>
              <a:ext cx="12"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83" name="Oval 1241"/>
            <p:cNvSpPr>
              <a:spLocks noChangeArrowheads="1"/>
            </p:cNvSpPr>
            <p:nvPr/>
          </p:nvSpPr>
          <p:spPr bwMode="auto">
            <a:xfrm>
              <a:off x="5186" y="1272"/>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84" name="Oval 1242"/>
            <p:cNvSpPr>
              <a:spLocks noChangeArrowheads="1"/>
            </p:cNvSpPr>
            <p:nvPr/>
          </p:nvSpPr>
          <p:spPr bwMode="auto">
            <a:xfrm>
              <a:off x="5182" y="1272"/>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85" name="Oval 1243"/>
            <p:cNvSpPr>
              <a:spLocks noChangeArrowheads="1"/>
            </p:cNvSpPr>
            <p:nvPr/>
          </p:nvSpPr>
          <p:spPr bwMode="auto">
            <a:xfrm>
              <a:off x="5182" y="1277"/>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86" name="Oval 1244"/>
            <p:cNvSpPr>
              <a:spLocks noChangeArrowheads="1"/>
            </p:cNvSpPr>
            <p:nvPr/>
          </p:nvSpPr>
          <p:spPr bwMode="auto">
            <a:xfrm>
              <a:off x="5177" y="1277"/>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87" name="Oval 1245"/>
            <p:cNvSpPr>
              <a:spLocks noChangeArrowheads="1"/>
            </p:cNvSpPr>
            <p:nvPr/>
          </p:nvSpPr>
          <p:spPr bwMode="auto">
            <a:xfrm>
              <a:off x="5177" y="1277"/>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88" name="Oval 1246"/>
            <p:cNvSpPr>
              <a:spLocks noChangeArrowheads="1"/>
            </p:cNvSpPr>
            <p:nvPr/>
          </p:nvSpPr>
          <p:spPr bwMode="auto">
            <a:xfrm>
              <a:off x="5177" y="1281"/>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89" name="Oval 1247"/>
            <p:cNvSpPr>
              <a:spLocks noChangeArrowheads="1"/>
            </p:cNvSpPr>
            <p:nvPr/>
          </p:nvSpPr>
          <p:spPr bwMode="auto">
            <a:xfrm>
              <a:off x="5177" y="1281"/>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90" name="Oval 1248"/>
            <p:cNvSpPr>
              <a:spLocks noChangeArrowheads="1"/>
            </p:cNvSpPr>
            <p:nvPr/>
          </p:nvSpPr>
          <p:spPr bwMode="auto">
            <a:xfrm>
              <a:off x="5173" y="1285"/>
              <a:ext cx="13" cy="14"/>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91" name="Oval 1249"/>
            <p:cNvSpPr>
              <a:spLocks noChangeArrowheads="1"/>
            </p:cNvSpPr>
            <p:nvPr/>
          </p:nvSpPr>
          <p:spPr bwMode="auto">
            <a:xfrm>
              <a:off x="5173" y="1285"/>
              <a:ext cx="13" cy="14"/>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92" name="Oval 1250"/>
            <p:cNvSpPr>
              <a:spLocks noChangeArrowheads="1"/>
            </p:cNvSpPr>
            <p:nvPr/>
          </p:nvSpPr>
          <p:spPr bwMode="auto">
            <a:xfrm>
              <a:off x="5169" y="1285"/>
              <a:ext cx="13" cy="14"/>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93" name="Oval 1251"/>
            <p:cNvSpPr>
              <a:spLocks noChangeArrowheads="1"/>
            </p:cNvSpPr>
            <p:nvPr/>
          </p:nvSpPr>
          <p:spPr bwMode="auto">
            <a:xfrm>
              <a:off x="5169" y="1285"/>
              <a:ext cx="13" cy="14"/>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94" name="Oval 1252"/>
            <p:cNvSpPr>
              <a:spLocks noChangeArrowheads="1"/>
            </p:cNvSpPr>
            <p:nvPr/>
          </p:nvSpPr>
          <p:spPr bwMode="auto">
            <a:xfrm>
              <a:off x="5165" y="1281"/>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95" name="Oval 1253"/>
            <p:cNvSpPr>
              <a:spLocks noChangeArrowheads="1"/>
            </p:cNvSpPr>
            <p:nvPr/>
          </p:nvSpPr>
          <p:spPr bwMode="auto">
            <a:xfrm>
              <a:off x="5165" y="1281"/>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96" name="Oval 1254"/>
            <p:cNvSpPr>
              <a:spLocks noChangeArrowheads="1"/>
            </p:cNvSpPr>
            <p:nvPr/>
          </p:nvSpPr>
          <p:spPr bwMode="auto">
            <a:xfrm>
              <a:off x="5165" y="1277"/>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97" name="Oval 1255"/>
            <p:cNvSpPr>
              <a:spLocks noChangeArrowheads="1"/>
            </p:cNvSpPr>
            <p:nvPr/>
          </p:nvSpPr>
          <p:spPr bwMode="auto">
            <a:xfrm>
              <a:off x="5165" y="1277"/>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98" name="Oval 1256"/>
            <p:cNvSpPr>
              <a:spLocks noChangeArrowheads="1"/>
            </p:cNvSpPr>
            <p:nvPr/>
          </p:nvSpPr>
          <p:spPr bwMode="auto">
            <a:xfrm>
              <a:off x="5165" y="1277"/>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199" name="Oval 1257"/>
            <p:cNvSpPr>
              <a:spLocks noChangeArrowheads="1"/>
            </p:cNvSpPr>
            <p:nvPr/>
          </p:nvSpPr>
          <p:spPr bwMode="auto">
            <a:xfrm>
              <a:off x="5165" y="1272"/>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00" name="Oval 1258"/>
            <p:cNvSpPr>
              <a:spLocks noChangeArrowheads="1"/>
            </p:cNvSpPr>
            <p:nvPr/>
          </p:nvSpPr>
          <p:spPr bwMode="auto">
            <a:xfrm>
              <a:off x="5165" y="1272"/>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01" name="Oval 1259"/>
            <p:cNvSpPr>
              <a:spLocks noChangeArrowheads="1"/>
            </p:cNvSpPr>
            <p:nvPr/>
          </p:nvSpPr>
          <p:spPr bwMode="auto">
            <a:xfrm>
              <a:off x="5161" y="1269"/>
              <a:ext cx="12"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02" name="Oval 1260"/>
            <p:cNvSpPr>
              <a:spLocks noChangeArrowheads="1"/>
            </p:cNvSpPr>
            <p:nvPr/>
          </p:nvSpPr>
          <p:spPr bwMode="auto">
            <a:xfrm>
              <a:off x="5161" y="1269"/>
              <a:ext cx="12"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03" name="Oval 1261"/>
            <p:cNvSpPr>
              <a:spLocks noChangeArrowheads="1"/>
            </p:cNvSpPr>
            <p:nvPr/>
          </p:nvSpPr>
          <p:spPr bwMode="auto">
            <a:xfrm>
              <a:off x="5161" y="1264"/>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04" name="Oval 1262"/>
            <p:cNvSpPr>
              <a:spLocks noChangeArrowheads="1"/>
            </p:cNvSpPr>
            <p:nvPr/>
          </p:nvSpPr>
          <p:spPr bwMode="auto">
            <a:xfrm>
              <a:off x="5161" y="1264"/>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05" name="Oval 1263"/>
            <p:cNvSpPr>
              <a:spLocks noChangeArrowheads="1"/>
            </p:cNvSpPr>
            <p:nvPr/>
          </p:nvSpPr>
          <p:spPr bwMode="auto">
            <a:xfrm>
              <a:off x="5161" y="1264"/>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06" name="Oval 1264"/>
            <p:cNvSpPr>
              <a:spLocks noChangeArrowheads="1"/>
            </p:cNvSpPr>
            <p:nvPr/>
          </p:nvSpPr>
          <p:spPr bwMode="auto">
            <a:xfrm>
              <a:off x="5161" y="1260"/>
              <a:ext cx="12"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07" name="Oval 1265"/>
            <p:cNvSpPr>
              <a:spLocks noChangeArrowheads="1"/>
            </p:cNvSpPr>
            <p:nvPr/>
          </p:nvSpPr>
          <p:spPr bwMode="auto">
            <a:xfrm>
              <a:off x="5156" y="1260"/>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08" name="Oval 1266"/>
            <p:cNvSpPr>
              <a:spLocks noChangeArrowheads="1"/>
            </p:cNvSpPr>
            <p:nvPr/>
          </p:nvSpPr>
          <p:spPr bwMode="auto">
            <a:xfrm>
              <a:off x="5156" y="1256"/>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09" name="Oval 1267"/>
            <p:cNvSpPr>
              <a:spLocks noChangeArrowheads="1"/>
            </p:cNvSpPr>
            <p:nvPr/>
          </p:nvSpPr>
          <p:spPr bwMode="auto">
            <a:xfrm>
              <a:off x="5156" y="1256"/>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10" name="Oval 1268"/>
            <p:cNvSpPr>
              <a:spLocks noChangeArrowheads="1"/>
            </p:cNvSpPr>
            <p:nvPr/>
          </p:nvSpPr>
          <p:spPr bwMode="auto">
            <a:xfrm>
              <a:off x="5156" y="1256"/>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11" name="Oval 1269"/>
            <p:cNvSpPr>
              <a:spLocks noChangeArrowheads="1"/>
            </p:cNvSpPr>
            <p:nvPr/>
          </p:nvSpPr>
          <p:spPr bwMode="auto">
            <a:xfrm>
              <a:off x="5156" y="1251"/>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12" name="Oval 1270"/>
            <p:cNvSpPr>
              <a:spLocks noChangeArrowheads="1"/>
            </p:cNvSpPr>
            <p:nvPr/>
          </p:nvSpPr>
          <p:spPr bwMode="auto">
            <a:xfrm>
              <a:off x="5152" y="1251"/>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13" name="Oval 1271"/>
            <p:cNvSpPr>
              <a:spLocks noChangeArrowheads="1"/>
            </p:cNvSpPr>
            <p:nvPr/>
          </p:nvSpPr>
          <p:spPr bwMode="auto">
            <a:xfrm>
              <a:off x="5152" y="1247"/>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14" name="Oval 1272"/>
            <p:cNvSpPr>
              <a:spLocks noChangeArrowheads="1"/>
            </p:cNvSpPr>
            <p:nvPr/>
          </p:nvSpPr>
          <p:spPr bwMode="auto">
            <a:xfrm>
              <a:off x="5152" y="1247"/>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15" name="Oval 1273"/>
            <p:cNvSpPr>
              <a:spLocks noChangeArrowheads="1"/>
            </p:cNvSpPr>
            <p:nvPr/>
          </p:nvSpPr>
          <p:spPr bwMode="auto">
            <a:xfrm>
              <a:off x="5152" y="1243"/>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16" name="Oval 1274"/>
            <p:cNvSpPr>
              <a:spLocks noChangeArrowheads="1"/>
            </p:cNvSpPr>
            <p:nvPr/>
          </p:nvSpPr>
          <p:spPr bwMode="auto">
            <a:xfrm>
              <a:off x="5152" y="1243"/>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17" name="Oval 1275"/>
            <p:cNvSpPr>
              <a:spLocks noChangeArrowheads="1"/>
            </p:cNvSpPr>
            <p:nvPr/>
          </p:nvSpPr>
          <p:spPr bwMode="auto">
            <a:xfrm>
              <a:off x="5152" y="1243"/>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18" name="Oval 1276"/>
            <p:cNvSpPr>
              <a:spLocks noChangeArrowheads="1"/>
            </p:cNvSpPr>
            <p:nvPr/>
          </p:nvSpPr>
          <p:spPr bwMode="auto">
            <a:xfrm>
              <a:off x="5152" y="1239"/>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19" name="Oval 1277"/>
            <p:cNvSpPr>
              <a:spLocks noChangeArrowheads="1"/>
            </p:cNvSpPr>
            <p:nvPr/>
          </p:nvSpPr>
          <p:spPr bwMode="auto">
            <a:xfrm>
              <a:off x="5152" y="1239"/>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20" name="Oval 1278"/>
            <p:cNvSpPr>
              <a:spLocks noChangeArrowheads="1"/>
            </p:cNvSpPr>
            <p:nvPr/>
          </p:nvSpPr>
          <p:spPr bwMode="auto">
            <a:xfrm>
              <a:off x="5148" y="1235"/>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21" name="Oval 1279"/>
            <p:cNvSpPr>
              <a:spLocks noChangeArrowheads="1"/>
            </p:cNvSpPr>
            <p:nvPr/>
          </p:nvSpPr>
          <p:spPr bwMode="auto">
            <a:xfrm>
              <a:off x="5148" y="1235"/>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22" name="Oval 1280"/>
            <p:cNvSpPr>
              <a:spLocks noChangeArrowheads="1"/>
            </p:cNvSpPr>
            <p:nvPr/>
          </p:nvSpPr>
          <p:spPr bwMode="auto">
            <a:xfrm>
              <a:off x="5148" y="1235"/>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23" name="Oval 1281"/>
            <p:cNvSpPr>
              <a:spLocks noChangeArrowheads="1"/>
            </p:cNvSpPr>
            <p:nvPr/>
          </p:nvSpPr>
          <p:spPr bwMode="auto">
            <a:xfrm>
              <a:off x="5148" y="1230"/>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24" name="Oval 1282"/>
            <p:cNvSpPr>
              <a:spLocks noChangeArrowheads="1"/>
            </p:cNvSpPr>
            <p:nvPr/>
          </p:nvSpPr>
          <p:spPr bwMode="auto">
            <a:xfrm>
              <a:off x="5148" y="1230"/>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25" name="Oval 1283"/>
            <p:cNvSpPr>
              <a:spLocks noChangeArrowheads="1"/>
            </p:cNvSpPr>
            <p:nvPr/>
          </p:nvSpPr>
          <p:spPr bwMode="auto">
            <a:xfrm>
              <a:off x="5148" y="1226"/>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26" name="Oval 1284"/>
            <p:cNvSpPr>
              <a:spLocks noChangeArrowheads="1"/>
            </p:cNvSpPr>
            <p:nvPr/>
          </p:nvSpPr>
          <p:spPr bwMode="auto">
            <a:xfrm>
              <a:off x="5148" y="1226"/>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27" name="Oval 1285"/>
            <p:cNvSpPr>
              <a:spLocks noChangeArrowheads="1"/>
            </p:cNvSpPr>
            <p:nvPr/>
          </p:nvSpPr>
          <p:spPr bwMode="auto">
            <a:xfrm>
              <a:off x="5148" y="1221"/>
              <a:ext cx="13" cy="14"/>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28" name="Oval 1286"/>
            <p:cNvSpPr>
              <a:spLocks noChangeArrowheads="1"/>
            </p:cNvSpPr>
            <p:nvPr/>
          </p:nvSpPr>
          <p:spPr bwMode="auto">
            <a:xfrm>
              <a:off x="5148" y="1221"/>
              <a:ext cx="13" cy="14"/>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29" name="Oval 1287"/>
            <p:cNvSpPr>
              <a:spLocks noChangeArrowheads="1"/>
            </p:cNvSpPr>
            <p:nvPr/>
          </p:nvSpPr>
          <p:spPr bwMode="auto">
            <a:xfrm>
              <a:off x="5148" y="1221"/>
              <a:ext cx="13" cy="14"/>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30" name="Oval 1288"/>
            <p:cNvSpPr>
              <a:spLocks noChangeArrowheads="1"/>
            </p:cNvSpPr>
            <p:nvPr/>
          </p:nvSpPr>
          <p:spPr bwMode="auto">
            <a:xfrm>
              <a:off x="5148" y="1217"/>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31" name="Oval 1289"/>
            <p:cNvSpPr>
              <a:spLocks noChangeArrowheads="1"/>
            </p:cNvSpPr>
            <p:nvPr/>
          </p:nvSpPr>
          <p:spPr bwMode="auto">
            <a:xfrm>
              <a:off x="5148" y="1217"/>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32" name="Oval 1290"/>
            <p:cNvSpPr>
              <a:spLocks noChangeArrowheads="1"/>
            </p:cNvSpPr>
            <p:nvPr/>
          </p:nvSpPr>
          <p:spPr bwMode="auto">
            <a:xfrm>
              <a:off x="5148" y="1213"/>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33" name="Oval 1291"/>
            <p:cNvSpPr>
              <a:spLocks noChangeArrowheads="1"/>
            </p:cNvSpPr>
            <p:nvPr/>
          </p:nvSpPr>
          <p:spPr bwMode="auto">
            <a:xfrm>
              <a:off x="5148" y="1213"/>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34" name="Oval 1292"/>
            <p:cNvSpPr>
              <a:spLocks noChangeArrowheads="1"/>
            </p:cNvSpPr>
            <p:nvPr/>
          </p:nvSpPr>
          <p:spPr bwMode="auto">
            <a:xfrm>
              <a:off x="5148" y="1209"/>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35" name="Oval 1293"/>
            <p:cNvSpPr>
              <a:spLocks noChangeArrowheads="1"/>
            </p:cNvSpPr>
            <p:nvPr/>
          </p:nvSpPr>
          <p:spPr bwMode="auto">
            <a:xfrm>
              <a:off x="5148" y="1209"/>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36" name="Oval 1294"/>
            <p:cNvSpPr>
              <a:spLocks noChangeArrowheads="1"/>
            </p:cNvSpPr>
            <p:nvPr/>
          </p:nvSpPr>
          <p:spPr bwMode="auto">
            <a:xfrm>
              <a:off x="5148" y="1209"/>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37" name="Oval 1295"/>
            <p:cNvSpPr>
              <a:spLocks noChangeArrowheads="1"/>
            </p:cNvSpPr>
            <p:nvPr/>
          </p:nvSpPr>
          <p:spPr bwMode="auto">
            <a:xfrm>
              <a:off x="5148" y="1205"/>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38" name="Oval 1296"/>
            <p:cNvSpPr>
              <a:spLocks noChangeArrowheads="1"/>
            </p:cNvSpPr>
            <p:nvPr/>
          </p:nvSpPr>
          <p:spPr bwMode="auto">
            <a:xfrm>
              <a:off x="5148" y="1205"/>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39" name="Oval 1297"/>
            <p:cNvSpPr>
              <a:spLocks noChangeArrowheads="1"/>
            </p:cNvSpPr>
            <p:nvPr/>
          </p:nvSpPr>
          <p:spPr bwMode="auto">
            <a:xfrm>
              <a:off x="5148" y="1200"/>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40" name="Oval 1298"/>
            <p:cNvSpPr>
              <a:spLocks noChangeArrowheads="1"/>
            </p:cNvSpPr>
            <p:nvPr/>
          </p:nvSpPr>
          <p:spPr bwMode="auto">
            <a:xfrm>
              <a:off x="5148" y="1200"/>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41" name="Oval 1299"/>
            <p:cNvSpPr>
              <a:spLocks noChangeArrowheads="1"/>
            </p:cNvSpPr>
            <p:nvPr/>
          </p:nvSpPr>
          <p:spPr bwMode="auto">
            <a:xfrm>
              <a:off x="5148" y="1200"/>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42" name="Oval 1300"/>
            <p:cNvSpPr>
              <a:spLocks noChangeArrowheads="1"/>
            </p:cNvSpPr>
            <p:nvPr/>
          </p:nvSpPr>
          <p:spPr bwMode="auto">
            <a:xfrm>
              <a:off x="5148" y="1196"/>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43" name="Oval 1301"/>
            <p:cNvSpPr>
              <a:spLocks noChangeArrowheads="1"/>
            </p:cNvSpPr>
            <p:nvPr/>
          </p:nvSpPr>
          <p:spPr bwMode="auto">
            <a:xfrm>
              <a:off x="5148" y="1196"/>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44" name="Oval 1302"/>
            <p:cNvSpPr>
              <a:spLocks noChangeArrowheads="1"/>
            </p:cNvSpPr>
            <p:nvPr/>
          </p:nvSpPr>
          <p:spPr bwMode="auto">
            <a:xfrm>
              <a:off x="5148" y="1192"/>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45" name="Oval 1303"/>
            <p:cNvSpPr>
              <a:spLocks noChangeArrowheads="1"/>
            </p:cNvSpPr>
            <p:nvPr/>
          </p:nvSpPr>
          <p:spPr bwMode="auto">
            <a:xfrm>
              <a:off x="5148" y="1192"/>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46" name="Oval 1304"/>
            <p:cNvSpPr>
              <a:spLocks noChangeArrowheads="1"/>
            </p:cNvSpPr>
            <p:nvPr/>
          </p:nvSpPr>
          <p:spPr bwMode="auto">
            <a:xfrm>
              <a:off x="5143" y="1187"/>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47" name="Oval 1305"/>
            <p:cNvSpPr>
              <a:spLocks noChangeArrowheads="1"/>
            </p:cNvSpPr>
            <p:nvPr/>
          </p:nvSpPr>
          <p:spPr bwMode="auto">
            <a:xfrm>
              <a:off x="5143" y="1187"/>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48" name="Oval 1306"/>
            <p:cNvSpPr>
              <a:spLocks noChangeArrowheads="1"/>
            </p:cNvSpPr>
            <p:nvPr/>
          </p:nvSpPr>
          <p:spPr bwMode="auto">
            <a:xfrm>
              <a:off x="5143" y="1187"/>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49" name="Oval 1307"/>
            <p:cNvSpPr>
              <a:spLocks noChangeArrowheads="1"/>
            </p:cNvSpPr>
            <p:nvPr/>
          </p:nvSpPr>
          <p:spPr bwMode="auto">
            <a:xfrm>
              <a:off x="5140" y="1187"/>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50" name="Oval 1308"/>
            <p:cNvSpPr>
              <a:spLocks noChangeArrowheads="1"/>
            </p:cNvSpPr>
            <p:nvPr/>
          </p:nvSpPr>
          <p:spPr bwMode="auto">
            <a:xfrm>
              <a:off x="5140" y="1183"/>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51" name="Oval 1309"/>
            <p:cNvSpPr>
              <a:spLocks noChangeArrowheads="1"/>
            </p:cNvSpPr>
            <p:nvPr/>
          </p:nvSpPr>
          <p:spPr bwMode="auto">
            <a:xfrm>
              <a:off x="5140" y="1183"/>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52" name="Oval 1310"/>
            <p:cNvSpPr>
              <a:spLocks noChangeArrowheads="1"/>
            </p:cNvSpPr>
            <p:nvPr/>
          </p:nvSpPr>
          <p:spPr bwMode="auto">
            <a:xfrm>
              <a:off x="5140" y="1179"/>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53" name="Oval 1311"/>
            <p:cNvSpPr>
              <a:spLocks noChangeArrowheads="1"/>
            </p:cNvSpPr>
            <p:nvPr/>
          </p:nvSpPr>
          <p:spPr bwMode="auto">
            <a:xfrm>
              <a:off x="5140" y="1179"/>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54" name="Oval 1312"/>
            <p:cNvSpPr>
              <a:spLocks noChangeArrowheads="1"/>
            </p:cNvSpPr>
            <p:nvPr/>
          </p:nvSpPr>
          <p:spPr bwMode="auto">
            <a:xfrm>
              <a:off x="5140" y="1179"/>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55" name="Oval 1313"/>
            <p:cNvSpPr>
              <a:spLocks noChangeArrowheads="1"/>
            </p:cNvSpPr>
            <p:nvPr/>
          </p:nvSpPr>
          <p:spPr bwMode="auto">
            <a:xfrm>
              <a:off x="5140" y="1175"/>
              <a:ext cx="12"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56" name="Oval 1314"/>
            <p:cNvSpPr>
              <a:spLocks noChangeArrowheads="1"/>
            </p:cNvSpPr>
            <p:nvPr/>
          </p:nvSpPr>
          <p:spPr bwMode="auto">
            <a:xfrm>
              <a:off x="5143" y="1175"/>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57" name="Oval 1315"/>
            <p:cNvSpPr>
              <a:spLocks noChangeArrowheads="1"/>
            </p:cNvSpPr>
            <p:nvPr/>
          </p:nvSpPr>
          <p:spPr bwMode="auto">
            <a:xfrm>
              <a:off x="5143" y="1171"/>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58" name="Oval 1316"/>
            <p:cNvSpPr>
              <a:spLocks noChangeArrowheads="1"/>
            </p:cNvSpPr>
            <p:nvPr/>
          </p:nvSpPr>
          <p:spPr bwMode="auto">
            <a:xfrm>
              <a:off x="5143" y="1171"/>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59" name="Oval 1317"/>
            <p:cNvSpPr>
              <a:spLocks noChangeArrowheads="1"/>
            </p:cNvSpPr>
            <p:nvPr/>
          </p:nvSpPr>
          <p:spPr bwMode="auto">
            <a:xfrm>
              <a:off x="5143" y="1166"/>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60" name="Oval 1318"/>
            <p:cNvSpPr>
              <a:spLocks noChangeArrowheads="1"/>
            </p:cNvSpPr>
            <p:nvPr/>
          </p:nvSpPr>
          <p:spPr bwMode="auto">
            <a:xfrm>
              <a:off x="5143" y="1166"/>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61" name="Oval 1319"/>
            <p:cNvSpPr>
              <a:spLocks noChangeArrowheads="1"/>
            </p:cNvSpPr>
            <p:nvPr/>
          </p:nvSpPr>
          <p:spPr bwMode="auto">
            <a:xfrm>
              <a:off x="5143" y="1166"/>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62" name="Oval 1320"/>
            <p:cNvSpPr>
              <a:spLocks noChangeArrowheads="1"/>
            </p:cNvSpPr>
            <p:nvPr/>
          </p:nvSpPr>
          <p:spPr bwMode="auto">
            <a:xfrm>
              <a:off x="5143" y="1162"/>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63" name="Oval 1321"/>
            <p:cNvSpPr>
              <a:spLocks noChangeArrowheads="1"/>
            </p:cNvSpPr>
            <p:nvPr/>
          </p:nvSpPr>
          <p:spPr bwMode="auto">
            <a:xfrm>
              <a:off x="5143" y="1162"/>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64" name="Oval 1322"/>
            <p:cNvSpPr>
              <a:spLocks noChangeArrowheads="1"/>
            </p:cNvSpPr>
            <p:nvPr/>
          </p:nvSpPr>
          <p:spPr bwMode="auto">
            <a:xfrm>
              <a:off x="5143" y="1158"/>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65" name="Oval 1323"/>
            <p:cNvSpPr>
              <a:spLocks noChangeArrowheads="1"/>
            </p:cNvSpPr>
            <p:nvPr/>
          </p:nvSpPr>
          <p:spPr bwMode="auto">
            <a:xfrm>
              <a:off x="5143" y="1158"/>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66" name="Oval 1324"/>
            <p:cNvSpPr>
              <a:spLocks noChangeArrowheads="1"/>
            </p:cNvSpPr>
            <p:nvPr/>
          </p:nvSpPr>
          <p:spPr bwMode="auto">
            <a:xfrm>
              <a:off x="5143" y="1158"/>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67" name="Oval 1325"/>
            <p:cNvSpPr>
              <a:spLocks noChangeArrowheads="1"/>
            </p:cNvSpPr>
            <p:nvPr/>
          </p:nvSpPr>
          <p:spPr bwMode="auto">
            <a:xfrm>
              <a:off x="5143" y="1153"/>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68" name="Oval 1326"/>
            <p:cNvSpPr>
              <a:spLocks noChangeArrowheads="1"/>
            </p:cNvSpPr>
            <p:nvPr/>
          </p:nvSpPr>
          <p:spPr bwMode="auto">
            <a:xfrm>
              <a:off x="5148" y="1153"/>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69" name="Oval 1327"/>
            <p:cNvSpPr>
              <a:spLocks noChangeArrowheads="1"/>
            </p:cNvSpPr>
            <p:nvPr/>
          </p:nvSpPr>
          <p:spPr bwMode="auto">
            <a:xfrm>
              <a:off x="5148" y="1150"/>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70" name="Oval 1328"/>
            <p:cNvSpPr>
              <a:spLocks noChangeArrowheads="1"/>
            </p:cNvSpPr>
            <p:nvPr/>
          </p:nvSpPr>
          <p:spPr bwMode="auto">
            <a:xfrm>
              <a:off x="5148" y="1150"/>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71" name="Oval 1329"/>
            <p:cNvSpPr>
              <a:spLocks noChangeArrowheads="1"/>
            </p:cNvSpPr>
            <p:nvPr/>
          </p:nvSpPr>
          <p:spPr bwMode="auto">
            <a:xfrm>
              <a:off x="5152" y="1145"/>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72" name="Oval 1330"/>
            <p:cNvSpPr>
              <a:spLocks noChangeArrowheads="1"/>
            </p:cNvSpPr>
            <p:nvPr/>
          </p:nvSpPr>
          <p:spPr bwMode="auto">
            <a:xfrm>
              <a:off x="5152" y="1145"/>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73" name="Oval 1331"/>
            <p:cNvSpPr>
              <a:spLocks noChangeArrowheads="1"/>
            </p:cNvSpPr>
            <p:nvPr/>
          </p:nvSpPr>
          <p:spPr bwMode="auto">
            <a:xfrm>
              <a:off x="5152" y="1145"/>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74" name="Oval 1332"/>
            <p:cNvSpPr>
              <a:spLocks noChangeArrowheads="1"/>
            </p:cNvSpPr>
            <p:nvPr/>
          </p:nvSpPr>
          <p:spPr bwMode="auto">
            <a:xfrm>
              <a:off x="5152" y="1141"/>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75" name="Oval 1333"/>
            <p:cNvSpPr>
              <a:spLocks noChangeArrowheads="1"/>
            </p:cNvSpPr>
            <p:nvPr/>
          </p:nvSpPr>
          <p:spPr bwMode="auto">
            <a:xfrm>
              <a:off x="5152" y="1141"/>
              <a:ext cx="13" cy="12"/>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76" name="Oval 1334"/>
            <p:cNvSpPr>
              <a:spLocks noChangeArrowheads="1"/>
            </p:cNvSpPr>
            <p:nvPr/>
          </p:nvSpPr>
          <p:spPr bwMode="auto">
            <a:xfrm>
              <a:off x="5152" y="1136"/>
              <a:ext cx="13" cy="14"/>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77" name="Oval 1335"/>
            <p:cNvSpPr>
              <a:spLocks noChangeArrowheads="1"/>
            </p:cNvSpPr>
            <p:nvPr/>
          </p:nvSpPr>
          <p:spPr bwMode="auto">
            <a:xfrm>
              <a:off x="5156" y="1136"/>
              <a:ext cx="13" cy="14"/>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78" name="Oval 1336"/>
            <p:cNvSpPr>
              <a:spLocks noChangeArrowheads="1"/>
            </p:cNvSpPr>
            <p:nvPr/>
          </p:nvSpPr>
          <p:spPr bwMode="auto">
            <a:xfrm>
              <a:off x="5156" y="1132"/>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79" name="Oval 1337"/>
            <p:cNvSpPr>
              <a:spLocks noChangeArrowheads="1"/>
            </p:cNvSpPr>
            <p:nvPr/>
          </p:nvSpPr>
          <p:spPr bwMode="auto">
            <a:xfrm>
              <a:off x="5156" y="1132"/>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80" name="Oval 1338"/>
            <p:cNvSpPr>
              <a:spLocks noChangeArrowheads="1"/>
            </p:cNvSpPr>
            <p:nvPr/>
          </p:nvSpPr>
          <p:spPr bwMode="auto">
            <a:xfrm>
              <a:off x="5156" y="1132"/>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81" name="Oval 1339"/>
            <p:cNvSpPr>
              <a:spLocks noChangeArrowheads="1"/>
            </p:cNvSpPr>
            <p:nvPr/>
          </p:nvSpPr>
          <p:spPr bwMode="auto">
            <a:xfrm>
              <a:off x="5156" y="1128"/>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82" name="Oval 1340"/>
            <p:cNvSpPr>
              <a:spLocks noChangeArrowheads="1"/>
            </p:cNvSpPr>
            <p:nvPr/>
          </p:nvSpPr>
          <p:spPr bwMode="auto">
            <a:xfrm>
              <a:off x="5161" y="1128"/>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83" name="Oval 1341"/>
            <p:cNvSpPr>
              <a:spLocks noChangeArrowheads="1"/>
            </p:cNvSpPr>
            <p:nvPr/>
          </p:nvSpPr>
          <p:spPr bwMode="auto">
            <a:xfrm>
              <a:off x="5156" y="1123"/>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84" name="Oval 1342"/>
            <p:cNvSpPr>
              <a:spLocks noChangeArrowheads="1"/>
            </p:cNvSpPr>
            <p:nvPr/>
          </p:nvSpPr>
          <p:spPr bwMode="auto">
            <a:xfrm>
              <a:off x="5156" y="1123"/>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85" name="Oval 1343"/>
            <p:cNvSpPr>
              <a:spLocks noChangeArrowheads="1"/>
            </p:cNvSpPr>
            <p:nvPr/>
          </p:nvSpPr>
          <p:spPr bwMode="auto">
            <a:xfrm>
              <a:off x="5156" y="1123"/>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86" name="Oval 1344"/>
            <p:cNvSpPr>
              <a:spLocks noChangeArrowheads="1"/>
            </p:cNvSpPr>
            <p:nvPr/>
          </p:nvSpPr>
          <p:spPr bwMode="auto">
            <a:xfrm>
              <a:off x="5152" y="1123"/>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87" name="Oval 1345"/>
            <p:cNvSpPr>
              <a:spLocks noChangeArrowheads="1"/>
            </p:cNvSpPr>
            <p:nvPr/>
          </p:nvSpPr>
          <p:spPr bwMode="auto">
            <a:xfrm>
              <a:off x="5152" y="1123"/>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88" name="Oval 1346"/>
            <p:cNvSpPr>
              <a:spLocks noChangeArrowheads="1"/>
            </p:cNvSpPr>
            <p:nvPr/>
          </p:nvSpPr>
          <p:spPr bwMode="auto">
            <a:xfrm>
              <a:off x="5148" y="1123"/>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89" name="Oval 1347"/>
            <p:cNvSpPr>
              <a:spLocks noChangeArrowheads="1"/>
            </p:cNvSpPr>
            <p:nvPr/>
          </p:nvSpPr>
          <p:spPr bwMode="auto">
            <a:xfrm>
              <a:off x="5148" y="1123"/>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90" name="Oval 1348"/>
            <p:cNvSpPr>
              <a:spLocks noChangeArrowheads="1"/>
            </p:cNvSpPr>
            <p:nvPr/>
          </p:nvSpPr>
          <p:spPr bwMode="auto">
            <a:xfrm>
              <a:off x="5143" y="1123"/>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91" name="Oval 1349"/>
            <p:cNvSpPr>
              <a:spLocks noChangeArrowheads="1"/>
            </p:cNvSpPr>
            <p:nvPr/>
          </p:nvSpPr>
          <p:spPr bwMode="auto">
            <a:xfrm>
              <a:off x="5143" y="1123"/>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92" name="Oval 1350"/>
            <p:cNvSpPr>
              <a:spLocks noChangeArrowheads="1"/>
            </p:cNvSpPr>
            <p:nvPr/>
          </p:nvSpPr>
          <p:spPr bwMode="auto">
            <a:xfrm>
              <a:off x="5143" y="1123"/>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93" name="Oval 1351"/>
            <p:cNvSpPr>
              <a:spLocks noChangeArrowheads="1"/>
            </p:cNvSpPr>
            <p:nvPr/>
          </p:nvSpPr>
          <p:spPr bwMode="auto">
            <a:xfrm>
              <a:off x="5140" y="1123"/>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94" name="Oval 1352"/>
            <p:cNvSpPr>
              <a:spLocks noChangeArrowheads="1"/>
            </p:cNvSpPr>
            <p:nvPr/>
          </p:nvSpPr>
          <p:spPr bwMode="auto">
            <a:xfrm>
              <a:off x="5140" y="1123"/>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95" name="Oval 1353"/>
            <p:cNvSpPr>
              <a:spLocks noChangeArrowheads="1"/>
            </p:cNvSpPr>
            <p:nvPr/>
          </p:nvSpPr>
          <p:spPr bwMode="auto">
            <a:xfrm>
              <a:off x="5135" y="1123"/>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96" name="Oval 1354"/>
            <p:cNvSpPr>
              <a:spLocks noChangeArrowheads="1"/>
            </p:cNvSpPr>
            <p:nvPr/>
          </p:nvSpPr>
          <p:spPr bwMode="auto">
            <a:xfrm>
              <a:off x="5135" y="1123"/>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97" name="Oval 1355"/>
            <p:cNvSpPr>
              <a:spLocks noChangeArrowheads="1"/>
            </p:cNvSpPr>
            <p:nvPr/>
          </p:nvSpPr>
          <p:spPr bwMode="auto">
            <a:xfrm>
              <a:off x="5135" y="1123"/>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98" name="Oval 1356"/>
            <p:cNvSpPr>
              <a:spLocks noChangeArrowheads="1"/>
            </p:cNvSpPr>
            <p:nvPr/>
          </p:nvSpPr>
          <p:spPr bwMode="auto">
            <a:xfrm>
              <a:off x="5131" y="1123"/>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299" name="Oval 1357"/>
            <p:cNvSpPr>
              <a:spLocks noChangeArrowheads="1"/>
            </p:cNvSpPr>
            <p:nvPr/>
          </p:nvSpPr>
          <p:spPr bwMode="auto">
            <a:xfrm>
              <a:off x="5131" y="1123"/>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00" name="Oval 1358"/>
            <p:cNvSpPr>
              <a:spLocks noChangeArrowheads="1"/>
            </p:cNvSpPr>
            <p:nvPr/>
          </p:nvSpPr>
          <p:spPr bwMode="auto">
            <a:xfrm>
              <a:off x="5126" y="1123"/>
              <a:ext cx="14"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01" name="Oval 1359"/>
            <p:cNvSpPr>
              <a:spLocks noChangeArrowheads="1"/>
            </p:cNvSpPr>
            <p:nvPr/>
          </p:nvSpPr>
          <p:spPr bwMode="auto">
            <a:xfrm>
              <a:off x="5126" y="1123"/>
              <a:ext cx="14"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02" name="Oval 1360"/>
            <p:cNvSpPr>
              <a:spLocks noChangeArrowheads="1"/>
            </p:cNvSpPr>
            <p:nvPr/>
          </p:nvSpPr>
          <p:spPr bwMode="auto">
            <a:xfrm>
              <a:off x="5122" y="1123"/>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03" name="Oval 1361"/>
            <p:cNvSpPr>
              <a:spLocks noChangeArrowheads="1"/>
            </p:cNvSpPr>
            <p:nvPr/>
          </p:nvSpPr>
          <p:spPr bwMode="auto">
            <a:xfrm>
              <a:off x="5122" y="1128"/>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04" name="Oval 1362"/>
            <p:cNvSpPr>
              <a:spLocks noChangeArrowheads="1"/>
            </p:cNvSpPr>
            <p:nvPr/>
          </p:nvSpPr>
          <p:spPr bwMode="auto">
            <a:xfrm>
              <a:off x="5122" y="1128"/>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05" name="Oval 1363"/>
            <p:cNvSpPr>
              <a:spLocks noChangeArrowheads="1"/>
            </p:cNvSpPr>
            <p:nvPr/>
          </p:nvSpPr>
          <p:spPr bwMode="auto">
            <a:xfrm>
              <a:off x="5118" y="1128"/>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06" name="Oval 1364"/>
            <p:cNvSpPr>
              <a:spLocks noChangeArrowheads="1"/>
            </p:cNvSpPr>
            <p:nvPr/>
          </p:nvSpPr>
          <p:spPr bwMode="auto">
            <a:xfrm>
              <a:off x="5118" y="1128"/>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07" name="Oval 1365"/>
            <p:cNvSpPr>
              <a:spLocks noChangeArrowheads="1"/>
            </p:cNvSpPr>
            <p:nvPr/>
          </p:nvSpPr>
          <p:spPr bwMode="auto">
            <a:xfrm>
              <a:off x="5114" y="1128"/>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08" name="Oval 1366"/>
            <p:cNvSpPr>
              <a:spLocks noChangeArrowheads="1"/>
            </p:cNvSpPr>
            <p:nvPr/>
          </p:nvSpPr>
          <p:spPr bwMode="auto">
            <a:xfrm>
              <a:off x="5114" y="1128"/>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09" name="Oval 1367"/>
            <p:cNvSpPr>
              <a:spLocks noChangeArrowheads="1"/>
            </p:cNvSpPr>
            <p:nvPr/>
          </p:nvSpPr>
          <p:spPr bwMode="auto">
            <a:xfrm>
              <a:off x="5110" y="1128"/>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10" name="Oval 1368"/>
            <p:cNvSpPr>
              <a:spLocks noChangeArrowheads="1"/>
            </p:cNvSpPr>
            <p:nvPr/>
          </p:nvSpPr>
          <p:spPr bwMode="auto">
            <a:xfrm>
              <a:off x="5110" y="1128"/>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11" name="Oval 1369"/>
            <p:cNvSpPr>
              <a:spLocks noChangeArrowheads="1"/>
            </p:cNvSpPr>
            <p:nvPr/>
          </p:nvSpPr>
          <p:spPr bwMode="auto">
            <a:xfrm>
              <a:off x="5110" y="1128"/>
              <a:ext cx="12"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12" name="Oval 1370"/>
            <p:cNvSpPr>
              <a:spLocks noChangeArrowheads="1"/>
            </p:cNvSpPr>
            <p:nvPr/>
          </p:nvSpPr>
          <p:spPr bwMode="auto">
            <a:xfrm>
              <a:off x="5105" y="1128"/>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13" name="Oval 1371"/>
            <p:cNvSpPr>
              <a:spLocks noChangeArrowheads="1"/>
            </p:cNvSpPr>
            <p:nvPr/>
          </p:nvSpPr>
          <p:spPr bwMode="auto">
            <a:xfrm>
              <a:off x="5105" y="1128"/>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14" name="Oval 1372"/>
            <p:cNvSpPr>
              <a:spLocks noChangeArrowheads="1"/>
            </p:cNvSpPr>
            <p:nvPr/>
          </p:nvSpPr>
          <p:spPr bwMode="auto">
            <a:xfrm>
              <a:off x="5101" y="1128"/>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15" name="Oval 1373"/>
            <p:cNvSpPr>
              <a:spLocks noChangeArrowheads="1"/>
            </p:cNvSpPr>
            <p:nvPr/>
          </p:nvSpPr>
          <p:spPr bwMode="auto">
            <a:xfrm>
              <a:off x="5101" y="1128"/>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16" name="Oval 1374"/>
            <p:cNvSpPr>
              <a:spLocks noChangeArrowheads="1"/>
            </p:cNvSpPr>
            <p:nvPr/>
          </p:nvSpPr>
          <p:spPr bwMode="auto">
            <a:xfrm>
              <a:off x="5101" y="1128"/>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17" name="Oval 1375"/>
            <p:cNvSpPr>
              <a:spLocks noChangeArrowheads="1"/>
            </p:cNvSpPr>
            <p:nvPr/>
          </p:nvSpPr>
          <p:spPr bwMode="auto">
            <a:xfrm>
              <a:off x="5097" y="1128"/>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18" name="Oval 1376"/>
            <p:cNvSpPr>
              <a:spLocks noChangeArrowheads="1"/>
            </p:cNvSpPr>
            <p:nvPr/>
          </p:nvSpPr>
          <p:spPr bwMode="auto">
            <a:xfrm>
              <a:off x="5097" y="1132"/>
              <a:ext cx="13" cy="13"/>
            </a:xfrm>
            <a:prstGeom prst="ellipse">
              <a:avLst/>
            </a:prstGeom>
            <a:solidFill>
              <a:srgbClr val="008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19" name="Oval 1377"/>
            <p:cNvSpPr>
              <a:spLocks noChangeArrowheads="1"/>
            </p:cNvSpPr>
            <p:nvPr/>
          </p:nvSpPr>
          <p:spPr bwMode="auto">
            <a:xfrm>
              <a:off x="5093" y="1132"/>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20" name="Oval 1378"/>
            <p:cNvSpPr>
              <a:spLocks noChangeArrowheads="1"/>
            </p:cNvSpPr>
            <p:nvPr/>
          </p:nvSpPr>
          <p:spPr bwMode="auto">
            <a:xfrm>
              <a:off x="5093" y="1132"/>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21" name="Oval 1379"/>
            <p:cNvSpPr>
              <a:spLocks noChangeArrowheads="1"/>
            </p:cNvSpPr>
            <p:nvPr/>
          </p:nvSpPr>
          <p:spPr bwMode="auto">
            <a:xfrm>
              <a:off x="5089" y="1132"/>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22" name="Oval 1380"/>
            <p:cNvSpPr>
              <a:spLocks noChangeArrowheads="1"/>
            </p:cNvSpPr>
            <p:nvPr/>
          </p:nvSpPr>
          <p:spPr bwMode="auto">
            <a:xfrm>
              <a:off x="5089" y="1132"/>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23" name="Oval 1381"/>
            <p:cNvSpPr>
              <a:spLocks noChangeArrowheads="1"/>
            </p:cNvSpPr>
            <p:nvPr/>
          </p:nvSpPr>
          <p:spPr bwMode="auto">
            <a:xfrm>
              <a:off x="5089" y="1132"/>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24" name="Oval 1382"/>
            <p:cNvSpPr>
              <a:spLocks noChangeArrowheads="1"/>
            </p:cNvSpPr>
            <p:nvPr/>
          </p:nvSpPr>
          <p:spPr bwMode="auto">
            <a:xfrm>
              <a:off x="5084" y="1132"/>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25" name="Oval 1383"/>
            <p:cNvSpPr>
              <a:spLocks noChangeArrowheads="1"/>
            </p:cNvSpPr>
            <p:nvPr/>
          </p:nvSpPr>
          <p:spPr bwMode="auto">
            <a:xfrm>
              <a:off x="5084" y="1132"/>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26" name="Oval 1384"/>
            <p:cNvSpPr>
              <a:spLocks noChangeArrowheads="1"/>
            </p:cNvSpPr>
            <p:nvPr/>
          </p:nvSpPr>
          <p:spPr bwMode="auto">
            <a:xfrm>
              <a:off x="5080" y="1132"/>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27" name="Oval 1385"/>
            <p:cNvSpPr>
              <a:spLocks noChangeArrowheads="1"/>
            </p:cNvSpPr>
            <p:nvPr/>
          </p:nvSpPr>
          <p:spPr bwMode="auto">
            <a:xfrm>
              <a:off x="5080" y="1132"/>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28" name="Oval 1386"/>
            <p:cNvSpPr>
              <a:spLocks noChangeArrowheads="1"/>
            </p:cNvSpPr>
            <p:nvPr/>
          </p:nvSpPr>
          <p:spPr bwMode="auto">
            <a:xfrm>
              <a:off x="5080" y="1132"/>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29" name="Oval 1387"/>
            <p:cNvSpPr>
              <a:spLocks noChangeArrowheads="1"/>
            </p:cNvSpPr>
            <p:nvPr/>
          </p:nvSpPr>
          <p:spPr bwMode="auto">
            <a:xfrm>
              <a:off x="5076" y="1132"/>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30" name="Oval 1388"/>
            <p:cNvSpPr>
              <a:spLocks noChangeArrowheads="1"/>
            </p:cNvSpPr>
            <p:nvPr/>
          </p:nvSpPr>
          <p:spPr bwMode="auto">
            <a:xfrm>
              <a:off x="5076" y="1132"/>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31" name="Oval 1389"/>
            <p:cNvSpPr>
              <a:spLocks noChangeArrowheads="1"/>
            </p:cNvSpPr>
            <p:nvPr/>
          </p:nvSpPr>
          <p:spPr bwMode="auto">
            <a:xfrm>
              <a:off x="5072" y="1132"/>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32" name="Oval 1390"/>
            <p:cNvSpPr>
              <a:spLocks noChangeArrowheads="1"/>
            </p:cNvSpPr>
            <p:nvPr/>
          </p:nvSpPr>
          <p:spPr bwMode="auto">
            <a:xfrm>
              <a:off x="5072" y="1132"/>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33" name="Oval 1391"/>
            <p:cNvSpPr>
              <a:spLocks noChangeArrowheads="1"/>
            </p:cNvSpPr>
            <p:nvPr/>
          </p:nvSpPr>
          <p:spPr bwMode="auto">
            <a:xfrm>
              <a:off x="5068" y="1132"/>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34" name="Oval 1392"/>
            <p:cNvSpPr>
              <a:spLocks noChangeArrowheads="1"/>
            </p:cNvSpPr>
            <p:nvPr/>
          </p:nvSpPr>
          <p:spPr bwMode="auto">
            <a:xfrm>
              <a:off x="5068" y="1132"/>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35" name="Oval 1393"/>
            <p:cNvSpPr>
              <a:spLocks noChangeArrowheads="1"/>
            </p:cNvSpPr>
            <p:nvPr/>
          </p:nvSpPr>
          <p:spPr bwMode="auto">
            <a:xfrm>
              <a:off x="5068" y="1132"/>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36" name="Oval 1394"/>
            <p:cNvSpPr>
              <a:spLocks noChangeArrowheads="1"/>
            </p:cNvSpPr>
            <p:nvPr/>
          </p:nvSpPr>
          <p:spPr bwMode="auto">
            <a:xfrm>
              <a:off x="5063" y="1132"/>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37" name="Oval 1395"/>
            <p:cNvSpPr>
              <a:spLocks noChangeArrowheads="1"/>
            </p:cNvSpPr>
            <p:nvPr/>
          </p:nvSpPr>
          <p:spPr bwMode="auto">
            <a:xfrm>
              <a:off x="5063" y="1132"/>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38" name="Oval 1396"/>
            <p:cNvSpPr>
              <a:spLocks noChangeArrowheads="1"/>
            </p:cNvSpPr>
            <p:nvPr/>
          </p:nvSpPr>
          <p:spPr bwMode="auto">
            <a:xfrm>
              <a:off x="5059" y="1132"/>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39" name="Oval 1397"/>
            <p:cNvSpPr>
              <a:spLocks noChangeArrowheads="1"/>
            </p:cNvSpPr>
            <p:nvPr/>
          </p:nvSpPr>
          <p:spPr bwMode="auto">
            <a:xfrm>
              <a:off x="5059" y="1136"/>
              <a:ext cx="13" cy="14"/>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40" name="Oval 1398"/>
            <p:cNvSpPr>
              <a:spLocks noChangeArrowheads="1"/>
            </p:cNvSpPr>
            <p:nvPr/>
          </p:nvSpPr>
          <p:spPr bwMode="auto">
            <a:xfrm>
              <a:off x="5059" y="1136"/>
              <a:ext cx="13" cy="14"/>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41" name="Oval 1399"/>
            <p:cNvSpPr>
              <a:spLocks noChangeArrowheads="1"/>
            </p:cNvSpPr>
            <p:nvPr/>
          </p:nvSpPr>
          <p:spPr bwMode="auto">
            <a:xfrm>
              <a:off x="5054" y="1136"/>
              <a:ext cx="14" cy="14"/>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42" name="Oval 1400"/>
            <p:cNvSpPr>
              <a:spLocks noChangeArrowheads="1"/>
            </p:cNvSpPr>
            <p:nvPr/>
          </p:nvSpPr>
          <p:spPr bwMode="auto">
            <a:xfrm>
              <a:off x="5054" y="1136"/>
              <a:ext cx="14" cy="14"/>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43" name="Oval 1401"/>
            <p:cNvSpPr>
              <a:spLocks noChangeArrowheads="1"/>
            </p:cNvSpPr>
            <p:nvPr/>
          </p:nvSpPr>
          <p:spPr bwMode="auto">
            <a:xfrm>
              <a:off x="5051" y="1136"/>
              <a:ext cx="12" cy="14"/>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44" name="Oval 1402"/>
            <p:cNvSpPr>
              <a:spLocks noChangeArrowheads="1"/>
            </p:cNvSpPr>
            <p:nvPr/>
          </p:nvSpPr>
          <p:spPr bwMode="auto">
            <a:xfrm>
              <a:off x="5051" y="1136"/>
              <a:ext cx="12" cy="14"/>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45" name="Oval 1403"/>
            <p:cNvSpPr>
              <a:spLocks noChangeArrowheads="1"/>
            </p:cNvSpPr>
            <p:nvPr/>
          </p:nvSpPr>
          <p:spPr bwMode="auto">
            <a:xfrm>
              <a:off x="5047" y="1136"/>
              <a:ext cx="12" cy="14"/>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46" name="Oval 1404"/>
            <p:cNvSpPr>
              <a:spLocks noChangeArrowheads="1"/>
            </p:cNvSpPr>
            <p:nvPr/>
          </p:nvSpPr>
          <p:spPr bwMode="auto">
            <a:xfrm>
              <a:off x="5047" y="1136"/>
              <a:ext cx="12" cy="14"/>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47" name="Oval 1405"/>
            <p:cNvSpPr>
              <a:spLocks noChangeArrowheads="1"/>
            </p:cNvSpPr>
            <p:nvPr/>
          </p:nvSpPr>
          <p:spPr bwMode="auto">
            <a:xfrm>
              <a:off x="5047" y="1136"/>
              <a:ext cx="12" cy="14"/>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48" name="Oval 1406"/>
            <p:cNvSpPr>
              <a:spLocks noChangeArrowheads="1"/>
            </p:cNvSpPr>
            <p:nvPr/>
          </p:nvSpPr>
          <p:spPr bwMode="auto">
            <a:xfrm>
              <a:off x="5042" y="1136"/>
              <a:ext cx="12" cy="14"/>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49" name="Oval 1407"/>
            <p:cNvSpPr>
              <a:spLocks noChangeArrowheads="1"/>
            </p:cNvSpPr>
            <p:nvPr/>
          </p:nvSpPr>
          <p:spPr bwMode="auto">
            <a:xfrm>
              <a:off x="5042" y="1136"/>
              <a:ext cx="12" cy="14"/>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50" name="Oval 1408"/>
            <p:cNvSpPr>
              <a:spLocks noChangeArrowheads="1"/>
            </p:cNvSpPr>
            <p:nvPr/>
          </p:nvSpPr>
          <p:spPr bwMode="auto">
            <a:xfrm>
              <a:off x="5038" y="1136"/>
              <a:ext cx="13" cy="14"/>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51" name="Oval 1409"/>
            <p:cNvSpPr>
              <a:spLocks noChangeArrowheads="1"/>
            </p:cNvSpPr>
            <p:nvPr/>
          </p:nvSpPr>
          <p:spPr bwMode="auto">
            <a:xfrm>
              <a:off x="5038" y="1136"/>
              <a:ext cx="13" cy="14"/>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52" name="Oval 1410"/>
            <p:cNvSpPr>
              <a:spLocks noChangeArrowheads="1"/>
            </p:cNvSpPr>
            <p:nvPr/>
          </p:nvSpPr>
          <p:spPr bwMode="auto">
            <a:xfrm>
              <a:off x="5033" y="1141"/>
              <a:ext cx="14"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53" name="Oval 1411"/>
            <p:cNvSpPr>
              <a:spLocks noChangeArrowheads="1"/>
            </p:cNvSpPr>
            <p:nvPr/>
          </p:nvSpPr>
          <p:spPr bwMode="auto">
            <a:xfrm>
              <a:off x="5033" y="1141"/>
              <a:ext cx="14"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54" name="Oval 1412"/>
            <p:cNvSpPr>
              <a:spLocks noChangeArrowheads="1"/>
            </p:cNvSpPr>
            <p:nvPr/>
          </p:nvSpPr>
          <p:spPr bwMode="auto">
            <a:xfrm>
              <a:off x="5033" y="1141"/>
              <a:ext cx="14"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55" name="Oval 1413"/>
            <p:cNvSpPr>
              <a:spLocks noChangeArrowheads="1"/>
            </p:cNvSpPr>
            <p:nvPr/>
          </p:nvSpPr>
          <p:spPr bwMode="auto">
            <a:xfrm>
              <a:off x="5030" y="1141"/>
              <a:ext cx="12"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56" name="Oval 1414"/>
            <p:cNvSpPr>
              <a:spLocks noChangeArrowheads="1"/>
            </p:cNvSpPr>
            <p:nvPr/>
          </p:nvSpPr>
          <p:spPr bwMode="auto">
            <a:xfrm>
              <a:off x="5030" y="1141"/>
              <a:ext cx="12"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57" name="Oval 1415"/>
            <p:cNvSpPr>
              <a:spLocks noChangeArrowheads="1"/>
            </p:cNvSpPr>
            <p:nvPr/>
          </p:nvSpPr>
          <p:spPr bwMode="auto">
            <a:xfrm>
              <a:off x="5025" y="1141"/>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58" name="Oval 1416"/>
            <p:cNvSpPr>
              <a:spLocks noChangeArrowheads="1"/>
            </p:cNvSpPr>
            <p:nvPr/>
          </p:nvSpPr>
          <p:spPr bwMode="auto">
            <a:xfrm>
              <a:off x="5025" y="1141"/>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59" name="Oval 1417"/>
            <p:cNvSpPr>
              <a:spLocks noChangeArrowheads="1"/>
            </p:cNvSpPr>
            <p:nvPr/>
          </p:nvSpPr>
          <p:spPr bwMode="auto">
            <a:xfrm>
              <a:off x="5025" y="1141"/>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60" name="Oval 1418"/>
            <p:cNvSpPr>
              <a:spLocks noChangeArrowheads="1"/>
            </p:cNvSpPr>
            <p:nvPr/>
          </p:nvSpPr>
          <p:spPr bwMode="auto">
            <a:xfrm>
              <a:off x="5021" y="1141"/>
              <a:ext cx="12"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61" name="Oval 1419"/>
            <p:cNvSpPr>
              <a:spLocks noChangeArrowheads="1"/>
            </p:cNvSpPr>
            <p:nvPr/>
          </p:nvSpPr>
          <p:spPr bwMode="auto">
            <a:xfrm>
              <a:off x="5021" y="1141"/>
              <a:ext cx="12"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62" name="Oval 1420"/>
            <p:cNvSpPr>
              <a:spLocks noChangeArrowheads="1"/>
            </p:cNvSpPr>
            <p:nvPr/>
          </p:nvSpPr>
          <p:spPr bwMode="auto">
            <a:xfrm>
              <a:off x="5017" y="1141"/>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63" name="Oval 1421"/>
            <p:cNvSpPr>
              <a:spLocks noChangeArrowheads="1"/>
            </p:cNvSpPr>
            <p:nvPr/>
          </p:nvSpPr>
          <p:spPr bwMode="auto">
            <a:xfrm>
              <a:off x="5017" y="1145"/>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64" name="Oval 1422"/>
            <p:cNvSpPr>
              <a:spLocks noChangeArrowheads="1"/>
            </p:cNvSpPr>
            <p:nvPr/>
          </p:nvSpPr>
          <p:spPr bwMode="auto">
            <a:xfrm>
              <a:off x="5012" y="1145"/>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65" name="Oval 1423"/>
            <p:cNvSpPr>
              <a:spLocks noChangeArrowheads="1"/>
            </p:cNvSpPr>
            <p:nvPr/>
          </p:nvSpPr>
          <p:spPr bwMode="auto">
            <a:xfrm>
              <a:off x="5012" y="1145"/>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66" name="Oval 1424"/>
            <p:cNvSpPr>
              <a:spLocks noChangeArrowheads="1"/>
            </p:cNvSpPr>
            <p:nvPr/>
          </p:nvSpPr>
          <p:spPr bwMode="auto">
            <a:xfrm>
              <a:off x="5012" y="1145"/>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67" name="Oval 1425"/>
            <p:cNvSpPr>
              <a:spLocks noChangeArrowheads="1"/>
            </p:cNvSpPr>
            <p:nvPr/>
          </p:nvSpPr>
          <p:spPr bwMode="auto">
            <a:xfrm>
              <a:off x="5009" y="1145"/>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68" name="Oval 1426"/>
            <p:cNvSpPr>
              <a:spLocks noChangeArrowheads="1"/>
            </p:cNvSpPr>
            <p:nvPr/>
          </p:nvSpPr>
          <p:spPr bwMode="auto">
            <a:xfrm>
              <a:off x="5009" y="1145"/>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69" name="Oval 1427"/>
            <p:cNvSpPr>
              <a:spLocks noChangeArrowheads="1"/>
            </p:cNvSpPr>
            <p:nvPr/>
          </p:nvSpPr>
          <p:spPr bwMode="auto">
            <a:xfrm>
              <a:off x="5004" y="1145"/>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70" name="Oval 1428"/>
            <p:cNvSpPr>
              <a:spLocks noChangeArrowheads="1"/>
            </p:cNvSpPr>
            <p:nvPr/>
          </p:nvSpPr>
          <p:spPr bwMode="auto">
            <a:xfrm>
              <a:off x="5004" y="1145"/>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71" name="Oval 1429"/>
            <p:cNvSpPr>
              <a:spLocks noChangeArrowheads="1"/>
            </p:cNvSpPr>
            <p:nvPr/>
          </p:nvSpPr>
          <p:spPr bwMode="auto">
            <a:xfrm>
              <a:off x="5004" y="1145"/>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72" name="Oval 1430"/>
            <p:cNvSpPr>
              <a:spLocks noChangeArrowheads="1"/>
            </p:cNvSpPr>
            <p:nvPr/>
          </p:nvSpPr>
          <p:spPr bwMode="auto">
            <a:xfrm>
              <a:off x="5000" y="1145"/>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73" name="Oval 1431"/>
            <p:cNvSpPr>
              <a:spLocks noChangeArrowheads="1"/>
            </p:cNvSpPr>
            <p:nvPr/>
          </p:nvSpPr>
          <p:spPr bwMode="auto">
            <a:xfrm>
              <a:off x="5000" y="1145"/>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74" name="Oval 1432"/>
            <p:cNvSpPr>
              <a:spLocks noChangeArrowheads="1"/>
            </p:cNvSpPr>
            <p:nvPr/>
          </p:nvSpPr>
          <p:spPr bwMode="auto">
            <a:xfrm>
              <a:off x="4996" y="1145"/>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75" name="Oval 1433"/>
            <p:cNvSpPr>
              <a:spLocks noChangeArrowheads="1"/>
            </p:cNvSpPr>
            <p:nvPr/>
          </p:nvSpPr>
          <p:spPr bwMode="auto">
            <a:xfrm>
              <a:off x="4996" y="1145"/>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76" name="Oval 1434"/>
            <p:cNvSpPr>
              <a:spLocks noChangeArrowheads="1"/>
            </p:cNvSpPr>
            <p:nvPr/>
          </p:nvSpPr>
          <p:spPr bwMode="auto">
            <a:xfrm>
              <a:off x="4991" y="1145"/>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77" name="Oval 1435"/>
            <p:cNvSpPr>
              <a:spLocks noChangeArrowheads="1"/>
            </p:cNvSpPr>
            <p:nvPr/>
          </p:nvSpPr>
          <p:spPr bwMode="auto">
            <a:xfrm>
              <a:off x="4991" y="1145"/>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78" name="Oval 1436"/>
            <p:cNvSpPr>
              <a:spLocks noChangeArrowheads="1"/>
            </p:cNvSpPr>
            <p:nvPr/>
          </p:nvSpPr>
          <p:spPr bwMode="auto">
            <a:xfrm>
              <a:off x="4991" y="1145"/>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79" name="Oval 1437"/>
            <p:cNvSpPr>
              <a:spLocks noChangeArrowheads="1"/>
            </p:cNvSpPr>
            <p:nvPr/>
          </p:nvSpPr>
          <p:spPr bwMode="auto">
            <a:xfrm>
              <a:off x="4987" y="1145"/>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80" name="Oval 1438"/>
            <p:cNvSpPr>
              <a:spLocks noChangeArrowheads="1"/>
            </p:cNvSpPr>
            <p:nvPr/>
          </p:nvSpPr>
          <p:spPr bwMode="auto">
            <a:xfrm>
              <a:off x="4987" y="1150"/>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81" name="Oval 1439"/>
            <p:cNvSpPr>
              <a:spLocks noChangeArrowheads="1"/>
            </p:cNvSpPr>
            <p:nvPr/>
          </p:nvSpPr>
          <p:spPr bwMode="auto">
            <a:xfrm>
              <a:off x="4983" y="1150"/>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82" name="Oval 1440"/>
            <p:cNvSpPr>
              <a:spLocks noChangeArrowheads="1"/>
            </p:cNvSpPr>
            <p:nvPr/>
          </p:nvSpPr>
          <p:spPr bwMode="auto">
            <a:xfrm>
              <a:off x="4983" y="1150"/>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83" name="Oval 1441"/>
            <p:cNvSpPr>
              <a:spLocks noChangeArrowheads="1"/>
            </p:cNvSpPr>
            <p:nvPr/>
          </p:nvSpPr>
          <p:spPr bwMode="auto">
            <a:xfrm>
              <a:off x="4983" y="1150"/>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84" name="Oval 1442"/>
            <p:cNvSpPr>
              <a:spLocks noChangeArrowheads="1"/>
            </p:cNvSpPr>
            <p:nvPr/>
          </p:nvSpPr>
          <p:spPr bwMode="auto">
            <a:xfrm>
              <a:off x="4979" y="1150"/>
              <a:ext cx="12"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85" name="Oval 1443"/>
            <p:cNvSpPr>
              <a:spLocks noChangeArrowheads="1"/>
            </p:cNvSpPr>
            <p:nvPr/>
          </p:nvSpPr>
          <p:spPr bwMode="auto">
            <a:xfrm>
              <a:off x="4979" y="1150"/>
              <a:ext cx="12"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86" name="Oval 1444"/>
            <p:cNvSpPr>
              <a:spLocks noChangeArrowheads="1"/>
            </p:cNvSpPr>
            <p:nvPr/>
          </p:nvSpPr>
          <p:spPr bwMode="auto">
            <a:xfrm>
              <a:off x="4975" y="1150"/>
              <a:ext cx="12"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87" name="Oval 1445"/>
            <p:cNvSpPr>
              <a:spLocks noChangeArrowheads="1"/>
            </p:cNvSpPr>
            <p:nvPr/>
          </p:nvSpPr>
          <p:spPr bwMode="auto">
            <a:xfrm>
              <a:off x="4975" y="1150"/>
              <a:ext cx="12"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88" name="Oval 1446"/>
            <p:cNvSpPr>
              <a:spLocks noChangeArrowheads="1"/>
            </p:cNvSpPr>
            <p:nvPr/>
          </p:nvSpPr>
          <p:spPr bwMode="auto">
            <a:xfrm>
              <a:off x="4970" y="1150"/>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89" name="Oval 1447"/>
            <p:cNvSpPr>
              <a:spLocks noChangeArrowheads="1"/>
            </p:cNvSpPr>
            <p:nvPr/>
          </p:nvSpPr>
          <p:spPr bwMode="auto">
            <a:xfrm>
              <a:off x="4970" y="1150"/>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90" name="Oval 1448"/>
            <p:cNvSpPr>
              <a:spLocks noChangeArrowheads="1"/>
            </p:cNvSpPr>
            <p:nvPr/>
          </p:nvSpPr>
          <p:spPr bwMode="auto">
            <a:xfrm>
              <a:off x="4970" y="1150"/>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91" name="Oval 1449"/>
            <p:cNvSpPr>
              <a:spLocks noChangeArrowheads="1"/>
            </p:cNvSpPr>
            <p:nvPr/>
          </p:nvSpPr>
          <p:spPr bwMode="auto">
            <a:xfrm>
              <a:off x="4966" y="1150"/>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92" name="Oval 1450"/>
            <p:cNvSpPr>
              <a:spLocks noChangeArrowheads="1"/>
            </p:cNvSpPr>
            <p:nvPr/>
          </p:nvSpPr>
          <p:spPr bwMode="auto">
            <a:xfrm>
              <a:off x="4966" y="1150"/>
              <a:ext cx="13" cy="12"/>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93" name="Oval 1451"/>
            <p:cNvSpPr>
              <a:spLocks noChangeArrowheads="1"/>
            </p:cNvSpPr>
            <p:nvPr/>
          </p:nvSpPr>
          <p:spPr bwMode="auto">
            <a:xfrm>
              <a:off x="4962" y="1153"/>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94" name="Oval 1452"/>
            <p:cNvSpPr>
              <a:spLocks noChangeArrowheads="1"/>
            </p:cNvSpPr>
            <p:nvPr/>
          </p:nvSpPr>
          <p:spPr bwMode="auto">
            <a:xfrm>
              <a:off x="4962" y="1153"/>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95" name="Oval 1453"/>
            <p:cNvSpPr>
              <a:spLocks noChangeArrowheads="1"/>
            </p:cNvSpPr>
            <p:nvPr/>
          </p:nvSpPr>
          <p:spPr bwMode="auto">
            <a:xfrm>
              <a:off x="4958" y="1153"/>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96" name="Oval 1454"/>
            <p:cNvSpPr>
              <a:spLocks noChangeArrowheads="1"/>
            </p:cNvSpPr>
            <p:nvPr/>
          </p:nvSpPr>
          <p:spPr bwMode="auto">
            <a:xfrm>
              <a:off x="4958" y="1153"/>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97" name="Oval 1455"/>
            <p:cNvSpPr>
              <a:spLocks noChangeArrowheads="1"/>
            </p:cNvSpPr>
            <p:nvPr/>
          </p:nvSpPr>
          <p:spPr bwMode="auto">
            <a:xfrm>
              <a:off x="4958" y="1153"/>
              <a:ext cx="12"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98" name="Oval 1456"/>
            <p:cNvSpPr>
              <a:spLocks noChangeArrowheads="1"/>
            </p:cNvSpPr>
            <p:nvPr/>
          </p:nvSpPr>
          <p:spPr bwMode="auto">
            <a:xfrm>
              <a:off x="4953" y="1153"/>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399" name="Oval 1457"/>
            <p:cNvSpPr>
              <a:spLocks noChangeArrowheads="1"/>
            </p:cNvSpPr>
            <p:nvPr/>
          </p:nvSpPr>
          <p:spPr bwMode="auto">
            <a:xfrm>
              <a:off x="4953" y="1153"/>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400" name="Oval 1458"/>
            <p:cNvSpPr>
              <a:spLocks noChangeArrowheads="1"/>
            </p:cNvSpPr>
            <p:nvPr/>
          </p:nvSpPr>
          <p:spPr bwMode="auto">
            <a:xfrm>
              <a:off x="4949" y="1153"/>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401" name="Oval 1459"/>
            <p:cNvSpPr>
              <a:spLocks noChangeArrowheads="1"/>
            </p:cNvSpPr>
            <p:nvPr/>
          </p:nvSpPr>
          <p:spPr bwMode="auto">
            <a:xfrm>
              <a:off x="4949" y="1153"/>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402" name="Oval 1460"/>
            <p:cNvSpPr>
              <a:spLocks noChangeArrowheads="1"/>
            </p:cNvSpPr>
            <p:nvPr/>
          </p:nvSpPr>
          <p:spPr bwMode="auto">
            <a:xfrm>
              <a:off x="4949" y="1153"/>
              <a:ext cx="13" cy="13"/>
            </a:xfrm>
            <a:prstGeom prst="ellipse">
              <a:avLst/>
            </a:prstGeom>
            <a:solidFill>
              <a:srgbClr val="FF00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403" name="Oval 1461"/>
            <p:cNvSpPr>
              <a:spLocks noChangeArrowheads="1"/>
            </p:cNvSpPr>
            <p:nvPr/>
          </p:nvSpPr>
          <p:spPr bwMode="auto">
            <a:xfrm>
              <a:off x="4945" y="1150"/>
              <a:ext cx="13" cy="1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04" name="Oval 1462"/>
            <p:cNvSpPr>
              <a:spLocks noChangeArrowheads="1"/>
            </p:cNvSpPr>
            <p:nvPr/>
          </p:nvSpPr>
          <p:spPr bwMode="auto">
            <a:xfrm>
              <a:off x="4945" y="1150"/>
              <a:ext cx="13" cy="1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05" name="Oval 1463"/>
            <p:cNvSpPr>
              <a:spLocks noChangeArrowheads="1"/>
            </p:cNvSpPr>
            <p:nvPr/>
          </p:nvSpPr>
          <p:spPr bwMode="auto">
            <a:xfrm>
              <a:off x="4941" y="1145"/>
              <a:ext cx="12" cy="1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06" name="Oval 1464"/>
            <p:cNvSpPr>
              <a:spLocks noChangeArrowheads="1"/>
            </p:cNvSpPr>
            <p:nvPr/>
          </p:nvSpPr>
          <p:spPr bwMode="auto">
            <a:xfrm>
              <a:off x="4941" y="1145"/>
              <a:ext cx="12" cy="1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07" name="Oval 1465"/>
            <p:cNvSpPr>
              <a:spLocks noChangeArrowheads="1"/>
            </p:cNvSpPr>
            <p:nvPr/>
          </p:nvSpPr>
          <p:spPr bwMode="auto">
            <a:xfrm>
              <a:off x="4941" y="1145"/>
              <a:ext cx="12" cy="1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08" name="Oval 1466"/>
            <p:cNvSpPr>
              <a:spLocks noChangeArrowheads="1"/>
            </p:cNvSpPr>
            <p:nvPr/>
          </p:nvSpPr>
          <p:spPr bwMode="auto">
            <a:xfrm>
              <a:off x="4941" y="1141"/>
              <a:ext cx="12" cy="1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09" name="Line 1467"/>
            <p:cNvSpPr>
              <a:spLocks noChangeShapeType="1"/>
            </p:cNvSpPr>
            <p:nvPr/>
          </p:nvSpPr>
          <p:spPr bwMode="auto">
            <a:xfrm>
              <a:off x="5317" y="1115"/>
              <a:ext cx="33" cy="1"/>
            </a:xfrm>
            <a:prstGeom prst="line">
              <a:avLst/>
            </a:prstGeom>
            <a:noFill/>
            <a:ln w="317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10" name="Line 1468"/>
            <p:cNvSpPr>
              <a:spLocks noChangeShapeType="1"/>
            </p:cNvSpPr>
            <p:nvPr/>
          </p:nvSpPr>
          <p:spPr bwMode="auto">
            <a:xfrm>
              <a:off x="5334" y="1098"/>
              <a:ext cx="0" cy="34"/>
            </a:xfrm>
            <a:prstGeom prst="line">
              <a:avLst/>
            </a:prstGeom>
            <a:noFill/>
            <a:ln w="317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11" name="Freeform 1490"/>
            <p:cNvSpPr>
              <a:spLocks/>
            </p:cNvSpPr>
            <p:nvPr/>
          </p:nvSpPr>
          <p:spPr bwMode="auto">
            <a:xfrm>
              <a:off x="3850" y="1621"/>
              <a:ext cx="580" cy="269"/>
            </a:xfrm>
            <a:custGeom>
              <a:avLst/>
              <a:gdLst>
                <a:gd name="T0" fmla="*/ 6 w 691"/>
                <a:gd name="T1" fmla="*/ 11 h 369"/>
                <a:gd name="T2" fmla="*/ 17 w 691"/>
                <a:gd name="T3" fmla="*/ 29 h 369"/>
                <a:gd name="T4" fmla="*/ 40 w 691"/>
                <a:gd name="T5" fmla="*/ 58 h 369"/>
                <a:gd name="T6" fmla="*/ 52 w 691"/>
                <a:gd name="T7" fmla="*/ 82 h 369"/>
                <a:gd name="T8" fmla="*/ 64 w 691"/>
                <a:gd name="T9" fmla="*/ 99 h 369"/>
                <a:gd name="T10" fmla="*/ 75 w 691"/>
                <a:gd name="T11" fmla="*/ 117 h 369"/>
                <a:gd name="T12" fmla="*/ 93 w 691"/>
                <a:gd name="T13" fmla="*/ 146 h 369"/>
                <a:gd name="T14" fmla="*/ 116 w 691"/>
                <a:gd name="T15" fmla="*/ 175 h 369"/>
                <a:gd name="T16" fmla="*/ 128 w 691"/>
                <a:gd name="T17" fmla="*/ 199 h 369"/>
                <a:gd name="T18" fmla="*/ 145 w 691"/>
                <a:gd name="T19" fmla="*/ 228 h 369"/>
                <a:gd name="T20" fmla="*/ 168 w 691"/>
                <a:gd name="T21" fmla="*/ 258 h 369"/>
                <a:gd name="T22" fmla="*/ 180 w 691"/>
                <a:gd name="T23" fmla="*/ 281 h 369"/>
                <a:gd name="T24" fmla="*/ 203 w 691"/>
                <a:gd name="T25" fmla="*/ 310 h 369"/>
                <a:gd name="T26" fmla="*/ 215 w 691"/>
                <a:gd name="T27" fmla="*/ 334 h 369"/>
                <a:gd name="T28" fmla="*/ 238 w 691"/>
                <a:gd name="T29" fmla="*/ 363 h 369"/>
                <a:gd name="T30" fmla="*/ 244 w 691"/>
                <a:gd name="T31" fmla="*/ 357 h 369"/>
                <a:gd name="T32" fmla="*/ 267 w 691"/>
                <a:gd name="T33" fmla="*/ 328 h 369"/>
                <a:gd name="T34" fmla="*/ 279 w 691"/>
                <a:gd name="T35" fmla="*/ 304 h 369"/>
                <a:gd name="T36" fmla="*/ 290 w 691"/>
                <a:gd name="T37" fmla="*/ 293 h 369"/>
                <a:gd name="T38" fmla="*/ 302 w 691"/>
                <a:gd name="T39" fmla="*/ 281 h 369"/>
                <a:gd name="T40" fmla="*/ 319 w 691"/>
                <a:gd name="T41" fmla="*/ 263 h 369"/>
                <a:gd name="T42" fmla="*/ 337 w 691"/>
                <a:gd name="T43" fmla="*/ 252 h 369"/>
                <a:gd name="T44" fmla="*/ 354 w 691"/>
                <a:gd name="T45" fmla="*/ 246 h 369"/>
                <a:gd name="T46" fmla="*/ 372 w 691"/>
                <a:gd name="T47" fmla="*/ 228 h 369"/>
                <a:gd name="T48" fmla="*/ 389 w 691"/>
                <a:gd name="T49" fmla="*/ 217 h 369"/>
                <a:gd name="T50" fmla="*/ 406 w 691"/>
                <a:gd name="T51" fmla="*/ 205 h 369"/>
                <a:gd name="T52" fmla="*/ 430 w 691"/>
                <a:gd name="T53" fmla="*/ 211 h 369"/>
                <a:gd name="T54" fmla="*/ 441 w 691"/>
                <a:gd name="T55" fmla="*/ 234 h 369"/>
                <a:gd name="T56" fmla="*/ 459 w 691"/>
                <a:gd name="T57" fmla="*/ 217 h 369"/>
                <a:gd name="T58" fmla="*/ 476 w 691"/>
                <a:gd name="T59" fmla="*/ 199 h 369"/>
                <a:gd name="T60" fmla="*/ 494 w 691"/>
                <a:gd name="T61" fmla="*/ 187 h 369"/>
                <a:gd name="T62" fmla="*/ 511 w 691"/>
                <a:gd name="T63" fmla="*/ 170 h 369"/>
                <a:gd name="T64" fmla="*/ 528 w 691"/>
                <a:gd name="T65" fmla="*/ 158 h 369"/>
                <a:gd name="T66" fmla="*/ 546 w 691"/>
                <a:gd name="T67" fmla="*/ 140 h 369"/>
                <a:gd name="T68" fmla="*/ 563 w 691"/>
                <a:gd name="T69" fmla="*/ 158 h 369"/>
                <a:gd name="T70" fmla="*/ 587 w 691"/>
                <a:gd name="T71" fmla="*/ 187 h 369"/>
                <a:gd name="T72" fmla="*/ 598 w 691"/>
                <a:gd name="T73" fmla="*/ 211 h 369"/>
                <a:gd name="T74" fmla="*/ 610 w 691"/>
                <a:gd name="T75" fmla="*/ 222 h 369"/>
                <a:gd name="T76" fmla="*/ 621 w 691"/>
                <a:gd name="T77" fmla="*/ 205 h 369"/>
                <a:gd name="T78" fmla="*/ 645 w 691"/>
                <a:gd name="T79" fmla="*/ 181 h 369"/>
                <a:gd name="T80" fmla="*/ 662 w 691"/>
                <a:gd name="T81" fmla="*/ 170 h 369"/>
                <a:gd name="T82" fmla="*/ 680 w 691"/>
                <a:gd name="T83" fmla="*/ 15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91" h="369">
                  <a:moveTo>
                    <a:pt x="0" y="0"/>
                  </a:moveTo>
                  <a:lnTo>
                    <a:pt x="6" y="6"/>
                  </a:lnTo>
                  <a:lnTo>
                    <a:pt x="6" y="11"/>
                  </a:lnTo>
                  <a:lnTo>
                    <a:pt x="11" y="17"/>
                  </a:lnTo>
                  <a:lnTo>
                    <a:pt x="17" y="23"/>
                  </a:lnTo>
                  <a:lnTo>
                    <a:pt x="17" y="29"/>
                  </a:lnTo>
                  <a:lnTo>
                    <a:pt x="29" y="41"/>
                  </a:lnTo>
                  <a:lnTo>
                    <a:pt x="29" y="47"/>
                  </a:lnTo>
                  <a:lnTo>
                    <a:pt x="40" y="58"/>
                  </a:lnTo>
                  <a:lnTo>
                    <a:pt x="40" y="64"/>
                  </a:lnTo>
                  <a:lnTo>
                    <a:pt x="52" y="76"/>
                  </a:lnTo>
                  <a:lnTo>
                    <a:pt x="52" y="82"/>
                  </a:lnTo>
                  <a:lnTo>
                    <a:pt x="58" y="88"/>
                  </a:lnTo>
                  <a:lnTo>
                    <a:pt x="58" y="93"/>
                  </a:lnTo>
                  <a:lnTo>
                    <a:pt x="64" y="99"/>
                  </a:lnTo>
                  <a:lnTo>
                    <a:pt x="69" y="105"/>
                  </a:lnTo>
                  <a:lnTo>
                    <a:pt x="69" y="111"/>
                  </a:lnTo>
                  <a:lnTo>
                    <a:pt x="75" y="117"/>
                  </a:lnTo>
                  <a:lnTo>
                    <a:pt x="87" y="129"/>
                  </a:lnTo>
                  <a:lnTo>
                    <a:pt x="87" y="140"/>
                  </a:lnTo>
                  <a:lnTo>
                    <a:pt x="93" y="146"/>
                  </a:lnTo>
                  <a:lnTo>
                    <a:pt x="104" y="158"/>
                  </a:lnTo>
                  <a:lnTo>
                    <a:pt x="104" y="164"/>
                  </a:lnTo>
                  <a:lnTo>
                    <a:pt x="116" y="175"/>
                  </a:lnTo>
                  <a:lnTo>
                    <a:pt x="116" y="181"/>
                  </a:lnTo>
                  <a:lnTo>
                    <a:pt x="128" y="193"/>
                  </a:lnTo>
                  <a:lnTo>
                    <a:pt x="128" y="199"/>
                  </a:lnTo>
                  <a:lnTo>
                    <a:pt x="139" y="211"/>
                  </a:lnTo>
                  <a:lnTo>
                    <a:pt x="139" y="222"/>
                  </a:lnTo>
                  <a:lnTo>
                    <a:pt x="145" y="228"/>
                  </a:lnTo>
                  <a:lnTo>
                    <a:pt x="157" y="240"/>
                  </a:lnTo>
                  <a:lnTo>
                    <a:pt x="157" y="246"/>
                  </a:lnTo>
                  <a:lnTo>
                    <a:pt x="168" y="258"/>
                  </a:lnTo>
                  <a:lnTo>
                    <a:pt x="168" y="263"/>
                  </a:lnTo>
                  <a:lnTo>
                    <a:pt x="180" y="275"/>
                  </a:lnTo>
                  <a:lnTo>
                    <a:pt x="180" y="281"/>
                  </a:lnTo>
                  <a:lnTo>
                    <a:pt x="191" y="293"/>
                  </a:lnTo>
                  <a:lnTo>
                    <a:pt x="191" y="299"/>
                  </a:lnTo>
                  <a:lnTo>
                    <a:pt x="203" y="310"/>
                  </a:lnTo>
                  <a:lnTo>
                    <a:pt x="203" y="322"/>
                  </a:lnTo>
                  <a:lnTo>
                    <a:pt x="209" y="328"/>
                  </a:lnTo>
                  <a:lnTo>
                    <a:pt x="215" y="334"/>
                  </a:lnTo>
                  <a:lnTo>
                    <a:pt x="226" y="345"/>
                  </a:lnTo>
                  <a:lnTo>
                    <a:pt x="226" y="351"/>
                  </a:lnTo>
                  <a:lnTo>
                    <a:pt x="238" y="363"/>
                  </a:lnTo>
                  <a:lnTo>
                    <a:pt x="238" y="369"/>
                  </a:lnTo>
                  <a:lnTo>
                    <a:pt x="244" y="363"/>
                  </a:lnTo>
                  <a:lnTo>
                    <a:pt x="244" y="357"/>
                  </a:lnTo>
                  <a:lnTo>
                    <a:pt x="255" y="345"/>
                  </a:lnTo>
                  <a:lnTo>
                    <a:pt x="255" y="340"/>
                  </a:lnTo>
                  <a:lnTo>
                    <a:pt x="267" y="328"/>
                  </a:lnTo>
                  <a:lnTo>
                    <a:pt x="267" y="322"/>
                  </a:lnTo>
                  <a:lnTo>
                    <a:pt x="279" y="310"/>
                  </a:lnTo>
                  <a:lnTo>
                    <a:pt x="279" y="304"/>
                  </a:lnTo>
                  <a:lnTo>
                    <a:pt x="290" y="293"/>
                  </a:lnTo>
                  <a:lnTo>
                    <a:pt x="284" y="293"/>
                  </a:lnTo>
                  <a:lnTo>
                    <a:pt x="290" y="293"/>
                  </a:lnTo>
                  <a:lnTo>
                    <a:pt x="302" y="281"/>
                  </a:lnTo>
                  <a:lnTo>
                    <a:pt x="296" y="281"/>
                  </a:lnTo>
                  <a:lnTo>
                    <a:pt x="302" y="281"/>
                  </a:lnTo>
                  <a:lnTo>
                    <a:pt x="308" y="275"/>
                  </a:lnTo>
                  <a:lnTo>
                    <a:pt x="313" y="269"/>
                  </a:lnTo>
                  <a:lnTo>
                    <a:pt x="319" y="263"/>
                  </a:lnTo>
                  <a:lnTo>
                    <a:pt x="325" y="263"/>
                  </a:lnTo>
                  <a:lnTo>
                    <a:pt x="337" y="258"/>
                  </a:lnTo>
                  <a:lnTo>
                    <a:pt x="337" y="252"/>
                  </a:lnTo>
                  <a:lnTo>
                    <a:pt x="343" y="246"/>
                  </a:lnTo>
                  <a:lnTo>
                    <a:pt x="348" y="246"/>
                  </a:lnTo>
                  <a:lnTo>
                    <a:pt x="354" y="246"/>
                  </a:lnTo>
                  <a:lnTo>
                    <a:pt x="360" y="240"/>
                  </a:lnTo>
                  <a:lnTo>
                    <a:pt x="366" y="234"/>
                  </a:lnTo>
                  <a:lnTo>
                    <a:pt x="372" y="228"/>
                  </a:lnTo>
                  <a:lnTo>
                    <a:pt x="377" y="222"/>
                  </a:lnTo>
                  <a:lnTo>
                    <a:pt x="383" y="222"/>
                  </a:lnTo>
                  <a:lnTo>
                    <a:pt x="389" y="217"/>
                  </a:lnTo>
                  <a:lnTo>
                    <a:pt x="395" y="211"/>
                  </a:lnTo>
                  <a:lnTo>
                    <a:pt x="401" y="211"/>
                  </a:lnTo>
                  <a:lnTo>
                    <a:pt x="406" y="205"/>
                  </a:lnTo>
                  <a:lnTo>
                    <a:pt x="412" y="205"/>
                  </a:lnTo>
                  <a:lnTo>
                    <a:pt x="418" y="199"/>
                  </a:lnTo>
                  <a:lnTo>
                    <a:pt x="430" y="211"/>
                  </a:lnTo>
                  <a:lnTo>
                    <a:pt x="430" y="222"/>
                  </a:lnTo>
                  <a:lnTo>
                    <a:pt x="435" y="228"/>
                  </a:lnTo>
                  <a:lnTo>
                    <a:pt x="441" y="234"/>
                  </a:lnTo>
                  <a:lnTo>
                    <a:pt x="447" y="234"/>
                  </a:lnTo>
                  <a:lnTo>
                    <a:pt x="453" y="228"/>
                  </a:lnTo>
                  <a:lnTo>
                    <a:pt x="459" y="217"/>
                  </a:lnTo>
                  <a:lnTo>
                    <a:pt x="465" y="211"/>
                  </a:lnTo>
                  <a:lnTo>
                    <a:pt x="470" y="205"/>
                  </a:lnTo>
                  <a:lnTo>
                    <a:pt x="476" y="199"/>
                  </a:lnTo>
                  <a:lnTo>
                    <a:pt x="482" y="193"/>
                  </a:lnTo>
                  <a:lnTo>
                    <a:pt x="488" y="187"/>
                  </a:lnTo>
                  <a:lnTo>
                    <a:pt x="494" y="187"/>
                  </a:lnTo>
                  <a:lnTo>
                    <a:pt x="499" y="181"/>
                  </a:lnTo>
                  <a:lnTo>
                    <a:pt x="505" y="175"/>
                  </a:lnTo>
                  <a:lnTo>
                    <a:pt x="511" y="170"/>
                  </a:lnTo>
                  <a:lnTo>
                    <a:pt x="517" y="164"/>
                  </a:lnTo>
                  <a:lnTo>
                    <a:pt x="523" y="164"/>
                  </a:lnTo>
                  <a:lnTo>
                    <a:pt x="528" y="158"/>
                  </a:lnTo>
                  <a:lnTo>
                    <a:pt x="534" y="152"/>
                  </a:lnTo>
                  <a:lnTo>
                    <a:pt x="540" y="146"/>
                  </a:lnTo>
                  <a:lnTo>
                    <a:pt x="546" y="140"/>
                  </a:lnTo>
                  <a:lnTo>
                    <a:pt x="552" y="140"/>
                  </a:lnTo>
                  <a:lnTo>
                    <a:pt x="558" y="152"/>
                  </a:lnTo>
                  <a:lnTo>
                    <a:pt x="563" y="158"/>
                  </a:lnTo>
                  <a:lnTo>
                    <a:pt x="575" y="170"/>
                  </a:lnTo>
                  <a:lnTo>
                    <a:pt x="575" y="175"/>
                  </a:lnTo>
                  <a:lnTo>
                    <a:pt x="587" y="187"/>
                  </a:lnTo>
                  <a:lnTo>
                    <a:pt x="587" y="193"/>
                  </a:lnTo>
                  <a:lnTo>
                    <a:pt x="598" y="205"/>
                  </a:lnTo>
                  <a:lnTo>
                    <a:pt x="598" y="211"/>
                  </a:lnTo>
                  <a:lnTo>
                    <a:pt x="610" y="222"/>
                  </a:lnTo>
                  <a:lnTo>
                    <a:pt x="604" y="222"/>
                  </a:lnTo>
                  <a:lnTo>
                    <a:pt x="610" y="222"/>
                  </a:lnTo>
                  <a:lnTo>
                    <a:pt x="616" y="217"/>
                  </a:lnTo>
                  <a:lnTo>
                    <a:pt x="621" y="211"/>
                  </a:lnTo>
                  <a:lnTo>
                    <a:pt x="621" y="205"/>
                  </a:lnTo>
                  <a:lnTo>
                    <a:pt x="639" y="193"/>
                  </a:lnTo>
                  <a:lnTo>
                    <a:pt x="639" y="187"/>
                  </a:lnTo>
                  <a:lnTo>
                    <a:pt x="645" y="181"/>
                  </a:lnTo>
                  <a:lnTo>
                    <a:pt x="650" y="175"/>
                  </a:lnTo>
                  <a:lnTo>
                    <a:pt x="656" y="170"/>
                  </a:lnTo>
                  <a:lnTo>
                    <a:pt x="662" y="170"/>
                  </a:lnTo>
                  <a:lnTo>
                    <a:pt x="668" y="164"/>
                  </a:lnTo>
                  <a:lnTo>
                    <a:pt x="674" y="158"/>
                  </a:lnTo>
                  <a:lnTo>
                    <a:pt x="680" y="152"/>
                  </a:lnTo>
                  <a:lnTo>
                    <a:pt x="685" y="146"/>
                  </a:lnTo>
                  <a:lnTo>
                    <a:pt x="691" y="140"/>
                  </a:lnTo>
                </a:path>
              </a:pathLst>
            </a:custGeom>
            <a:noFill/>
            <a:ln w="1905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12" name="Freeform 1491"/>
            <p:cNvSpPr>
              <a:spLocks/>
            </p:cNvSpPr>
            <p:nvPr/>
          </p:nvSpPr>
          <p:spPr bwMode="auto">
            <a:xfrm>
              <a:off x="4430" y="1659"/>
              <a:ext cx="551" cy="150"/>
            </a:xfrm>
            <a:custGeom>
              <a:avLst/>
              <a:gdLst>
                <a:gd name="T0" fmla="*/ 12 w 657"/>
                <a:gd name="T1" fmla="*/ 82 h 206"/>
                <a:gd name="T2" fmla="*/ 29 w 657"/>
                <a:gd name="T3" fmla="*/ 65 h 206"/>
                <a:gd name="T4" fmla="*/ 47 w 657"/>
                <a:gd name="T5" fmla="*/ 47 h 206"/>
                <a:gd name="T6" fmla="*/ 64 w 657"/>
                <a:gd name="T7" fmla="*/ 36 h 206"/>
                <a:gd name="T8" fmla="*/ 82 w 657"/>
                <a:gd name="T9" fmla="*/ 65 h 206"/>
                <a:gd name="T10" fmla="*/ 105 w 657"/>
                <a:gd name="T11" fmla="*/ 88 h 206"/>
                <a:gd name="T12" fmla="*/ 116 w 657"/>
                <a:gd name="T13" fmla="*/ 106 h 206"/>
                <a:gd name="T14" fmla="*/ 140 w 657"/>
                <a:gd name="T15" fmla="*/ 135 h 206"/>
                <a:gd name="T16" fmla="*/ 151 w 657"/>
                <a:gd name="T17" fmla="*/ 141 h 206"/>
                <a:gd name="T18" fmla="*/ 169 w 657"/>
                <a:gd name="T19" fmla="*/ 118 h 206"/>
                <a:gd name="T20" fmla="*/ 186 w 657"/>
                <a:gd name="T21" fmla="*/ 100 h 206"/>
                <a:gd name="T22" fmla="*/ 204 w 657"/>
                <a:gd name="T23" fmla="*/ 82 h 206"/>
                <a:gd name="T24" fmla="*/ 221 w 657"/>
                <a:gd name="T25" fmla="*/ 65 h 206"/>
                <a:gd name="T26" fmla="*/ 244 w 657"/>
                <a:gd name="T27" fmla="*/ 41 h 206"/>
                <a:gd name="T28" fmla="*/ 250 w 657"/>
                <a:gd name="T29" fmla="*/ 36 h 206"/>
                <a:gd name="T30" fmla="*/ 267 w 657"/>
                <a:gd name="T31" fmla="*/ 12 h 206"/>
                <a:gd name="T32" fmla="*/ 291 w 657"/>
                <a:gd name="T33" fmla="*/ 12 h 206"/>
                <a:gd name="T34" fmla="*/ 297 w 657"/>
                <a:gd name="T35" fmla="*/ 30 h 206"/>
                <a:gd name="T36" fmla="*/ 308 w 657"/>
                <a:gd name="T37" fmla="*/ 47 h 206"/>
                <a:gd name="T38" fmla="*/ 320 w 657"/>
                <a:gd name="T39" fmla="*/ 65 h 206"/>
                <a:gd name="T40" fmla="*/ 337 w 657"/>
                <a:gd name="T41" fmla="*/ 88 h 206"/>
                <a:gd name="T42" fmla="*/ 349 w 657"/>
                <a:gd name="T43" fmla="*/ 112 h 206"/>
                <a:gd name="T44" fmla="*/ 355 w 657"/>
                <a:gd name="T45" fmla="*/ 129 h 206"/>
                <a:gd name="T46" fmla="*/ 378 w 657"/>
                <a:gd name="T47" fmla="*/ 159 h 206"/>
                <a:gd name="T48" fmla="*/ 389 w 657"/>
                <a:gd name="T49" fmla="*/ 182 h 206"/>
                <a:gd name="T50" fmla="*/ 413 w 657"/>
                <a:gd name="T51" fmla="*/ 153 h 206"/>
                <a:gd name="T52" fmla="*/ 419 w 657"/>
                <a:gd name="T53" fmla="*/ 135 h 206"/>
                <a:gd name="T54" fmla="*/ 436 w 657"/>
                <a:gd name="T55" fmla="*/ 135 h 206"/>
                <a:gd name="T56" fmla="*/ 448 w 657"/>
                <a:gd name="T57" fmla="*/ 135 h 206"/>
                <a:gd name="T58" fmla="*/ 465 w 657"/>
                <a:gd name="T59" fmla="*/ 141 h 206"/>
                <a:gd name="T60" fmla="*/ 482 w 657"/>
                <a:gd name="T61" fmla="*/ 141 h 206"/>
                <a:gd name="T62" fmla="*/ 500 w 657"/>
                <a:gd name="T63" fmla="*/ 165 h 206"/>
                <a:gd name="T64" fmla="*/ 517 w 657"/>
                <a:gd name="T65" fmla="*/ 188 h 206"/>
                <a:gd name="T66" fmla="*/ 529 w 657"/>
                <a:gd name="T67" fmla="*/ 206 h 206"/>
                <a:gd name="T68" fmla="*/ 546 w 657"/>
                <a:gd name="T69" fmla="*/ 194 h 206"/>
                <a:gd name="T70" fmla="*/ 558 w 657"/>
                <a:gd name="T71" fmla="*/ 165 h 206"/>
                <a:gd name="T72" fmla="*/ 575 w 657"/>
                <a:gd name="T73" fmla="*/ 141 h 206"/>
                <a:gd name="T74" fmla="*/ 587 w 657"/>
                <a:gd name="T75" fmla="*/ 112 h 206"/>
                <a:gd name="T76" fmla="*/ 604 w 657"/>
                <a:gd name="T77" fmla="*/ 82 h 206"/>
                <a:gd name="T78" fmla="*/ 622 w 657"/>
                <a:gd name="T79" fmla="*/ 59 h 206"/>
                <a:gd name="T80" fmla="*/ 628 w 657"/>
                <a:gd name="T81" fmla="*/ 41 h 206"/>
                <a:gd name="T82" fmla="*/ 645 w 657"/>
                <a:gd name="T83" fmla="*/ 3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57" h="206">
                  <a:moveTo>
                    <a:pt x="0" y="88"/>
                  </a:moveTo>
                  <a:lnTo>
                    <a:pt x="6" y="82"/>
                  </a:lnTo>
                  <a:lnTo>
                    <a:pt x="12" y="82"/>
                  </a:lnTo>
                  <a:lnTo>
                    <a:pt x="18" y="77"/>
                  </a:lnTo>
                  <a:lnTo>
                    <a:pt x="23" y="65"/>
                  </a:lnTo>
                  <a:lnTo>
                    <a:pt x="29" y="65"/>
                  </a:lnTo>
                  <a:lnTo>
                    <a:pt x="35" y="59"/>
                  </a:lnTo>
                  <a:lnTo>
                    <a:pt x="41" y="53"/>
                  </a:lnTo>
                  <a:lnTo>
                    <a:pt x="47" y="47"/>
                  </a:lnTo>
                  <a:lnTo>
                    <a:pt x="52" y="41"/>
                  </a:lnTo>
                  <a:lnTo>
                    <a:pt x="58" y="36"/>
                  </a:lnTo>
                  <a:lnTo>
                    <a:pt x="64" y="36"/>
                  </a:lnTo>
                  <a:lnTo>
                    <a:pt x="76" y="47"/>
                  </a:lnTo>
                  <a:lnTo>
                    <a:pt x="76" y="59"/>
                  </a:lnTo>
                  <a:lnTo>
                    <a:pt x="82" y="65"/>
                  </a:lnTo>
                  <a:lnTo>
                    <a:pt x="87" y="71"/>
                  </a:lnTo>
                  <a:lnTo>
                    <a:pt x="93" y="77"/>
                  </a:lnTo>
                  <a:lnTo>
                    <a:pt x="105" y="88"/>
                  </a:lnTo>
                  <a:lnTo>
                    <a:pt x="105" y="94"/>
                  </a:lnTo>
                  <a:lnTo>
                    <a:pt x="111" y="100"/>
                  </a:lnTo>
                  <a:lnTo>
                    <a:pt x="116" y="106"/>
                  </a:lnTo>
                  <a:lnTo>
                    <a:pt x="128" y="118"/>
                  </a:lnTo>
                  <a:lnTo>
                    <a:pt x="128" y="123"/>
                  </a:lnTo>
                  <a:lnTo>
                    <a:pt x="140" y="135"/>
                  </a:lnTo>
                  <a:lnTo>
                    <a:pt x="140" y="141"/>
                  </a:lnTo>
                  <a:lnTo>
                    <a:pt x="145" y="147"/>
                  </a:lnTo>
                  <a:lnTo>
                    <a:pt x="151" y="141"/>
                  </a:lnTo>
                  <a:lnTo>
                    <a:pt x="163" y="129"/>
                  </a:lnTo>
                  <a:lnTo>
                    <a:pt x="163" y="123"/>
                  </a:lnTo>
                  <a:lnTo>
                    <a:pt x="169" y="118"/>
                  </a:lnTo>
                  <a:lnTo>
                    <a:pt x="174" y="112"/>
                  </a:lnTo>
                  <a:lnTo>
                    <a:pt x="180" y="106"/>
                  </a:lnTo>
                  <a:lnTo>
                    <a:pt x="186" y="100"/>
                  </a:lnTo>
                  <a:lnTo>
                    <a:pt x="198" y="88"/>
                  </a:lnTo>
                  <a:lnTo>
                    <a:pt x="198" y="82"/>
                  </a:lnTo>
                  <a:lnTo>
                    <a:pt x="204" y="82"/>
                  </a:lnTo>
                  <a:lnTo>
                    <a:pt x="209" y="77"/>
                  </a:lnTo>
                  <a:lnTo>
                    <a:pt x="215" y="71"/>
                  </a:lnTo>
                  <a:lnTo>
                    <a:pt x="221" y="65"/>
                  </a:lnTo>
                  <a:lnTo>
                    <a:pt x="227" y="59"/>
                  </a:lnTo>
                  <a:lnTo>
                    <a:pt x="233" y="53"/>
                  </a:lnTo>
                  <a:lnTo>
                    <a:pt x="244" y="41"/>
                  </a:lnTo>
                  <a:lnTo>
                    <a:pt x="238" y="41"/>
                  </a:lnTo>
                  <a:lnTo>
                    <a:pt x="244" y="41"/>
                  </a:lnTo>
                  <a:lnTo>
                    <a:pt x="250" y="36"/>
                  </a:lnTo>
                  <a:lnTo>
                    <a:pt x="262" y="24"/>
                  </a:lnTo>
                  <a:lnTo>
                    <a:pt x="262" y="18"/>
                  </a:lnTo>
                  <a:lnTo>
                    <a:pt x="267" y="12"/>
                  </a:lnTo>
                  <a:lnTo>
                    <a:pt x="273" y="6"/>
                  </a:lnTo>
                  <a:lnTo>
                    <a:pt x="279" y="0"/>
                  </a:lnTo>
                  <a:lnTo>
                    <a:pt x="291" y="12"/>
                  </a:lnTo>
                  <a:lnTo>
                    <a:pt x="291" y="18"/>
                  </a:lnTo>
                  <a:lnTo>
                    <a:pt x="297" y="24"/>
                  </a:lnTo>
                  <a:lnTo>
                    <a:pt x="297" y="30"/>
                  </a:lnTo>
                  <a:lnTo>
                    <a:pt x="302" y="36"/>
                  </a:lnTo>
                  <a:lnTo>
                    <a:pt x="308" y="41"/>
                  </a:lnTo>
                  <a:lnTo>
                    <a:pt x="308" y="47"/>
                  </a:lnTo>
                  <a:lnTo>
                    <a:pt x="314" y="53"/>
                  </a:lnTo>
                  <a:lnTo>
                    <a:pt x="314" y="59"/>
                  </a:lnTo>
                  <a:lnTo>
                    <a:pt x="320" y="65"/>
                  </a:lnTo>
                  <a:lnTo>
                    <a:pt x="320" y="71"/>
                  </a:lnTo>
                  <a:lnTo>
                    <a:pt x="326" y="77"/>
                  </a:lnTo>
                  <a:lnTo>
                    <a:pt x="337" y="88"/>
                  </a:lnTo>
                  <a:lnTo>
                    <a:pt x="337" y="100"/>
                  </a:lnTo>
                  <a:lnTo>
                    <a:pt x="343" y="106"/>
                  </a:lnTo>
                  <a:lnTo>
                    <a:pt x="349" y="112"/>
                  </a:lnTo>
                  <a:lnTo>
                    <a:pt x="349" y="118"/>
                  </a:lnTo>
                  <a:lnTo>
                    <a:pt x="355" y="123"/>
                  </a:lnTo>
                  <a:lnTo>
                    <a:pt x="355" y="129"/>
                  </a:lnTo>
                  <a:lnTo>
                    <a:pt x="366" y="141"/>
                  </a:lnTo>
                  <a:lnTo>
                    <a:pt x="366" y="147"/>
                  </a:lnTo>
                  <a:lnTo>
                    <a:pt x="378" y="159"/>
                  </a:lnTo>
                  <a:lnTo>
                    <a:pt x="378" y="170"/>
                  </a:lnTo>
                  <a:lnTo>
                    <a:pt x="384" y="176"/>
                  </a:lnTo>
                  <a:lnTo>
                    <a:pt x="389" y="182"/>
                  </a:lnTo>
                  <a:lnTo>
                    <a:pt x="401" y="170"/>
                  </a:lnTo>
                  <a:lnTo>
                    <a:pt x="401" y="165"/>
                  </a:lnTo>
                  <a:lnTo>
                    <a:pt x="413" y="153"/>
                  </a:lnTo>
                  <a:lnTo>
                    <a:pt x="413" y="147"/>
                  </a:lnTo>
                  <a:lnTo>
                    <a:pt x="424" y="135"/>
                  </a:lnTo>
                  <a:lnTo>
                    <a:pt x="419" y="135"/>
                  </a:lnTo>
                  <a:lnTo>
                    <a:pt x="424" y="135"/>
                  </a:lnTo>
                  <a:lnTo>
                    <a:pt x="430" y="141"/>
                  </a:lnTo>
                  <a:lnTo>
                    <a:pt x="436" y="135"/>
                  </a:lnTo>
                  <a:lnTo>
                    <a:pt x="448" y="135"/>
                  </a:lnTo>
                  <a:lnTo>
                    <a:pt x="442" y="135"/>
                  </a:lnTo>
                  <a:lnTo>
                    <a:pt x="448" y="135"/>
                  </a:lnTo>
                  <a:lnTo>
                    <a:pt x="453" y="129"/>
                  </a:lnTo>
                  <a:lnTo>
                    <a:pt x="459" y="135"/>
                  </a:lnTo>
                  <a:lnTo>
                    <a:pt x="465" y="141"/>
                  </a:lnTo>
                  <a:lnTo>
                    <a:pt x="471" y="147"/>
                  </a:lnTo>
                  <a:lnTo>
                    <a:pt x="477" y="141"/>
                  </a:lnTo>
                  <a:lnTo>
                    <a:pt x="482" y="141"/>
                  </a:lnTo>
                  <a:lnTo>
                    <a:pt x="488" y="147"/>
                  </a:lnTo>
                  <a:lnTo>
                    <a:pt x="494" y="159"/>
                  </a:lnTo>
                  <a:lnTo>
                    <a:pt x="500" y="165"/>
                  </a:lnTo>
                  <a:lnTo>
                    <a:pt x="506" y="170"/>
                  </a:lnTo>
                  <a:lnTo>
                    <a:pt x="517" y="182"/>
                  </a:lnTo>
                  <a:lnTo>
                    <a:pt x="517" y="188"/>
                  </a:lnTo>
                  <a:lnTo>
                    <a:pt x="523" y="194"/>
                  </a:lnTo>
                  <a:lnTo>
                    <a:pt x="535" y="206"/>
                  </a:lnTo>
                  <a:lnTo>
                    <a:pt x="529" y="206"/>
                  </a:lnTo>
                  <a:lnTo>
                    <a:pt x="535" y="206"/>
                  </a:lnTo>
                  <a:lnTo>
                    <a:pt x="541" y="200"/>
                  </a:lnTo>
                  <a:lnTo>
                    <a:pt x="546" y="194"/>
                  </a:lnTo>
                  <a:lnTo>
                    <a:pt x="546" y="188"/>
                  </a:lnTo>
                  <a:lnTo>
                    <a:pt x="558" y="176"/>
                  </a:lnTo>
                  <a:lnTo>
                    <a:pt x="558" y="165"/>
                  </a:lnTo>
                  <a:lnTo>
                    <a:pt x="564" y="159"/>
                  </a:lnTo>
                  <a:lnTo>
                    <a:pt x="564" y="153"/>
                  </a:lnTo>
                  <a:lnTo>
                    <a:pt x="575" y="141"/>
                  </a:lnTo>
                  <a:lnTo>
                    <a:pt x="575" y="129"/>
                  </a:lnTo>
                  <a:lnTo>
                    <a:pt x="587" y="118"/>
                  </a:lnTo>
                  <a:lnTo>
                    <a:pt x="587" y="112"/>
                  </a:lnTo>
                  <a:lnTo>
                    <a:pt x="599" y="100"/>
                  </a:lnTo>
                  <a:lnTo>
                    <a:pt x="599" y="88"/>
                  </a:lnTo>
                  <a:lnTo>
                    <a:pt x="604" y="82"/>
                  </a:lnTo>
                  <a:lnTo>
                    <a:pt x="610" y="77"/>
                  </a:lnTo>
                  <a:lnTo>
                    <a:pt x="610" y="71"/>
                  </a:lnTo>
                  <a:lnTo>
                    <a:pt x="622" y="59"/>
                  </a:lnTo>
                  <a:lnTo>
                    <a:pt x="622" y="53"/>
                  </a:lnTo>
                  <a:lnTo>
                    <a:pt x="628" y="47"/>
                  </a:lnTo>
                  <a:lnTo>
                    <a:pt x="628" y="41"/>
                  </a:lnTo>
                  <a:lnTo>
                    <a:pt x="639" y="30"/>
                  </a:lnTo>
                  <a:lnTo>
                    <a:pt x="639" y="24"/>
                  </a:lnTo>
                  <a:lnTo>
                    <a:pt x="645" y="30"/>
                  </a:lnTo>
                  <a:lnTo>
                    <a:pt x="651" y="30"/>
                  </a:lnTo>
                  <a:lnTo>
                    <a:pt x="657" y="41"/>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13" name="Freeform 1492"/>
            <p:cNvSpPr>
              <a:spLocks/>
            </p:cNvSpPr>
            <p:nvPr/>
          </p:nvSpPr>
          <p:spPr bwMode="auto">
            <a:xfrm>
              <a:off x="4981" y="1689"/>
              <a:ext cx="580" cy="154"/>
            </a:xfrm>
            <a:custGeom>
              <a:avLst/>
              <a:gdLst>
                <a:gd name="T0" fmla="*/ 11 w 691"/>
                <a:gd name="T1" fmla="*/ 12 h 211"/>
                <a:gd name="T2" fmla="*/ 29 w 691"/>
                <a:gd name="T3" fmla="*/ 24 h 211"/>
                <a:gd name="T4" fmla="*/ 46 w 691"/>
                <a:gd name="T5" fmla="*/ 41 h 211"/>
                <a:gd name="T6" fmla="*/ 64 w 691"/>
                <a:gd name="T7" fmla="*/ 59 h 211"/>
                <a:gd name="T8" fmla="*/ 81 w 691"/>
                <a:gd name="T9" fmla="*/ 77 h 211"/>
                <a:gd name="T10" fmla="*/ 99 w 691"/>
                <a:gd name="T11" fmla="*/ 94 h 211"/>
                <a:gd name="T12" fmla="*/ 116 w 691"/>
                <a:gd name="T13" fmla="*/ 71 h 211"/>
                <a:gd name="T14" fmla="*/ 133 w 691"/>
                <a:gd name="T15" fmla="*/ 47 h 211"/>
                <a:gd name="T16" fmla="*/ 151 w 691"/>
                <a:gd name="T17" fmla="*/ 24 h 211"/>
                <a:gd name="T18" fmla="*/ 168 w 691"/>
                <a:gd name="T19" fmla="*/ 6 h 211"/>
                <a:gd name="T20" fmla="*/ 180 w 691"/>
                <a:gd name="T21" fmla="*/ 24 h 211"/>
                <a:gd name="T22" fmla="*/ 203 w 691"/>
                <a:gd name="T23" fmla="*/ 41 h 211"/>
                <a:gd name="T24" fmla="*/ 215 w 691"/>
                <a:gd name="T25" fmla="*/ 59 h 211"/>
                <a:gd name="T26" fmla="*/ 232 w 691"/>
                <a:gd name="T27" fmla="*/ 77 h 211"/>
                <a:gd name="T28" fmla="*/ 250 w 691"/>
                <a:gd name="T29" fmla="*/ 88 h 211"/>
                <a:gd name="T30" fmla="*/ 267 w 691"/>
                <a:gd name="T31" fmla="*/ 106 h 211"/>
                <a:gd name="T32" fmla="*/ 285 w 691"/>
                <a:gd name="T33" fmla="*/ 129 h 211"/>
                <a:gd name="T34" fmla="*/ 308 w 691"/>
                <a:gd name="T35" fmla="*/ 106 h 211"/>
                <a:gd name="T36" fmla="*/ 319 w 691"/>
                <a:gd name="T37" fmla="*/ 82 h 211"/>
                <a:gd name="T38" fmla="*/ 337 w 691"/>
                <a:gd name="T39" fmla="*/ 88 h 211"/>
                <a:gd name="T40" fmla="*/ 354 w 691"/>
                <a:gd name="T41" fmla="*/ 106 h 211"/>
                <a:gd name="T42" fmla="*/ 372 w 691"/>
                <a:gd name="T43" fmla="*/ 124 h 211"/>
                <a:gd name="T44" fmla="*/ 389 w 691"/>
                <a:gd name="T45" fmla="*/ 135 h 211"/>
                <a:gd name="T46" fmla="*/ 407 w 691"/>
                <a:gd name="T47" fmla="*/ 147 h 211"/>
                <a:gd name="T48" fmla="*/ 424 w 691"/>
                <a:gd name="T49" fmla="*/ 165 h 211"/>
                <a:gd name="T50" fmla="*/ 447 w 691"/>
                <a:gd name="T51" fmla="*/ 188 h 211"/>
                <a:gd name="T52" fmla="*/ 453 w 691"/>
                <a:gd name="T53" fmla="*/ 182 h 211"/>
                <a:gd name="T54" fmla="*/ 465 w 691"/>
                <a:gd name="T55" fmla="*/ 165 h 211"/>
                <a:gd name="T56" fmla="*/ 482 w 691"/>
                <a:gd name="T57" fmla="*/ 141 h 211"/>
                <a:gd name="T58" fmla="*/ 494 w 691"/>
                <a:gd name="T59" fmla="*/ 129 h 211"/>
                <a:gd name="T60" fmla="*/ 511 w 691"/>
                <a:gd name="T61" fmla="*/ 141 h 211"/>
                <a:gd name="T62" fmla="*/ 523 w 691"/>
                <a:gd name="T63" fmla="*/ 141 h 211"/>
                <a:gd name="T64" fmla="*/ 540 w 691"/>
                <a:gd name="T65" fmla="*/ 153 h 211"/>
                <a:gd name="T66" fmla="*/ 558 w 691"/>
                <a:gd name="T67" fmla="*/ 165 h 211"/>
                <a:gd name="T68" fmla="*/ 569 w 691"/>
                <a:gd name="T69" fmla="*/ 170 h 211"/>
                <a:gd name="T70" fmla="*/ 587 w 691"/>
                <a:gd name="T71" fmla="*/ 170 h 211"/>
                <a:gd name="T72" fmla="*/ 598 w 691"/>
                <a:gd name="T73" fmla="*/ 182 h 211"/>
                <a:gd name="T74" fmla="*/ 616 w 691"/>
                <a:gd name="T75" fmla="*/ 200 h 211"/>
                <a:gd name="T76" fmla="*/ 633 w 691"/>
                <a:gd name="T77" fmla="*/ 206 h 211"/>
                <a:gd name="T78" fmla="*/ 651 w 691"/>
                <a:gd name="T79" fmla="*/ 176 h 211"/>
                <a:gd name="T80" fmla="*/ 668 w 691"/>
                <a:gd name="T81" fmla="*/ 153 h 211"/>
                <a:gd name="T82" fmla="*/ 680 w 691"/>
                <a:gd name="T83" fmla="*/ 13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91" h="211">
                  <a:moveTo>
                    <a:pt x="0" y="0"/>
                  </a:moveTo>
                  <a:lnTo>
                    <a:pt x="6" y="0"/>
                  </a:lnTo>
                  <a:lnTo>
                    <a:pt x="11" y="12"/>
                  </a:lnTo>
                  <a:lnTo>
                    <a:pt x="17" y="12"/>
                  </a:lnTo>
                  <a:lnTo>
                    <a:pt x="23" y="18"/>
                  </a:lnTo>
                  <a:lnTo>
                    <a:pt x="29" y="24"/>
                  </a:lnTo>
                  <a:lnTo>
                    <a:pt x="35" y="30"/>
                  </a:lnTo>
                  <a:lnTo>
                    <a:pt x="40" y="36"/>
                  </a:lnTo>
                  <a:lnTo>
                    <a:pt x="46" y="41"/>
                  </a:lnTo>
                  <a:lnTo>
                    <a:pt x="52" y="47"/>
                  </a:lnTo>
                  <a:lnTo>
                    <a:pt x="58" y="47"/>
                  </a:lnTo>
                  <a:lnTo>
                    <a:pt x="64" y="59"/>
                  </a:lnTo>
                  <a:lnTo>
                    <a:pt x="70" y="65"/>
                  </a:lnTo>
                  <a:lnTo>
                    <a:pt x="75" y="65"/>
                  </a:lnTo>
                  <a:lnTo>
                    <a:pt x="81" y="77"/>
                  </a:lnTo>
                  <a:lnTo>
                    <a:pt x="87" y="82"/>
                  </a:lnTo>
                  <a:lnTo>
                    <a:pt x="93" y="88"/>
                  </a:lnTo>
                  <a:lnTo>
                    <a:pt x="99" y="94"/>
                  </a:lnTo>
                  <a:lnTo>
                    <a:pt x="104" y="88"/>
                  </a:lnTo>
                  <a:lnTo>
                    <a:pt x="116" y="77"/>
                  </a:lnTo>
                  <a:lnTo>
                    <a:pt x="116" y="71"/>
                  </a:lnTo>
                  <a:lnTo>
                    <a:pt x="122" y="65"/>
                  </a:lnTo>
                  <a:lnTo>
                    <a:pt x="133" y="53"/>
                  </a:lnTo>
                  <a:lnTo>
                    <a:pt x="133" y="47"/>
                  </a:lnTo>
                  <a:lnTo>
                    <a:pt x="139" y="41"/>
                  </a:lnTo>
                  <a:lnTo>
                    <a:pt x="151" y="30"/>
                  </a:lnTo>
                  <a:lnTo>
                    <a:pt x="151" y="24"/>
                  </a:lnTo>
                  <a:lnTo>
                    <a:pt x="162" y="12"/>
                  </a:lnTo>
                  <a:lnTo>
                    <a:pt x="162" y="6"/>
                  </a:lnTo>
                  <a:lnTo>
                    <a:pt x="168" y="6"/>
                  </a:lnTo>
                  <a:lnTo>
                    <a:pt x="174" y="12"/>
                  </a:lnTo>
                  <a:lnTo>
                    <a:pt x="186" y="24"/>
                  </a:lnTo>
                  <a:lnTo>
                    <a:pt x="180" y="24"/>
                  </a:lnTo>
                  <a:lnTo>
                    <a:pt x="186" y="24"/>
                  </a:lnTo>
                  <a:lnTo>
                    <a:pt x="192" y="30"/>
                  </a:lnTo>
                  <a:lnTo>
                    <a:pt x="203" y="41"/>
                  </a:lnTo>
                  <a:lnTo>
                    <a:pt x="203" y="47"/>
                  </a:lnTo>
                  <a:lnTo>
                    <a:pt x="209" y="53"/>
                  </a:lnTo>
                  <a:lnTo>
                    <a:pt x="215" y="59"/>
                  </a:lnTo>
                  <a:lnTo>
                    <a:pt x="221" y="65"/>
                  </a:lnTo>
                  <a:lnTo>
                    <a:pt x="226" y="71"/>
                  </a:lnTo>
                  <a:lnTo>
                    <a:pt x="232" y="77"/>
                  </a:lnTo>
                  <a:lnTo>
                    <a:pt x="238" y="77"/>
                  </a:lnTo>
                  <a:lnTo>
                    <a:pt x="244" y="82"/>
                  </a:lnTo>
                  <a:lnTo>
                    <a:pt x="250" y="88"/>
                  </a:lnTo>
                  <a:lnTo>
                    <a:pt x="255" y="94"/>
                  </a:lnTo>
                  <a:lnTo>
                    <a:pt x="261" y="100"/>
                  </a:lnTo>
                  <a:lnTo>
                    <a:pt x="267" y="106"/>
                  </a:lnTo>
                  <a:lnTo>
                    <a:pt x="279" y="118"/>
                  </a:lnTo>
                  <a:lnTo>
                    <a:pt x="279" y="129"/>
                  </a:lnTo>
                  <a:lnTo>
                    <a:pt x="285" y="129"/>
                  </a:lnTo>
                  <a:lnTo>
                    <a:pt x="290" y="124"/>
                  </a:lnTo>
                  <a:lnTo>
                    <a:pt x="296" y="118"/>
                  </a:lnTo>
                  <a:lnTo>
                    <a:pt x="308" y="106"/>
                  </a:lnTo>
                  <a:lnTo>
                    <a:pt x="308" y="100"/>
                  </a:lnTo>
                  <a:lnTo>
                    <a:pt x="319" y="88"/>
                  </a:lnTo>
                  <a:lnTo>
                    <a:pt x="319" y="82"/>
                  </a:lnTo>
                  <a:lnTo>
                    <a:pt x="325" y="77"/>
                  </a:lnTo>
                  <a:lnTo>
                    <a:pt x="331" y="82"/>
                  </a:lnTo>
                  <a:lnTo>
                    <a:pt x="337" y="88"/>
                  </a:lnTo>
                  <a:lnTo>
                    <a:pt x="343" y="94"/>
                  </a:lnTo>
                  <a:lnTo>
                    <a:pt x="348" y="100"/>
                  </a:lnTo>
                  <a:lnTo>
                    <a:pt x="354" y="106"/>
                  </a:lnTo>
                  <a:lnTo>
                    <a:pt x="360" y="112"/>
                  </a:lnTo>
                  <a:lnTo>
                    <a:pt x="366" y="118"/>
                  </a:lnTo>
                  <a:lnTo>
                    <a:pt x="372" y="124"/>
                  </a:lnTo>
                  <a:lnTo>
                    <a:pt x="377" y="124"/>
                  </a:lnTo>
                  <a:lnTo>
                    <a:pt x="383" y="129"/>
                  </a:lnTo>
                  <a:lnTo>
                    <a:pt x="389" y="135"/>
                  </a:lnTo>
                  <a:lnTo>
                    <a:pt x="395" y="141"/>
                  </a:lnTo>
                  <a:lnTo>
                    <a:pt x="401" y="147"/>
                  </a:lnTo>
                  <a:lnTo>
                    <a:pt x="407" y="147"/>
                  </a:lnTo>
                  <a:lnTo>
                    <a:pt x="412" y="153"/>
                  </a:lnTo>
                  <a:lnTo>
                    <a:pt x="418" y="159"/>
                  </a:lnTo>
                  <a:lnTo>
                    <a:pt x="424" y="165"/>
                  </a:lnTo>
                  <a:lnTo>
                    <a:pt x="430" y="170"/>
                  </a:lnTo>
                  <a:lnTo>
                    <a:pt x="436" y="176"/>
                  </a:lnTo>
                  <a:lnTo>
                    <a:pt x="447" y="188"/>
                  </a:lnTo>
                  <a:lnTo>
                    <a:pt x="441" y="188"/>
                  </a:lnTo>
                  <a:lnTo>
                    <a:pt x="447" y="188"/>
                  </a:lnTo>
                  <a:lnTo>
                    <a:pt x="453" y="182"/>
                  </a:lnTo>
                  <a:lnTo>
                    <a:pt x="459" y="176"/>
                  </a:lnTo>
                  <a:lnTo>
                    <a:pt x="465" y="170"/>
                  </a:lnTo>
                  <a:lnTo>
                    <a:pt x="465" y="165"/>
                  </a:lnTo>
                  <a:lnTo>
                    <a:pt x="470" y="159"/>
                  </a:lnTo>
                  <a:lnTo>
                    <a:pt x="470" y="153"/>
                  </a:lnTo>
                  <a:lnTo>
                    <a:pt x="482" y="141"/>
                  </a:lnTo>
                  <a:lnTo>
                    <a:pt x="482" y="129"/>
                  </a:lnTo>
                  <a:lnTo>
                    <a:pt x="488" y="124"/>
                  </a:lnTo>
                  <a:lnTo>
                    <a:pt x="494" y="129"/>
                  </a:lnTo>
                  <a:lnTo>
                    <a:pt x="500" y="129"/>
                  </a:lnTo>
                  <a:lnTo>
                    <a:pt x="511" y="135"/>
                  </a:lnTo>
                  <a:lnTo>
                    <a:pt x="511" y="141"/>
                  </a:lnTo>
                  <a:lnTo>
                    <a:pt x="523" y="141"/>
                  </a:lnTo>
                  <a:lnTo>
                    <a:pt x="517" y="141"/>
                  </a:lnTo>
                  <a:lnTo>
                    <a:pt x="523" y="141"/>
                  </a:lnTo>
                  <a:lnTo>
                    <a:pt x="529" y="147"/>
                  </a:lnTo>
                  <a:lnTo>
                    <a:pt x="534" y="153"/>
                  </a:lnTo>
                  <a:lnTo>
                    <a:pt x="540" y="153"/>
                  </a:lnTo>
                  <a:lnTo>
                    <a:pt x="546" y="159"/>
                  </a:lnTo>
                  <a:lnTo>
                    <a:pt x="552" y="165"/>
                  </a:lnTo>
                  <a:lnTo>
                    <a:pt x="558" y="165"/>
                  </a:lnTo>
                  <a:lnTo>
                    <a:pt x="563" y="170"/>
                  </a:lnTo>
                  <a:lnTo>
                    <a:pt x="569" y="176"/>
                  </a:lnTo>
                  <a:lnTo>
                    <a:pt x="569" y="170"/>
                  </a:lnTo>
                  <a:lnTo>
                    <a:pt x="569" y="176"/>
                  </a:lnTo>
                  <a:lnTo>
                    <a:pt x="575" y="170"/>
                  </a:lnTo>
                  <a:lnTo>
                    <a:pt x="587" y="170"/>
                  </a:lnTo>
                  <a:lnTo>
                    <a:pt x="587" y="176"/>
                  </a:lnTo>
                  <a:lnTo>
                    <a:pt x="592" y="176"/>
                  </a:lnTo>
                  <a:lnTo>
                    <a:pt x="598" y="182"/>
                  </a:lnTo>
                  <a:lnTo>
                    <a:pt x="604" y="188"/>
                  </a:lnTo>
                  <a:lnTo>
                    <a:pt x="610" y="194"/>
                  </a:lnTo>
                  <a:lnTo>
                    <a:pt x="616" y="200"/>
                  </a:lnTo>
                  <a:lnTo>
                    <a:pt x="622" y="206"/>
                  </a:lnTo>
                  <a:lnTo>
                    <a:pt x="627" y="211"/>
                  </a:lnTo>
                  <a:lnTo>
                    <a:pt x="633" y="206"/>
                  </a:lnTo>
                  <a:lnTo>
                    <a:pt x="639" y="200"/>
                  </a:lnTo>
                  <a:lnTo>
                    <a:pt x="651" y="188"/>
                  </a:lnTo>
                  <a:lnTo>
                    <a:pt x="651" y="176"/>
                  </a:lnTo>
                  <a:lnTo>
                    <a:pt x="656" y="170"/>
                  </a:lnTo>
                  <a:lnTo>
                    <a:pt x="668" y="159"/>
                  </a:lnTo>
                  <a:lnTo>
                    <a:pt x="668" y="153"/>
                  </a:lnTo>
                  <a:lnTo>
                    <a:pt x="674" y="147"/>
                  </a:lnTo>
                  <a:lnTo>
                    <a:pt x="680" y="141"/>
                  </a:lnTo>
                  <a:lnTo>
                    <a:pt x="680" y="135"/>
                  </a:lnTo>
                  <a:lnTo>
                    <a:pt x="685" y="129"/>
                  </a:lnTo>
                  <a:lnTo>
                    <a:pt x="691" y="124"/>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14" name="Freeform 1493"/>
            <p:cNvSpPr>
              <a:spLocks/>
            </p:cNvSpPr>
            <p:nvPr/>
          </p:nvSpPr>
          <p:spPr bwMode="auto">
            <a:xfrm>
              <a:off x="5561" y="1621"/>
              <a:ext cx="118" cy="158"/>
            </a:xfrm>
            <a:custGeom>
              <a:avLst/>
              <a:gdLst>
                <a:gd name="T0" fmla="*/ 0 w 140"/>
                <a:gd name="T1" fmla="*/ 217 h 217"/>
                <a:gd name="T2" fmla="*/ 0 w 140"/>
                <a:gd name="T3" fmla="*/ 211 h 217"/>
                <a:gd name="T4" fmla="*/ 12 w 140"/>
                <a:gd name="T5" fmla="*/ 199 h 217"/>
                <a:gd name="T6" fmla="*/ 12 w 140"/>
                <a:gd name="T7" fmla="*/ 193 h 217"/>
                <a:gd name="T8" fmla="*/ 23 w 140"/>
                <a:gd name="T9" fmla="*/ 181 h 217"/>
                <a:gd name="T10" fmla="*/ 23 w 140"/>
                <a:gd name="T11" fmla="*/ 175 h 217"/>
                <a:gd name="T12" fmla="*/ 35 w 140"/>
                <a:gd name="T13" fmla="*/ 164 h 217"/>
                <a:gd name="T14" fmla="*/ 35 w 140"/>
                <a:gd name="T15" fmla="*/ 158 h 217"/>
                <a:gd name="T16" fmla="*/ 41 w 140"/>
                <a:gd name="T17" fmla="*/ 152 h 217"/>
                <a:gd name="T18" fmla="*/ 41 w 140"/>
                <a:gd name="T19" fmla="*/ 146 h 217"/>
                <a:gd name="T20" fmla="*/ 47 w 140"/>
                <a:gd name="T21" fmla="*/ 140 h 217"/>
                <a:gd name="T22" fmla="*/ 53 w 140"/>
                <a:gd name="T23" fmla="*/ 134 h 217"/>
                <a:gd name="T24" fmla="*/ 53 w 140"/>
                <a:gd name="T25" fmla="*/ 129 h 217"/>
                <a:gd name="T26" fmla="*/ 64 w 140"/>
                <a:gd name="T27" fmla="*/ 117 h 217"/>
                <a:gd name="T28" fmla="*/ 64 w 140"/>
                <a:gd name="T29" fmla="*/ 111 h 217"/>
                <a:gd name="T30" fmla="*/ 76 w 140"/>
                <a:gd name="T31" fmla="*/ 99 h 217"/>
                <a:gd name="T32" fmla="*/ 76 w 140"/>
                <a:gd name="T33" fmla="*/ 93 h 217"/>
                <a:gd name="T34" fmla="*/ 87 w 140"/>
                <a:gd name="T35" fmla="*/ 82 h 217"/>
                <a:gd name="T36" fmla="*/ 87 w 140"/>
                <a:gd name="T37" fmla="*/ 70 h 217"/>
                <a:gd name="T38" fmla="*/ 93 w 140"/>
                <a:gd name="T39" fmla="*/ 64 h 217"/>
                <a:gd name="T40" fmla="*/ 105 w 140"/>
                <a:gd name="T41" fmla="*/ 52 h 217"/>
                <a:gd name="T42" fmla="*/ 105 w 140"/>
                <a:gd name="T43" fmla="*/ 47 h 217"/>
                <a:gd name="T44" fmla="*/ 111 w 140"/>
                <a:gd name="T45" fmla="*/ 41 h 217"/>
                <a:gd name="T46" fmla="*/ 116 w 140"/>
                <a:gd name="T47" fmla="*/ 35 h 217"/>
                <a:gd name="T48" fmla="*/ 116 w 140"/>
                <a:gd name="T49" fmla="*/ 29 h 217"/>
                <a:gd name="T50" fmla="*/ 128 w 140"/>
                <a:gd name="T51" fmla="*/ 17 h 217"/>
                <a:gd name="T52" fmla="*/ 128 w 140"/>
                <a:gd name="T53" fmla="*/ 11 h 217"/>
                <a:gd name="T54" fmla="*/ 140 w 140"/>
                <a:gd name="T55" fmla="*/ 0 h 217"/>
                <a:gd name="T56" fmla="*/ 134 w 140"/>
                <a:gd name="T57"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0" h="217">
                  <a:moveTo>
                    <a:pt x="0" y="217"/>
                  </a:moveTo>
                  <a:lnTo>
                    <a:pt x="0" y="211"/>
                  </a:lnTo>
                  <a:lnTo>
                    <a:pt x="12" y="199"/>
                  </a:lnTo>
                  <a:lnTo>
                    <a:pt x="12" y="193"/>
                  </a:lnTo>
                  <a:lnTo>
                    <a:pt x="23" y="181"/>
                  </a:lnTo>
                  <a:lnTo>
                    <a:pt x="23" y="175"/>
                  </a:lnTo>
                  <a:lnTo>
                    <a:pt x="35" y="164"/>
                  </a:lnTo>
                  <a:lnTo>
                    <a:pt x="35" y="158"/>
                  </a:lnTo>
                  <a:lnTo>
                    <a:pt x="41" y="152"/>
                  </a:lnTo>
                  <a:lnTo>
                    <a:pt x="41" y="146"/>
                  </a:lnTo>
                  <a:lnTo>
                    <a:pt x="47" y="140"/>
                  </a:lnTo>
                  <a:lnTo>
                    <a:pt x="53" y="134"/>
                  </a:lnTo>
                  <a:lnTo>
                    <a:pt x="53" y="129"/>
                  </a:lnTo>
                  <a:lnTo>
                    <a:pt x="64" y="117"/>
                  </a:lnTo>
                  <a:lnTo>
                    <a:pt x="64" y="111"/>
                  </a:lnTo>
                  <a:lnTo>
                    <a:pt x="76" y="99"/>
                  </a:lnTo>
                  <a:lnTo>
                    <a:pt x="76" y="93"/>
                  </a:lnTo>
                  <a:lnTo>
                    <a:pt x="87" y="82"/>
                  </a:lnTo>
                  <a:lnTo>
                    <a:pt x="87" y="70"/>
                  </a:lnTo>
                  <a:lnTo>
                    <a:pt x="93" y="64"/>
                  </a:lnTo>
                  <a:lnTo>
                    <a:pt x="105" y="52"/>
                  </a:lnTo>
                  <a:lnTo>
                    <a:pt x="105" y="47"/>
                  </a:lnTo>
                  <a:lnTo>
                    <a:pt x="111" y="41"/>
                  </a:lnTo>
                  <a:lnTo>
                    <a:pt x="116" y="35"/>
                  </a:lnTo>
                  <a:lnTo>
                    <a:pt x="116" y="29"/>
                  </a:lnTo>
                  <a:lnTo>
                    <a:pt x="128" y="17"/>
                  </a:lnTo>
                  <a:lnTo>
                    <a:pt x="128" y="11"/>
                  </a:lnTo>
                  <a:lnTo>
                    <a:pt x="140" y="0"/>
                  </a:lnTo>
                  <a:lnTo>
                    <a:pt x="134" y="0"/>
                  </a:lnTo>
                </a:path>
              </a:pathLst>
            </a:custGeom>
            <a:noFill/>
            <a:ln w="1905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pic>
        <p:nvPicPr>
          <p:cNvPr id="1415" name="Picture 1414"/>
          <p:cNvPicPr>
            <a:picLocks noChangeAspect="1"/>
          </p:cNvPicPr>
          <p:nvPr/>
        </p:nvPicPr>
        <p:blipFill>
          <a:blip r:embed="rId4"/>
          <a:stretch>
            <a:fillRect/>
          </a:stretch>
        </p:blipFill>
        <p:spPr>
          <a:xfrm>
            <a:off x="152401" y="2680770"/>
            <a:ext cx="4025315" cy="1662630"/>
          </a:xfrm>
          <a:prstGeom prst="rect">
            <a:avLst/>
          </a:prstGeom>
        </p:spPr>
      </p:pic>
      <p:grpSp>
        <p:nvGrpSpPr>
          <p:cNvPr id="1416" name="Group 3"/>
          <p:cNvGrpSpPr>
            <a:grpSpLocks/>
          </p:cNvGrpSpPr>
          <p:nvPr/>
        </p:nvGrpSpPr>
        <p:grpSpPr bwMode="auto">
          <a:xfrm>
            <a:off x="6324600" y="2229249"/>
            <a:ext cx="2691246" cy="1853311"/>
            <a:chOff x="234" y="2694"/>
            <a:chExt cx="2400" cy="1437"/>
          </a:xfrm>
        </p:grpSpPr>
        <p:sp>
          <p:nvSpPr>
            <p:cNvPr id="1417" name="Line 4"/>
            <p:cNvSpPr>
              <a:spLocks noChangeShapeType="1"/>
            </p:cNvSpPr>
            <p:nvPr/>
          </p:nvSpPr>
          <p:spPr bwMode="auto">
            <a:xfrm>
              <a:off x="250" y="4090"/>
              <a:ext cx="2221"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1418" name="Line 5"/>
            <p:cNvSpPr>
              <a:spLocks noChangeShapeType="1"/>
            </p:cNvSpPr>
            <p:nvPr/>
          </p:nvSpPr>
          <p:spPr bwMode="auto">
            <a:xfrm flipV="1">
              <a:off x="250" y="4066"/>
              <a:ext cx="0" cy="2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1419" name="Rectangle 6"/>
            <p:cNvSpPr>
              <a:spLocks noChangeArrowheads="1"/>
            </p:cNvSpPr>
            <p:nvPr/>
          </p:nvSpPr>
          <p:spPr bwMode="auto">
            <a:xfrm>
              <a:off x="234" y="4107"/>
              <a:ext cx="54"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200" i="0">
                  <a:solidFill>
                    <a:srgbClr val="000000"/>
                  </a:solidFill>
                </a:rPr>
                <a:t>0</a:t>
              </a:r>
              <a:endParaRPr lang="en-US" altLang="en-US" sz="200" i="0"/>
            </a:p>
          </p:txBody>
        </p:sp>
        <p:sp>
          <p:nvSpPr>
            <p:cNvPr id="1420" name="Line 7"/>
            <p:cNvSpPr>
              <a:spLocks noChangeShapeType="1"/>
            </p:cNvSpPr>
            <p:nvPr/>
          </p:nvSpPr>
          <p:spPr bwMode="auto">
            <a:xfrm flipV="1">
              <a:off x="494" y="4066"/>
              <a:ext cx="1" cy="2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1421" name="Rectangle 8"/>
            <p:cNvSpPr>
              <a:spLocks noChangeArrowheads="1"/>
            </p:cNvSpPr>
            <p:nvPr/>
          </p:nvSpPr>
          <p:spPr bwMode="auto">
            <a:xfrm>
              <a:off x="444" y="4107"/>
              <a:ext cx="161"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200" i="0">
                  <a:solidFill>
                    <a:srgbClr val="000000"/>
                  </a:solidFill>
                </a:rPr>
                <a:t>100</a:t>
              </a:r>
              <a:endParaRPr lang="en-US" altLang="en-US" sz="200" i="0"/>
            </a:p>
          </p:txBody>
        </p:sp>
        <p:sp>
          <p:nvSpPr>
            <p:cNvPr id="1422" name="Line 9"/>
            <p:cNvSpPr>
              <a:spLocks noChangeShapeType="1"/>
            </p:cNvSpPr>
            <p:nvPr/>
          </p:nvSpPr>
          <p:spPr bwMode="auto">
            <a:xfrm flipV="1">
              <a:off x="741" y="4066"/>
              <a:ext cx="0" cy="2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1423" name="Rectangle 10"/>
            <p:cNvSpPr>
              <a:spLocks noChangeArrowheads="1"/>
            </p:cNvSpPr>
            <p:nvPr/>
          </p:nvSpPr>
          <p:spPr bwMode="auto">
            <a:xfrm>
              <a:off x="689" y="4107"/>
              <a:ext cx="163"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200" i="0">
                  <a:solidFill>
                    <a:srgbClr val="000000"/>
                  </a:solidFill>
                </a:rPr>
                <a:t>200</a:t>
              </a:r>
              <a:endParaRPr lang="en-US" altLang="en-US" sz="200" i="0"/>
            </a:p>
          </p:txBody>
        </p:sp>
        <p:sp>
          <p:nvSpPr>
            <p:cNvPr id="1424" name="Line 11"/>
            <p:cNvSpPr>
              <a:spLocks noChangeShapeType="1"/>
            </p:cNvSpPr>
            <p:nvPr/>
          </p:nvSpPr>
          <p:spPr bwMode="auto">
            <a:xfrm flipV="1">
              <a:off x="986" y="4066"/>
              <a:ext cx="2" cy="2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1425" name="Rectangle 12"/>
            <p:cNvSpPr>
              <a:spLocks noChangeArrowheads="1"/>
            </p:cNvSpPr>
            <p:nvPr/>
          </p:nvSpPr>
          <p:spPr bwMode="auto">
            <a:xfrm>
              <a:off x="935" y="4107"/>
              <a:ext cx="161"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200" i="0">
                  <a:solidFill>
                    <a:srgbClr val="000000"/>
                  </a:solidFill>
                </a:rPr>
                <a:t>300</a:t>
              </a:r>
              <a:endParaRPr lang="en-US" altLang="en-US" sz="200" i="0"/>
            </a:p>
          </p:txBody>
        </p:sp>
        <p:sp>
          <p:nvSpPr>
            <p:cNvPr id="1426" name="Line 13"/>
            <p:cNvSpPr>
              <a:spLocks noChangeShapeType="1"/>
            </p:cNvSpPr>
            <p:nvPr/>
          </p:nvSpPr>
          <p:spPr bwMode="auto">
            <a:xfrm flipV="1">
              <a:off x="1232" y="4066"/>
              <a:ext cx="2" cy="2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1427" name="Rectangle 14"/>
            <p:cNvSpPr>
              <a:spLocks noChangeArrowheads="1"/>
            </p:cNvSpPr>
            <p:nvPr/>
          </p:nvSpPr>
          <p:spPr bwMode="auto">
            <a:xfrm>
              <a:off x="1181" y="4107"/>
              <a:ext cx="162"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200" i="0">
                  <a:solidFill>
                    <a:srgbClr val="000000"/>
                  </a:solidFill>
                </a:rPr>
                <a:t>400</a:t>
              </a:r>
              <a:endParaRPr lang="en-US" altLang="en-US" sz="200" i="0"/>
            </a:p>
          </p:txBody>
        </p:sp>
        <p:sp>
          <p:nvSpPr>
            <p:cNvPr id="1428" name="Line 15"/>
            <p:cNvSpPr>
              <a:spLocks noChangeShapeType="1"/>
            </p:cNvSpPr>
            <p:nvPr/>
          </p:nvSpPr>
          <p:spPr bwMode="auto">
            <a:xfrm flipV="1">
              <a:off x="1482" y="4066"/>
              <a:ext cx="1" cy="2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1429" name="Rectangle 16"/>
            <p:cNvSpPr>
              <a:spLocks noChangeArrowheads="1"/>
            </p:cNvSpPr>
            <p:nvPr/>
          </p:nvSpPr>
          <p:spPr bwMode="auto">
            <a:xfrm>
              <a:off x="1432" y="4107"/>
              <a:ext cx="161"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200" i="0">
                  <a:solidFill>
                    <a:srgbClr val="000000"/>
                  </a:solidFill>
                </a:rPr>
                <a:t>500</a:t>
              </a:r>
              <a:endParaRPr lang="en-US" altLang="en-US" sz="200" i="0"/>
            </a:p>
          </p:txBody>
        </p:sp>
        <p:sp>
          <p:nvSpPr>
            <p:cNvPr id="1430" name="Line 17"/>
            <p:cNvSpPr>
              <a:spLocks noChangeShapeType="1"/>
            </p:cNvSpPr>
            <p:nvPr/>
          </p:nvSpPr>
          <p:spPr bwMode="auto">
            <a:xfrm flipV="1">
              <a:off x="1728" y="4066"/>
              <a:ext cx="1" cy="2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1431" name="Rectangle 18"/>
            <p:cNvSpPr>
              <a:spLocks noChangeArrowheads="1"/>
            </p:cNvSpPr>
            <p:nvPr/>
          </p:nvSpPr>
          <p:spPr bwMode="auto">
            <a:xfrm>
              <a:off x="1676" y="4107"/>
              <a:ext cx="163"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200" i="0">
                  <a:solidFill>
                    <a:srgbClr val="000000"/>
                  </a:solidFill>
                </a:rPr>
                <a:t>600</a:t>
              </a:r>
              <a:endParaRPr lang="en-US" altLang="en-US" sz="200" i="0"/>
            </a:p>
          </p:txBody>
        </p:sp>
        <p:sp>
          <p:nvSpPr>
            <p:cNvPr id="1432" name="Line 19"/>
            <p:cNvSpPr>
              <a:spLocks noChangeShapeType="1"/>
            </p:cNvSpPr>
            <p:nvPr/>
          </p:nvSpPr>
          <p:spPr bwMode="auto">
            <a:xfrm flipV="1">
              <a:off x="1975" y="4066"/>
              <a:ext cx="1" cy="2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1433" name="Rectangle 20"/>
            <p:cNvSpPr>
              <a:spLocks noChangeArrowheads="1"/>
            </p:cNvSpPr>
            <p:nvPr/>
          </p:nvSpPr>
          <p:spPr bwMode="auto">
            <a:xfrm>
              <a:off x="1922" y="4107"/>
              <a:ext cx="164"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200" i="0">
                  <a:solidFill>
                    <a:srgbClr val="000000"/>
                  </a:solidFill>
                </a:rPr>
                <a:t>700</a:t>
              </a:r>
              <a:endParaRPr lang="en-US" altLang="en-US" sz="200" i="0"/>
            </a:p>
          </p:txBody>
        </p:sp>
        <p:sp>
          <p:nvSpPr>
            <p:cNvPr id="1434" name="Line 21"/>
            <p:cNvSpPr>
              <a:spLocks noChangeShapeType="1"/>
            </p:cNvSpPr>
            <p:nvPr/>
          </p:nvSpPr>
          <p:spPr bwMode="auto">
            <a:xfrm flipV="1">
              <a:off x="2219" y="4066"/>
              <a:ext cx="1" cy="2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1435" name="Rectangle 22"/>
            <p:cNvSpPr>
              <a:spLocks noChangeArrowheads="1"/>
            </p:cNvSpPr>
            <p:nvPr/>
          </p:nvSpPr>
          <p:spPr bwMode="auto">
            <a:xfrm>
              <a:off x="2169" y="4107"/>
              <a:ext cx="160"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200" i="0">
                  <a:solidFill>
                    <a:srgbClr val="000000"/>
                  </a:solidFill>
                </a:rPr>
                <a:t>800</a:t>
              </a:r>
              <a:endParaRPr lang="en-US" altLang="en-US" sz="200" i="0"/>
            </a:p>
          </p:txBody>
        </p:sp>
        <p:sp>
          <p:nvSpPr>
            <p:cNvPr id="1436" name="Line 23"/>
            <p:cNvSpPr>
              <a:spLocks noChangeShapeType="1"/>
            </p:cNvSpPr>
            <p:nvPr/>
          </p:nvSpPr>
          <p:spPr bwMode="auto">
            <a:xfrm flipV="1">
              <a:off x="2471" y="4066"/>
              <a:ext cx="0" cy="2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1437" name="Rectangle 24"/>
            <p:cNvSpPr>
              <a:spLocks noChangeArrowheads="1"/>
            </p:cNvSpPr>
            <p:nvPr/>
          </p:nvSpPr>
          <p:spPr bwMode="auto">
            <a:xfrm>
              <a:off x="2420" y="4107"/>
              <a:ext cx="161"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200" i="0">
                  <a:solidFill>
                    <a:srgbClr val="000000"/>
                  </a:solidFill>
                </a:rPr>
                <a:t>900</a:t>
              </a:r>
              <a:endParaRPr lang="en-US" altLang="en-US" sz="200" i="0"/>
            </a:p>
          </p:txBody>
        </p:sp>
        <p:sp>
          <p:nvSpPr>
            <p:cNvPr id="1438" name="Line 25"/>
            <p:cNvSpPr>
              <a:spLocks noChangeShapeType="1"/>
            </p:cNvSpPr>
            <p:nvPr/>
          </p:nvSpPr>
          <p:spPr bwMode="auto">
            <a:xfrm>
              <a:off x="250" y="4090"/>
              <a:ext cx="20"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1439" name="Line 26"/>
            <p:cNvSpPr>
              <a:spLocks noChangeShapeType="1"/>
            </p:cNvSpPr>
            <p:nvPr/>
          </p:nvSpPr>
          <p:spPr bwMode="auto">
            <a:xfrm flipH="1">
              <a:off x="2446" y="4090"/>
              <a:ext cx="25"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1440" name="Freeform 27"/>
            <p:cNvSpPr>
              <a:spLocks/>
            </p:cNvSpPr>
            <p:nvPr/>
          </p:nvSpPr>
          <p:spPr bwMode="auto">
            <a:xfrm>
              <a:off x="250" y="3509"/>
              <a:ext cx="332" cy="291"/>
            </a:xfrm>
            <a:custGeom>
              <a:avLst/>
              <a:gdLst>
                <a:gd name="T0" fmla="*/ 6 w 378"/>
                <a:gd name="T1" fmla="*/ 29 h 1219"/>
                <a:gd name="T2" fmla="*/ 18 w 378"/>
                <a:gd name="T3" fmla="*/ 41 h 1219"/>
                <a:gd name="T4" fmla="*/ 29 w 378"/>
                <a:gd name="T5" fmla="*/ 76 h 1219"/>
                <a:gd name="T6" fmla="*/ 41 w 378"/>
                <a:gd name="T7" fmla="*/ 99 h 1219"/>
                <a:gd name="T8" fmla="*/ 47 w 378"/>
                <a:gd name="T9" fmla="*/ 123 h 1219"/>
                <a:gd name="T10" fmla="*/ 58 w 378"/>
                <a:gd name="T11" fmla="*/ 146 h 1219"/>
                <a:gd name="T12" fmla="*/ 64 w 378"/>
                <a:gd name="T13" fmla="*/ 170 h 1219"/>
                <a:gd name="T14" fmla="*/ 76 w 378"/>
                <a:gd name="T15" fmla="*/ 187 h 1219"/>
                <a:gd name="T16" fmla="*/ 82 w 378"/>
                <a:gd name="T17" fmla="*/ 222 h 1219"/>
                <a:gd name="T18" fmla="*/ 93 w 378"/>
                <a:gd name="T19" fmla="*/ 246 h 1219"/>
                <a:gd name="T20" fmla="*/ 99 w 378"/>
                <a:gd name="T21" fmla="*/ 275 h 1219"/>
                <a:gd name="T22" fmla="*/ 111 w 378"/>
                <a:gd name="T23" fmla="*/ 299 h 1219"/>
                <a:gd name="T24" fmla="*/ 116 w 378"/>
                <a:gd name="T25" fmla="*/ 322 h 1219"/>
                <a:gd name="T26" fmla="*/ 128 w 378"/>
                <a:gd name="T27" fmla="*/ 346 h 1219"/>
                <a:gd name="T28" fmla="*/ 134 w 378"/>
                <a:gd name="T29" fmla="*/ 381 h 1219"/>
                <a:gd name="T30" fmla="*/ 145 w 378"/>
                <a:gd name="T31" fmla="*/ 404 h 1219"/>
                <a:gd name="T32" fmla="*/ 151 w 378"/>
                <a:gd name="T33" fmla="*/ 428 h 1219"/>
                <a:gd name="T34" fmla="*/ 163 w 378"/>
                <a:gd name="T35" fmla="*/ 463 h 1219"/>
                <a:gd name="T36" fmla="*/ 169 w 378"/>
                <a:gd name="T37" fmla="*/ 492 h 1219"/>
                <a:gd name="T38" fmla="*/ 180 w 378"/>
                <a:gd name="T39" fmla="*/ 521 h 1219"/>
                <a:gd name="T40" fmla="*/ 186 w 378"/>
                <a:gd name="T41" fmla="*/ 545 h 1219"/>
                <a:gd name="T42" fmla="*/ 198 w 378"/>
                <a:gd name="T43" fmla="*/ 580 h 1219"/>
                <a:gd name="T44" fmla="*/ 204 w 378"/>
                <a:gd name="T45" fmla="*/ 603 h 1219"/>
                <a:gd name="T46" fmla="*/ 215 w 378"/>
                <a:gd name="T47" fmla="*/ 633 h 1219"/>
                <a:gd name="T48" fmla="*/ 221 w 378"/>
                <a:gd name="T49" fmla="*/ 662 h 1219"/>
                <a:gd name="T50" fmla="*/ 233 w 378"/>
                <a:gd name="T51" fmla="*/ 691 h 1219"/>
                <a:gd name="T52" fmla="*/ 238 w 378"/>
                <a:gd name="T53" fmla="*/ 726 h 1219"/>
                <a:gd name="T54" fmla="*/ 250 w 378"/>
                <a:gd name="T55" fmla="*/ 756 h 1219"/>
                <a:gd name="T56" fmla="*/ 256 w 378"/>
                <a:gd name="T57" fmla="*/ 791 h 1219"/>
                <a:gd name="T58" fmla="*/ 267 w 378"/>
                <a:gd name="T59" fmla="*/ 814 h 1219"/>
                <a:gd name="T60" fmla="*/ 273 w 378"/>
                <a:gd name="T61" fmla="*/ 849 h 1219"/>
                <a:gd name="T62" fmla="*/ 285 w 378"/>
                <a:gd name="T63" fmla="*/ 879 h 1219"/>
                <a:gd name="T64" fmla="*/ 291 w 378"/>
                <a:gd name="T65" fmla="*/ 914 h 1219"/>
                <a:gd name="T66" fmla="*/ 302 w 378"/>
                <a:gd name="T67" fmla="*/ 943 h 1219"/>
                <a:gd name="T68" fmla="*/ 308 w 378"/>
                <a:gd name="T69" fmla="*/ 973 h 1219"/>
                <a:gd name="T70" fmla="*/ 320 w 378"/>
                <a:gd name="T71" fmla="*/ 1014 h 1219"/>
                <a:gd name="T72" fmla="*/ 326 w 378"/>
                <a:gd name="T73" fmla="*/ 1043 h 1219"/>
                <a:gd name="T74" fmla="*/ 337 w 378"/>
                <a:gd name="T75" fmla="*/ 1072 h 1219"/>
                <a:gd name="T76" fmla="*/ 343 w 378"/>
                <a:gd name="T77" fmla="*/ 1107 h 1219"/>
                <a:gd name="T78" fmla="*/ 355 w 378"/>
                <a:gd name="T79" fmla="*/ 1137 h 1219"/>
                <a:gd name="T80" fmla="*/ 360 w 378"/>
                <a:gd name="T81" fmla="*/ 1166 h 1219"/>
                <a:gd name="T82" fmla="*/ 372 w 378"/>
                <a:gd name="T83" fmla="*/ 1195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8" h="1219">
                  <a:moveTo>
                    <a:pt x="0" y="0"/>
                  </a:moveTo>
                  <a:lnTo>
                    <a:pt x="0" y="47"/>
                  </a:lnTo>
                  <a:lnTo>
                    <a:pt x="6" y="29"/>
                  </a:lnTo>
                  <a:lnTo>
                    <a:pt x="6" y="17"/>
                  </a:lnTo>
                  <a:lnTo>
                    <a:pt x="12" y="41"/>
                  </a:lnTo>
                  <a:lnTo>
                    <a:pt x="18" y="41"/>
                  </a:lnTo>
                  <a:lnTo>
                    <a:pt x="18" y="53"/>
                  </a:lnTo>
                  <a:lnTo>
                    <a:pt x="23" y="64"/>
                  </a:lnTo>
                  <a:lnTo>
                    <a:pt x="29" y="76"/>
                  </a:lnTo>
                  <a:lnTo>
                    <a:pt x="35" y="88"/>
                  </a:lnTo>
                  <a:lnTo>
                    <a:pt x="35" y="94"/>
                  </a:lnTo>
                  <a:lnTo>
                    <a:pt x="41" y="99"/>
                  </a:lnTo>
                  <a:lnTo>
                    <a:pt x="41" y="105"/>
                  </a:lnTo>
                  <a:lnTo>
                    <a:pt x="47" y="117"/>
                  </a:lnTo>
                  <a:lnTo>
                    <a:pt x="47" y="123"/>
                  </a:lnTo>
                  <a:lnTo>
                    <a:pt x="52" y="129"/>
                  </a:lnTo>
                  <a:lnTo>
                    <a:pt x="52" y="135"/>
                  </a:lnTo>
                  <a:lnTo>
                    <a:pt x="58" y="146"/>
                  </a:lnTo>
                  <a:lnTo>
                    <a:pt x="58" y="152"/>
                  </a:lnTo>
                  <a:lnTo>
                    <a:pt x="64" y="158"/>
                  </a:lnTo>
                  <a:lnTo>
                    <a:pt x="64" y="170"/>
                  </a:lnTo>
                  <a:lnTo>
                    <a:pt x="70" y="176"/>
                  </a:lnTo>
                  <a:lnTo>
                    <a:pt x="70" y="181"/>
                  </a:lnTo>
                  <a:lnTo>
                    <a:pt x="76" y="187"/>
                  </a:lnTo>
                  <a:lnTo>
                    <a:pt x="76" y="205"/>
                  </a:lnTo>
                  <a:lnTo>
                    <a:pt x="82" y="217"/>
                  </a:lnTo>
                  <a:lnTo>
                    <a:pt x="82" y="222"/>
                  </a:lnTo>
                  <a:lnTo>
                    <a:pt x="87" y="228"/>
                  </a:lnTo>
                  <a:lnTo>
                    <a:pt x="87" y="240"/>
                  </a:lnTo>
                  <a:lnTo>
                    <a:pt x="93" y="246"/>
                  </a:lnTo>
                  <a:lnTo>
                    <a:pt x="93" y="258"/>
                  </a:lnTo>
                  <a:lnTo>
                    <a:pt x="99" y="264"/>
                  </a:lnTo>
                  <a:lnTo>
                    <a:pt x="99" y="275"/>
                  </a:lnTo>
                  <a:lnTo>
                    <a:pt x="105" y="281"/>
                  </a:lnTo>
                  <a:lnTo>
                    <a:pt x="105" y="287"/>
                  </a:lnTo>
                  <a:lnTo>
                    <a:pt x="111" y="299"/>
                  </a:lnTo>
                  <a:lnTo>
                    <a:pt x="111" y="305"/>
                  </a:lnTo>
                  <a:lnTo>
                    <a:pt x="116" y="316"/>
                  </a:lnTo>
                  <a:lnTo>
                    <a:pt x="116" y="322"/>
                  </a:lnTo>
                  <a:lnTo>
                    <a:pt x="122" y="328"/>
                  </a:lnTo>
                  <a:lnTo>
                    <a:pt x="122" y="340"/>
                  </a:lnTo>
                  <a:lnTo>
                    <a:pt x="128" y="346"/>
                  </a:lnTo>
                  <a:lnTo>
                    <a:pt x="128" y="351"/>
                  </a:lnTo>
                  <a:lnTo>
                    <a:pt x="134" y="369"/>
                  </a:lnTo>
                  <a:lnTo>
                    <a:pt x="134" y="381"/>
                  </a:lnTo>
                  <a:lnTo>
                    <a:pt x="140" y="387"/>
                  </a:lnTo>
                  <a:lnTo>
                    <a:pt x="140" y="392"/>
                  </a:lnTo>
                  <a:lnTo>
                    <a:pt x="145" y="404"/>
                  </a:lnTo>
                  <a:lnTo>
                    <a:pt x="145" y="410"/>
                  </a:lnTo>
                  <a:lnTo>
                    <a:pt x="151" y="422"/>
                  </a:lnTo>
                  <a:lnTo>
                    <a:pt x="151" y="428"/>
                  </a:lnTo>
                  <a:lnTo>
                    <a:pt x="157" y="433"/>
                  </a:lnTo>
                  <a:lnTo>
                    <a:pt x="157" y="451"/>
                  </a:lnTo>
                  <a:lnTo>
                    <a:pt x="163" y="463"/>
                  </a:lnTo>
                  <a:lnTo>
                    <a:pt x="163" y="474"/>
                  </a:lnTo>
                  <a:lnTo>
                    <a:pt x="169" y="480"/>
                  </a:lnTo>
                  <a:lnTo>
                    <a:pt x="169" y="492"/>
                  </a:lnTo>
                  <a:lnTo>
                    <a:pt x="175" y="498"/>
                  </a:lnTo>
                  <a:lnTo>
                    <a:pt x="175" y="510"/>
                  </a:lnTo>
                  <a:lnTo>
                    <a:pt x="180" y="521"/>
                  </a:lnTo>
                  <a:lnTo>
                    <a:pt x="180" y="533"/>
                  </a:lnTo>
                  <a:lnTo>
                    <a:pt x="186" y="539"/>
                  </a:lnTo>
                  <a:lnTo>
                    <a:pt x="186" y="545"/>
                  </a:lnTo>
                  <a:lnTo>
                    <a:pt x="192" y="556"/>
                  </a:lnTo>
                  <a:lnTo>
                    <a:pt x="192" y="568"/>
                  </a:lnTo>
                  <a:lnTo>
                    <a:pt x="198" y="580"/>
                  </a:lnTo>
                  <a:lnTo>
                    <a:pt x="198" y="586"/>
                  </a:lnTo>
                  <a:lnTo>
                    <a:pt x="204" y="592"/>
                  </a:lnTo>
                  <a:lnTo>
                    <a:pt x="204" y="603"/>
                  </a:lnTo>
                  <a:lnTo>
                    <a:pt x="209" y="609"/>
                  </a:lnTo>
                  <a:lnTo>
                    <a:pt x="209" y="627"/>
                  </a:lnTo>
                  <a:lnTo>
                    <a:pt x="215" y="633"/>
                  </a:lnTo>
                  <a:lnTo>
                    <a:pt x="215" y="639"/>
                  </a:lnTo>
                  <a:lnTo>
                    <a:pt x="221" y="650"/>
                  </a:lnTo>
                  <a:lnTo>
                    <a:pt x="221" y="662"/>
                  </a:lnTo>
                  <a:lnTo>
                    <a:pt x="227" y="674"/>
                  </a:lnTo>
                  <a:lnTo>
                    <a:pt x="227" y="680"/>
                  </a:lnTo>
                  <a:lnTo>
                    <a:pt x="233" y="691"/>
                  </a:lnTo>
                  <a:lnTo>
                    <a:pt x="233" y="709"/>
                  </a:lnTo>
                  <a:lnTo>
                    <a:pt x="238" y="715"/>
                  </a:lnTo>
                  <a:lnTo>
                    <a:pt x="238" y="726"/>
                  </a:lnTo>
                  <a:lnTo>
                    <a:pt x="244" y="738"/>
                  </a:lnTo>
                  <a:lnTo>
                    <a:pt x="244" y="750"/>
                  </a:lnTo>
                  <a:lnTo>
                    <a:pt x="250" y="756"/>
                  </a:lnTo>
                  <a:lnTo>
                    <a:pt x="250" y="762"/>
                  </a:lnTo>
                  <a:lnTo>
                    <a:pt x="256" y="779"/>
                  </a:lnTo>
                  <a:lnTo>
                    <a:pt x="256" y="791"/>
                  </a:lnTo>
                  <a:lnTo>
                    <a:pt x="262" y="797"/>
                  </a:lnTo>
                  <a:lnTo>
                    <a:pt x="262" y="803"/>
                  </a:lnTo>
                  <a:lnTo>
                    <a:pt x="267" y="814"/>
                  </a:lnTo>
                  <a:lnTo>
                    <a:pt x="267" y="826"/>
                  </a:lnTo>
                  <a:lnTo>
                    <a:pt x="273" y="844"/>
                  </a:lnTo>
                  <a:lnTo>
                    <a:pt x="273" y="849"/>
                  </a:lnTo>
                  <a:lnTo>
                    <a:pt x="279" y="855"/>
                  </a:lnTo>
                  <a:lnTo>
                    <a:pt x="279" y="873"/>
                  </a:lnTo>
                  <a:lnTo>
                    <a:pt x="285" y="879"/>
                  </a:lnTo>
                  <a:lnTo>
                    <a:pt x="285" y="890"/>
                  </a:lnTo>
                  <a:lnTo>
                    <a:pt x="291" y="902"/>
                  </a:lnTo>
                  <a:lnTo>
                    <a:pt x="291" y="914"/>
                  </a:lnTo>
                  <a:lnTo>
                    <a:pt x="297" y="920"/>
                  </a:lnTo>
                  <a:lnTo>
                    <a:pt x="297" y="932"/>
                  </a:lnTo>
                  <a:lnTo>
                    <a:pt x="302" y="943"/>
                  </a:lnTo>
                  <a:lnTo>
                    <a:pt x="302" y="949"/>
                  </a:lnTo>
                  <a:lnTo>
                    <a:pt x="308" y="961"/>
                  </a:lnTo>
                  <a:lnTo>
                    <a:pt x="308" y="973"/>
                  </a:lnTo>
                  <a:lnTo>
                    <a:pt x="314" y="984"/>
                  </a:lnTo>
                  <a:lnTo>
                    <a:pt x="314" y="1008"/>
                  </a:lnTo>
                  <a:lnTo>
                    <a:pt x="320" y="1014"/>
                  </a:lnTo>
                  <a:lnTo>
                    <a:pt x="320" y="1025"/>
                  </a:lnTo>
                  <a:lnTo>
                    <a:pt x="326" y="1037"/>
                  </a:lnTo>
                  <a:lnTo>
                    <a:pt x="326" y="1043"/>
                  </a:lnTo>
                  <a:lnTo>
                    <a:pt x="331" y="1055"/>
                  </a:lnTo>
                  <a:lnTo>
                    <a:pt x="331" y="1066"/>
                  </a:lnTo>
                  <a:lnTo>
                    <a:pt x="337" y="1072"/>
                  </a:lnTo>
                  <a:lnTo>
                    <a:pt x="337" y="1084"/>
                  </a:lnTo>
                  <a:lnTo>
                    <a:pt x="343" y="1096"/>
                  </a:lnTo>
                  <a:lnTo>
                    <a:pt x="343" y="1107"/>
                  </a:lnTo>
                  <a:lnTo>
                    <a:pt x="349" y="1113"/>
                  </a:lnTo>
                  <a:lnTo>
                    <a:pt x="349" y="1131"/>
                  </a:lnTo>
                  <a:lnTo>
                    <a:pt x="355" y="1137"/>
                  </a:lnTo>
                  <a:lnTo>
                    <a:pt x="355" y="1148"/>
                  </a:lnTo>
                  <a:lnTo>
                    <a:pt x="360" y="1160"/>
                  </a:lnTo>
                  <a:lnTo>
                    <a:pt x="360" y="1166"/>
                  </a:lnTo>
                  <a:lnTo>
                    <a:pt x="366" y="1178"/>
                  </a:lnTo>
                  <a:lnTo>
                    <a:pt x="366" y="1189"/>
                  </a:lnTo>
                  <a:lnTo>
                    <a:pt x="372" y="1195"/>
                  </a:lnTo>
                  <a:lnTo>
                    <a:pt x="372" y="1207"/>
                  </a:lnTo>
                  <a:lnTo>
                    <a:pt x="378" y="1219"/>
                  </a:lnTo>
                </a:path>
              </a:pathLst>
            </a:custGeom>
            <a:noFill/>
            <a:ln w="3175">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sp>
          <p:nvSpPr>
            <p:cNvPr id="1441" name="Freeform 28"/>
            <p:cNvSpPr>
              <a:spLocks/>
            </p:cNvSpPr>
            <p:nvPr/>
          </p:nvSpPr>
          <p:spPr bwMode="auto">
            <a:xfrm>
              <a:off x="582" y="3713"/>
              <a:ext cx="337" cy="176"/>
            </a:xfrm>
            <a:custGeom>
              <a:avLst/>
              <a:gdLst>
                <a:gd name="T0" fmla="*/ 6 w 383"/>
                <a:gd name="T1" fmla="*/ 381 h 733"/>
                <a:gd name="T2" fmla="*/ 12 w 383"/>
                <a:gd name="T3" fmla="*/ 428 h 733"/>
                <a:gd name="T4" fmla="*/ 23 w 383"/>
                <a:gd name="T5" fmla="*/ 457 h 733"/>
                <a:gd name="T6" fmla="*/ 29 w 383"/>
                <a:gd name="T7" fmla="*/ 487 h 733"/>
                <a:gd name="T8" fmla="*/ 41 w 383"/>
                <a:gd name="T9" fmla="*/ 528 h 733"/>
                <a:gd name="T10" fmla="*/ 46 w 383"/>
                <a:gd name="T11" fmla="*/ 551 h 733"/>
                <a:gd name="T12" fmla="*/ 58 w 383"/>
                <a:gd name="T13" fmla="*/ 592 h 733"/>
                <a:gd name="T14" fmla="*/ 64 w 383"/>
                <a:gd name="T15" fmla="*/ 627 h 733"/>
                <a:gd name="T16" fmla="*/ 75 w 383"/>
                <a:gd name="T17" fmla="*/ 662 h 733"/>
                <a:gd name="T18" fmla="*/ 81 w 383"/>
                <a:gd name="T19" fmla="*/ 692 h 733"/>
                <a:gd name="T20" fmla="*/ 93 w 383"/>
                <a:gd name="T21" fmla="*/ 709 h 733"/>
                <a:gd name="T22" fmla="*/ 104 w 383"/>
                <a:gd name="T23" fmla="*/ 686 h 733"/>
                <a:gd name="T24" fmla="*/ 110 w 383"/>
                <a:gd name="T25" fmla="*/ 668 h 733"/>
                <a:gd name="T26" fmla="*/ 128 w 383"/>
                <a:gd name="T27" fmla="*/ 627 h 733"/>
                <a:gd name="T28" fmla="*/ 134 w 383"/>
                <a:gd name="T29" fmla="*/ 627 h 733"/>
                <a:gd name="T30" fmla="*/ 151 w 383"/>
                <a:gd name="T31" fmla="*/ 633 h 733"/>
                <a:gd name="T32" fmla="*/ 157 w 383"/>
                <a:gd name="T33" fmla="*/ 662 h 733"/>
                <a:gd name="T34" fmla="*/ 168 w 383"/>
                <a:gd name="T35" fmla="*/ 680 h 733"/>
                <a:gd name="T36" fmla="*/ 174 w 383"/>
                <a:gd name="T37" fmla="*/ 715 h 733"/>
                <a:gd name="T38" fmla="*/ 186 w 383"/>
                <a:gd name="T39" fmla="*/ 727 h 733"/>
                <a:gd name="T40" fmla="*/ 197 w 383"/>
                <a:gd name="T41" fmla="*/ 703 h 733"/>
                <a:gd name="T42" fmla="*/ 203 w 383"/>
                <a:gd name="T43" fmla="*/ 662 h 733"/>
                <a:gd name="T44" fmla="*/ 215 w 383"/>
                <a:gd name="T45" fmla="*/ 633 h 733"/>
                <a:gd name="T46" fmla="*/ 221 w 383"/>
                <a:gd name="T47" fmla="*/ 598 h 733"/>
                <a:gd name="T48" fmla="*/ 232 w 383"/>
                <a:gd name="T49" fmla="*/ 563 h 733"/>
                <a:gd name="T50" fmla="*/ 238 w 383"/>
                <a:gd name="T51" fmla="*/ 534 h 733"/>
                <a:gd name="T52" fmla="*/ 250 w 383"/>
                <a:gd name="T53" fmla="*/ 493 h 733"/>
                <a:gd name="T54" fmla="*/ 256 w 383"/>
                <a:gd name="T55" fmla="*/ 457 h 733"/>
                <a:gd name="T56" fmla="*/ 267 w 383"/>
                <a:gd name="T57" fmla="*/ 428 h 733"/>
                <a:gd name="T58" fmla="*/ 273 w 383"/>
                <a:gd name="T59" fmla="*/ 393 h 733"/>
                <a:gd name="T60" fmla="*/ 285 w 383"/>
                <a:gd name="T61" fmla="*/ 364 h 733"/>
                <a:gd name="T62" fmla="*/ 290 w 383"/>
                <a:gd name="T63" fmla="*/ 334 h 733"/>
                <a:gd name="T64" fmla="*/ 302 w 383"/>
                <a:gd name="T65" fmla="*/ 305 h 733"/>
                <a:gd name="T66" fmla="*/ 308 w 383"/>
                <a:gd name="T67" fmla="*/ 270 h 733"/>
                <a:gd name="T68" fmla="*/ 319 w 383"/>
                <a:gd name="T69" fmla="*/ 241 h 733"/>
                <a:gd name="T70" fmla="*/ 325 w 383"/>
                <a:gd name="T71" fmla="*/ 211 h 733"/>
                <a:gd name="T72" fmla="*/ 337 w 383"/>
                <a:gd name="T73" fmla="*/ 176 h 733"/>
                <a:gd name="T74" fmla="*/ 343 w 383"/>
                <a:gd name="T75" fmla="*/ 147 h 733"/>
                <a:gd name="T76" fmla="*/ 354 w 383"/>
                <a:gd name="T77" fmla="*/ 118 h 733"/>
                <a:gd name="T78" fmla="*/ 360 w 383"/>
                <a:gd name="T79" fmla="*/ 82 h 733"/>
                <a:gd name="T80" fmla="*/ 372 w 383"/>
                <a:gd name="T81" fmla="*/ 59 h 733"/>
                <a:gd name="T82" fmla="*/ 378 w 383"/>
                <a:gd name="T83" fmla="*/ 3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3" h="733">
                  <a:moveTo>
                    <a:pt x="0" y="364"/>
                  </a:moveTo>
                  <a:lnTo>
                    <a:pt x="0" y="375"/>
                  </a:lnTo>
                  <a:lnTo>
                    <a:pt x="6" y="381"/>
                  </a:lnTo>
                  <a:lnTo>
                    <a:pt x="6" y="393"/>
                  </a:lnTo>
                  <a:lnTo>
                    <a:pt x="12" y="410"/>
                  </a:lnTo>
                  <a:lnTo>
                    <a:pt x="12" y="428"/>
                  </a:lnTo>
                  <a:lnTo>
                    <a:pt x="17" y="440"/>
                  </a:lnTo>
                  <a:lnTo>
                    <a:pt x="17" y="452"/>
                  </a:lnTo>
                  <a:lnTo>
                    <a:pt x="23" y="457"/>
                  </a:lnTo>
                  <a:lnTo>
                    <a:pt x="23" y="469"/>
                  </a:lnTo>
                  <a:lnTo>
                    <a:pt x="29" y="481"/>
                  </a:lnTo>
                  <a:lnTo>
                    <a:pt x="29" y="487"/>
                  </a:lnTo>
                  <a:lnTo>
                    <a:pt x="35" y="498"/>
                  </a:lnTo>
                  <a:lnTo>
                    <a:pt x="35" y="510"/>
                  </a:lnTo>
                  <a:lnTo>
                    <a:pt x="41" y="528"/>
                  </a:lnTo>
                  <a:lnTo>
                    <a:pt x="41" y="534"/>
                  </a:lnTo>
                  <a:lnTo>
                    <a:pt x="46" y="539"/>
                  </a:lnTo>
                  <a:lnTo>
                    <a:pt x="46" y="551"/>
                  </a:lnTo>
                  <a:lnTo>
                    <a:pt x="52" y="569"/>
                  </a:lnTo>
                  <a:lnTo>
                    <a:pt x="52" y="580"/>
                  </a:lnTo>
                  <a:lnTo>
                    <a:pt x="58" y="592"/>
                  </a:lnTo>
                  <a:lnTo>
                    <a:pt x="58" y="610"/>
                  </a:lnTo>
                  <a:lnTo>
                    <a:pt x="64" y="621"/>
                  </a:lnTo>
                  <a:lnTo>
                    <a:pt x="64" y="627"/>
                  </a:lnTo>
                  <a:lnTo>
                    <a:pt x="70" y="633"/>
                  </a:lnTo>
                  <a:lnTo>
                    <a:pt x="70" y="651"/>
                  </a:lnTo>
                  <a:lnTo>
                    <a:pt x="75" y="662"/>
                  </a:lnTo>
                  <a:lnTo>
                    <a:pt x="75" y="674"/>
                  </a:lnTo>
                  <a:lnTo>
                    <a:pt x="81" y="686"/>
                  </a:lnTo>
                  <a:lnTo>
                    <a:pt x="81" y="692"/>
                  </a:lnTo>
                  <a:lnTo>
                    <a:pt x="93" y="715"/>
                  </a:lnTo>
                  <a:lnTo>
                    <a:pt x="87" y="715"/>
                  </a:lnTo>
                  <a:lnTo>
                    <a:pt x="93" y="709"/>
                  </a:lnTo>
                  <a:lnTo>
                    <a:pt x="99" y="703"/>
                  </a:lnTo>
                  <a:lnTo>
                    <a:pt x="99" y="698"/>
                  </a:lnTo>
                  <a:lnTo>
                    <a:pt x="104" y="686"/>
                  </a:lnTo>
                  <a:lnTo>
                    <a:pt x="104" y="680"/>
                  </a:lnTo>
                  <a:lnTo>
                    <a:pt x="110" y="674"/>
                  </a:lnTo>
                  <a:lnTo>
                    <a:pt x="110" y="668"/>
                  </a:lnTo>
                  <a:lnTo>
                    <a:pt x="116" y="657"/>
                  </a:lnTo>
                  <a:lnTo>
                    <a:pt x="116" y="651"/>
                  </a:lnTo>
                  <a:lnTo>
                    <a:pt x="128" y="627"/>
                  </a:lnTo>
                  <a:lnTo>
                    <a:pt x="122" y="627"/>
                  </a:lnTo>
                  <a:lnTo>
                    <a:pt x="128" y="627"/>
                  </a:lnTo>
                  <a:lnTo>
                    <a:pt x="134" y="627"/>
                  </a:lnTo>
                  <a:lnTo>
                    <a:pt x="139" y="633"/>
                  </a:lnTo>
                  <a:lnTo>
                    <a:pt x="145" y="627"/>
                  </a:lnTo>
                  <a:lnTo>
                    <a:pt x="151" y="633"/>
                  </a:lnTo>
                  <a:lnTo>
                    <a:pt x="151" y="645"/>
                  </a:lnTo>
                  <a:lnTo>
                    <a:pt x="157" y="651"/>
                  </a:lnTo>
                  <a:lnTo>
                    <a:pt x="157" y="662"/>
                  </a:lnTo>
                  <a:lnTo>
                    <a:pt x="163" y="668"/>
                  </a:lnTo>
                  <a:lnTo>
                    <a:pt x="163" y="674"/>
                  </a:lnTo>
                  <a:lnTo>
                    <a:pt x="168" y="680"/>
                  </a:lnTo>
                  <a:lnTo>
                    <a:pt x="168" y="698"/>
                  </a:lnTo>
                  <a:lnTo>
                    <a:pt x="174" y="709"/>
                  </a:lnTo>
                  <a:lnTo>
                    <a:pt x="174" y="715"/>
                  </a:lnTo>
                  <a:lnTo>
                    <a:pt x="186" y="733"/>
                  </a:lnTo>
                  <a:lnTo>
                    <a:pt x="180" y="733"/>
                  </a:lnTo>
                  <a:lnTo>
                    <a:pt x="186" y="727"/>
                  </a:lnTo>
                  <a:lnTo>
                    <a:pt x="192" y="721"/>
                  </a:lnTo>
                  <a:lnTo>
                    <a:pt x="192" y="715"/>
                  </a:lnTo>
                  <a:lnTo>
                    <a:pt x="197" y="703"/>
                  </a:lnTo>
                  <a:lnTo>
                    <a:pt x="197" y="692"/>
                  </a:lnTo>
                  <a:lnTo>
                    <a:pt x="203" y="680"/>
                  </a:lnTo>
                  <a:lnTo>
                    <a:pt x="203" y="662"/>
                  </a:lnTo>
                  <a:lnTo>
                    <a:pt x="209" y="651"/>
                  </a:lnTo>
                  <a:lnTo>
                    <a:pt x="209" y="639"/>
                  </a:lnTo>
                  <a:lnTo>
                    <a:pt x="215" y="633"/>
                  </a:lnTo>
                  <a:lnTo>
                    <a:pt x="215" y="621"/>
                  </a:lnTo>
                  <a:lnTo>
                    <a:pt x="221" y="610"/>
                  </a:lnTo>
                  <a:lnTo>
                    <a:pt x="221" y="598"/>
                  </a:lnTo>
                  <a:lnTo>
                    <a:pt x="226" y="580"/>
                  </a:lnTo>
                  <a:lnTo>
                    <a:pt x="226" y="569"/>
                  </a:lnTo>
                  <a:lnTo>
                    <a:pt x="232" y="563"/>
                  </a:lnTo>
                  <a:lnTo>
                    <a:pt x="232" y="557"/>
                  </a:lnTo>
                  <a:lnTo>
                    <a:pt x="238" y="539"/>
                  </a:lnTo>
                  <a:lnTo>
                    <a:pt x="238" y="534"/>
                  </a:lnTo>
                  <a:lnTo>
                    <a:pt x="244" y="528"/>
                  </a:lnTo>
                  <a:lnTo>
                    <a:pt x="244" y="510"/>
                  </a:lnTo>
                  <a:lnTo>
                    <a:pt x="250" y="493"/>
                  </a:lnTo>
                  <a:lnTo>
                    <a:pt x="250" y="481"/>
                  </a:lnTo>
                  <a:lnTo>
                    <a:pt x="256" y="469"/>
                  </a:lnTo>
                  <a:lnTo>
                    <a:pt x="256" y="457"/>
                  </a:lnTo>
                  <a:lnTo>
                    <a:pt x="261" y="452"/>
                  </a:lnTo>
                  <a:lnTo>
                    <a:pt x="261" y="440"/>
                  </a:lnTo>
                  <a:lnTo>
                    <a:pt x="267" y="428"/>
                  </a:lnTo>
                  <a:lnTo>
                    <a:pt x="267" y="422"/>
                  </a:lnTo>
                  <a:lnTo>
                    <a:pt x="273" y="405"/>
                  </a:lnTo>
                  <a:lnTo>
                    <a:pt x="273" y="393"/>
                  </a:lnTo>
                  <a:lnTo>
                    <a:pt x="279" y="387"/>
                  </a:lnTo>
                  <a:lnTo>
                    <a:pt x="279" y="375"/>
                  </a:lnTo>
                  <a:lnTo>
                    <a:pt x="285" y="364"/>
                  </a:lnTo>
                  <a:lnTo>
                    <a:pt x="285" y="358"/>
                  </a:lnTo>
                  <a:lnTo>
                    <a:pt x="290" y="346"/>
                  </a:lnTo>
                  <a:lnTo>
                    <a:pt x="290" y="334"/>
                  </a:lnTo>
                  <a:lnTo>
                    <a:pt x="296" y="328"/>
                  </a:lnTo>
                  <a:lnTo>
                    <a:pt x="296" y="317"/>
                  </a:lnTo>
                  <a:lnTo>
                    <a:pt x="302" y="305"/>
                  </a:lnTo>
                  <a:lnTo>
                    <a:pt x="302" y="299"/>
                  </a:lnTo>
                  <a:lnTo>
                    <a:pt x="308" y="287"/>
                  </a:lnTo>
                  <a:lnTo>
                    <a:pt x="308" y="270"/>
                  </a:lnTo>
                  <a:lnTo>
                    <a:pt x="314" y="264"/>
                  </a:lnTo>
                  <a:lnTo>
                    <a:pt x="314" y="258"/>
                  </a:lnTo>
                  <a:lnTo>
                    <a:pt x="319" y="241"/>
                  </a:lnTo>
                  <a:lnTo>
                    <a:pt x="319" y="235"/>
                  </a:lnTo>
                  <a:lnTo>
                    <a:pt x="325" y="229"/>
                  </a:lnTo>
                  <a:lnTo>
                    <a:pt x="325" y="211"/>
                  </a:lnTo>
                  <a:lnTo>
                    <a:pt x="331" y="200"/>
                  </a:lnTo>
                  <a:lnTo>
                    <a:pt x="331" y="188"/>
                  </a:lnTo>
                  <a:lnTo>
                    <a:pt x="337" y="176"/>
                  </a:lnTo>
                  <a:lnTo>
                    <a:pt x="337" y="164"/>
                  </a:lnTo>
                  <a:lnTo>
                    <a:pt x="343" y="159"/>
                  </a:lnTo>
                  <a:lnTo>
                    <a:pt x="343" y="147"/>
                  </a:lnTo>
                  <a:lnTo>
                    <a:pt x="349" y="135"/>
                  </a:lnTo>
                  <a:lnTo>
                    <a:pt x="349" y="129"/>
                  </a:lnTo>
                  <a:lnTo>
                    <a:pt x="354" y="118"/>
                  </a:lnTo>
                  <a:lnTo>
                    <a:pt x="354" y="100"/>
                  </a:lnTo>
                  <a:lnTo>
                    <a:pt x="360" y="94"/>
                  </a:lnTo>
                  <a:lnTo>
                    <a:pt x="360" y="82"/>
                  </a:lnTo>
                  <a:lnTo>
                    <a:pt x="366" y="71"/>
                  </a:lnTo>
                  <a:lnTo>
                    <a:pt x="366" y="65"/>
                  </a:lnTo>
                  <a:lnTo>
                    <a:pt x="372" y="59"/>
                  </a:lnTo>
                  <a:lnTo>
                    <a:pt x="372" y="47"/>
                  </a:lnTo>
                  <a:lnTo>
                    <a:pt x="378" y="35"/>
                  </a:lnTo>
                  <a:lnTo>
                    <a:pt x="378" y="30"/>
                  </a:lnTo>
                  <a:lnTo>
                    <a:pt x="383" y="18"/>
                  </a:lnTo>
                  <a:lnTo>
                    <a:pt x="383" y="0"/>
                  </a:lnTo>
                </a:path>
              </a:pathLst>
            </a:custGeom>
            <a:noFill/>
            <a:ln w="3175">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sp>
          <p:nvSpPr>
            <p:cNvPr id="1442" name="Freeform 29"/>
            <p:cNvSpPr>
              <a:spLocks/>
            </p:cNvSpPr>
            <p:nvPr/>
          </p:nvSpPr>
          <p:spPr bwMode="auto">
            <a:xfrm>
              <a:off x="919" y="3511"/>
              <a:ext cx="364" cy="202"/>
            </a:xfrm>
            <a:custGeom>
              <a:avLst/>
              <a:gdLst>
                <a:gd name="T0" fmla="*/ 6 w 413"/>
                <a:gd name="T1" fmla="*/ 838 h 849"/>
                <a:gd name="T2" fmla="*/ 18 w 413"/>
                <a:gd name="T3" fmla="*/ 802 h 849"/>
                <a:gd name="T4" fmla="*/ 24 w 413"/>
                <a:gd name="T5" fmla="*/ 761 h 849"/>
                <a:gd name="T6" fmla="*/ 35 w 413"/>
                <a:gd name="T7" fmla="*/ 738 h 849"/>
                <a:gd name="T8" fmla="*/ 41 w 413"/>
                <a:gd name="T9" fmla="*/ 703 h 849"/>
                <a:gd name="T10" fmla="*/ 53 w 413"/>
                <a:gd name="T11" fmla="*/ 674 h 849"/>
                <a:gd name="T12" fmla="*/ 58 w 413"/>
                <a:gd name="T13" fmla="*/ 650 h 849"/>
                <a:gd name="T14" fmla="*/ 70 w 413"/>
                <a:gd name="T15" fmla="*/ 615 h 849"/>
                <a:gd name="T16" fmla="*/ 76 w 413"/>
                <a:gd name="T17" fmla="*/ 592 h 849"/>
                <a:gd name="T18" fmla="*/ 88 w 413"/>
                <a:gd name="T19" fmla="*/ 562 h 849"/>
                <a:gd name="T20" fmla="*/ 93 w 413"/>
                <a:gd name="T21" fmla="*/ 533 h 849"/>
                <a:gd name="T22" fmla="*/ 105 w 413"/>
                <a:gd name="T23" fmla="*/ 509 h 849"/>
                <a:gd name="T24" fmla="*/ 111 w 413"/>
                <a:gd name="T25" fmla="*/ 468 h 849"/>
                <a:gd name="T26" fmla="*/ 122 w 413"/>
                <a:gd name="T27" fmla="*/ 439 h 849"/>
                <a:gd name="T28" fmla="*/ 128 w 413"/>
                <a:gd name="T29" fmla="*/ 416 h 849"/>
                <a:gd name="T30" fmla="*/ 140 w 413"/>
                <a:gd name="T31" fmla="*/ 386 h 849"/>
                <a:gd name="T32" fmla="*/ 146 w 413"/>
                <a:gd name="T33" fmla="*/ 363 h 849"/>
                <a:gd name="T34" fmla="*/ 157 w 413"/>
                <a:gd name="T35" fmla="*/ 334 h 849"/>
                <a:gd name="T36" fmla="*/ 163 w 413"/>
                <a:gd name="T37" fmla="*/ 310 h 849"/>
                <a:gd name="T38" fmla="*/ 175 w 413"/>
                <a:gd name="T39" fmla="*/ 287 h 849"/>
                <a:gd name="T40" fmla="*/ 181 w 413"/>
                <a:gd name="T41" fmla="*/ 252 h 849"/>
                <a:gd name="T42" fmla="*/ 192 w 413"/>
                <a:gd name="T43" fmla="*/ 228 h 849"/>
                <a:gd name="T44" fmla="*/ 198 w 413"/>
                <a:gd name="T45" fmla="*/ 205 h 849"/>
                <a:gd name="T46" fmla="*/ 210 w 413"/>
                <a:gd name="T47" fmla="*/ 175 h 849"/>
                <a:gd name="T48" fmla="*/ 221 w 413"/>
                <a:gd name="T49" fmla="*/ 146 h 849"/>
                <a:gd name="T50" fmla="*/ 227 w 413"/>
                <a:gd name="T51" fmla="*/ 123 h 849"/>
                <a:gd name="T52" fmla="*/ 239 w 413"/>
                <a:gd name="T53" fmla="*/ 93 h 849"/>
                <a:gd name="T54" fmla="*/ 250 w 413"/>
                <a:gd name="T55" fmla="*/ 76 h 849"/>
                <a:gd name="T56" fmla="*/ 262 w 413"/>
                <a:gd name="T57" fmla="*/ 35 h 849"/>
                <a:gd name="T58" fmla="*/ 273 w 413"/>
                <a:gd name="T59" fmla="*/ 17 h 849"/>
                <a:gd name="T60" fmla="*/ 285 w 413"/>
                <a:gd name="T61" fmla="*/ 0 h 849"/>
                <a:gd name="T62" fmla="*/ 297 w 413"/>
                <a:gd name="T63" fmla="*/ 0 h 849"/>
                <a:gd name="T64" fmla="*/ 320 w 413"/>
                <a:gd name="T65" fmla="*/ 29 h 849"/>
                <a:gd name="T66" fmla="*/ 326 w 413"/>
                <a:gd name="T67" fmla="*/ 35 h 849"/>
                <a:gd name="T68" fmla="*/ 337 w 413"/>
                <a:gd name="T69" fmla="*/ 58 h 849"/>
                <a:gd name="T70" fmla="*/ 343 w 413"/>
                <a:gd name="T71" fmla="*/ 88 h 849"/>
                <a:gd name="T72" fmla="*/ 361 w 413"/>
                <a:gd name="T73" fmla="*/ 111 h 849"/>
                <a:gd name="T74" fmla="*/ 372 w 413"/>
                <a:gd name="T75" fmla="*/ 134 h 849"/>
                <a:gd name="T76" fmla="*/ 378 w 413"/>
                <a:gd name="T77" fmla="*/ 170 h 849"/>
                <a:gd name="T78" fmla="*/ 390 w 413"/>
                <a:gd name="T79" fmla="*/ 211 h 849"/>
                <a:gd name="T80" fmla="*/ 401 w 413"/>
                <a:gd name="T81" fmla="*/ 240 h 849"/>
                <a:gd name="T82" fmla="*/ 407 w 413"/>
                <a:gd name="T83" fmla="*/ 269 h 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13" h="849">
                  <a:moveTo>
                    <a:pt x="0" y="849"/>
                  </a:moveTo>
                  <a:lnTo>
                    <a:pt x="6" y="843"/>
                  </a:lnTo>
                  <a:lnTo>
                    <a:pt x="6" y="838"/>
                  </a:lnTo>
                  <a:lnTo>
                    <a:pt x="12" y="820"/>
                  </a:lnTo>
                  <a:lnTo>
                    <a:pt x="12" y="814"/>
                  </a:lnTo>
                  <a:lnTo>
                    <a:pt x="18" y="802"/>
                  </a:lnTo>
                  <a:lnTo>
                    <a:pt x="18" y="791"/>
                  </a:lnTo>
                  <a:lnTo>
                    <a:pt x="24" y="779"/>
                  </a:lnTo>
                  <a:lnTo>
                    <a:pt x="24" y="761"/>
                  </a:lnTo>
                  <a:lnTo>
                    <a:pt x="29" y="750"/>
                  </a:lnTo>
                  <a:lnTo>
                    <a:pt x="29" y="744"/>
                  </a:lnTo>
                  <a:lnTo>
                    <a:pt x="35" y="738"/>
                  </a:lnTo>
                  <a:lnTo>
                    <a:pt x="35" y="726"/>
                  </a:lnTo>
                  <a:lnTo>
                    <a:pt x="41" y="709"/>
                  </a:lnTo>
                  <a:lnTo>
                    <a:pt x="41" y="703"/>
                  </a:lnTo>
                  <a:lnTo>
                    <a:pt x="47" y="697"/>
                  </a:lnTo>
                  <a:lnTo>
                    <a:pt x="47" y="685"/>
                  </a:lnTo>
                  <a:lnTo>
                    <a:pt x="53" y="674"/>
                  </a:lnTo>
                  <a:lnTo>
                    <a:pt x="53" y="662"/>
                  </a:lnTo>
                  <a:lnTo>
                    <a:pt x="58" y="656"/>
                  </a:lnTo>
                  <a:lnTo>
                    <a:pt x="58" y="650"/>
                  </a:lnTo>
                  <a:lnTo>
                    <a:pt x="64" y="638"/>
                  </a:lnTo>
                  <a:lnTo>
                    <a:pt x="64" y="627"/>
                  </a:lnTo>
                  <a:lnTo>
                    <a:pt x="70" y="615"/>
                  </a:lnTo>
                  <a:lnTo>
                    <a:pt x="70" y="609"/>
                  </a:lnTo>
                  <a:lnTo>
                    <a:pt x="76" y="603"/>
                  </a:lnTo>
                  <a:lnTo>
                    <a:pt x="76" y="592"/>
                  </a:lnTo>
                  <a:lnTo>
                    <a:pt x="82" y="586"/>
                  </a:lnTo>
                  <a:lnTo>
                    <a:pt x="82" y="568"/>
                  </a:lnTo>
                  <a:lnTo>
                    <a:pt x="88" y="562"/>
                  </a:lnTo>
                  <a:lnTo>
                    <a:pt x="88" y="556"/>
                  </a:lnTo>
                  <a:lnTo>
                    <a:pt x="93" y="545"/>
                  </a:lnTo>
                  <a:lnTo>
                    <a:pt x="93" y="533"/>
                  </a:lnTo>
                  <a:lnTo>
                    <a:pt x="99" y="521"/>
                  </a:lnTo>
                  <a:lnTo>
                    <a:pt x="99" y="515"/>
                  </a:lnTo>
                  <a:lnTo>
                    <a:pt x="105" y="509"/>
                  </a:lnTo>
                  <a:lnTo>
                    <a:pt x="105" y="492"/>
                  </a:lnTo>
                  <a:lnTo>
                    <a:pt x="111" y="480"/>
                  </a:lnTo>
                  <a:lnTo>
                    <a:pt x="111" y="468"/>
                  </a:lnTo>
                  <a:lnTo>
                    <a:pt x="117" y="457"/>
                  </a:lnTo>
                  <a:lnTo>
                    <a:pt x="117" y="451"/>
                  </a:lnTo>
                  <a:lnTo>
                    <a:pt x="122" y="439"/>
                  </a:lnTo>
                  <a:lnTo>
                    <a:pt x="122" y="433"/>
                  </a:lnTo>
                  <a:lnTo>
                    <a:pt x="128" y="427"/>
                  </a:lnTo>
                  <a:lnTo>
                    <a:pt x="128" y="416"/>
                  </a:lnTo>
                  <a:lnTo>
                    <a:pt x="134" y="404"/>
                  </a:lnTo>
                  <a:lnTo>
                    <a:pt x="134" y="392"/>
                  </a:lnTo>
                  <a:lnTo>
                    <a:pt x="140" y="386"/>
                  </a:lnTo>
                  <a:lnTo>
                    <a:pt x="140" y="381"/>
                  </a:lnTo>
                  <a:lnTo>
                    <a:pt x="146" y="369"/>
                  </a:lnTo>
                  <a:lnTo>
                    <a:pt x="146" y="363"/>
                  </a:lnTo>
                  <a:lnTo>
                    <a:pt x="151" y="351"/>
                  </a:lnTo>
                  <a:lnTo>
                    <a:pt x="151" y="345"/>
                  </a:lnTo>
                  <a:lnTo>
                    <a:pt x="157" y="334"/>
                  </a:lnTo>
                  <a:lnTo>
                    <a:pt x="157" y="328"/>
                  </a:lnTo>
                  <a:lnTo>
                    <a:pt x="163" y="322"/>
                  </a:lnTo>
                  <a:lnTo>
                    <a:pt x="163" y="310"/>
                  </a:lnTo>
                  <a:lnTo>
                    <a:pt x="169" y="304"/>
                  </a:lnTo>
                  <a:lnTo>
                    <a:pt x="169" y="299"/>
                  </a:lnTo>
                  <a:lnTo>
                    <a:pt x="175" y="287"/>
                  </a:lnTo>
                  <a:lnTo>
                    <a:pt x="175" y="281"/>
                  </a:lnTo>
                  <a:lnTo>
                    <a:pt x="181" y="269"/>
                  </a:lnTo>
                  <a:lnTo>
                    <a:pt x="181" y="252"/>
                  </a:lnTo>
                  <a:lnTo>
                    <a:pt x="186" y="246"/>
                  </a:lnTo>
                  <a:lnTo>
                    <a:pt x="186" y="234"/>
                  </a:lnTo>
                  <a:lnTo>
                    <a:pt x="192" y="228"/>
                  </a:lnTo>
                  <a:lnTo>
                    <a:pt x="192" y="222"/>
                  </a:lnTo>
                  <a:lnTo>
                    <a:pt x="198" y="211"/>
                  </a:lnTo>
                  <a:lnTo>
                    <a:pt x="198" y="205"/>
                  </a:lnTo>
                  <a:lnTo>
                    <a:pt x="204" y="193"/>
                  </a:lnTo>
                  <a:lnTo>
                    <a:pt x="204" y="187"/>
                  </a:lnTo>
                  <a:lnTo>
                    <a:pt x="210" y="175"/>
                  </a:lnTo>
                  <a:lnTo>
                    <a:pt x="210" y="170"/>
                  </a:lnTo>
                  <a:lnTo>
                    <a:pt x="215" y="158"/>
                  </a:lnTo>
                  <a:lnTo>
                    <a:pt x="221" y="146"/>
                  </a:lnTo>
                  <a:lnTo>
                    <a:pt x="221" y="140"/>
                  </a:lnTo>
                  <a:lnTo>
                    <a:pt x="227" y="134"/>
                  </a:lnTo>
                  <a:lnTo>
                    <a:pt x="227" y="123"/>
                  </a:lnTo>
                  <a:lnTo>
                    <a:pt x="233" y="111"/>
                  </a:lnTo>
                  <a:lnTo>
                    <a:pt x="239" y="105"/>
                  </a:lnTo>
                  <a:lnTo>
                    <a:pt x="239" y="93"/>
                  </a:lnTo>
                  <a:lnTo>
                    <a:pt x="244" y="88"/>
                  </a:lnTo>
                  <a:lnTo>
                    <a:pt x="244" y="82"/>
                  </a:lnTo>
                  <a:lnTo>
                    <a:pt x="250" y="76"/>
                  </a:lnTo>
                  <a:lnTo>
                    <a:pt x="250" y="70"/>
                  </a:lnTo>
                  <a:lnTo>
                    <a:pt x="262" y="52"/>
                  </a:lnTo>
                  <a:lnTo>
                    <a:pt x="262" y="35"/>
                  </a:lnTo>
                  <a:lnTo>
                    <a:pt x="268" y="35"/>
                  </a:lnTo>
                  <a:lnTo>
                    <a:pt x="268" y="23"/>
                  </a:lnTo>
                  <a:lnTo>
                    <a:pt x="273" y="17"/>
                  </a:lnTo>
                  <a:lnTo>
                    <a:pt x="279" y="17"/>
                  </a:lnTo>
                  <a:lnTo>
                    <a:pt x="285" y="6"/>
                  </a:lnTo>
                  <a:lnTo>
                    <a:pt x="285" y="0"/>
                  </a:lnTo>
                  <a:lnTo>
                    <a:pt x="297" y="11"/>
                  </a:lnTo>
                  <a:lnTo>
                    <a:pt x="291" y="11"/>
                  </a:lnTo>
                  <a:lnTo>
                    <a:pt x="297" y="0"/>
                  </a:lnTo>
                  <a:lnTo>
                    <a:pt x="303" y="0"/>
                  </a:lnTo>
                  <a:lnTo>
                    <a:pt x="308" y="11"/>
                  </a:lnTo>
                  <a:lnTo>
                    <a:pt x="320" y="29"/>
                  </a:lnTo>
                  <a:lnTo>
                    <a:pt x="314" y="29"/>
                  </a:lnTo>
                  <a:lnTo>
                    <a:pt x="320" y="29"/>
                  </a:lnTo>
                  <a:lnTo>
                    <a:pt x="326" y="35"/>
                  </a:lnTo>
                  <a:lnTo>
                    <a:pt x="332" y="47"/>
                  </a:lnTo>
                  <a:lnTo>
                    <a:pt x="332" y="52"/>
                  </a:lnTo>
                  <a:lnTo>
                    <a:pt x="337" y="58"/>
                  </a:lnTo>
                  <a:lnTo>
                    <a:pt x="337" y="70"/>
                  </a:lnTo>
                  <a:lnTo>
                    <a:pt x="343" y="76"/>
                  </a:lnTo>
                  <a:lnTo>
                    <a:pt x="343" y="88"/>
                  </a:lnTo>
                  <a:lnTo>
                    <a:pt x="349" y="93"/>
                  </a:lnTo>
                  <a:lnTo>
                    <a:pt x="355" y="105"/>
                  </a:lnTo>
                  <a:lnTo>
                    <a:pt x="361" y="111"/>
                  </a:lnTo>
                  <a:lnTo>
                    <a:pt x="361" y="123"/>
                  </a:lnTo>
                  <a:lnTo>
                    <a:pt x="366" y="123"/>
                  </a:lnTo>
                  <a:lnTo>
                    <a:pt x="372" y="134"/>
                  </a:lnTo>
                  <a:lnTo>
                    <a:pt x="372" y="152"/>
                  </a:lnTo>
                  <a:lnTo>
                    <a:pt x="378" y="158"/>
                  </a:lnTo>
                  <a:lnTo>
                    <a:pt x="378" y="170"/>
                  </a:lnTo>
                  <a:lnTo>
                    <a:pt x="384" y="187"/>
                  </a:lnTo>
                  <a:lnTo>
                    <a:pt x="390" y="199"/>
                  </a:lnTo>
                  <a:lnTo>
                    <a:pt x="390" y="211"/>
                  </a:lnTo>
                  <a:lnTo>
                    <a:pt x="396" y="216"/>
                  </a:lnTo>
                  <a:lnTo>
                    <a:pt x="396" y="228"/>
                  </a:lnTo>
                  <a:lnTo>
                    <a:pt x="401" y="240"/>
                  </a:lnTo>
                  <a:lnTo>
                    <a:pt x="401" y="246"/>
                  </a:lnTo>
                  <a:lnTo>
                    <a:pt x="407" y="258"/>
                  </a:lnTo>
                  <a:lnTo>
                    <a:pt x="407" y="269"/>
                  </a:lnTo>
                  <a:lnTo>
                    <a:pt x="413" y="275"/>
                  </a:lnTo>
                  <a:lnTo>
                    <a:pt x="413" y="287"/>
                  </a:lnTo>
                </a:path>
              </a:pathLst>
            </a:custGeom>
            <a:noFill/>
            <a:ln w="3175">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sp>
          <p:nvSpPr>
            <p:cNvPr id="1443" name="Freeform 30"/>
            <p:cNvSpPr>
              <a:spLocks/>
            </p:cNvSpPr>
            <p:nvPr/>
          </p:nvSpPr>
          <p:spPr bwMode="auto">
            <a:xfrm>
              <a:off x="1283" y="3579"/>
              <a:ext cx="390" cy="224"/>
            </a:xfrm>
            <a:custGeom>
              <a:avLst/>
              <a:gdLst>
                <a:gd name="T0" fmla="*/ 6 w 442"/>
                <a:gd name="T1" fmla="*/ 29 h 937"/>
                <a:gd name="T2" fmla="*/ 17 w 442"/>
                <a:gd name="T3" fmla="*/ 58 h 937"/>
                <a:gd name="T4" fmla="*/ 23 w 442"/>
                <a:gd name="T5" fmla="*/ 88 h 937"/>
                <a:gd name="T6" fmla="*/ 35 w 442"/>
                <a:gd name="T7" fmla="*/ 111 h 937"/>
                <a:gd name="T8" fmla="*/ 41 w 442"/>
                <a:gd name="T9" fmla="*/ 140 h 937"/>
                <a:gd name="T10" fmla="*/ 52 w 442"/>
                <a:gd name="T11" fmla="*/ 164 h 937"/>
                <a:gd name="T12" fmla="*/ 58 w 442"/>
                <a:gd name="T13" fmla="*/ 193 h 937"/>
                <a:gd name="T14" fmla="*/ 70 w 442"/>
                <a:gd name="T15" fmla="*/ 217 h 937"/>
                <a:gd name="T16" fmla="*/ 75 w 442"/>
                <a:gd name="T17" fmla="*/ 246 h 937"/>
                <a:gd name="T18" fmla="*/ 87 w 442"/>
                <a:gd name="T19" fmla="*/ 269 h 937"/>
                <a:gd name="T20" fmla="*/ 93 w 442"/>
                <a:gd name="T21" fmla="*/ 305 h 937"/>
                <a:gd name="T22" fmla="*/ 105 w 442"/>
                <a:gd name="T23" fmla="*/ 328 h 937"/>
                <a:gd name="T24" fmla="*/ 116 w 442"/>
                <a:gd name="T25" fmla="*/ 357 h 937"/>
                <a:gd name="T26" fmla="*/ 139 w 442"/>
                <a:gd name="T27" fmla="*/ 363 h 937"/>
                <a:gd name="T28" fmla="*/ 145 w 442"/>
                <a:gd name="T29" fmla="*/ 375 h 937"/>
                <a:gd name="T30" fmla="*/ 151 w 442"/>
                <a:gd name="T31" fmla="*/ 381 h 937"/>
                <a:gd name="T32" fmla="*/ 163 w 442"/>
                <a:gd name="T33" fmla="*/ 381 h 937"/>
                <a:gd name="T34" fmla="*/ 174 w 442"/>
                <a:gd name="T35" fmla="*/ 387 h 937"/>
                <a:gd name="T36" fmla="*/ 192 w 442"/>
                <a:gd name="T37" fmla="*/ 410 h 937"/>
                <a:gd name="T38" fmla="*/ 203 w 442"/>
                <a:gd name="T39" fmla="*/ 416 h 937"/>
                <a:gd name="T40" fmla="*/ 215 w 442"/>
                <a:gd name="T41" fmla="*/ 433 h 937"/>
                <a:gd name="T42" fmla="*/ 221 w 442"/>
                <a:gd name="T43" fmla="*/ 451 h 937"/>
                <a:gd name="T44" fmla="*/ 238 w 442"/>
                <a:gd name="T45" fmla="*/ 463 h 937"/>
                <a:gd name="T46" fmla="*/ 250 w 442"/>
                <a:gd name="T47" fmla="*/ 480 h 937"/>
                <a:gd name="T48" fmla="*/ 261 w 442"/>
                <a:gd name="T49" fmla="*/ 504 h 937"/>
                <a:gd name="T50" fmla="*/ 273 w 442"/>
                <a:gd name="T51" fmla="*/ 521 h 937"/>
                <a:gd name="T52" fmla="*/ 285 w 442"/>
                <a:gd name="T53" fmla="*/ 527 h 937"/>
                <a:gd name="T54" fmla="*/ 302 w 442"/>
                <a:gd name="T55" fmla="*/ 551 h 937"/>
                <a:gd name="T56" fmla="*/ 308 w 442"/>
                <a:gd name="T57" fmla="*/ 568 h 937"/>
                <a:gd name="T58" fmla="*/ 320 w 442"/>
                <a:gd name="T59" fmla="*/ 586 h 937"/>
                <a:gd name="T60" fmla="*/ 325 w 442"/>
                <a:gd name="T61" fmla="*/ 592 h 937"/>
                <a:gd name="T62" fmla="*/ 331 w 442"/>
                <a:gd name="T63" fmla="*/ 609 h 937"/>
                <a:gd name="T64" fmla="*/ 343 w 442"/>
                <a:gd name="T65" fmla="*/ 627 h 937"/>
                <a:gd name="T66" fmla="*/ 360 w 442"/>
                <a:gd name="T67" fmla="*/ 662 h 937"/>
                <a:gd name="T68" fmla="*/ 372 w 442"/>
                <a:gd name="T69" fmla="*/ 680 h 937"/>
                <a:gd name="T70" fmla="*/ 383 w 442"/>
                <a:gd name="T71" fmla="*/ 715 h 937"/>
                <a:gd name="T72" fmla="*/ 389 w 442"/>
                <a:gd name="T73" fmla="*/ 738 h 937"/>
                <a:gd name="T74" fmla="*/ 401 w 442"/>
                <a:gd name="T75" fmla="*/ 773 h 937"/>
                <a:gd name="T76" fmla="*/ 407 w 442"/>
                <a:gd name="T77" fmla="*/ 808 h 937"/>
                <a:gd name="T78" fmla="*/ 418 w 442"/>
                <a:gd name="T79" fmla="*/ 844 h 937"/>
                <a:gd name="T80" fmla="*/ 424 w 442"/>
                <a:gd name="T81" fmla="*/ 879 h 937"/>
                <a:gd name="T82" fmla="*/ 436 w 442"/>
                <a:gd name="T83" fmla="*/ 914 h 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42" h="937">
                  <a:moveTo>
                    <a:pt x="0" y="0"/>
                  </a:moveTo>
                  <a:lnTo>
                    <a:pt x="6" y="12"/>
                  </a:lnTo>
                  <a:lnTo>
                    <a:pt x="6" y="29"/>
                  </a:lnTo>
                  <a:lnTo>
                    <a:pt x="12" y="41"/>
                  </a:lnTo>
                  <a:lnTo>
                    <a:pt x="12" y="47"/>
                  </a:lnTo>
                  <a:lnTo>
                    <a:pt x="17" y="58"/>
                  </a:lnTo>
                  <a:lnTo>
                    <a:pt x="17" y="64"/>
                  </a:lnTo>
                  <a:lnTo>
                    <a:pt x="23" y="76"/>
                  </a:lnTo>
                  <a:lnTo>
                    <a:pt x="23" y="88"/>
                  </a:lnTo>
                  <a:lnTo>
                    <a:pt x="29" y="94"/>
                  </a:lnTo>
                  <a:lnTo>
                    <a:pt x="29" y="99"/>
                  </a:lnTo>
                  <a:lnTo>
                    <a:pt x="35" y="111"/>
                  </a:lnTo>
                  <a:lnTo>
                    <a:pt x="35" y="123"/>
                  </a:lnTo>
                  <a:lnTo>
                    <a:pt x="41" y="129"/>
                  </a:lnTo>
                  <a:lnTo>
                    <a:pt x="41" y="140"/>
                  </a:lnTo>
                  <a:lnTo>
                    <a:pt x="46" y="146"/>
                  </a:lnTo>
                  <a:lnTo>
                    <a:pt x="46" y="158"/>
                  </a:lnTo>
                  <a:lnTo>
                    <a:pt x="52" y="164"/>
                  </a:lnTo>
                  <a:lnTo>
                    <a:pt x="52" y="176"/>
                  </a:lnTo>
                  <a:lnTo>
                    <a:pt x="58" y="181"/>
                  </a:lnTo>
                  <a:lnTo>
                    <a:pt x="58" y="193"/>
                  </a:lnTo>
                  <a:lnTo>
                    <a:pt x="64" y="199"/>
                  </a:lnTo>
                  <a:lnTo>
                    <a:pt x="64" y="211"/>
                  </a:lnTo>
                  <a:lnTo>
                    <a:pt x="70" y="217"/>
                  </a:lnTo>
                  <a:lnTo>
                    <a:pt x="70" y="228"/>
                  </a:lnTo>
                  <a:lnTo>
                    <a:pt x="75" y="234"/>
                  </a:lnTo>
                  <a:lnTo>
                    <a:pt x="75" y="246"/>
                  </a:lnTo>
                  <a:lnTo>
                    <a:pt x="81" y="252"/>
                  </a:lnTo>
                  <a:lnTo>
                    <a:pt x="81" y="263"/>
                  </a:lnTo>
                  <a:lnTo>
                    <a:pt x="87" y="269"/>
                  </a:lnTo>
                  <a:lnTo>
                    <a:pt x="87" y="287"/>
                  </a:lnTo>
                  <a:lnTo>
                    <a:pt x="93" y="299"/>
                  </a:lnTo>
                  <a:lnTo>
                    <a:pt x="93" y="305"/>
                  </a:lnTo>
                  <a:lnTo>
                    <a:pt x="99" y="310"/>
                  </a:lnTo>
                  <a:lnTo>
                    <a:pt x="99" y="322"/>
                  </a:lnTo>
                  <a:lnTo>
                    <a:pt x="105" y="328"/>
                  </a:lnTo>
                  <a:lnTo>
                    <a:pt x="105" y="340"/>
                  </a:lnTo>
                  <a:lnTo>
                    <a:pt x="116" y="351"/>
                  </a:lnTo>
                  <a:lnTo>
                    <a:pt x="116" y="357"/>
                  </a:lnTo>
                  <a:lnTo>
                    <a:pt x="122" y="363"/>
                  </a:lnTo>
                  <a:lnTo>
                    <a:pt x="128" y="357"/>
                  </a:lnTo>
                  <a:lnTo>
                    <a:pt x="139" y="363"/>
                  </a:lnTo>
                  <a:lnTo>
                    <a:pt x="134" y="363"/>
                  </a:lnTo>
                  <a:lnTo>
                    <a:pt x="139" y="369"/>
                  </a:lnTo>
                  <a:lnTo>
                    <a:pt x="145" y="375"/>
                  </a:lnTo>
                  <a:lnTo>
                    <a:pt x="145" y="369"/>
                  </a:lnTo>
                  <a:lnTo>
                    <a:pt x="151" y="375"/>
                  </a:lnTo>
                  <a:lnTo>
                    <a:pt x="151" y="381"/>
                  </a:lnTo>
                  <a:lnTo>
                    <a:pt x="163" y="381"/>
                  </a:lnTo>
                  <a:lnTo>
                    <a:pt x="157" y="381"/>
                  </a:lnTo>
                  <a:lnTo>
                    <a:pt x="163" y="381"/>
                  </a:lnTo>
                  <a:lnTo>
                    <a:pt x="168" y="387"/>
                  </a:lnTo>
                  <a:lnTo>
                    <a:pt x="168" y="381"/>
                  </a:lnTo>
                  <a:lnTo>
                    <a:pt x="174" y="387"/>
                  </a:lnTo>
                  <a:lnTo>
                    <a:pt x="174" y="392"/>
                  </a:lnTo>
                  <a:lnTo>
                    <a:pt x="180" y="398"/>
                  </a:lnTo>
                  <a:lnTo>
                    <a:pt x="192" y="410"/>
                  </a:lnTo>
                  <a:lnTo>
                    <a:pt x="186" y="410"/>
                  </a:lnTo>
                  <a:lnTo>
                    <a:pt x="192" y="404"/>
                  </a:lnTo>
                  <a:lnTo>
                    <a:pt x="203" y="416"/>
                  </a:lnTo>
                  <a:lnTo>
                    <a:pt x="203" y="422"/>
                  </a:lnTo>
                  <a:lnTo>
                    <a:pt x="209" y="428"/>
                  </a:lnTo>
                  <a:lnTo>
                    <a:pt x="215" y="433"/>
                  </a:lnTo>
                  <a:lnTo>
                    <a:pt x="215" y="439"/>
                  </a:lnTo>
                  <a:lnTo>
                    <a:pt x="227" y="451"/>
                  </a:lnTo>
                  <a:lnTo>
                    <a:pt x="221" y="451"/>
                  </a:lnTo>
                  <a:lnTo>
                    <a:pt x="227" y="451"/>
                  </a:lnTo>
                  <a:lnTo>
                    <a:pt x="232" y="457"/>
                  </a:lnTo>
                  <a:lnTo>
                    <a:pt x="238" y="463"/>
                  </a:lnTo>
                  <a:lnTo>
                    <a:pt x="244" y="469"/>
                  </a:lnTo>
                  <a:lnTo>
                    <a:pt x="244" y="474"/>
                  </a:lnTo>
                  <a:lnTo>
                    <a:pt x="250" y="480"/>
                  </a:lnTo>
                  <a:lnTo>
                    <a:pt x="250" y="486"/>
                  </a:lnTo>
                  <a:lnTo>
                    <a:pt x="261" y="498"/>
                  </a:lnTo>
                  <a:lnTo>
                    <a:pt x="261" y="504"/>
                  </a:lnTo>
                  <a:lnTo>
                    <a:pt x="273" y="521"/>
                  </a:lnTo>
                  <a:lnTo>
                    <a:pt x="267" y="521"/>
                  </a:lnTo>
                  <a:lnTo>
                    <a:pt x="273" y="521"/>
                  </a:lnTo>
                  <a:lnTo>
                    <a:pt x="279" y="527"/>
                  </a:lnTo>
                  <a:lnTo>
                    <a:pt x="285" y="533"/>
                  </a:lnTo>
                  <a:lnTo>
                    <a:pt x="285" y="527"/>
                  </a:lnTo>
                  <a:lnTo>
                    <a:pt x="296" y="539"/>
                  </a:lnTo>
                  <a:lnTo>
                    <a:pt x="296" y="545"/>
                  </a:lnTo>
                  <a:lnTo>
                    <a:pt x="302" y="551"/>
                  </a:lnTo>
                  <a:lnTo>
                    <a:pt x="302" y="556"/>
                  </a:lnTo>
                  <a:lnTo>
                    <a:pt x="308" y="562"/>
                  </a:lnTo>
                  <a:lnTo>
                    <a:pt x="308" y="568"/>
                  </a:lnTo>
                  <a:lnTo>
                    <a:pt x="314" y="574"/>
                  </a:lnTo>
                  <a:lnTo>
                    <a:pt x="314" y="580"/>
                  </a:lnTo>
                  <a:lnTo>
                    <a:pt x="320" y="586"/>
                  </a:lnTo>
                  <a:lnTo>
                    <a:pt x="320" y="580"/>
                  </a:lnTo>
                  <a:lnTo>
                    <a:pt x="320" y="586"/>
                  </a:lnTo>
                  <a:lnTo>
                    <a:pt x="325" y="592"/>
                  </a:lnTo>
                  <a:lnTo>
                    <a:pt x="325" y="597"/>
                  </a:lnTo>
                  <a:lnTo>
                    <a:pt x="331" y="603"/>
                  </a:lnTo>
                  <a:lnTo>
                    <a:pt x="331" y="609"/>
                  </a:lnTo>
                  <a:lnTo>
                    <a:pt x="337" y="615"/>
                  </a:lnTo>
                  <a:lnTo>
                    <a:pt x="343" y="621"/>
                  </a:lnTo>
                  <a:lnTo>
                    <a:pt x="343" y="627"/>
                  </a:lnTo>
                  <a:lnTo>
                    <a:pt x="349" y="633"/>
                  </a:lnTo>
                  <a:lnTo>
                    <a:pt x="349" y="639"/>
                  </a:lnTo>
                  <a:lnTo>
                    <a:pt x="360" y="662"/>
                  </a:lnTo>
                  <a:lnTo>
                    <a:pt x="360" y="668"/>
                  </a:lnTo>
                  <a:lnTo>
                    <a:pt x="366" y="674"/>
                  </a:lnTo>
                  <a:lnTo>
                    <a:pt x="372" y="680"/>
                  </a:lnTo>
                  <a:lnTo>
                    <a:pt x="372" y="691"/>
                  </a:lnTo>
                  <a:lnTo>
                    <a:pt x="378" y="703"/>
                  </a:lnTo>
                  <a:lnTo>
                    <a:pt x="383" y="715"/>
                  </a:lnTo>
                  <a:lnTo>
                    <a:pt x="383" y="726"/>
                  </a:lnTo>
                  <a:lnTo>
                    <a:pt x="389" y="732"/>
                  </a:lnTo>
                  <a:lnTo>
                    <a:pt x="389" y="738"/>
                  </a:lnTo>
                  <a:lnTo>
                    <a:pt x="395" y="750"/>
                  </a:lnTo>
                  <a:lnTo>
                    <a:pt x="395" y="767"/>
                  </a:lnTo>
                  <a:lnTo>
                    <a:pt x="401" y="773"/>
                  </a:lnTo>
                  <a:lnTo>
                    <a:pt x="401" y="785"/>
                  </a:lnTo>
                  <a:lnTo>
                    <a:pt x="407" y="797"/>
                  </a:lnTo>
                  <a:lnTo>
                    <a:pt x="407" y="808"/>
                  </a:lnTo>
                  <a:lnTo>
                    <a:pt x="413" y="820"/>
                  </a:lnTo>
                  <a:lnTo>
                    <a:pt x="413" y="832"/>
                  </a:lnTo>
                  <a:lnTo>
                    <a:pt x="418" y="844"/>
                  </a:lnTo>
                  <a:lnTo>
                    <a:pt x="418" y="861"/>
                  </a:lnTo>
                  <a:lnTo>
                    <a:pt x="424" y="867"/>
                  </a:lnTo>
                  <a:lnTo>
                    <a:pt x="424" y="879"/>
                  </a:lnTo>
                  <a:lnTo>
                    <a:pt x="430" y="896"/>
                  </a:lnTo>
                  <a:lnTo>
                    <a:pt x="430" y="902"/>
                  </a:lnTo>
                  <a:lnTo>
                    <a:pt x="436" y="914"/>
                  </a:lnTo>
                  <a:lnTo>
                    <a:pt x="436" y="926"/>
                  </a:lnTo>
                  <a:lnTo>
                    <a:pt x="442" y="937"/>
                  </a:lnTo>
                </a:path>
              </a:pathLst>
            </a:custGeom>
            <a:noFill/>
            <a:ln w="3175">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sp>
          <p:nvSpPr>
            <p:cNvPr id="1444" name="Freeform 31"/>
            <p:cNvSpPr>
              <a:spLocks/>
            </p:cNvSpPr>
            <p:nvPr/>
          </p:nvSpPr>
          <p:spPr bwMode="auto">
            <a:xfrm>
              <a:off x="1673" y="3752"/>
              <a:ext cx="332" cy="100"/>
            </a:xfrm>
            <a:custGeom>
              <a:avLst/>
              <a:gdLst>
                <a:gd name="T0" fmla="*/ 5 w 377"/>
                <a:gd name="T1" fmla="*/ 234 h 416"/>
                <a:gd name="T2" fmla="*/ 11 w 377"/>
                <a:gd name="T3" fmla="*/ 263 h 416"/>
                <a:gd name="T4" fmla="*/ 23 w 377"/>
                <a:gd name="T5" fmla="*/ 293 h 416"/>
                <a:gd name="T6" fmla="*/ 29 w 377"/>
                <a:gd name="T7" fmla="*/ 322 h 416"/>
                <a:gd name="T8" fmla="*/ 46 w 377"/>
                <a:gd name="T9" fmla="*/ 369 h 416"/>
                <a:gd name="T10" fmla="*/ 52 w 377"/>
                <a:gd name="T11" fmla="*/ 363 h 416"/>
                <a:gd name="T12" fmla="*/ 58 w 377"/>
                <a:gd name="T13" fmla="*/ 334 h 416"/>
                <a:gd name="T14" fmla="*/ 69 w 377"/>
                <a:gd name="T15" fmla="*/ 304 h 416"/>
                <a:gd name="T16" fmla="*/ 75 w 377"/>
                <a:gd name="T17" fmla="*/ 275 h 416"/>
                <a:gd name="T18" fmla="*/ 87 w 377"/>
                <a:gd name="T19" fmla="*/ 251 h 416"/>
                <a:gd name="T20" fmla="*/ 93 w 377"/>
                <a:gd name="T21" fmla="*/ 222 h 416"/>
                <a:gd name="T22" fmla="*/ 104 w 377"/>
                <a:gd name="T23" fmla="*/ 193 h 416"/>
                <a:gd name="T24" fmla="*/ 110 w 377"/>
                <a:gd name="T25" fmla="*/ 164 h 416"/>
                <a:gd name="T26" fmla="*/ 122 w 377"/>
                <a:gd name="T27" fmla="*/ 128 h 416"/>
                <a:gd name="T28" fmla="*/ 127 w 377"/>
                <a:gd name="T29" fmla="*/ 99 h 416"/>
                <a:gd name="T30" fmla="*/ 139 w 377"/>
                <a:gd name="T31" fmla="*/ 70 h 416"/>
                <a:gd name="T32" fmla="*/ 145 w 377"/>
                <a:gd name="T33" fmla="*/ 46 h 416"/>
                <a:gd name="T34" fmla="*/ 156 w 377"/>
                <a:gd name="T35" fmla="*/ 17 h 416"/>
                <a:gd name="T36" fmla="*/ 162 w 377"/>
                <a:gd name="T37" fmla="*/ 5 h 416"/>
                <a:gd name="T38" fmla="*/ 174 w 377"/>
                <a:gd name="T39" fmla="*/ 35 h 416"/>
                <a:gd name="T40" fmla="*/ 180 w 377"/>
                <a:gd name="T41" fmla="*/ 58 h 416"/>
                <a:gd name="T42" fmla="*/ 191 w 377"/>
                <a:gd name="T43" fmla="*/ 87 h 416"/>
                <a:gd name="T44" fmla="*/ 197 w 377"/>
                <a:gd name="T45" fmla="*/ 128 h 416"/>
                <a:gd name="T46" fmla="*/ 209 w 377"/>
                <a:gd name="T47" fmla="*/ 152 h 416"/>
                <a:gd name="T48" fmla="*/ 215 w 377"/>
                <a:gd name="T49" fmla="*/ 181 h 416"/>
                <a:gd name="T50" fmla="*/ 226 w 377"/>
                <a:gd name="T51" fmla="*/ 210 h 416"/>
                <a:gd name="T52" fmla="*/ 232 w 377"/>
                <a:gd name="T53" fmla="*/ 240 h 416"/>
                <a:gd name="T54" fmla="*/ 244 w 377"/>
                <a:gd name="T55" fmla="*/ 263 h 416"/>
                <a:gd name="T56" fmla="*/ 249 w 377"/>
                <a:gd name="T57" fmla="*/ 293 h 416"/>
                <a:gd name="T58" fmla="*/ 261 w 377"/>
                <a:gd name="T59" fmla="*/ 322 h 416"/>
                <a:gd name="T60" fmla="*/ 267 w 377"/>
                <a:gd name="T61" fmla="*/ 351 h 416"/>
                <a:gd name="T62" fmla="*/ 278 w 377"/>
                <a:gd name="T63" fmla="*/ 386 h 416"/>
                <a:gd name="T64" fmla="*/ 284 w 377"/>
                <a:gd name="T65" fmla="*/ 416 h 416"/>
                <a:gd name="T66" fmla="*/ 302 w 377"/>
                <a:gd name="T67" fmla="*/ 386 h 416"/>
                <a:gd name="T68" fmla="*/ 308 w 377"/>
                <a:gd name="T69" fmla="*/ 357 h 416"/>
                <a:gd name="T70" fmla="*/ 319 w 377"/>
                <a:gd name="T71" fmla="*/ 328 h 416"/>
                <a:gd name="T72" fmla="*/ 325 w 377"/>
                <a:gd name="T73" fmla="*/ 298 h 416"/>
                <a:gd name="T74" fmla="*/ 337 w 377"/>
                <a:gd name="T75" fmla="*/ 269 h 416"/>
                <a:gd name="T76" fmla="*/ 342 w 377"/>
                <a:gd name="T77" fmla="*/ 234 h 416"/>
                <a:gd name="T78" fmla="*/ 354 w 377"/>
                <a:gd name="T79" fmla="*/ 205 h 416"/>
                <a:gd name="T80" fmla="*/ 360 w 377"/>
                <a:gd name="T81" fmla="*/ 164 h 416"/>
                <a:gd name="T82" fmla="*/ 371 w 377"/>
                <a:gd name="T83" fmla="*/ 128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7" h="416">
                  <a:moveTo>
                    <a:pt x="0" y="216"/>
                  </a:moveTo>
                  <a:lnTo>
                    <a:pt x="0" y="222"/>
                  </a:lnTo>
                  <a:lnTo>
                    <a:pt x="5" y="234"/>
                  </a:lnTo>
                  <a:lnTo>
                    <a:pt x="5" y="246"/>
                  </a:lnTo>
                  <a:lnTo>
                    <a:pt x="11" y="251"/>
                  </a:lnTo>
                  <a:lnTo>
                    <a:pt x="11" y="263"/>
                  </a:lnTo>
                  <a:lnTo>
                    <a:pt x="17" y="275"/>
                  </a:lnTo>
                  <a:lnTo>
                    <a:pt x="17" y="287"/>
                  </a:lnTo>
                  <a:lnTo>
                    <a:pt x="23" y="293"/>
                  </a:lnTo>
                  <a:lnTo>
                    <a:pt x="23" y="304"/>
                  </a:lnTo>
                  <a:lnTo>
                    <a:pt x="29" y="316"/>
                  </a:lnTo>
                  <a:lnTo>
                    <a:pt x="29" y="322"/>
                  </a:lnTo>
                  <a:lnTo>
                    <a:pt x="34" y="334"/>
                  </a:lnTo>
                  <a:lnTo>
                    <a:pt x="34" y="357"/>
                  </a:lnTo>
                  <a:lnTo>
                    <a:pt x="46" y="369"/>
                  </a:lnTo>
                  <a:lnTo>
                    <a:pt x="40" y="369"/>
                  </a:lnTo>
                  <a:lnTo>
                    <a:pt x="46" y="369"/>
                  </a:lnTo>
                  <a:lnTo>
                    <a:pt x="52" y="363"/>
                  </a:lnTo>
                  <a:lnTo>
                    <a:pt x="52" y="351"/>
                  </a:lnTo>
                  <a:lnTo>
                    <a:pt x="58" y="339"/>
                  </a:lnTo>
                  <a:lnTo>
                    <a:pt x="58" y="334"/>
                  </a:lnTo>
                  <a:lnTo>
                    <a:pt x="63" y="322"/>
                  </a:lnTo>
                  <a:lnTo>
                    <a:pt x="63" y="316"/>
                  </a:lnTo>
                  <a:lnTo>
                    <a:pt x="69" y="304"/>
                  </a:lnTo>
                  <a:lnTo>
                    <a:pt x="69" y="293"/>
                  </a:lnTo>
                  <a:lnTo>
                    <a:pt x="75" y="287"/>
                  </a:lnTo>
                  <a:lnTo>
                    <a:pt x="75" y="275"/>
                  </a:lnTo>
                  <a:lnTo>
                    <a:pt x="81" y="269"/>
                  </a:lnTo>
                  <a:lnTo>
                    <a:pt x="81" y="257"/>
                  </a:lnTo>
                  <a:lnTo>
                    <a:pt x="87" y="251"/>
                  </a:lnTo>
                  <a:lnTo>
                    <a:pt x="87" y="240"/>
                  </a:lnTo>
                  <a:lnTo>
                    <a:pt x="93" y="228"/>
                  </a:lnTo>
                  <a:lnTo>
                    <a:pt x="93" y="222"/>
                  </a:lnTo>
                  <a:lnTo>
                    <a:pt x="98" y="210"/>
                  </a:lnTo>
                  <a:lnTo>
                    <a:pt x="98" y="205"/>
                  </a:lnTo>
                  <a:lnTo>
                    <a:pt x="104" y="193"/>
                  </a:lnTo>
                  <a:lnTo>
                    <a:pt x="104" y="187"/>
                  </a:lnTo>
                  <a:lnTo>
                    <a:pt x="110" y="175"/>
                  </a:lnTo>
                  <a:lnTo>
                    <a:pt x="110" y="164"/>
                  </a:lnTo>
                  <a:lnTo>
                    <a:pt x="116" y="158"/>
                  </a:lnTo>
                  <a:lnTo>
                    <a:pt x="116" y="140"/>
                  </a:lnTo>
                  <a:lnTo>
                    <a:pt x="122" y="128"/>
                  </a:lnTo>
                  <a:lnTo>
                    <a:pt x="122" y="117"/>
                  </a:lnTo>
                  <a:lnTo>
                    <a:pt x="127" y="111"/>
                  </a:lnTo>
                  <a:lnTo>
                    <a:pt x="127" y="99"/>
                  </a:lnTo>
                  <a:lnTo>
                    <a:pt x="133" y="93"/>
                  </a:lnTo>
                  <a:lnTo>
                    <a:pt x="133" y="82"/>
                  </a:lnTo>
                  <a:lnTo>
                    <a:pt x="139" y="70"/>
                  </a:lnTo>
                  <a:lnTo>
                    <a:pt x="139" y="64"/>
                  </a:lnTo>
                  <a:lnTo>
                    <a:pt x="145" y="52"/>
                  </a:lnTo>
                  <a:lnTo>
                    <a:pt x="145" y="46"/>
                  </a:lnTo>
                  <a:lnTo>
                    <a:pt x="151" y="35"/>
                  </a:lnTo>
                  <a:lnTo>
                    <a:pt x="151" y="29"/>
                  </a:lnTo>
                  <a:lnTo>
                    <a:pt x="156" y="17"/>
                  </a:lnTo>
                  <a:lnTo>
                    <a:pt x="156" y="5"/>
                  </a:lnTo>
                  <a:lnTo>
                    <a:pt x="162" y="0"/>
                  </a:lnTo>
                  <a:lnTo>
                    <a:pt x="162" y="5"/>
                  </a:lnTo>
                  <a:lnTo>
                    <a:pt x="168" y="17"/>
                  </a:lnTo>
                  <a:lnTo>
                    <a:pt x="168" y="23"/>
                  </a:lnTo>
                  <a:lnTo>
                    <a:pt x="174" y="35"/>
                  </a:lnTo>
                  <a:lnTo>
                    <a:pt x="174" y="41"/>
                  </a:lnTo>
                  <a:lnTo>
                    <a:pt x="180" y="52"/>
                  </a:lnTo>
                  <a:lnTo>
                    <a:pt x="180" y="58"/>
                  </a:lnTo>
                  <a:lnTo>
                    <a:pt x="186" y="70"/>
                  </a:lnTo>
                  <a:lnTo>
                    <a:pt x="186" y="82"/>
                  </a:lnTo>
                  <a:lnTo>
                    <a:pt x="191" y="87"/>
                  </a:lnTo>
                  <a:lnTo>
                    <a:pt x="191" y="105"/>
                  </a:lnTo>
                  <a:lnTo>
                    <a:pt x="197" y="117"/>
                  </a:lnTo>
                  <a:lnTo>
                    <a:pt x="197" y="128"/>
                  </a:lnTo>
                  <a:lnTo>
                    <a:pt x="203" y="134"/>
                  </a:lnTo>
                  <a:lnTo>
                    <a:pt x="203" y="146"/>
                  </a:lnTo>
                  <a:lnTo>
                    <a:pt x="209" y="152"/>
                  </a:lnTo>
                  <a:lnTo>
                    <a:pt x="209" y="164"/>
                  </a:lnTo>
                  <a:lnTo>
                    <a:pt x="215" y="175"/>
                  </a:lnTo>
                  <a:lnTo>
                    <a:pt x="215" y="181"/>
                  </a:lnTo>
                  <a:lnTo>
                    <a:pt x="220" y="193"/>
                  </a:lnTo>
                  <a:lnTo>
                    <a:pt x="220" y="199"/>
                  </a:lnTo>
                  <a:lnTo>
                    <a:pt x="226" y="210"/>
                  </a:lnTo>
                  <a:lnTo>
                    <a:pt x="226" y="222"/>
                  </a:lnTo>
                  <a:lnTo>
                    <a:pt x="232" y="228"/>
                  </a:lnTo>
                  <a:lnTo>
                    <a:pt x="232" y="240"/>
                  </a:lnTo>
                  <a:lnTo>
                    <a:pt x="238" y="246"/>
                  </a:lnTo>
                  <a:lnTo>
                    <a:pt x="238" y="257"/>
                  </a:lnTo>
                  <a:lnTo>
                    <a:pt x="244" y="263"/>
                  </a:lnTo>
                  <a:lnTo>
                    <a:pt x="244" y="275"/>
                  </a:lnTo>
                  <a:lnTo>
                    <a:pt x="249" y="287"/>
                  </a:lnTo>
                  <a:lnTo>
                    <a:pt x="249" y="293"/>
                  </a:lnTo>
                  <a:lnTo>
                    <a:pt x="255" y="304"/>
                  </a:lnTo>
                  <a:lnTo>
                    <a:pt x="255" y="310"/>
                  </a:lnTo>
                  <a:lnTo>
                    <a:pt x="261" y="322"/>
                  </a:lnTo>
                  <a:lnTo>
                    <a:pt x="261" y="334"/>
                  </a:lnTo>
                  <a:lnTo>
                    <a:pt x="267" y="339"/>
                  </a:lnTo>
                  <a:lnTo>
                    <a:pt x="267" y="351"/>
                  </a:lnTo>
                  <a:lnTo>
                    <a:pt x="273" y="357"/>
                  </a:lnTo>
                  <a:lnTo>
                    <a:pt x="273" y="380"/>
                  </a:lnTo>
                  <a:lnTo>
                    <a:pt x="278" y="386"/>
                  </a:lnTo>
                  <a:lnTo>
                    <a:pt x="278" y="398"/>
                  </a:lnTo>
                  <a:lnTo>
                    <a:pt x="284" y="410"/>
                  </a:lnTo>
                  <a:lnTo>
                    <a:pt x="284" y="416"/>
                  </a:lnTo>
                  <a:lnTo>
                    <a:pt x="296" y="410"/>
                  </a:lnTo>
                  <a:lnTo>
                    <a:pt x="296" y="398"/>
                  </a:lnTo>
                  <a:lnTo>
                    <a:pt x="302" y="386"/>
                  </a:lnTo>
                  <a:lnTo>
                    <a:pt x="302" y="380"/>
                  </a:lnTo>
                  <a:lnTo>
                    <a:pt x="308" y="369"/>
                  </a:lnTo>
                  <a:lnTo>
                    <a:pt x="308" y="357"/>
                  </a:lnTo>
                  <a:lnTo>
                    <a:pt x="313" y="351"/>
                  </a:lnTo>
                  <a:lnTo>
                    <a:pt x="313" y="339"/>
                  </a:lnTo>
                  <a:lnTo>
                    <a:pt x="319" y="328"/>
                  </a:lnTo>
                  <a:lnTo>
                    <a:pt x="319" y="316"/>
                  </a:lnTo>
                  <a:lnTo>
                    <a:pt x="325" y="310"/>
                  </a:lnTo>
                  <a:lnTo>
                    <a:pt x="325" y="298"/>
                  </a:lnTo>
                  <a:lnTo>
                    <a:pt x="331" y="287"/>
                  </a:lnTo>
                  <a:lnTo>
                    <a:pt x="331" y="275"/>
                  </a:lnTo>
                  <a:lnTo>
                    <a:pt x="337" y="269"/>
                  </a:lnTo>
                  <a:lnTo>
                    <a:pt x="337" y="257"/>
                  </a:lnTo>
                  <a:lnTo>
                    <a:pt x="342" y="246"/>
                  </a:lnTo>
                  <a:lnTo>
                    <a:pt x="342" y="234"/>
                  </a:lnTo>
                  <a:lnTo>
                    <a:pt x="348" y="228"/>
                  </a:lnTo>
                  <a:lnTo>
                    <a:pt x="348" y="216"/>
                  </a:lnTo>
                  <a:lnTo>
                    <a:pt x="354" y="205"/>
                  </a:lnTo>
                  <a:lnTo>
                    <a:pt x="354" y="187"/>
                  </a:lnTo>
                  <a:lnTo>
                    <a:pt x="360" y="175"/>
                  </a:lnTo>
                  <a:lnTo>
                    <a:pt x="360" y="164"/>
                  </a:lnTo>
                  <a:lnTo>
                    <a:pt x="366" y="152"/>
                  </a:lnTo>
                  <a:lnTo>
                    <a:pt x="366" y="140"/>
                  </a:lnTo>
                  <a:lnTo>
                    <a:pt x="371" y="128"/>
                  </a:lnTo>
                  <a:lnTo>
                    <a:pt x="371" y="117"/>
                  </a:lnTo>
                  <a:lnTo>
                    <a:pt x="377" y="105"/>
                  </a:lnTo>
                </a:path>
              </a:pathLst>
            </a:custGeom>
            <a:noFill/>
            <a:ln w="3175">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sp>
          <p:nvSpPr>
            <p:cNvPr id="1445" name="Freeform 32"/>
            <p:cNvSpPr>
              <a:spLocks/>
            </p:cNvSpPr>
            <p:nvPr/>
          </p:nvSpPr>
          <p:spPr bwMode="auto">
            <a:xfrm>
              <a:off x="2005" y="3553"/>
              <a:ext cx="394" cy="225"/>
            </a:xfrm>
            <a:custGeom>
              <a:avLst/>
              <a:gdLst>
                <a:gd name="T0" fmla="*/ 6 w 448"/>
                <a:gd name="T1" fmla="*/ 915 h 938"/>
                <a:gd name="T2" fmla="*/ 18 w 448"/>
                <a:gd name="T3" fmla="*/ 879 h 938"/>
                <a:gd name="T4" fmla="*/ 24 w 448"/>
                <a:gd name="T5" fmla="*/ 856 h 938"/>
                <a:gd name="T6" fmla="*/ 35 w 448"/>
                <a:gd name="T7" fmla="*/ 821 h 938"/>
                <a:gd name="T8" fmla="*/ 47 w 448"/>
                <a:gd name="T9" fmla="*/ 786 h 938"/>
                <a:gd name="T10" fmla="*/ 58 w 448"/>
                <a:gd name="T11" fmla="*/ 756 h 938"/>
                <a:gd name="T12" fmla="*/ 70 w 448"/>
                <a:gd name="T13" fmla="*/ 733 h 938"/>
                <a:gd name="T14" fmla="*/ 82 w 448"/>
                <a:gd name="T15" fmla="*/ 715 h 938"/>
                <a:gd name="T16" fmla="*/ 87 w 448"/>
                <a:gd name="T17" fmla="*/ 698 h 938"/>
                <a:gd name="T18" fmla="*/ 99 w 448"/>
                <a:gd name="T19" fmla="*/ 686 h 938"/>
                <a:gd name="T20" fmla="*/ 111 w 448"/>
                <a:gd name="T21" fmla="*/ 668 h 938"/>
                <a:gd name="T22" fmla="*/ 128 w 448"/>
                <a:gd name="T23" fmla="*/ 645 h 938"/>
                <a:gd name="T24" fmla="*/ 140 w 448"/>
                <a:gd name="T25" fmla="*/ 627 h 938"/>
                <a:gd name="T26" fmla="*/ 151 w 448"/>
                <a:gd name="T27" fmla="*/ 604 h 938"/>
                <a:gd name="T28" fmla="*/ 169 w 448"/>
                <a:gd name="T29" fmla="*/ 586 h 938"/>
                <a:gd name="T30" fmla="*/ 192 w 448"/>
                <a:gd name="T31" fmla="*/ 563 h 938"/>
                <a:gd name="T32" fmla="*/ 198 w 448"/>
                <a:gd name="T33" fmla="*/ 551 h 938"/>
                <a:gd name="T34" fmla="*/ 209 w 448"/>
                <a:gd name="T35" fmla="*/ 534 h 938"/>
                <a:gd name="T36" fmla="*/ 215 w 448"/>
                <a:gd name="T37" fmla="*/ 528 h 938"/>
                <a:gd name="T38" fmla="*/ 238 w 448"/>
                <a:gd name="T39" fmla="*/ 504 h 938"/>
                <a:gd name="T40" fmla="*/ 244 w 448"/>
                <a:gd name="T41" fmla="*/ 499 h 938"/>
                <a:gd name="T42" fmla="*/ 262 w 448"/>
                <a:gd name="T43" fmla="*/ 493 h 938"/>
                <a:gd name="T44" fmla="*/ 273 w 448"/>
                <a:gd name="T45" fmla="*/ 481 h 938"/>
                <a:gd name="T46" fmla="*/ 285 w 448"/>
                <a:gd name="T47" fmla="*/ 481 h 938"/>
                <a:gd name="T48" fmla="*/ 291 w 448"/>
                <a:gd name="T49" fmla="*/ 487 h 938"/>
                <a:gd name="T50" fmla="*/ 308 w 448"/>
                <a:gd name="T51" fmla="*/ 469 h 938"/>
                <a:gd name="T52" fmla="*/ 314 w 448"/>
                <a:gd name="T53" fmla="*/ 458 h 938"/>
                <a:gd name="T54" fmla="*/ 320 w 448"/>
                <a:gd name="T55" fmla="*/ 434 h 938"/>
                <a:gd name="T56" fmla="*/ 331 w 448"/>
                <a:gd name="T57" fmla="*/ 411 h 938"/>
                <a:gd name="T58" fmla="*/ 337 w 448"/>
                <a:gd name="T59" fmla="*/ 381 h 938"/>
                <a:gd name="T60" fmla="*/ 349 w 448"/>
                <a:gd name="T61" fmla="*/ 352 h 938"/>
                <a:gd name="T62" fmla="*/ 355 w 448"/>
                <a:gd name="T63" fmla="*/ 329 h 938"/>
                <a:gd name="T64" fmla="*/ 366 w 448"/>
                <a:gd name="T65" fmla="*/ 299 h 938"/>
                <a:gd name="T66" fmla="*/ 372 w 448"/>
                <a:gd name="T67" fmla="*/ 264 h 938"/>
                <a:gd name="T68" fmla="*/ 384 w 448"/>
                <a:gd name="T69" fmla="*/ 241 h 938"/>
                <a:gd name="T70" fmla="*/ 390 w 448"/>
                <a:gd name="T71" fmla="*/ 211 h 938"/>
                <a:gd name="T72" fmla="*/ 401 w 448"/>
                <a:gd name="T73" fmla="*/ 182 h 938"/>
                <a:gd name="T74" fmla="*/ 407 w 448"/>
                <a:gd name="T75" fmla="*/ 153 h 938"/>
                <a:gd name="T76" fmla="*/ 419 w 448"/>
                <a:gd name="T77" fmla="*/ 124 h 938"/>
                <a:gd name="T78" fmla="*/ 424 w 448"/>
                <a:gd name="T79" fmla="*/ 94 h 938"/>
                <a:gd name="T80" fmla="*/ 436 w 448"/>
                <a:gd name="T81" fmla="*/ 65 h 938"/>
                <a:gd name="T82" fmla="*/ 442 w 448"/>
                <a:gd name="T83" fmla="*/ 36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48" h="938">
                  <a:moveTo>
                    <a:pt x="0" y="938"/>
                  </a:moveTo>
                  <a:lnTo>
                    <a:pt x="0" y="926"/>
                  </a:lnTo>
                  <a:lnTo>
                    <a:pt x="6" y="915"/>
                  </a:lnTo>
                  <a:lnTo>
                    <a:pt x="6" y="903"/>
                  </a:lnTo>
                  <a:lnTo>
                    <a:pt x="12" y="897"/>
                  </a:lnTo>
                  <a:lnTo>
                    <a:pt x="18" y="879"/>
                  </a:lnTo>
                  <a:lnTo>
                    <a:pt x="18" y="868"/>
                  </a:lnTo>
                  <a:lnTo>
                    <a:pt x="24" y="862"/>
                  </a:lnTo>
                  <a:lnTo>
                    <a:pt x="24" y="856"/>
                  </a:lnTo>
                  <a:lnTo>
                    <a:pt x="29" y="844"/>
                  </a:lnTo>
                  <a:lnTo>
                    <a:pt x="29" y="827"/>
                  </a:lnTo>
                  <a:lnTo>
                    <a:pt x="35" y="821"/>
                  </a:lnTo>
                  <a:lnTo>
                    <a:pt x="35" y="815"/>
                  </a:lnTo>
                  <a:lnTo>
                    <a:pt x="47" y="792"/>
                  </a:lnTo>
                  <a:lnTo>
                    <a:pt x="47" y="786"/>
                  </a:lnTo>
                  <a:lnTo>
                    <a:pt x="53" y="780"/>
                  </a:lnTo>
                  <a:lnTo>
                    <a:pt x="53" y="768"/>
                  </a:lnTo>
                  <a:lnTo>
                    <a:pt x="58" y="756"/>
                  </a:lnTo>
                  <a:lnTo>
                    <a:pt x="58" y="751"/>
                  </a:lnTo>
                  <a:lnTo>
                    <a:pt x="70" y="739"/>
                  </a:lnTo>
                  <a:lnTo>
                    <a:pt x="70" y="733"/>
                  </a:lnTo>
                  <a:lnTo>
                    <a:pt x="76" y="727"/>
                  </a:lnTo>
                  <a:lnTo>
                    <a:pt x="76" y="721"/>
                  </a:lnTo>
                  <a:lnTo>
                    <a:pt x="82" y="715"/>
                  </a:lnTo>
                  <a:lnTo>
                    <a:pt x="82" y="709"/>
                  </a:lnTo>
                  <a:lnTo>
                    <a:pt x="87" y="704"/>
                  </a:lnTo>
                  <a:lnTo>
                    <a:pt x="87" y="698"/>
                  </a:lnTo>
                  <a:lnTo>
                    <a:pt x="99" y="686"/>
                  </a:lnTo>
                  <a:lnTo>
                    <a:pt x="93" y="686"/>
                  </a:lnTo>
                  <a:lnTo>
                    <a:pt x="99" y="686"/>
                  </a:lnTo>
                  <a:lnTo>
                    <a:pt x="105" y="686"/>
                  </a:lnTo>
                  <a:lnTo>
                    <a:pt x="105" y="674"/>
                  </a:lnTo>
                  <a:lnTo>
                    <a:pt x="111" y="668"/>
                  </a:lnTo>
                  <a:lnTo>
                    <a:pt x="116" y="651"/>
                  </a:lnTo>
                  <a:lnTo>
                    <a:pt x="122" y="651"/>
                  </a:lnTo>
                  <a:lnTo>
                    <a:pt x="128" y="645"/>
                  </a:lnTo>
                  <a:lnTo>
                    <a:pt x="134" y="645"/>
                  </a:lnTo>
                  <a:lnTo>
                    <a:pt x="134" y="633"/>
                  </a:lnTo>
                  <a:lnTo>
                    <a:pt x="140" y="627"/>
                  </a:lnTo>
                  <a:lnTo>
                    <a:pt x="146" y="622"/>
                  </a:lnTo>
                  <a:lnTo>
                    <a:pt x="151" y="616"/>
                  </a:lnTo>
                  <a:lnTo>
                    <a:pt x="151" y="604"/>
                  </a:lnTo>
                  <a:lnTo>
                    <a:pt x="157" y="598"/>
                  </a:lnTo>
                  <a:lnTo>
                    <a:pt x="163" y="598"/>
                  </a:lnTo>
                  <a:lnTo>
                    <a:pt x="169" y="586"/>
                  </a:lnTo>
                  <a:lnTo>
                    <a:pt x="175" y="581"/>
                  </a:lnTo>
                  <a:lnTo>
                    <a:pt x="180" y="575"/>
                  </a:lnTo>
                  <a:lnTo>
                    <a:pt x="192" y="563"/>
                  </a:lnTo>
                  <a:lnTo>
                    <a:pt x="186" y="563"/>
                  </a:lnTo>
                  <a:lnTo>
                    <a:pt x="192" y="563"/>
                  </a:lnTo>
                  <a:lnTo>
                    <a:pt x="198" y="551"/>
                  </a:lnTo>
                  <a:lnTo>
                    <a:pt x="198" y="545"/>
                  </a:lnTo>
                  <a:lnTo>
                    <a:pt x="204" y="540"/>
                  </a:lnTo>
                  <a:lnTo>
                    <a:pt x="209" y="534"/>
                  </a:lnTo>
                  <a:lnTo>
                    <a:pt x="209" y="528"/>
                  </a:lnTo>
                  <a:lnTo>
                    <a:pt x="221" y="528"/>
                  </a:lnTo>
                  <a:lnTo>
                    <a:pt x="215" y="528"/>
                  </a:lnTo>
                  <a:lnTo>
                    <a:pt x="221" y="522"/>
                  </a:lnTo>
                  <a:lnTo>
                    <a:pt x="227" y="516"/>
                  </a:lnTo>
                  <a:lnTo>
                    <a:pt x="238" y="504"/>
                  </a:lnTo>
                  <a:lnTo>
                    <a:pt x="233" y="504"/>
                  </a:lnTo>
                  <a:lnTo>
                    <a:pt x="238" y="504"/>
                  </a:lnTo>
                  <a:lnTo>
                    <a:pt x="244" y="499"/>
                  </a:lnTo>
                  <a:lnTo>
                    <a:pt x="250" y="493"/>
                  </a:lnTo>
                  <a:lnTo>
                    <a:pt x="256" y="487"/>
                  </a:lnTo>
                  <a:lnTo>
                    <a:pt x="262" y="493"/>
                  </a:lnTo>
                  <a:lnTo>
                    <a:pt x="268" y="481"/>
                  </a:lnTo>
                  <a:lnTo>
                    <a:pt x="273" y="487"/>
                  </a:lnTo>
                  <a:lnTo>
                    <a:pt x="273" y="481"/>
                  </a:lnTo>
                  <a:lnTo>
                    <a:pt x="285" y="481"/>
                  </a:lnTo>
                  <a:lnTo>
                    <a:pt x="279" y="481"/>
                  </a:lnTo>
                  <a:lnTo>
                    <a:pt x="285" y="481"/>
                  </a:lnTo>
                  <a:lnTo>
                    <a:pt x="291" y="487"/>
                  </a:lnTo>
                  <a:lnTo>
                    <a:pt x="291" y="493"/>
                  </a:lnTo>
                  <a:lnTo>
                    <a:pt x="291" y="487"/>
                  </a:lnTo>
                  <a:lnTo>
                    <a:pt x="297" y="475"/>
                  </a:lnTo>
                  <a:lnTo>
                    <a:pt x="297" y="481"/>
                  </a:lnTo>
                  <a:lnTo>
                    <a:pt x="308" y="469"/>
                  </a:lnTo>
                  <a:lnTo>
                    <a:pt x="302" y="469"/>
                  </a:lnTo>
                  <a:lnTo>
                    <a:pt x="308" y="469"/>
                  </a:lnTo>
                  <a:lnTo>
                    <a:pt x="314" y="458"/>
                  </a:lnTo>
                  <a:lnTo>
                    <a:pt x="314" y="452"/>
                  </a:lnTo>
                  <a:lnTo>
                    <a:pt x="320" y="446"/>
                  </a:lnTo>
                  <a:lnTo>
                    <a:pt x="320" y="434"/>
                  </a:lnTo>
                  <a:lnTo>
                    <a:pt x="326" y="422"/>
                  </a:lnTo>
                  <a:lnTo>
                    <a:pt x="326" y="417"/>
                  </a:lnTo>
                  <a:lnTo>
                    <a:pt x="331" y="411"/>
                  </a:lnTo>
                  <a:lnTo>
                    <a:pt x="331" y="399"/>
                  </a:lnTo>
                  <a:lnTo>
                    <a:pt x="337" y="387"/>
                  </a:lnTo>
                  <a:lnTo>
                    <a:pt x="337" y="381"/>
                  </a:lnTo>
                  <a:lnTo>
                    <a:pt x="343" y="375"/>
                  </a:lnTo>
                  <a:lnTo>
                    <a:pt x="343" y="364"/>
                  </a:lnTo>
                  <a:lnTo>
                    <a:pt x="349" y="352"/>
                  </a:lnTo>
                  <a:lnTo>
                    <a:pt x="349" y="346"/>
                  </a:lnTo>
                  <a:lnTo>
                    <a:pt x="355" y="334"/>
                  </a:lnTo>
                  <a:lnTo>
                    <a:pt x="355" y="329"/>
                  </a:lnTo>
                  <a:lnTo>
                    <a:pt x="361" y="323"/>
                  </a:lnTo>
                  <a:lnTo>
                    <a:pt x="361" y="311"/>
                  </a:lnTo>
                  <a:lnTo>
                    <a:pt x="366" y="299"/>
                  </a:lnTo>
                  <a:lnTo>
                    <a:pt x="366" y="282"/>
                  </a:lnTo>
                  <a:lnTo>
                    <a:pt x="372" y="276"/>
                  </a:lnTo>
                  <a:lnTo>
                    <a:pt x="372" y="264"/>
                  </a:lnTo>
                  <a:lnTo>
                    <a:pt x="378" y="258"/>
                  </a:lnTo>
                  <a:lnTo>
                    <a:pt x="378" y="247"/>
                  </a:lnTo>
                  <a:lnTo>
                    <a:pt x="384" y="241"/>
                  </a:lnTo>
                  <a:lnTo>
                    <a:pt x="384" y="229"/>
                  </a:lnTo>
                  <a:lnTo>
                    <a:pt x="390" y="217"/>
                  </a:lnTo>
                  <a:lnTo>
                    <a:pt x="390" y="211"/>
                  </a:lnTo>
                  <a:lnTo>
                    <a:pt x="395" y="200"/>
                  </a:lnTo>
                  <a:lnTo>
                    <a:pt x="395" y="194"/>
                  </a:lnTo>
                  <a:lnTo>
                    <a:pt x="401" y="182"/>
                  </a:lnTo>
                  <a:lnTo>
                    <a:pt x="401" y="170"/>
                  </a:lnTo>
                  <a:lnTo>
                    <a:pt x="407" y="165"/>
                  </a:lnTo>
                  <a:lnTo>
                    <a:pt x="407" y="153"/>
                  </a:lnTo>
                  <a:lnTo>
                    <a:pt x="413" y="141"/>
                  </a:lnTo>
                  <a:lnTo>
                    <a:pt x="413" y="135"/>
                  </a:lnTo>
                  <a:lnTo>
                    <a:pt x="419" y="124"/>
                  </a:lnTo>
                  <a:lnTo>
                    <a:pt x="419" y="112"/>
                  </a:lnTo>
                  <a:lnTo>
                    <a:pt x="424" y="106"/>
                  </a:lnTo>
                  <a:lnTo>
                    <a:pt x="424" y="94"/>
                  </a:lnTo>
                  <a:lnTo>
                    <a:pt x="430" y="83"/>
                  </a:lnTo>
                  <a:lnTo>
                    <a:pt x="430" y="77"/>
                  </a:lnTo>
                  <a:lnTo>
                    <a:pt x="436" y="65"/>
                  </a:lnTo>
                  <a:lnTo>
                    <a:pt x="436" y="53"/>
                  </a:lnTo>
                  <a:lnTo>
                    <a:pt x="442" y="47"/>
                  </a:lnTo>
                  <a:lnTo>
                    <a:pt x="442" y="36"/>
                  </a:lnTo>
                  <a:lnTo>
                    <a:pt x="448" y="24"/>
                  </a:lnTo>
                  <a:lnTo>
                    <a:pt x="448" y="0"/>
                  </a:lnTo>
                </a:path>
              </a:pathLst>
            </a:custGeom>
            <a:noFill/>
            <a:ln w="3175">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sp>
          <p:nvSpPr>
            <p:cNvPr id="1446" name="Freeform 33"/>
            <p:cNvSpPr>
              <a:spLocks/>
            </p:cNvSpPr>
            <p:nvPr/>
          </p:nvSpPr>
          <p:spPr bwMode="auto">
            <a:xfrm>
              <a:off x="250" y="3526"/>
              <a:ext cx="342" cy="403"/>
            </a:xfrm>
            <a:custGeom>
              <a:avLst/>
              <a:gdLst>
                <a:gd name="T0" fmla="*/ 6 w 390"/>
                <a:gd name="T1" fmla="*/ 6 h 1688"/>
                <a:gd name="T2" fmla="*/ 23 w 390"/>
                <a:gd name="T3" fmla="*/ 0 h 1688"/>
                <a:gd name="T4" fmla="*/ 41 w 390"/>
                <a:gd name="T5" fmla="*/ 12 h 1688"/>
                <a:gd name="T6" fmla="*/ 52 w 390"/>
                <a:gd name="T7" fmla="*/ 35 h 1688"/>
                <a:gd name="T8" fmla="*/ 58 w 390"/>
                <a:gd name="T9" fmla="*/ 59 h 1688"/>
                <a:gd name="T10" fmla="*/ 70 w 390"/>
                <a:gd name="T11" fmla="*/ 88 h 1688"/>
                <a:gd name="T12" fmla="*/ 76 w 390"/>
                <a:gd name="T13" fmla="*/ 123 h 1688"/>
                <a:gd name="T14" fmla="*/ 87 w 390"/>
                <a:gd name="T15" fmla="*/ 152 h 1688"/>
                <a:gd name="T16" fmla="*/ 93 w 390"/>
                <a:gd name="T17" fmla="*/ 182 h 1688"/>
                <a:gd name="T18" fmla="*/ 105 w 390"/>
                <a:gd name="T19" fmla="*/ 223 h 1688"/>
                <a:gd name="T20" fmla="*/ 111 w 390"/>
                <a:gd name="T21" fmla="*/ 258 h 1688"/>
                <a:gd name="T22" fmla="*/ 122 w 390"/>
                <a:gd name="T23" fmla="*/ 299 h 1688"/>
                <a:gd name="T24" fmla="*/ 128 w 390"/>
                <a:gd name="T25" fmla="*/ 340 h 1688"/>
                <a:gd name="T26" fmla="*/ 140 w 390"/>
                <a:gd name="T27" fmla="*/ 381 h 1688"/>
                <a:gd name="T28" fmla="*/ 145 w 390"/>
                <a:gd name="T29" fmla="*/ 422 h 1688"/>
                <a:gd name="T30" fmla="*/ 157 w 390"/>
                <a:gd name="T31" fmla="*/ 469 h 1688"/>
                <a:gd name="T32" fmla="*/ 163 w 390"/>
                <a:gd name="T33" fmla="*/ 528 h 1688"/>
                <a:gd name="T34" fmla="*/ 175 w 390"/>
                <a:gd name="T35" fmla="*/ 574 h 1688"/>
                <a:gd name="T36" fmla="*/ 180 w 390"/>
                <a:gd name="T37" fmla="*/ 627 h 1688"/>
                <a:gd name="T38" fmla="*/ 192 w 390"/>
                <a:gd name="T39" fmla="*/ 674 h 1688"/>
                <a:gd name="T40" fmla="*/ 198 w 390"/>
                <a:gd name="T41" fmla="*/ 727 h 1688"/>
                <a:gd name="T42" fmla="*/ 209 w 390"/>
                <a:gd name="T43" fmla="*/ 774 h 1688"/>
                <a:gd name="T44" fmla="*/ 215 w 390"/>
                <a:gd name="T45" fmla="*/ 815 h 1688"/>
                <a:gd name="T46" fmla="*/ 227 w 390"/>
                <a:gd name="T47" fmla="*/ 873 h 1688"/>
                <a:gd name="T48" fmla="*/ 233 w 390"/>
                <a:gd name="T49" fmla="*/ 938 h 1688"/>
                <a:gd name="T50" fmla="*/ 244 w 390"/>
                <a:gd name="T51" fmla="*/ 990 h 1688"/>
                <a:gd name="T52" fmla="*/ 250 w 390"/>
                <a:gd name="T53" fmla="*/ 1037 h 1688"/>
                <a:gd name="T54" fmla="*/ 262 w 390"/>
                <a:gd name="T55" fmla="*/ 1084 h 1688"/>
                <a:gd name="T56" fmla="*/ 267 w 390"/>
                <a:gd name="T57" fmla="*/ 1131 h 1688"/>
                <a:gd name="T58" fmla="*/ 279 w 390"/>
                <a:gd name="T59" fmla="*/ 1178 h 1688"/>
                <a:gd name="T60" fmla="*/ 285 w 390"/>
                <a:gd name="T61" fmla="*/ 1225 h 1688"/>
                <a:gd name="T62" fmla="*/ 297 w 390"/>
                <a:gd name="T63" fmla="*/ 1272 h 1688"/>
                <a:gd name="T64" fmla="*/ 302 w 390"/>
                <a:gd name="T65" fmla="*/ 1313 h 1688"/>
                <a:gd name="T66" fmla="*/ 314 w 390"/>
                <a:gd name="T67" fmla="*/ 1360 h 1688"/>
                <a:gd name="T68" fmla="*/ 320 w 390"/>
                <a:gd name="T69" fmla="*/ 1412 h 1688"/>
                <a:gd name="T70" fmla="*/ 331 w 390"/>
                <a:gd name="T71" fmla="*/ 1459 h 1688"/>
                <a:gd name="T72" fmla="*/ 337 w 390"/>
                <a:gd name="T73" fmla="*/ 1500 h 1688"/>
                <a:gd name="T74" fmla="*/ 349 w 390"/>
                <a:gd name="T75" fmla="*/ 1535 h 1688"/>
                <a:gd name="T76" fmla="*/ 355 w 390"/>
                <a:gd name="T77" fmla="*/ 1571 h 1688"/>
                <a:gd name="T78" fmla="*/ 366 w 390"/>
                <a:gd name="T79" fmla="*/ 1606 h 1688"/>
                <a:gd name="T80" fmla="*/ 372 w 390"/>
                <a:gd name="T81" fmla="*/ 1635 h 1688"/>
                <a:gd name="T82" fmla="*/ 384 w 390"/>
                <a:gd name="T83" fmla="*/ 1664 h 1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0" h="1688">
                  <a:moveTo>
                    <a:pt x="0" y="12"/>
                  </a:moveTo>
                  <a:lnTo>
                    <a:pt x="0" y="18"/>
                  </a:lnTo>
                  <a:lnTo>
                    <a:pt x="6" y="6"/>
                  </a:lnTo>
                  <a:lnTo>
                    <a:pt x="6" y="12"/>
                  </a:lnTo>
                  <a:lnTo>
                    <a:pt x="18" y="0"/>
                  </a:lnTo>
                  <a:lnTo>
                    <a:pt x="23" y="0"/>
                  </a:lnTo>
                  <a:lnTo>
                    <a:pt x="29" y="0"/>
                  </a:lnTo>
                  <a:lnTo>
                    <a:pt x="35" y="6"/>
                  </a:lnTo>
                  <a:lnTo>
                    <a:pt x="41" y="12"/>
                  </a:lnTo>
                  <a:lnTo>
                    <a:pt x="47" y="24"/>
                  </a:lnTo>
                  <a:lnTo>
                    <a:pt x="47" y="29"/>
                  </a:lnTo>
                  <a:lnTo>
                    <a:pt x="52" y="35"/>
                  </a:lnTo>
                  <a:lnTo>
                    <a:pt x="52" y="41"/>
                  </a:lnTo>
                  <a:lnTo>
                    <a:pt x="58" y="47"/>
                  </a:lnTo>
                  <a:lnTo>
                    <a:pt x="58" y="59"/>
                  </a:lnTo>
                  <a:lnTo>
                    <a:pt x="64" y="70"/>
                  </a:lnTo>
                  <a:lnTo>
                    <a:pt x="64" y="76"/>
                  </a:lnTo>
                  <a:lnTo>
                    <a:pt x="70" y="88"/>
                  </a:lnTo>
                  <a:lnTo>
                    <a:pt x="70" y="94"/>
                  </a:lnTo>
                  <a:lnTo>
                    <a:pt x="76" y="106"/>
                  </a:lnTo>
                  <a:lnTo>
                    <a:pt x="76" y="123"/>
                  </a:lnTo>
                  <a:lnTo>
                    <a:pt x="82" y="135"/>
                  </a:lnTo>
                  <a:lnTo>
                    <a:pt x="82" y="141"/>
                  </a:lnTo>
                  <a:lnTo>
                    <a:pt x="87" y="152"/>
                  </a:lnTo>
                  <a:lnTo>
                    <a:pt x="87" y="164"/>
                  </a:lnTo>
                  <a:lnTo>
                    <a:pt x="93" y="176"/>
                  </a:lnTo>
                  <a:lnTo>
                    <a:pt x="93" y="182"/>
                  </a:lnTo>
                  <a:lnTo>
                    <a:pt x="99" y="199"/>
                  </a:lnTo>
                  <a:lnTo>
                    <a:pt x="99" y="205"/>
                  </a:lnTo>
                  <a:lnTo>
                    <a:pt x="105" y="223"/>
                  </a:lnTo>
                  <a:lnTo>
                    <a:pt x="105" y="235"/>
                  </a:lnTo>
                  <a:lnTo>
                    <a:pt x="111" y="246"/>
                  </a:lnTo>
                  <a:lnTo>
                    <a:pt x="111" y="258"/>
                  </a:lnTo>
                  <a:lnTo>
                    <a:pt x="116" y="270"/>
                  </a:lnTo>
                  <a:lnTo>
                    <a:pt x="116" y="287"/>
                  </a:lnTo>
                  <a:lnTo>
                    <a:pt x="122" y="299"/>
                  </a:lnTo>
                  <a:lnTo>
                    <a:pt x="122" y="311"/>
                  </a:lnTo>
                  <a:lnTo>
                    <a:pt x="128" y="322"/>
                  </a:lnTo>
                  <a:lnTo>
                    <a:pt x="128" y="340"/>
                  </a:lnTo>
                  <a:lnTo>
                    <a:pt x="134" y="352"/>
                  </a:lnTo>
                  <a:lnTo>
                    <a:pt x="134" y="363"/>
                  </a:lnTo>
                  <a:lnTo>
                    <a:pt x="140" y="381"/>
                  </a:lnTo>
                  <a:lnTo>
                    <a:pt x="140" y="393"/>
                  </a:lnTo>
                  <a:lnTo>
                    <a:pt x="145" y="410"/>
                  </a:lnTo>
                  <a:lnTo>
                    <a:pt x="145" y="422"/>
                  </a:lnTo>
                  <a:lnTo>
                    <a:pt x="151" y="440"/>
                  </a:lnTo>
                  <a:lnTo>
                    <a:pt x="151" y="451"/>
                  </a:lnTo>
                  <a:lnTo>
                    <a:pt x="157" y="469"/>
                  </a:lnTo>
                  <a:lnTo>
                    <a:pt x="157" y="498"/>
                  </a:lnTo>
                  <a:lnTo>
                    <a:pt x="163" y="510"/>
                  </a:lnTo>
                  <a:lnTo>
                    <a:pt x="163" y="528"/>
                  </a:lnTo>
                  <a:lnTo>
                    <a:pt x="169" y="545"/>
                  </a:lnTo>
                  <a:lnTo>
                    <a:pt x="169" y="563"/>
                  </a:lnTo>
                  <a:lnTo>
                    <a:pt x="175" y="574"/>
                  </a:lnTo>
                  <a:lnTo>
                    <a:pt x="175" y="592"/>
                  </a:lnTo>
                  <a:lnTo>
                    <a:pt x="180" y="610"/>
                  </a:lnTo>
                  <a:lnTo>
                    <a:pt x="180" y="627"/>
                  </a:lnTo>
                  <a:lnTo>
                    <a:pt x="186" y="645"/>
                  </a:lnTo>
                  <a:lnTo>
                    <a:pt x="186" y="662"/>
                  </a:lnTo>
                  <a:lnTo>
                    <a:pt x="192" y="674"/>
                  </a:lnTo>
                  <a:lnTo>
                    <a:pt x="192" y="686"/>
                  </a:lnTo>
                  <a:lnTo>
                    <a:pt x="198" y="709"/>
                  </a:lnTo>
                  <a:lnTo>
                    <a:pt x="198" y="727"/>
                  </a:lnTo>
                  <a:lnTo>
                    <a:pt x="204" y="738"/>
                  </a:lnTo>
                  <a:lnTo>
                    <a:pt x="204" y="756"/>
                  </a:lnTo>
                  <a:lnTo>
                    <a:pt x="209" y="774"/>
                  </a:lnTo>
                  <a:lnTo>
                    <a:pt x="209" y="791"/>
                  </a:lnTo>
                  <a:lnTo>
                    <a:pt x="215" y="803"/>
                  </a:lnTo>
                  <a:lnTo>
                    <a:pt x="215" y="815"/>
                  </a:lnTo>
                  <a:lnTo>
                    <a:pt x="221" y="838"/>
                  </a:lnTo>
                  <a:lnTo>
                    <a:pt x="221" y="856"/>
                  </a:lnTo>
                  <a:lnTo>
                    <a:pt x="227" y="873"/>
                  </a:lnTo>
                  <a:lnTo>
                    <a:pt x="227" y="891"/>
                  </a:lnTo>
                  <a:lnTo>
                    <a:pt x="233" y="908"/>
                  </a:lnTo>
                  <a:lnTo>
                    <a:pt x="233" y="938"/>
                  </a:lnTo>
                  <a:lnTo>
                    <a:pt x="238" y="955"/>
                  </a:lnTo>
                  <a:lnTo>
                    <a:pt x="238" y="973"/>
                  </a:lnTo>
                  <a:lnTo>
                    <a:pt x="244" y="990"/>
                  </a:lnTo>
                  <a:lnTo>
                    <a:pt x="244" y="1002"/>
                  </a:lnTo>
                  <a:lnTo>
                    <a:pt x="250" y="1020"/>
                  </a:lnTo>
                  <a:lnTo>
                    <a:pt x="250" y="1037"/>
                  </a:lnTo>
                  <a:lnTo>
                    <a:pt x="256" y="1055"/>
                  </a:lnTo>
                  <a:lnTo>
                    <a:pt x="256" y="1072"/>
                  </a:lnTo>
                  <a:lnTo>
                    <a:pt x="262" y="1084"/>
                  </a:lnTo>
                  <a:lnTo>
                    <a:pt x="262" y="1102"/>
                  </a:lnTo>
                  <a:lnTo>
                    <a:pt x="267" y="1119"/>
                  </a:lnTo>
                  <a:lnTo>
                    <a:pt x="267" y="1131"/>
                  </a:lnTo>
                  <a:lnTo>
                    <a:pt x="273" y="1149"/>
                  </a:lnTo>
                  <a:lnTo>
                    <a:pt x="273" y="1160"/>
                  </a:lnTo>
                  <a:lnTo>
                    <a:pt x="279" y="1178"/>
                  </a:lnTo>
                  <a:lnTo>
                    <a:pt x="279" y="1190"/>
                  </a:lnTo>
                  <a:lnTo>
                    <a:pt x="285" y="1207"/>
                  </a:lnTo>
                  <a:lnTo>
                    <a:pt x="285" y="1225"/>
                  </a:lnTo>
                  <a:lnTo>
                    <a:pt x="291" y="1242"/>
                  </a:lnTo>
                  <a:lnTo>
                    <a:pt x="291" y="1254"/>
                  </a:lnTo>
                  <a:lnTo>
                    <a:pt x="297" y="1272"/>
                  </a:lnTo>
                  <a:lnTo>
                    <a:pt x="297" y="1283"/>
                  </a:lnTo>
                  <a:lnTo>
                    <a:pt x="302" y="1301"/>
                  </a:lnTo>
                  <a:lnTo>
                    <a:pt x="302" y="1313"/>
                  </a:lnTo>
                  <a:lnTo>
                    <a:pt x="308" y="1330"/>
                  </a:lnTo>
                  <a:lnTo>
                    <a:pt x="308" y="1348"/>
                  </a:lnTo>
                  <a:lnTo>
                    <a:pt x="314" y="1360"/>
                  </a:lnTo>
                  <a:lnTo>
                    <a:pt x="314" y="1389"/>
                  </a:lnTo>
                  <a:lnTo>
                    <a:pt x="320" y="1401"/>
                  </a:lnTo>
                  <a:lnTo>
                    <a:pt x="320" y="1412"/>
                  </a:lnTo>
                  <a:lnTo>
                    <a:pt x="326" y="1424"/>
                  </a:lnTo>
                  <a:lnTo>
                    <a:pt x="326" y="1442"/>
                  </a:lnTo>
                  <a:lnTo>
                    <a:pt x="331" y="1459"/>
                  </a:lnTo>
                  <a:lnTo>
                    <a:pt x="331" y="1471"/>
                  </a:lnTo>
                  <a:lnTo>
                    <a:pt x="337" y="1488"/>
                  </a:lnTo>
                  <a:lnTo>
                    <a:pt x="337" y="1500"/>
                  </a:lnTo>
                  <a:lnTo>
                    <a:pt x="343" y="1512"/>
                  </a:lnTo>
                  <a:lnTo>
                    <a:pt x="343" y="1529"/>
                  </a:lnTo>
                  <a:lnTo>
                    <a:pt x="349" y="1535"/>
                  </a:lnTo>
                  <a:lnTo>
                    <a:pt x="349" y="1547"/>
                  </a:lnTo>
                  <a:lnTo>
                    <a:pt x="355" y="1565"/>
                  </a:lnTo>
                  <a:lnTo>
                    <a:pt x="355" y="1571"/>
                  </a:lnTo>
                  <a:lnTo>
                    <a:pt x="360" y="1582"/>
                  </a:lnTo>
                  <a:lnTo>
                    <a:pt x="360" y="1594"/>
                  </a:lnTo>
                  <a:lnTo>
                    <a:pt x="366" y="1606"/>
                  </a:lnTo>
                  <a:lnTo>
                    <a:pt x="366" y="1617"/>
                  </a:lnTo>
                  <a:lnTo>
                    <a:pt x="372" y="1623"/>
                  </a:lnTo>
                  <a:lnTo>
                    <a:pt x="372" y="1635"/>
                  </a:lnTo>
                  <a:lnTo>
                    <a:pt x="378" y="1641"/>
                  </a:lnTo>
                  <a:lnTo>
                    <a:pt x="378" y="1653"/>
                  </a:lnTo>
                  <a:lnTo>
                    <a:pt x="384" y="1664"/>
                  </a:lnTo>
                  <a:lnTo>
                    <a:pt x="384" y="1676"/>
                  </a:lnTo>
                  <a:lnTo>
                    <a:pt x="390" y="1688"/>
                  </a:lnTo>
                </a:path>
              </a:pathLst>
            </a:custGeom>
            <a:noFill/>
            <a:ln w="1587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sp>
          <p:nvSpPr>
            <p:cNvPr id="1447" name="Freeform 34"/>
            <p:cNvSpPr>
              <a:spLocks/>
            </p:cNvSpPr>
            <p:nvPr/>
          </p:nvSpPr>
          <p:spPr bwMode="auto">
            <a:xfrm>
              <a:off x="592" y="3535"/>
              <a:ext cx="333" cy="408"/>
            </a:xfrm>
            <a:custGeom>
              <a:avLst/>
              <a:gdLst>
                <a:gd name="T0" fmla="*/ 5 w 377"/>
                <a:gd name="T1" fmla="*/ 1682 h 1711"/>
                <a:gd name="T2" fmla="*/ 17 w 377"/>
                <a:gd name="T3" fmla="*/ 1700 h 1711"/>
                <a:gd name="T4" fmla="*/ 34 w 377"/>
                <a:gd name="T5" fmla="*/ 1705 h 1711"/>
                <a:gd name="T6" fmla="*/ 40 w 377"/>
                <a:gd name="T7" fmla="*/ 1670 h 1711"/>
                <a:gd name="T8" fmla="*/ 52 w 377"/>
                <a:gd name="T9" fmla="*/ 1641 h 1711"/>
                <a:gd name="T10" fmla="*/ 58 w 377"/>
                <a:gd name="T11" fmla="*/ 1612 h 1711"/>
                <a:gd name="T12" fmla="*/ 69 w 377"/>
                <a:gd name="T13" fmla="*/ 1577 h 1711"/>
                <a:gd name="T14" fmla="*/ 75 w 377"/>
                <a:gd name="T15" fmla="*/ 1541 h 1711"/>
                <a:gd name="T16" fmla="*/ 87 w 377"/>
                <a:gd name="T17" fmla="*/ 1489 h 1711"/>
                <a:gd name="T18" fmla="*/ 92 w 377"/>
                <a:gd name="T19" fmla="*/ 1448 h 1711"/>
                <a:gd name="T20" fmla="*/ 104 w 377"/>
                <a:gd name="T21" fmla="*/ 1401 h 1711"/>
                <a:gd name="T22" fmla="*/ 110 w 377"/>
                <a:gd name="T23" fmla="*/ 1360 h 1711"/>
                <a:gd name="T24" fmla="*/ 122 w 377"/>
                <a:gd name="T25" fmla="*/ 1319 h 1711"/>
                <a:gd name="T26" fmla="*/ 127 w 377"/>
                <a:gd name="T27" fmla="*/ 1272 h 1711"/>
                <a:gd name="T28" fmla="*/ 139 w 377"/>
                <a:gd name="T29" fmla="*/ 1225 h 1711"/>
                <a:gd name="T30" fmla="*/ 145 w 377"/>
                <a:gd name="T31" fmla="*/ 1178 h 1711"/>
                <a:gd name="T32" fmla="*/ 156 w 377"/>
                <a:gd name="T33" fmla="*/ 1131 h 1711"/>
                <a:gd name="T34" fmla="*/ 162 w 377"/>
                <a:gd name="T35" fmla="*/ 1073 h 1711"/>
                <a:gd name="T36" fmla="*/ 174 w 377"/>
                <a:gd name="T37" fmla="*/ 1026 h 1711"/>
                <a:gd name="T38" fmla="*/ 180 w 377"/>
                <a:gd name="T39" fmla="*/ 967 h 1711"/>
                <a:gd name="T40" fmla="*/ 191 w 377"/>
                <a:gd name="T41" fmla="*/ 920 h 1711"/>
                <a:gd name="T42" fmla="*/ 197 w 377"/>
                <a:gd name="T43" fmla="*/ 873 h 1711"/>
                <a:gd name="T44" fmla="*/ 209 w 377"/>
                <a:gd name="T45" fmla="*/ 821 h 1711"/>
                <a:gd name="T46" fmla="*/ 214 w 377"/>
                <a:gd name="T47" fmla="*/ 768 h 1711"/>
                <a:gd name="T48" fmla="*/ 226 w 377"/>
                <a:gd name="T49" fmla="*/ 715 h 1711"/>
                <a:gd name="T50" fmla="*/ 232 w 377"/>
                <a:gd name="T51" fmla="*/ 662 h 1711"/>
                <a:gd name="T52" fmla="*/ 244 w 377"/>
                <a:gd name="T53" fmla="*/ 592 h 1711"/>
                <a:gd name="T54" fmla="*/ 249 w 377"/>
                <a:gd name="T55" fmla="*/ 545 h 1711"/>
                <a:gd name="T56" fmla="*/ 261 w 377"/>
                <a:gd name="T57" fmla="*/ 504 h 1711"/>
                <a:gd name="T58" fmla="*/ 267 w 377"/>
                <a:gd name="T59" fmla="*/ 457 h 1711"/>
                <a:gd name="T60" fmla="*/ 278 w 377"/>
                <a:gd name="T61" fmla="*/ 416 h 1711"/>
                <a:gd name="T62" fmla="*/ 284 w 377"/>
                <a:gd name="T63" fmla="*/ 369 h 1711"/>
                <a:gd name="T64" fmla="*/ 296 w 377"/>
                <a:gd name="T65" fmla="*/ 334 h 1711"/>
                <a:gd name="T66" fmla="*/ 302 w 377"/>
                <a:gd name="T67" fmla="*/ 299 h 1711"/>
                <a:gd name="T68" fmla="*/ 313 w 377"/>
                <a:gd name="T69" fmla="*/ 258 h 1711"/>
                <a:gd name="T70" fmla="*/ 319 w 377"/>
                <a:gd name="T71" fmla="*/ 211 h 1711"/>
                <a:gd name="T72" fmla="*/ 331 w 377"/>
                <a:gd name="T73" fmla="*/ 176 h 1711"/>
                <a:gd name="T74" fmla="*/ 337 w 377"/>
                <a:gd name="T75" fmla="*/ 147 h 1711"/>
                <a:gd name="T76" fmla="*/ 348 w 377"/>
                <a:gd name="T77" fmla="*/ 112 h 1711"/>
                <a:gd name="T78" fmla="*/ 354 w 377"/>
                <a:gd name="T79" fmla="*/ 76 h 1711"/>
                <a:gd name="T80" fmla="*/ 366 w 377"/>
                <a:gd name="T81" fmla="*/ 47 h 1711"/>
                <a:gd name="T82" fmla="*/ 371 w 377"/>
                <a:gd name="T83" fmla="*/ 18 h 1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7" h="1711">
                  <a:moveTo>
                    <a:pt x="0" y="1653"/>
                  </a:moveTo>
                  <a:lnTo>
                    <a:pt x="0" y="1676"/>
                  </a:lnTo>
                  <a:lnTo>
                    <a:pt x="5" y="1682"/>
                  </a:lnTo>
                  <a:lnTo>
                    <a:pt x="5" y="1694"/>
                  </a:lnTo>
                  <a:lnTo>
                    <a:pt x="11" y="1700"/>
                  </a:lnTo>
                  <a:lnTo>
                    <a:pt x="17" y="1700"/>
                  </a:lnTo>
                  <a:lnTo>
                    <a:pt x="23" y="1705"/>
                  </a:lnTo>
                  <a:lnTo>
                    <a:pt x="29" y="1711"/>
                  </a:lnTo>
                  <a:lnTo>
                    <a:pt x="34" y="1705"/>
                  </a:lnTo>
                  <a:lnTo>
                    <a:pt x="34" y="1694"/>
                  </a:lnTo>
                  <a:lnTo>
                    <a:pt x="40" y="1682"/>
                  </a:lnTo>
                  <a:lnTo>
                    <a:pt x="40" y="1670"/>
                  </a:lnTo>
                  <a:lnTo>
                    <a:pt x="46" y="1659"/>
                  </a:lnTo>
                  <a:lnTo>
                    <a:pt x="46" y="1641"/>
                  </a:lnTo>
                  <a:lnTo>
                    <a:pt x="52" y="1641"/>
                  </a:lnTo>
                  <a:lnTo>
                    <a:pt x="52" y="1629"/>
                  </a:lnTo>
                  <a:lnTo>
                    <a:pt x="58" y="1623"/>
                  </a:lnTo>
                  <a:lnTo>
                    <a:pt x="58" y="1612"/>
                  </a:lnTo>
                  <a:lnTo>
                    <a:pt x="63" y="1600"/>
                  </a:lnTo>
                  <a:lnTo>
                    <a:pt x="63" y="1588"/>
                  </a:lnTo>
                  <a:lnTo>
                    <a:pt x="69" y="1577"/>
                  </a:lnTo>
                  <a:lnTo>
                    <a:pt x="69" y="1565"/>
                  </a:lnTo>
                  <a:lnTo>
                    <a:pt x="75" y="1553"/>
                  </a:lnTo>
                  <a:lnTo>
                    <a:pt x="75" y="1541"/>
                  </a:lnTo>
                  <a:lnTo>
                    <a:pt x="81" y="1530"/>
                  </a:lnTo>
                  <a:lnTo>
                    <a:pt x="81" y="1500"/>
                  </a:lnTo>
                  <a:lnTo>
                    <a:pt x="87" y="1489"/>
                  </a:lnTo>
                  <a:lnTo>
                    <a:pt x="87" y="1471"/>
                  </a:lnTo>
                  <a:lnTo>
                    <a:pt x="92" y="1459"/>
                  </a:lnTo>
                  <a:lnTo>
                    <a:pt x="92" y="1448"/>
                  </a:lnTo>
                  <a:lnTo>
                    <a:pt x="98" y="1436"/>
                  </a:lnTo>
                  <a:lnTo>
                    <a:pt x="98" y="1418"/>
                  </a:lnTo>
                  <a:lnTo>
                    <a:pt x="104" y="1401"/>
                  </a:lnTo>
                  <a:lnTo>
                    <a:pt x="104" y="1389"/>
                  </a:lnTo>
                  <a:lnTo>
                    <a:pt x="110" y="1371"/>
                  </a:lnTo>
                  <a:lnTo>
                    <a:pt x="110" y="1360"/>
                  </a:lnTo>
                  <a:lnTo>
                    <a:pt x="116" y="1348"/>
                  </a:lnTo>
                  <a:lnTo>
                    <a:pt x="116" y="1330"/>
                  </a:lnTo>
                  <a:lnTo>
                    <a:pt x="122" y="1319"/>
                  </a:lnTo>
                  <a:lnTo>
                    <a:pt x="122" y="1301"/>
                  </a:lnTo>
                  <a:lnTo>
                    <a:pt x="127" y="1284"/>
                  </a:lnTo>
                  <a:lnTo>
                    <a:pt x="127" y="1272"/>
                  </a:lnTo>
                  <a:lnTo>
                    <a:pt x="133" y="1254"/>
                  </a:lnTo>
                  <a:lnTo>
                    <a:pt x="133" y="1243"/>
                  </a:lnTo>
                  <a:lnTo>
                    <a:pt x="139" y="1225"/>
                  </a:lnTo>
                  <a:lnTo>
                    <a:pt x="139" y="1207"/>
                  </a:lnTo>
                  <a:lnTo>
                    <a:pt x="145" y="1196"/>
                  </a:lnTo>
                  <a:lnTo>
                    <a:pt x="145" y="1178"/>
                  </a:lnTo>
                  <a:lnTo>
                    <a:pt x="151" y="1166"/>
                  </a:lnTo>
                  <a:lnTo>
                    <a:pt x="151" y="1149"/>
                  </a:lnTo>
                  <a:lnTo>
                    <a:pt x="156" y="1131"/>
                  </a:lnTo>
                  <a:lnTo>
                    <a:pt x="156" y="1102"/>
                  </a:lnTo>
                  <a:lnTo>
                    <a:pt x="162" y="1090"/>
                  </a:lnTo>
                  <a:lnTo>
                    <a:pt x="162" y="1073"/>
                  </a:lnTo>
                  <a:lnTo>
                    <a:pt x="168" y="1055"/>
                  </a:lnTo>
                  <a:lnTo>
                    <a:pt x="168" y="1037"/>
                  </a:lnTo>
                  <a:lnTo>
                    <a:pt x="174" y="1026"/>
                  </a:lnTo>
                  <a:lnTo>
                    <a:pt x="174" y="1008"/>
                  </a:lnTo>
                  <a:lnTo>
                    <a:pt x="180" y="991"/>
                  </a:lnTo>
                  <a:lnTo>
                    <a:pt x="180" y="967"/>
                  </a:lnTo>
                  <a:lnTo>
                    <a:pt x="185" y="955"/>
                  </a:lnTo>
                  <a:lnTo>
                    <a:pt x="185" y="944"/>
                  </a:lnTo>
                  <a:lnTo>
                    <a:pt x="191" y="920"/>
                  </a:lnTo>
                  <a:lnTo>
                    <a:pt x="191" y="909"/>
                  </a:lnTo>
                  <a:lnTo>
                    <a:pt x="197" y="891"/>
                  </a:lnTo>
                  <a:lnTo>
                    <a:pt x="197" y="873"/>
                  </a:lnTo>
                  <a:lnTo>
                    <a:pt x="203" y="856"/>
                  </a:lnTo>
                  <a:lnTo>
                    <a:pt x="203" y="838"/>
                  </a:lnTo>
                  <a:lnTo>
                    <a:pt x="209" y="821"/>
                  </a:lnTo>
                  <a:lnTo>
                    <a:pt x="209" y="803"/>
                  </a:lnTo>
                  <a:lnTo>
                    <a:pt x="214" y="785"/>
                  </a:lnTo>
                  <a:lnTo>
                    <a:pt x="214" y="768"/>
                  </a:lnTo>
                  <a:lnTo>
                    <a:pt x="220" y="750"/>
                  </a:lnTo>
                  <a:lnTo>
                    <a:pt x="220" y="733"/>
                  </a:lnTo>
                  <a:lnTo>
                    <a:pt x="226" y="715"/>
                  </a:lnTo>
                  <a:lnTo>
                    <a:pt x="226" y="698"/>
                  </a:lnTo>
                  <a:lnTo>
                    <a:pt x="232" y="680"/>
                  </a:lnTo>
                  <a:lnTo>
                    <a:pt x="232" y="662"/>
                  </a:lnTo>
                  <a:lnTo>
                    <a:pt x="238" y="645"/>
                  </a:lnTo>
                  <a:lnTo>
                    <a:pt x="238" y="610"/>
                  </a:lnTo>
                  <a:lnTo>
                    <a:pt x="244" y="592"/>
                  </a:lnTo>
                  <a:lnTo>
                    <a:pt x="244" y="580"/>
                  </a:lnTo>
                  <a:lnTo>
                    <a:pt x="249" y="563"/>
                  </a:lnTo>
                  <a:lnTo>
                    <a:pt x="249" y="545"/>
                  </a:lnTo>
                  <a:lnTo>
                    <a:pt x="255" y="534"/>
                  </a:lnTo>
                  <a:lnTo>
                    <a:pt x="255" y="516"/>
                  </a:lnTo>
                  <a:lnTo>
                    <a:pt x="261" y="504"/>
                  </a:lnTo>
                  <a:lnTo>
                    <a:pt x="261" y="481"/>
                  </a:lnTo>
                  <a:lnTo>
                    <a:pt x="267" y="469"/>
                  </a:lnTo>
                  <a:lnTo>
                    <a:pt x="267" y="457"/>
                  </a:lnTo>
                  <a:lnTo>
                    <a:pt x="273" y="440"/>
                  </a:lnTo>
                  <a:lnTo>
                    <a:pt x="273" y="428"/>
                  </a:lnTo>
                  <a:lnTo>
                    <a:pt x="278" y="416"/>
                  </a:lnTo>
                  <a:lnTo>
                    <a:pt x="278" y="399"/>
                  </a:lnTo>
                  <a:lnTo>
                    <a:pt x="284" y="387"/>
                  </a:lnTo>
                  <a:lnTo>
                    <a:pt x="284" y="369"/>
                  </a:lnTo>
                  <a:lnTo>
                    <a:pt x="290" y="364"/>
                  </a:lnTo>
                  <a:lnTo>
                    <a:pt x="290" y="346"/>
                  </a:lnTo>
                  <a:lnTo>
                    <a:pt x="296" y="334"/>
                  </a:lnTo>
                  <a:lnTo>
                    <a:pt x="296" y="323"/>
                  </a:lnTo>
                  <a:lnTo>
                    <a:pt x="302" y="311"/>
                  </a:lnTo>
                  <a:lnTo>
                    <a:pt x="302" y="299"/>
                  </a:lnTo>
                  <a:lnTo>
                    <a:pt x="307" y="287"/>
                  </a:lnTo>
                  <a:lnTo>
                    <a:pt x="307" y="276"/>
                  </a:lnTo>
                  <a:lnTo>
                    <a:pt x="313" y="258"/>
                  </a:lnTo>
                  <a:lnTo>
                    <a:pt x="313" y="252"/>
                  </a:lnTo>
                  <a:lnTo>
                    <a:pt x="319" y="235"/>
                  </a:lnTo>
                  <a:lnTo>
                    <a:pt x="319" y="211"/>
                  </a:lnTo>
                  <a:lnTo>
                    <a:pt x="325" y="200"/>
                  </a:lnTo>
                  <a:lnTo>
                    <a:pt x="325" y="188"/>
                  </a:lnTo>
                  <a:lnTo>
                    <a:pt x="331" y="176"/>
                  </a:lnTo>
                  <a:lnTo>
                    <a:pt x="331" y="164"/>
                  </a:lnTo>
                  <a:lnTo>
                    <a:pt x="337" y="153"/>
                  </a:lnTo>
                  <a:lnTo>
                    <a:pt x="337" y="147"/>
                  </a:lnTo>
                  <a:lnTo>
                    <a:pt x="342" y="129"/>
                  </a:lnTo>
                  <a:lnTo>
                    <a:pt x="342" y="117"/>
                  </a:lnTo>
                  <a:lnTo>
                    <a:pt x="348" y="112"/>
                  </a:lnTo>
                  <a:lnTo>
                    <a:pt x="348" y="100"/>
                  </a:lnTo>
                  <a:lnTo>
                    <a:pt x="354" y="88"/>
                  </a:lnTo>
                  <a:lnTo>
                    <a:pt x="354" y="76"/>
                  </a:lnTo>
                  <a:lnTo>
                    <a:pt x="360" y="65"/>
                  </a:lnTo>
                  <a:lnTo>
                    <a:pt x="360" y="59"/>
                  </a:lnTo>
                  <a:lnTo>
                    <a:pt x="366" y="47"/>
                  </a:lnTo>
                  <a:lnTo>
                    <a:pt x="366" y="35"/>
                  </a:lnTo>
                  <a:lnTo>
                    <a:pt x="371" y="30"/>
                  </a:lnTo>
                  <a:lnTo>
                    <a:pt x="371" y="18"/>
                  </a:lnTo>
                  <a:lnTo>
                    <a:pt x="377" y="12"/>
                  </a:lnTo>
                  <a:lnTo>
                    <a:pt x="377" y="0"/>
                  </a:lnTo>
                </a:path>
              </a:pathLst>
            </a:custGeom>
            <a:noFill/>
            <a:ln w="1587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sp>
          <p:nvSpPr>
            <p:cNvPr id="1448" name="Freeform 35"/>
            <p:cNvSpPr>
              <a:spLocks/>
            </p:cNvSpPr>
            <p:nvPr/>
          </p:nvSpPr>
          <p:spPr bwMode="auto">
            <a:xfrm>
              <a:off x="925" y="3522"/>
              <a:ext cx="400" cy="203"/>
            </a:xfrm>
            <a:custGeom>
              <a:avLst/>
              <a:gdLst>
                <a:gd name="T0" fmla="*/ 6 w 453"/>
                <a:gd name="T1" fmla="*/ 41 h 843"/>
                <a:gd name="T2" fmla="*/ 23 w 453"/>
                <a:gd name="T3" fmla="*/ 5 h 843"/>
                <a:gd name="T4" fmla="*/ 29 w 453"/>
                <a:gd name="T5" fmla="*/ 0 h 843"/>
                <a:gd name="T6" fmla="*/ 47 w 453"/>
                <a:gd name="T7" fmla="*/ 0 h 843"/>
                <a:gd name="T8" fmla="*/ 64 w 453"/>
                <a:gd name="T9" fmla="*/ 17 h 843"/>
                <a:gd name="T10" fmla="*/ 76 w 453"/>
                <a:gd name="T11" fmla="*/ 35 h 843"/>
                <a:gd name="T12" fmla="*/ 93 w 453"/>
                <a:gd name="T13" fmla="*/ 58 h 843"/>
                <a:gd name="T14" fmla="*/ 99 w 453"/>
                <a:gd name="T15" fmla="*/ 82 h 843"/>
                <a:gd name="T16" fmla="*/ 116 w 453"/>
                <a:gd name="T17" fmla="*/ 123 h 843"/>
                <a:gd name="T18" fmla="*/ 128 w 453"/>
                <a:gd name="T19" fmla="*/ 164 h 843"/>
                <a:gd name="T20" fmla="*/ 140 w 453"/>
                <a:gd name="T21" fmla="*/ 205 h 843"/>
                <a:gd name="T22" fmla="*/ 151 w 453"/>
                <a:gd name="T23" fmla="*/ 228 h 843"/>
                <a:gd name="T24" fmla="*/ 157 w 453"/>
                <a:gd name="T25" fmla="*/ 252 h 843"/>
                <a:gd name="T26" fmla="*/ 169 w 453"/>
                <a:gd name="T27" fmla="*/ 281 h 843"/>
                <a:gd name="T28" fmla="*/ 175 w 453"/>
                <a:gd name="T29" fmla="*/ 316 h 843"/>
                <a:gd name="T30" fmla="*/ 186 w 453"/>
                <a:gd name="T31" fmla="*/ 345 h 843"/>
                <a:gd name="T32" fmla="*/ 192 w 453"/>
                <a:gd name="T33" fmla="*/ 375 h 843"/>
                <a:gd name="T34" fmla="*/ 204 w 453"/>
                <a:gd name="T35" fmla="*/ 398 h 843"/>
                <a:gd name="T36" fmla="*/ 209 w 453"/>
                <a:gd name="T37" fmla="*/ 427 h 843"/>
                <a:gd name="T38" fmla="*/ 221 w 453"/>
                <a:gd name="T39" fmla="*/ 462 h 843"/>
                <a:gd name="T40" fmla="*/ 227 w 453"/>
                <a:gd name="T41" fmla="*/ 503 h 843"/>
                <a:gd name="T42" fmla="*/ 238 w 453"/>
                <a:gd name="T43" fmla="*/ 545 h 843"/>
                <a:gd name="T44" fmla="*/ 244 w 453"/>
                <a:gd name="T45" fmla="*/ 586 h 843"/>
                <a:gd name="T46" fmla="*/ 256 w 453"/>
                <a:gd name="T47" fmla="*/ 627 h 843"/>
                <a:gd name="T48" fmla="*/ 262 w 453"/>
                <a:gd name="T49" fmla="*/ 673 h 843"/>
                <a:gd name="T50" fmla="*/ 273 w 453"/>
                <a:gd name="T51" fmla="*/ 714 h 843"/>
                <a:gd name="T52" fmla="*/ 279 w 453"/>
                <a:gd name="T53" fmla="*/ 750 h 843"/>
                <a:gd name="T54" fmla="*/ 291 w 453"/>
                <a:gd name="T55" fmla="*/ 791 h 843"/>
                <a:gd name="T56" fmla="*/ 297 w 453"/>
                <a:gd name="T57" fmla="*/ 826 h 843"/>
                <a:gd name="T58" fmla="*/ 308 w 453"/>
                <a:gd name="T59" fmla="*/ 832 h 843"/>
                <a:gd name="T60" fmla="*/ 320 w 453"/>
                <a:gd name="T61" fmla="*/ 796 h 843"/>
                <a:gd name="T62" fmla="*/ 326 w 453"/>
                <a:gd name="T63" fmla="*/ 755 h 843"/>
                <a:gd name="T64" fmla="*/ 337 w 453"/>
                <a:gd name="T65" fmla="*/ 703 h 843"/>
                <a:gd name="T66" fmla="*/ 343 w 453"/>
                <a:gd name="T67" fmla="*/ 668 h 843"/>
                <a:gd name="T68" fmla="*/ 355 w 453"/>
                <a:gd name="T69" fmla="*/ 627 h 843"/>
                <a:gd name="T70" fmla="*/ 360 w 453"/>
                <a:gd name="T71" fmla="*/ 586 h 843"/>
                <a:gd name="T72" fmla="*/ 372 w 453"/>
                <a:gd name="T73" fmla="*/ 550 h 843"/>
                <a:gd name="T74" fmla="*/ 378 w 453"/>
                <a:gd name="T75" fmla="*/ 521 h 843"/>
                <a:gd name="T76" fmla="*/ 395 w 453"/>
                <a:gd name="T77" fmla="*/ 486 h 843"/>
                <a:gd name="T78" fmla="*/ 413 w 453"/>
                <a:gd name="T79" fmla="*/ 486 h 843"/>
                <a:gd name="T80" fmla="*/ 424 w 453"/>
                <a:gd name="T81" fmla="*/ 474 h 843"/>
                <a:gd name="T82" fmla="*/ 442 w 453"/>
                <a:gd name="T83" fmla="*/ 474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53" h="843">
                  <a:moveTo>
                    <a:pt x="0" y="52"/>
                  </a:moveTo>
                  <a:lnTo>
                    <a:pt x="6" y="46"/>
                  </a:lnTo>
                  <a:lnTo>
                    <a:pt x="6" y="41"/>
                  </a:lnTo>
                  <a:lnTo>
                    <a:pt x="12" y="29"/>
                  </a:lnTo>
                  <a:lnTo>
                    <a:pt x="12" y="23"/>
                  </a:lnTo>
                  <a:lnTo>
                    <a:pt x="23" y="5"/>
                  </a:lnTo>
                  <a:lnTo>
                    <a:pt x="18" y="5"/>
                  </a:lnTo>
                  <a:lnTo>
                    <a:pt x="23" y="5"/>
                  </a:lnTo>
                  <a:lnTo>
                    <a:pt x="29" y="0"/>
                  </a:lnTo>
                  <a:lnTo>
                    <a:pt x="35" y="0"/>
                  </a:lnTo>
                  <a:lnTo>
                    <a:pt x="41" y="0"/>
                  </a:lnTo>
                  <a:lnTo>
                    <a:pt x="47" y="0"/>
                  </a:lnTo>
                  <a:lnTo>
                    <a:pt x="52" y="5"/>
                  </a:lnTo>
                  <a:lnTo>
                    <a:pt x="58" y="11"/>
                  </a:lnTo>
                  <a:lnTo>
                    <a:pt x="64" y="17"/>
                  </a:lnTo>
                  <a:lnTo>
                    <a:pt x="70" y="23"/>
                  </a:lnTo>
                  <a:lnTo>
                    <a:pt x="76" y="23"/>
                  </a:lnTo>
                  <a:lnTo>
                    <a:pt x="76" y="35"/>
                  </a:lnTo>
                  <a:lnTo>
                    <a:pt x="82" y="46"/>
                  </a:lnTo>
                  <a:lnTo>
                    <a:pt x="87" y="52"/>
                  </a:lnTo>
                  <a:lnTo>
                    <a:pt x="93" y="58"/>
                  </a:lnTo>
                  <a:lnTo>
                    <a:pt x="93" y="64"/>
                  </a:lnTo>
                  <a:lnTo>
                    <a:pt x="99" y="70"/>
                  </a:lnTo>
                  <a:lnTo>
                    <a:pt x="99" y="82"/>
                  </a:lnTo>
                  <a:lnTo>
                    <a:pt x="105" y="93"/>
                  </a:lnTo>
                  <a:lnTo>
                    <a:pt x="105" y="99"/>
                  </a:lnTo>
                  <a:lnTo>
                    <a:pt x="116" y="123"/>
                  </a:lnTo>
                  <a:lnTo>
                    <a:pt x="116" y="134"/>
                  </a:lnTo>
                  <a:lnTo>
                    <a:pt x="122" y="146"/>
                  </a:lnTo>
                  <a:lnTo>
                    <a:pt x="128" y="164"/>
                  </a:lnTo>
                  <a:lnTo>
                    <a:pt x="134" y="181"/>
                  </a:lnTo>
                  <a:lnTo>
                    <a:pt x="140" y="193"/>
                  </a:lnTo>
                  <a:lnTo>
                    <a:pt x="140" y="205"/>
                  </a:lnTo>
                  <a:lnTo>
                    <a:pt x="145" y="211"/>
                  </a:lnTo>
                  <a:lnTo>
                    <a:pt x="145" y="216"/>
                  </a:lnTo>
                  <a:lnTo>
                    <a:pt x="151" y="228"/>
                  </a:lnTo>
                  <a:lnTo>
                    <a:pt x="151" y="240"/>
                  </a:lnTo>
                  <a:lnTo>
                    <a:pt x="157" y="246"/>
                  </a:lnTo>
                  <a:lnTo>
                    <a:pt x="157" y="252"/>
                  </a:lnTo>
                  <a:lnTo>
                    <a:pt x="163" y="263"/>
                  </a:lnTo>
                  <a:lnTo>
                    <a:pt x="163" y="269"/>
                  </a:lnTo>
                  <a:lnTo>
                    <a:pt x="169" y="281"/>
                  </a:lnTo>
                  <a:lnTo>
                    <a:pt x="169" y="287"/>
                  </a:lnTo>
                  <a:lnTo>
                    <a:pt x="175" y="298"/>
                  </a:lnTo>
                  <a:lnTo>
                    <a:pt x="175" y="316"/>
                  </a:lnTo>
                  <a:lnTo>
                    <a:pt x="180" y="328"/>
                  </a:lnTo>
                  <a:lnTo>
                    <a:pt x="180" y="334"/>
                  </a:lnTo>
                  <a:lnTo>
                    <a:pt x="186" y="345"/>
                  </a:lnTo>
                  <a:lnTo>
                    <a:pt x="186" y="351"/>
                  </a:lnTo>
                  <a:lnTo>
                    <a:pt x="192" y="363"/>
                  </a:lnTo>
                  <a:lnTo>
                    <a:pt x="192" y="375"/>
                  </a:lnTo>
                  <a:lnTo>
                    <a:pt x="198" y="380"/>
                  </a:lnTo>
                  <a:lnTo>
                    <a:pt x="198" y="392"/>
                  </a:lnTo>
                  <a:lnTo>
                    <a:pt x="204" y="398"/>
                  </a:lnTo>
                  <a:lnTo>
                    <a:pt x="204" y="404"/>
                  </a:lnTo>
                  <a:lnTo>
                    <a:pt x="209" y="421"/>
                  </a:lnTo>
                  <a:lnTo>
                    <a:pt x="209" y="427"/>
                  </a:lnTo>
                  <a:lnTo>
                    <a:pt x="215" y="439"/>
                  </a:lnTo>
                  <a:lnTo>
                    <a:pt x="215" y="451"/>
                  </a:lnTo>
                  <a:lnTo>
                    <a:pt x="221" y="462"/>
                  </a:lnTo>
                  <a:lnTo>
                    <a:pt x="221" y="474"/>
                  </a:lnTo>
                  <a:lnTo>
                    <a:pt x="227" y="492"/>
                  </a:lnTo>
                  <a:lnTo>
                    <a:pt x="227" y="503"/>
                  </a:lnTo>
                  <a:lnTo>
                    <a:pt x="233" y="515"/>
                  </a:lnTo>
                  <a:lnTo>
                    <a:pt x="233" y="533"/>
                  </a:lnTo>
                  <a:lnTo>
                    <a:pt x="238" y="545"/>
                  </a:lnTo>
                  <a:lnTo>
                    <a:pt x="238" y="556"/>
                  </a:lnTo>
                  <a:lnTo>
                    <a:pt x="244" y="574"/>
                  </a:lnTo>
                  <a:lnTo>
                    <a:pt x="244" y="586"/>
                  </a:lnTo>
                  <a:lnTo>
                    <a:pt x="250" y="597"/>
                  </a:lnTo>
                  <a:lnTo>
                    <a:pt x="250" y="609"/>
                  </a:lnTo>
                  <a:lnTo>
                    <a:pt x="256" y="627"/>
                  </a:lnTo>
                  <a:lnTo>
                    <a:pt x="256" y="650"/>
                  </a:lnTo>
                  <a:lnTo>
                    <a:pt x="262" y="662"/>
                  </a:lnTo>
                  <a:lnTo>
                    <a:pt x="262" y="673"/>
                  </a:lnTo>
                  <a:lnTo>
                    <a:pt x="267" y="685"/>
                  </a:lnTo>
                  <a:lnTo>
                    <a:pt x="267" y="703"/>
                  </a:lnTo>
                  <a:lnTo>
                    <a:pt x="273" y="714"/>
                  </a:lnTo>
                  <a:lnTo>
                    <a:pt x="273" y="726"/>
                  </a:lnTo>
                  <a:lnTo>
                    <a:pt x="279" y="738"/>
                  </a:lnTo>
                  <a:lnTo>
                    <a:pt x="279" y="750"/>
                  </a:lnTo>
                  <a:lnTo>
                    <a:pt x="285" y="761"/>
                  </a:lnTo>
                  <a:lnTo>
                    <a:pt x="285" y="779"/>
                  </a:lnTo>
                  <a:lnTo>
                    <a:pt x="291" y="791"/>
                  </a:lnTo>
                  <a:lnTo>
                    <a:pt x="291" y="802"/>
                  </a:lnTo>
                  <a:lnTo>
                    <a:pt x="297" y="814"/>
                  </a:lnTo>
                  <a:lnTo>
                    <a:pt x="297" y="826"/>
                  </a:lnTo>
                  <a:lnTo>
                    <a:pt x="308" y="843"/>
                  </a:lnTo>
                  <a:lnTo>
                    <a:pt x="302" y="843"/>
                  </a:lnTo>
                  <a:lnTo>
                    <a:pt x="308" y="832"/>
                  </a:lnTo>
                  <a:lnTo>
                    <a:pt x="314" y="820"/>
                  </a:lnTo>
                  <a:lnTo>
                    <a:pt x="314" y="808"/>
                  </a:lnTo>
                  <a:lnTo>
                    <a:pt x="320" y="796"/>
                  </a:lnTo>
                  <a:lnTo>
                    <a:pt x="320" y="779"/>
                  </a:lnTo>
                  <a:lnTo>
                    <a:pt x="326" y="767"/>
                  </a:lnTo>
                  <a:lnTo>
                    <a:pt x="326" y="755"/>
                  </a:lnTo>
                  <a:lnTo>
                    <a:pt x="331" y="744"/>
                  </a:lnTo>
                  <a:lnTo>
                    <a:pt x="331" y="714"/>
                  </a:lnTo>
                  <a:lnTo>
                    <a:pt x="337" y="703"/>
                  </a:lnTo>
                  <a:lnTo>
                    <a:pt x="337" y="691"/>
                  </a:lnTo>
                  <a:lnTo>
                    <a:pt x="343" y="679"/>
                  </a:lnTo>
                  <a:lnTo>
                    <a:pt x="343" y="668"/>
                  </a:lnTo>
                  <a:lnTo>
                    <a:pt x="349" y="650"/>
                  </a:lnTo>
                  <a:lnTo>
                    <a:pt x="349" y="638"/>
                  </a:lnTo>
                  <a:lnTo>
                    <a:pt x="355" y="627"/>
                  </a:lnTo>
                  <a:lnTo>
                    <a:pt x="355" y="615"/>
                  </a:lnTo>
                  <a:lnTo>
                    <a:pt x="360" y="597"/>
                  </a:lnTo>
                  <a:lnTo>
                    <a:pt x="360" y="586"/>
                  </a:lnTo>
                  <a:lnTo>
                    <a:pt x="366" y="568"/>
                  </a:lnTo>
                  <a:lnTo>
                    <a:pt x="366" y="562"/>
                  </a:lnTo>
                  <a:lnTo>
                    <a:pt x="372" y="550"/>
                  </a:lnTo>
                  <a:lnTo>
                    <a:pt x="372" y="539"/>
                  </a:lnTo>
                  <a:lnTo>
                    <a:pt x="378" y="533"/>
                  </a:lnTo>
                  <a:lnTo>
                    <a:pt x="378" y="521"/>
                  </a:lnTo>
                  <a:lnTo>
                    <a:pt x="390" y="503"/>
                  </a:lnTo>
                  <a:lnTo>
                    <a:pt x="390" y="498"/>
                  </a:lnTo>
                  <a:lnTo>
                    <a:pt x="395" y="486"/>
                  </a:lnTo>
                  <a:lnTo>
                    <a:pt x="401" y="480"/>
                  </a:lnTo>
                  <a:lnTo>
                    <a:pt x="407" y="480"/>
                  </a:lnTo>
                  <a:lnTo>
                    <a:pt x="413" y="486"/>
                  </a:lnTo>
                  <a:lnTo>
                    <a:pt x="413" y="480"/>
                  </a:lnTo>
                  <a:lnTo>
                    <a:pt x="424" y="480"/>
                  </a:lnTo>
                  <a:lnTo>
                    <a:pt x="424" y="474"/>
                  </a:lnTo>
                  <a:lnTo>
                    <a:pt x="430" y="474"/>
                  </a:lnTo>
                  <a:lnTo>
                    <a:pt x="436" y="474"/>
                  </a:lnTo>
                  <a:lnTo>
                    <a:pt x="442" y="474"/>
                  </a:lnTo>
                  <a:lnTo>
                    <a:pt x="448" y="480"/>
                  </a:lnTo>
                  <a:lnTo>
                    <a:pt x="453" y="486"/>
                  </a:lnTo>
                </a:path>
              </a:pathLst>
            </a:custGeom>
            <a:noFill/>
            <a:ln w="1587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sp>
          <p:nvSpPr>
            <p:cNvPr id="1449" name="Freeform 36"/>
            <p:cNvSpPr>
              <a:spLocks/>
            </p:cNvSpPr>
            <p:nvPr/>
          </p:nvSpPr>
          <p:spPr bwMode="auto">
            <a:xfrm>
              <a:off x="1325" y="3639"/>
              <a:ext cx="358" cy="220"/>
            </a:xfrm>
            <a:custGeom>
              <a:avLst/>
              <a:gdLst>
                <a:gd name="T0" fmla="*/ 12 w 407"/>
                <a:gd name="T1" fmla="*/ 0 h 926"/>
                <a:gd name="T2" fmla="*/ 29 w 407"/>
                <a:gd name="T3" fmla="*/ 17 h 926"/>
                <a:gd name="T4" fmla="*/ 41 w 407"/>
                <a:gd name="T5" fmla="*/ 23 h 926"/>
                <a:gd name="T6" fmla="*/ 53 w 407"/>
                <a:gd name="T7" fmla="*/ 47 h 926"/>
                <a:gd name="T8" fmla="*/ 64 w 407"/>
                <a:gd name="T9" fmla="*/ 64 h 926"/>
                <a:gd name="T10" fmla="*/ 76 w 407"/>
                <a:gd name="T11" fmla="*/ 82 h 926"/>
                <a:gd name="T12" fmla="*/ 88 w 407"/>
                <a:gd name="T13" fmla="*/ 94 h 926"/>
                <a:gd name="T14" fmla="*/ 99 w 407"/>
                <a:gd name="T15" fmla="*/ 111 h 926"/>
                <a:gd name="T16" fmla="*/ 117 w 407"/>
                <a:gd name="T17" fmla="*/ 141 h 926"/>
                <a:gd name="T18" fmla="*/ 122 w 407"/>
                <a:gd name="T19" fmla="*/ 164 h 926"/>
                <a:gd name="T20" fmla="*/ 134 w 407"/>
                <a:gd name="T21" fmla="*/ 187 h 926"/>
                <a:gd name="T22" fmla="*/ 140 w 407"/>
                <a:gd name="T23" fmla="*/ 211 h 926"/>
                <a:gd name="T24" fmla="*/ 152 w 407"/>
                <a:gd name="T25" fmla="*/ 240 h 926"/>
                <a:gd name="T26" fmla="*/ 157 w 407"/>
                <a:gd name="T27" fmla="*/ 264 h 926"/>
                <a:gd name="T28" fmla="*/ 169 w 407"/>
                <a:gd name="T29" fmla="*/ 299 h 926"/>
                <a:gd name="T30" fmla="*/ 175 w 407"/>
                <a:gd name="T31" fmla="*/ 328 h 926"/>
                <a:gd name="T32" fmla="*/ 186 w 407"/>
                <a:gd name="T33" fmla="*/ 357 h 926"/>
                <a:gd name="T34" fmla="*/ 192 w 407"/>
                <a:gd name="T35" fmla="*/ 393 h 926"/>
                <a:gd name="T36" fmla="*/ 204 w 407"/>
                <a:gd name="T37" fmla="*/ 439 h 926"/>
                <a:gd name="T38" fmla="*/ 210 w 407"/>
                <a:gd name="T39" fmla="*/ 480 h 926"/>
                <a:gd name="T40" fmla="*/ 221 w 407"/>
                <a:gd name="T41" fmla="*/ 527 h 926"/>
                <a:gd name="T42" fmla="*/ 227 w 407"/>
                <a:gd name="T43" fmla="*/ 574 h 926"/>
                <a:gd name="T44" fmla="*/ 239 w 407"/>
                <a:gd name="T45" fmla="*/ 621 h 926"/>
                <a:gd name="T46" fmla="*/ 244 w 407"/>
                <a:gd name="T47" fmla="*/ 668 h 926"/>
                <a:gd name="T48" fmla="*/ 256 w 407"/>
                <a:gd name="T49" fmla="*/ 709 h 926"/>
                <a:gd name="T50" fmla="*/ 262 w 407"/>
                <a:gd name="T51" fmla="*/ 756 h 926"/>
                <a:gd name="T52" fmla="*/ 274 w 407"/>
                <a:gd name="T53" fmla="*/ 797 h 926"/>
                <a:gd name="T54" fmla="*/ 279 w 407"/>
                <a:gd name="T55" fmla="*/ 850 h 926"/>
                <a:gd name="T56" fmla="*/ 291 w 407"/>
                <a:gd name="T57" fmla="*/ 885 h 926"/>
                <a:gd name="T58" fmla="*/ 297 w 407"/>
                <a:gd name="T59" fmla="*/ 926 h 926"/>
                <a:gd name="T60" fmla="*/ 308 w 407"/>
                <a:gd name="T61" fmla="*/ 885 h 926"/>
                <a:gd name="T62" fmla="*/ 314 w 407"/>
                <a:gd name="T63" fmla="*/ 850 h 926"/>
                <a:gd name="T64" fmla="*/ 326 w 407"/>
                <a:gd name="T65" fmla="*/ 809 h 926"/>
                <a:gd name="T66" fmla="*/ 332 w 407"/>
                <a:gd name="T67" fmla="*/ 773 h 926"/>
                <a:gd name="T68" fmla="*/ 343 w 407"/>
                <a:gd name="T69" fmla="*/ 732 h 926"/>
                <a:gd name="T70" fmla="*/ 349 w 407"/>
                <a:gd name="T71" fmla="*/ 697 h 926"/>
                <a:gd name="T72" fmla="*/ 361 w 407"/>
                <a:gd name="T73" fmla="*/ 644 h 926"/>
                <a:gd name="T74" fmla="*/ 367 w 407"/>
                <a:gd name="T75" fmla="*/ 609 h 926"/>
                <a:gd name="T76" fmla="*/ 378 w 407"/>
                <a:gd name="T77" fmla="*/ 568 h 926"/>
                <a:gd name="T78" fmla="*/ 384 w 407"/>
                <a:gd name="T79" fmla="*/ 533 h 926"/>
                <a:gd name="T80" fmla="*/ 396 w 407"/>
                <a:gd name="T81" fmla="*/ 498 h 926"/>
                <a:gd name="T82" fmla="*/ 401 w 407"/>
                <a:gd name="T83" fmla="*/ 457 h 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7" h="926">
                  <a:moveTo>
                    <a:pt x="0" y="0"/>
                  </a:moveTo>
                  <a:lnTo>
                    <a:pt x="6" y="0"/>
                  </a:lnTo>
                  <a:lnTo>
                    <a:pt x="12" y="0"/>
                  </a:lnTo>
                  <a:lnTo>
                    <a:pt x="18" y="0"/>
                  </a:lnTo>
                  <a:lnTo>
                    <a:pt x="24" y="12"/>
                  </a:lnTo>
                  <a:lnTo>
                    <a:pt x="29" y="17"/>
                  </a:lnTo>
                  <a:lnTo>
                    <a:pt x="29" y="23"/>
                  </a:lnTo>
                  <a:lnTo>
                    <a:pt x="35" y="29"/>
                  </a:lnTo>
                  <a:lnTo>
                    <a:pt x="41" y="23"/>
                  </a:lnTo>
                  <a:lnTo>
                    <a:pt x="41" y="35"/>
                  </a:lnTo>
                  <a:lnTo>
                    <a:pt x="47" y="41"/>
                  </a:lnTo>
                  <a:lnTo>
                    <a:pt x="53" y="47"/>
                  </a:lnTo>
                  <a:lnTo>
                    <a:pt x="59" y="53"/>
                  </a:lnTo>
                  <a:lnTo>
                    <a:pt x="59" y="59"/>
                  </a:lnTo>
                  <a:lnTo>
                    <a:pt x="64" y="64"/>
                  </a:lnTo>
                  <a:lnTo>
                    <a:pt x="64" y="70"/>
                  </a:lnTo>
                  <a:lnTo>
                    <a:pt x="82" y="82"/>
                  </a:lnTo>
                  <a:lnTo>
                    <a:pt x="76" y="82"/>
                  </a:lnTo>
                  <a:lnTo>
                    <a:pt x="82" y="82"/>
                  </a:lnTo>
                  <a:lnTo>
                    <a:pt x="88" y="88"/>
                  </a:lnTo>
                  <a:lnTo>
                    <a:pt x="88" y="94"/>
                  </a:lnTo>
                  <a:lnTo>
                    <a:pt x="93" y="100"/>
                  </a:lnTo>
                  <a:lnTo>
                    <a:pt x="99" y="105"/>
                  </a:lnTo>
                  <a:lnTo>
                    <a:pt x="99" y="111"/>
                  </a:lnTo>
                  <a:lnTo>
                    <a:pt x="111" y="129"/>
                  </a:lnTo>
                  <a:lnTo>
                    <a:pt x="111" y="135"/>
                  </a:lnTo>
                  <a:lnTo>
                    <a:pt x="117" y="141"/>
                  </a:lnTo>
                  <a:lnTo>
                    <a:pt x="117" y="146"/>
                  </a:lnTo>
                  <a:lnTo>
                    <a:pt x="122" y="152"/>
                  </a:lnTo>
                  <a:lnTo>
                    <a:pt x="122" y="164"/>
                  </a:lnTo>
                  <a:lnTo>
                    <a:pt x="128" y="176"/>
                  </a:lnTo>
                  <a:lnTo>
                    <a:pt x="128" y="182"/>
                  </a:lnTo>
                  <a:lnTo>
                    <a:pt x="134" y="187"/>
                  </a:lnTo>
                  <a:lnTo>
                    <a:pt x="134" y="193"/>
                  </a:lnTo>
                  <a:lnTo>
                    <a:pt x="140" y="199"/>
                  </a:lnTo>
                  <a:lnTo>
                    <a:pt x="140" y="211"/>
                  </a:lnTo>
                  <a:lnTo>
                    <a:pt x="146" y="223"/>
                  </a:lnTo>
                  <a:lnTo>
                    <a:pt x="146" y="228"/>
                  </a:lnTo>
                  <a:lnTo>
                    <a:pt x="152" y="240"/>
                  </a:lnTo>
                  <a:lnTo>
                    <a:pt x="152" y="246"/>
                  </a:lnTo>
                  <a:lnTo>
                    <a:pt x="157" y="252"/>
                  </a:lnTo>
                  <a:lnTo>
                    <a:pt x="157" y="264"/>
                  </a:lnTo>
                  <a:lnTo>
                    <a:pt x="163" y="269"/>
                  </a:lnTo>
                  <a:lnTo>
                    <a:pt x="163" y="281"/>
                  </a:lnTo>
                  <a:lnTo>
                    <a:pt x="169" y="299"/>
                  </a:lnTo>
                  <a:lnTo>
                    <a:pt x="169" y="305"/>
                  </a:lnTo>
                  <a:lnTo>
                    <a:pt x="175" y="316"/>
                  </a:lnTo>
                  <a:lnTo>
                    <a:pt x="175" y="328"/>
                  </a:lnTo>
                  <a:lnTo>
                    <a:pt x="181" y="340"/>
                  </a:lnTo>
                  <a:lnTo>
                    <a:pt x="181" y="351"/>
                  </a:lnTo>
                  <a:lnTo>
                    <a:pt x="186" y="357"/>
                  </a:lnTo>
                  <a:lnTo>
                    <a:pt x="186" y="369"/>
                  </a:lnTo>
                  <a:lnTo>
                    <a:pt x="192" y="381"/>
                  </a:lnTo>
                  <a:lnTo>
                    <a:pt x="192" y="393"/>
                  </a:lnTo>
                  <a:lnTo>
                    <a:pt x="198" y="398"/>
                  </a:lnTo>
                  <a:lnTo>
                    <a:pt x="198" y="428"/>
                  </a:lnTo>
                  <a:lnTo>
                    <a:pt x="204" y="439"/>
                  </a:lnTo>
                  <a:lnTo>
                    <a:pt x="204" y="451"/>
                  </a:lnTo>
                  <a:lnTo>
                    <a:pt x="210" y="463"/>
                  </a:lnTo>
                  <a:lnTo>
                    <a:pt x="210" y="480"/>
                  </a:lnTo>
                  <a:lnTo>
                    <a:pt x="215" y="498"/>
                  </a:lnTo>
                  <a:lnTo>
                    <a:pt x="215" y="516"/>
                  </a:lnTo>
                  <a:lnTo>
                    <a:pt x="221" y="527"/>
                  </a:lnTo>
                  <a:lnTo>
                    <a:pt x="221" y="539"/>
                  </a:lnTo>
                  <a:lnTo>
                    <a:pt x="227" y="557"/>
                  </a:lnTo>
                  <a:lnTo>
                    <a:pt x="227" y="574"/>
                  </a:lnTo>
                  <a:lnTo>
                    <a:pt x="233" y="592"/>
                  </a:lnTo>
                  <a:lnTo>
                    <a:pt x="233" y="603"/>
                  </a:lnTo>
                  <a:lnTo>
                    <a:pt x="239" y="621"/>
                  </a:lnTo>
                  <a:lnTo>
                    <a:pt x="239" y="633"/>
                  </a:lnTo>
                  <a:lnTo>
                    <a:pt x="244" y="650"/>
                  </a:lnTo>
                  <a:lnTo>
                    <a:pt x="244" y="668"/>
                  </a:lnTo>
                  <a:lnTo>
                    <a:pt x="250" y="680"/>
                  </a:lnTo>
                  <a:lnTo>
                    <a:pt x="250" y="697"/>
                  </a:lnTo>
                  <a:lnTo>
                    <a:pt x="256" y="709"/>
                  </a:lnTo>
                  <a:lnTo>
                    <a:pt x="256" y="726"/>
                  </a:lnTo>
                  <a:lnTo>
                    <a:pt x="262" y="738"/>
                  </a:lnTo>
                  <a:lnTo>
                    <a:pt x="262" y="756"/>
                  </a:lnTo>
                  <a:lnTo>
                    <a:pt x="268" y="768"/>
                  </a:lnTo>
                  <a:lnTo>
                    <a:pt x="268" y="779"/>
                  </a:lnTo>
                  <a:lnTo>
                    <a:pt x="274" y="797"/>
                  </a:lnTo>
                  <a:lnTo>
                    <a:pt x="274" y="826"/>
                  </a:lnTo>
                  <a:lnTo>
                    <a:pt x="279" y="838"/>
                  </a:lnTo>
                  <a:lnTo>
                    <a:pt x="279" y="850"/>
                  </a:lnTo>
                  <a:lnTo>
                    <a:pt x="285" y="861"/>
                  </a:lnTo>
                  <a:lnTo>
                    <a:pt x="285" y="873"/>
                  </a:lnTo>
                  <a:lnTo>
                    <a:pt x="291" y="885"/>
                  </a:lnTo>
                  <a:lnTo>
                    <a:pt x="291" y="896"/>
                  </a:lnTo>
                  <a:lnTo>
                    <a:pt x="297" y="914"/>
                  </a:lnTo>
                  <a:lnTo>
                    <a:pt x="297" y="926"/>
                  </a:lnTo>
                  <a:lnTo>
                    <a:pt x="303" y="914"/>
                  </a:lnTo>
                  <a:lnTo>
                    <a:pt x="303" y="896"/>
                  </a:lnTo>
                  <a:lnTo>
                    <a:pt x="308" y="885"/>
                  </a:lnTo>
                  <a:lnTo>
                    <a:pt x="308" y="873"/>
                  </a:lnTo>
                  <a:lnTo>
                    <a:pt x="314" y="861"/>
                  </a:lnTo>
                  <a:lnTo>
                    <a:pt x="314" y="850"/>
                  </a:lnTo>
                  <a:lnTo>
                    <a:pt x="320" y="832"/>
                  </a:lnTo>
                  <a:lnTo>
                    <a:pt x="320" y="820"/>
                  </a:lnTo>
                  <a:lnTo>
                    <a:pt x="326" y="809"/>
                  </a:lnTo>
                  <a:lnTo>
                    <a:pt x="326" y="797"/>
                  </a:lnTo>
                  <a:lnTo>
                    <a:pt x="332" y="785"/>
                  </a:lnTo>
                  <a:lnTo>
                    <a:pt x="332" y="773"/>
                  </a:lnTo>
                  <a:lnTo>
                    <a:pt x="337" y="762"/>
                  </a:lnTo>
                  <a:lnTo>
                    <a:pt x="337" y="744"/>
                  </a:lnTo>
                  <a:lnTo>
                    <a:pt x="343" y="732"/>
                  </a:lnTo>
                  <a:lnTo>
                    <a:pt x="343" y="721"/>
                  </a:lnTo>
                  <a:lnTo>
                    <a:pt x="349" y="709"/>
                  </a:lnTo>
                  <a:lnTo>
                    <a:pt x="349" y="697"/>
                  </a:lnTo>
                  <a:lnTo>
                    <a:pt x="355" y="685"/>
                  </a:lnTo>
                  <a:lnTo>
                    <a:pt x="355" y="656"/>
                  </a:lnTo>
                  <a:lnTo>
                    <a:pt x="361" y="644"/>
                  </a:lnTo>
                  <a:lnTo>
                    <a:pt x="361" y="633"/>
                  </a:lnTo>
                  <a:lnTo>
                    <a:pt x="367" y="621"/>
                  </a:lnTo>
                  <a:lnTo>
                    <a:pt x="367" y="609"/>
                  </a:lnTo>
                  <a:lnTo>
                    <a:pt x="372" y="598"/>
                  </a:lnTo>
                  <a:lnTo>
                    <a:pt x="372" y="586"/>
                  </a:lnTo>
                  <a:lnTo>
                    <a:pt x="378" y="568"/>
                  </a:lnTo>
                  <a:lnTo>
                    <a:pt x="378" y="557"/>
                  </a:lnTo>
                  <a:lnTo>
                    <a:pt x="384" y="545"/>
                  </a:lnTo>
                  <a:lnTo>
                    <a:pt x="384" y="533"/>
                  </a:lnTo>
                  <a:lnTo>
                    <a:pt x="390" y="521"/>
                  </a:lnTo>
                  <a:lnTo>
                    <a:pt x="390" y="510"/>
                  </a:lnTo>
                  <a:lnTo>
                    <a:pt x="396" y="498"/>
                  </a:lnTo>
                  <a:lnTo>
                    <a:pt x="396" y="480"/>
                  </a:lnTo>
                  <a:lnTo>
                    <a:pt x="401" y="469"/>
                  </a:lnTo>
                  <a:lnTo>
                    <a:pt x="401" y="457"/>
                  </a:lnTo>
                  <a:lnTo>
                    <a:pt x="407" y="445"/>
                  </a:lnTo>
                  <a:lnTo>
                    <a:pt x="407" y="434"/>
                  </a:lnTo>
                </a:path>
              </a:pathLst>
            </a:custGeom>
            <a:noFill/>
            <a:ln w="1587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grpSp>
          <p:nvGrpSpPr>
            <p:cNvPr id="1450" name="Group 37"/>
            <p:cNvGrpSpPr>
              <a:grpSpLocks/>
            </p:cNvGrpSpPr>
            <p:nvPr/>
          </p:nvGrpSpPr>
          <p:grpSpPr bwMode="auto">
            <a:xfrm>
              <a:off x="1699" y="3534"/>
              <a:ext cx="754" cy="326"/>
              <a:chOff x="1705" y="2370"/>
              <a:chExt cx="603" cy="212"/>
            </a:xfrm>
          </p:grpSpPr>
          <p:sp>
            <p:nvSpPr>
              <p:cNvPr id="2735" name="Freeform 38"/>
              <p:cNvSpPr>
                <a:spLocks/>
              </p:cNvSpPr>
              <p:nvPr/>
            </p:nvSpPr>
            <p:spPr bwMode="auto">
              <a:xfrm>
                <a:off x="1705" y="2440"/>
                <a:ext cx="261" cy="142"/>
              </a:xfrm>
              <a:custGeom>
                <a:avLst/>
                <a:gdLst>
                  <a:gd name="T0" fmla="*/ 6 w 378"/>
                  <a:gd name="T1" fmla="*/ 240 h 762"/>
                  <a:gd name="T2" fmla="*/ 18 w 378"/>
                  <a:gd name="T3" fmla="*/ 199 h 762"/>
                  <a:gd name="T4" fmla="*/ 23 w 378"/>
                  <a:gd name="T5" fmla="*/ 152 h 762"/>
                  <a:gd name="T6" fmla="*/ 35 w 378"/>
                  <a:gd name="T7" fmla="*/ 111 h 762"/>
                  <a:gd name="T8" fmla="*/ 41 w 378"/>
                  <a:gd name="T9" fmla="*/ 76 h 762"/>
                  <a:gd name="T10" fmla="*/ 52 w 378"/>
                  <a:gd name="T11" fmla="*/ 35 h 762"/>
                  <a:gd name="T12" fmla="*/ 58 w 378"/>
                  <a:gd name="T13" fmla="*/ 0 h 762"/>
                  <a:gd name="T14" fmla="*/ 70 w 378"/>
                  <a:gd name="T15" fmla="*/ 41 h 762"/>
                  <a:gd name="T16" fmla="*/ 76 w 378"/>
                  <a:gd name="T17" fmla="*/ 76 h 762"/>
                  <a:gd name="T18" fmla="*/ 87 w 378"/>
                  <a:gd name="T19" fmla="*/ 111 h 762"/>
                  <a:gd name="T20" fmla="*/ 93 w 378"/>
                  <a:gd name="T21" fmla="*/ 152 h 762"/>
                  <a:gd name="T22" fmla="*/ 105 w 378"/>
                  <a:gd name="T23" fmla="*/ 187 h 762"/>
                  <a:gd name="T24" fmla="*/ 111 w 378"/>
                  <a:gd name="T25" fmla="*/ 240 h 762"/>
                  <a:gd name="T26" fmla="*/ 122 w 378"/>
                  <a:gd name="T27" fmla="*/ 275 h 762"/>
                  <a:gd name="T28" fmla="*/ 128 w 378"/>
                  <a:gd name="T29" fmla="*/ 316 h 762"/>
                  <a:gd name="T30" fmla="*/ 140 w 378"/>
                  <a:gd name="T31" fmla="*/ 351 h 762"/>
                  <a:gd name="T32" fmla="*/ 145 w 378"/>
                  <a:gd name="T33" fmla="*/ 387 h 762"/>
                  <a:gd name="T34" fmla="*/ 157 w 378"/>
                  <a:gd name="T35" fmla="*/ 428 h 762"/>
                  <a:gd name="T36" fmla="*/ 163 w 378"/>
                  <a:gd name="T37" fmla="*/ 463 h 762"/>
                  <a:gd name="T38" fmla="*/ 175 w 378"/>
                  <a:gd name="T39" fmla="*/ 504 h 762"/>
                  <a:gd name="T40" fmla="*/ 180 w 378"/>
                  <a:gd name="T41" fmla="*/ 551 h 762"/>
                  <a:gd name="T42" fmla="*/ 192 w 378"/>
                  <a:gd name="T43" fmla="*/ 592 h 762"/>
                  <a:gd name="T44" fmla="*/ 198 w 378"/>
                  <a:gd name="T45" fmla="*/ 627 h 762"/>
                  <a:gd name="T46" fmla="*/ 209 w 378"/>
                  <a:gd name="T47" fmla="*/ 662 h 762"/>
                  <a:gd name="T48" fmla="*/ 215 w 378"/>
                  <a:gd name="T49" fmla="*/ 697 h 762"/>
                  <a:gd name="T50" fmla="*/ 227 w 378"/>
                  <a:gd name="T51" fmla="*/ 732 h 762"/>
                  <a:gd name="T52" fmla="*/ 238 w 378"/>
                  <a:gd name="T53" fmla="*/ 756 h 762"/>
                  <a:gd name="T54" fmla="*/ 250 w 378"/>
                  <a:gd name="T55" fmla="*/ 721 h 762"/>
                  <a:gd name="T56" fmla="*/ 256 w 378"/>
                  <a:gd name="T57" fmla="*/ 685 h 762"/>
                  <a:gd name="T58" fmla="*/ 267 w 378"/>
                  <a:gd name="T59" fmla="*/ 627 h 762"/>
                  <a:gd name="T60" fmla="*/ 273 w 378"/>
                  <a:gd name="T61" fmla="*/ 586 h 762"/>
                  <a:gd name="T62" fmla="*/ 285 w 378"/>
                  <a:gd name="T63" fmla="*/ 539 h 762"/>
                  <a:gd name="T64" fmla="*/ 291 w 378"/>
                  <a:gd name="T65" fmla="*/ 492 h 762"/>
                  <a:gd name="T66" fmla="*/ 302 w 378"/>
                  <a:gd name="T67" fmla="*/ 445 h 762"/>
                  <a:gd name="T68" fmla="*/ 308 w 378"/>
                  <a:gd name="T69" fmla="*/ 398 h 762"/>
                  <a:gd name="T70" fmla="*/ 320 w 378"/>
                  <a:gd name="T71" fmla="*/ 357 h 762"/>
                  <a:gd name="T72" fmla="*/ 326 w 378"/>
                  <a:gd name="T73" fmla="*/ 310 h 762"/>
                  <a:gd name="T74" fmla="*/ 337 w 378"/>
                  <a:gd name="T75" fmla="*/ 264 h 762"/>
                  <a:gd name="T76" fmla="*/ 343 w 378"/>
                  <a:gd name="T77" fmla="*/ 217 h 762"/>
                  <a:gd name="T78" fmla="*/ 355 w 378"/>
                  <a:gd name="T79" fmla="*/ 181 h 762"/>
                  <a:gd name="T80" fmla="*/ 360 w 378"/>
                  <a:gd name="T81" fmla="*/ 152 h 762"/>
                  <a:gd name="T82" fmla="*/ 372 w 378"/>
                  <a:gd name="T83" fmla="*/ 117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8" h="762">
                    <a:moveTo>
                      <a:pt x="0" y="264"/>
                    </a:moveTo>
                    <a:lnTo>
                      <a:pt x="6" y="252"/>
                    </a:lnTo>
                    <a:lnTo>
                      <a:pt x="6" y="240"/>
                    </a:lnTo>
                    <a:lnTo>
                      <a:pt x="12" y="223"/>
                    </a:lnTo>
                    <a:lnTo>
                      <a:pt x="12" y="211"/>
                    </a:lnTo>
                    <a:lnTo>
                      <a:pt x="18" y="199"/>
                    </a:lnTo>
                    <a:lnTo>
                      <a:pt x="18" y="187"/>
                    </a:lnTo>
                    <a:lnTo>
                      <a:pt x="23" y="176"/>
                    </a:lnTo>
                    <a:lnTo>
                      <a:pt x="23" y="152"/>
                    </a:lnTo>
                    <a:lnTo>
                      <a:pt x="29" y="135"/>
                    </a:lnTo>
                    <a:lnTo>
                      <a:pt x="29" y="123"/>
                    </a:lnTo>
                    <a:lnTo>
                      <a:pt x="35" y="111"/>
                    </a:lnTo>
                    <a:lnTo>
                      <a:pt x="35" y="99"/>
                    </a:lnTo>
                    <a:lnTo>
                      <a:pt x="41" y="88"/>
                    </a:lnTo>
                    <a:lnTo>
                      <a:pt x="41" y="76"/>
                    </a:lnTo>
                    <a:lnTo>
                      <a:pt x="47" y="64"/>
                    </a:lnTo>
                    <a:lnTo>
                      <a:pt x="47" y="47"/>
                    </a:lnTo>
                    <a:lnTo>
                      <a:pt x="52" y="35"/>
                    </a:lnTo>
                    <a:lnTo>
                      <a:pt x="52" y="23"/>
                    </a:lnTo>
                    <a:lnTo>
                      <a:pt x="58" y="12"/>
                    </a:lnTo>
                    <a:lnTo>
                      <a:pt x="58" y="0"/>
                    </a:lnTo>
                    <a:lnTo>
                      <a:pt x="64" y="12"/>
                    </a:lnTo>
                    <a:lnTo>
                      <a:pt x="64" y="29"/>
                    </a:lnTo>
                    <a:lnTo>
                      <a:pt x="70" y="41"/>
                    </a:lnTo>
                    <a:lnTo>
                      <a:pt x="70" y="53"/>
                    </a:lnTo>
                    <a:lnTo>
                      <a:pt x="76" y="64"/>
                    </a:lnTo>
                    <a:lnTo>
                      <a:pt x="76" y="76"/>
                    </a:lnTo>
                    <a:lnTo>
                      <a:pt x="82" y="88"/>
                    </a:lnTo>
                    <a:lnTo>
                      <a:pt x="82" y="99"/>
                    </a:lnTo>
                    <a:lnTo>
                      <a:pt x="87" y="111"/>
                    </a:lnTo>
                    <a:lnTo>
                      <a:pt x="87" y="123"/>
                    </a:lnTo>
                    <a:lnTo>
                      <a:pt x="93" y="140"/>
                    </a:lnTo>
                    <a:lnTo>
                      <a:pt x="93" y="152"/>
                    </a:lnTo>
                    <a:lnTo>
                      <a:pt x="99" y="164"/>
                    </a:lnTo>
                    <a:lnTo>
                      <a:pt x="99" y="176"/>
                    </a:lnTo>
                    <a:lnTo>
                      <a:pt x="105" y="187"/>
                    </a:lnTo>
                    <a:lnTo>
                      <a:pt x="105" y="217"/>
                    </a:lnTo>
                    <a:lnTo>
                      <a:pt x="111" y="228"/>
                    </a:lnTo>
                    <a:lnTo>
                      <a:pt x="111" y="240"/>
                    </a:lnTo>
                    <a:lnTo>
                      <a:pt x="116" y="252"/>
                    </a:lnTo>
                    <a:lnTo>
                      <a:pt x="116" y="264"/>
                    </a:lnTo>
                    <a:lnTo>
                      <a:pt x="122" y="275"/>
                    </a:lnTo>
                    <a:lnTo>
                      <a:pt x="122" y="287"/>
                    </a:lnTo>
                    <a:lnTo>
                      <a:pt x="128" y="299"/>
                    </a:lnTo>
                    <a:lnTo>
                      <a:pt x="128" y="316"/>
                    </a:lnTo>
                    <a:lnTo>
                      <a:pt x="134" y="328"/>
                    </a:lnTo>
                    <a:lnTo>
                      <a:pt x="134" y="340"/>
                    </a:lnTo>
                    <a:lnTo>
                      <a:pt x="140" y="351"/>
                    </a:lnTo>
                    <a:lnTo>
                      <a:pt x="140" y="363"/>
                    </a:lnTo>
                    <a:lnTo>
                      <a:pt x="145" y="375"/>
                    </a:lnTo>
                    <a:lnTo>
                      <a:pt x="145" y="387"/>
                    </a:lnTo>
                    <a:lnTo>
                      <a:pt x="151" y="404"/>
                    </a:lnTo>
                    <a:lnTo>
                      <a:pt x="151" y="416"/>
                    </a:lnTo>
                    <a:lnTo>
                      <a:pt x="157" y="428"/>
                    </a:lnTo>
                    <a:lnTo>
                      <a:pt x="157" y="439"/>
                    </a:lnTo>
                    <a:lnTo>
                      <a:pt x="163" y="451"/>
                    </a:lnTo>
                    <a:lnTo>
                      <a:pt x="163" y="463"/>
                    </a:lnTo>
                    <a:lnTo>
                      <a:pt x="169" y="474"/>
                    </a:lnTo>
                    <a:lnTo>
                      <a:pt x="169" y="486"/>
                    </a:lnTo>
                    <a:lnTo>
                      <a:pt x="175" y="504"/>
                    </a:lnTo>
                    <a:lnTo>
                      <a:pt x="175" y="515"/>
                    </a:lnTo>
                    <a:lnTo>
                      <a:pt x="180" y="527"/>
                    </a:lnTo>
                    <a:lnTo>
                      <a:pt x="180" y="551"/>
                    </a:lnTo>
                    <a:lnTo>
                      <a:pt x="186" y="562"/>
                    </a:lnTo>
                    <a:lnTo>
                      <a:pt x="186" y="574"/>
                    </a:lnTo>
                    <a:lnTo>
                      <a:pt x="192" y="592"/>
                    </a:lnTo>
                    <a:lnTo>
                      <a:pt x="192" y="603"/>
                    </a:lnTo>
                    <a:lnTo>
                      <a:pt x="198" y="615"/>
                    </a:lnTo>
                    <a:lnTo>
                      <a:pt x="198" y="627"/>
                    </a:lnTo>
                    <a:lnTo>
                      <a:pt x="204" y="639"/>
                    </a:lnTo>
                    <a:lnTo>
                      <a:pt x="204" y="650"/>
                    </a:lnTo>
                    <a:lnTo>
                      <a:pt x="209" y="662"/>
                    </a:lnTo>
                    <a:lnTo>
                      <a:pt x="209" y="674"/>
                    </a:lnTo>
                    <a:lnTo>
                      <a:pt x="215" y="685"/>
                    </a:lnTo>
                    <a:lnTo>
                      <a:pt x="215" y="697"/>
                    </a:lnTo>
                    <a:lnTo>
                      <a:pt x="221" y="709"/>
                    </a:lnTo>
                    <a:lnTo>
                      <a:pt x="221" y="721"/>
                    </a:lnTo>
                    <a:lnTo>
                      <a:pt x="227" y="732"/>
                    </a:lnTo>
                    <a:lnTo>
                      <a:pt x="227" y="744"/>
                    </a:lnTo>
                    <a:lnTo>
                      <a:pt x="233" y="762"/>
                    </a:lnTo>
                    <a:lnTo>
                      <a:pt x="238" y="756"/>
                    </a:lnTo>
                    <a:lnTo>
                      <a:pt x="244" y="738"/>
                    </a:lnTo>
                    <a:lnTo>
                      <a:pt x="244" y="732"/>
                    </a:lnTo>
                    <a:lnTo>
                      <a:pt x="250" y="721"/>
                    </a:lnTo>
                    <a:lnTo>
                      <a:pt x="250" y="709"/>
                    </a:lnTo>
                    <a:lnTo>
                      <a:pt x="256" y="697"/>
                    </a:lnTo>
                    <a:lnTo>
                      <a:pt x="256" y="685"/>
                    </a:lnTo>
                    <a:lnTo>
                      <a:pt x="262" y="668"/>
                    </a:lnTo>
                    <a:lnTo>
                      <a:pt x="262" y="644"/>
                    </a:lnTo>
                    <a:lnTo>
                      <a:pt x="267" y="627"/>
                    </a:lnTo>
                    <a:lnTo>
                      <a:pt x="267" y="615"/>
                    </a:lnTo>
                    <a:lnTo>
                      <a:pt x="273" y="603"/>
                    </a:lnTo>
                    <a:lnTo>
                      <a:pt x="273" y="586"/>
                    </a:lnTo>
                    <a:lnTo>
                      <a:pt x="279" y="568"/>
                    </a:lnTo>
                    <a:lnTo>
                      <a:pt x="279" y="556"/>
                    </a:lnTo>
                    <a:lnTo>
                      <a:pt x="285" y="539"/>
                    </a:lnTo>
                    <a:lnTo>
                      <a:pt x="285" y="527"/>
                    </a:lnTo>
                    <a:lnTo>
                      <a:pt x="291" y="510"/>
                    </a:lnTo>
                    <a:lnTo>
                      <a:pt x="291" y="492"/>
                    </a:lnTo>
                    <a:lnTo>
                      <a:pt x="297" y="480"/>
                    </a:lnTo>
                    <a:lnTo>
                      <a:pt x="297" y="463"/>
                    </a:lnTo>
                    <a:lnTo>
                      <a:pt x="302" y="445"/>
                    </a:lnTo>
                    <a:lnTo>
                      <a:pt x="302" y="433"/>
                    </a:lnTo>
                    <a:lnTo>
                      <a:pt x="308" y="416"/>
                    </a:lnTo>
                    <a:lnTo>
                      <a:pt x="308" y="398"/>
                    </a:lnTo>
                    <a:lnTo>
                      <a:pt x="314" y="392"/>
                    </a:lnTo>
                    <a:lnTo>
                      <a:pt x="314" y="375"/>
                    </a:lnTo>
                    <a:lnTo>
                      <a:pt x="320" y="357"/>
                    </a:lnTo>
                    <a:lnTo>
                      <a:pt x="320" y="346"/>
                    </a:lnTo>
                    <a:lnTo>
                      <a:pt x="326" y="328"/>
                    </a:lnTo>
                    <a:lnTo>
                      <a:pt x="326" y="310"/>
                    </a:lnTo>
                    <a:lnTo>
                      <a:pt x="331" y="293"/>
                    </a:lnTo>
                    <a:lnTo>
                      <a:pt x="331" y="275"/>
                    </a:lnTo>
                    <a:lnTo>
                      <a:pt x="337" y="264"/>
                    </a:lnTo>
                    <a:lnTo>
                      <a:pt x="337" y="252"/>
                    </a:lnTo>
                    <a:lnTo>
                      <a:pt x="343" y="234"/>
                    </a:lnTo>
                    <a:lnTo>
                      <a:pt x="343" y="217"/>
                    </a:lnTo>
                    <a:lnTo>
                      <a:pt x="349" y="205"/>
                    </a:lnTo>
                    <a:lnTo>
                      <a:pt x="349" y="199"/>
                    </a:lnTo>
                    <a:lnTo>
                      <a:pt x="355" y="181"/>
                    </a:lnTo>
                    <a:lnTo>
                      <a:pt x="355" y="176"/>
                    </a:lnTo>
                    <a:lnTo>
                      <a:pt x="360" y="164"/>
                    </a:lnTo>
                    <a:lnTo>
                      <a:pt x="360" y="152"/>
                    </a:lnTo>
                    <a:lnTo>
                      <a:pt x="366" y="140"/>
                    </a:lnTo>
                    <a:lnTo>
                      <a:pt x="366" y="129"/>
                    </a:lnTo>
                    <a:lnTo>
                      <a:pt x="372" y="117"/>
                    </a:lnTo>
                    <a:lnTo>
                      <a:pt x="372" y="105"/>
                    </a:lnTo>
                    <a:lnTo>
                      <a:pt x="378" y="94"/>
                    </a:lnTo>
                  </a:path>
                </a:pathLst>
              </a:custGeom>
              <a:noFill/>
              <a:ln w="1587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sp>
            <p:nvSpPr>
              <p:cNvPr id="2736" name="Freeform 39"/>
              <p:cNvSpPr>
                <a:spLocks/>
              </p:cNvSpPr>
              <p:nvPr/>
            </p:nvSpPr>
            <p:spPr bwMode="auto">
              <a:xfrm>
                <a:off x="1966" y="2370"/>
                <a:ext cx="342" cy="96"/>
              </a:xfrm>
              <a:custGeom>
                <a:avLst/>
                <a:gdLst>
                  <a:gd name="T0" fmla="*/ 6 w 436"/>
                  <a:gd name="T1" fmla="*/ 451 h 515"/>
                  <a:gd name="T2" fmla="*/ 12 w 436"/>
                  <a:gd name="T3" fmla="*/ 428 h 515"/>
                  <a:gd name="T4" fmla="*/ 23 w 436"/>
                  <a:gd name="T5" fmla="*/ 404 h 515"/>
                  <a:gd name="T6" fmla="*/ 29 w 436"/>
                  <a:gd name="T7" fmla="*/ 375 h 515"/>
                  <a:gd name="T8" fmla="*/ 41 w 436"/>
                  <a:gd name="T9" fmla="*/ 351 h 515"/>
                  <a:gd name="T10" fmla="*/ 52 w 436"/>
                  <a:gd name="T11" fmla="*/ 316 h 515"/>
                  <a:gd name="T12" fmla="*/ 70 w 436"/>
                  <a:gd name="T13" fmla="*/ 287 h 515"/>
                  <a:gd name="T14" fmla="*/ 81 w 436"/>
                  <a:gd name="T15" fmla="*/ 269 h 515"/>
                  <a:gd name="T16" fmla="*/ 99 w 436"/>
                  <a:gd name="T17" fmla="*/ 246 h 515"/>
                  <a:gd name="T18" fmla="*/ 110 w 436"/>
                  <a:gd name="T19" fmla="*/ 228 h 515"/>
                  <a:gd name="T20" fmla="*/ 122 w 436"/>
                  <a:gd name="T21" fmla="*/ 211 h 515"/>
                  <a:gd name="T22" fmla="*/ 128 w 436"/>
                  <a:gd name="T23" fmla="*/ 205 h 515"/>
                  <a:gd name="T24" fmla="*/ 134 w 436"/>
                  <a:gd name="T25" fmla="*/ 199 h 515"/>
                  <a:gd name="T26" fmla="*/ 151 w 436"/>
                  <a:gd name="T27" fmla="*/ 176 h 515"/>
                  <a:gd name="T28" fmla="*/ 157 w 436"/>
                  <a:gd name="T29" fmla="*/ 176 h 515"/>
                  <a:gd name="T30" fmla="*/ 174 w 436"/>
                  <a:gd name="T31" fmla="*/ 164 h 515"/>
                  <a:gd name="T32" fmla="*/ 192 w 436"/>
                  <a:gd name="T33" fmla="*/ 170 h 515"/>
                  <a:gd name="T34" fmla="*/ 209 w 436"/>
                  <a:gd name="T35" fmla="*/ 170 h 515"/>
                  <a:gd name="T36" fmla="*/ 215 w 436"/>
                  <a:gd name="T37" fmla="*/ 176 h 515"/>
                  <a:gd name="T38" fmla="*/ 232 w 436"/>
                  <a:gd name="T39" fmla="*/ 205 h 515"/>
                  <a:gd name="T40" fmla="*/ 244 w 436"/>
                  <a:gd name="T41" fmla="*/ 228 h 515"/>
                  <a:gd name="T42" fmla="*/ 250 w 436"/>
                  <a:gd name="T43" fmla="*/ 258 h 515"/>
                  <a:gd name="T44" fmla="*/ 261 w 436"/>
                  <a:gd name="T45" fmla="*/ 299 h 515"/>
                  <a:gd name="T46" fmla="*/ 267 w 436"/>
                  <a:gd name="T47" fmla="*/ 340 h 515"/>
                  <a:gd name="T48" fmla="*/ 279 w 436"/>
                  <a:gd name="T49" fmla="*/ 375 h 515"/>
                  <a:gd name="T50" fmla="*/ 285 w 436"/>
                  <a:gd name="T51" fmla="*/ 428 h 515"/>
                  <a:gd name="T52" fmla="*/ 296 w 436"/>
                  <a:gd name="T53" fmla="*/ 463 h 515"/>
                  <a:gd name="T54" fmla="*/ 302 w 436"/>
                  <a:gd name="T55" fmla="*/ 504 h 515"/>
                  <a:gd name="T56" fmla="*/ 314 w 436"/>
                  <a:gd name="T57" fmla="*/ 498 h 515"/>
                  <a:gd name="T58" fmla="*/ 319 w 436"/>
                  <a:gd name="T59" fmla="*/ 457 h 515"/>
                  <a:gd name="T60" fmla="*/ 331 w 436"/>
                  <a:gd name="T61" fmla="*/ 422 h 515"/>
                  <a:gd name="T62" fmla="*/ 337 w 436"/>
                  <a:gd name="T63" fmla="*/ 381 h 515"/>
                  <a:gd name="T64" fmla="*/ 349 w 436"/>
                  <a:gd name="T65" fmla="*/ 346 h 515"/>
                  <a:gd name="T66" fmla="*/ 354 w 436"/>
                  <a:gd name="T67" fmla="*/ 287 h 515"/>
                  <a:gd name="T68" fmla="*/ 366 w 436"/>
                  <a:gd name="T69" fmla="*/ 246 h 515"/>
                  <a:gd name="T70" fmla="*/ 372 w 436"/>
                  <a:gd name="T71" fmla="*/ 205 h 515"/>
                  <a:gd name="T72" fmla="*/ 383 w 436"/>
                  <a:gd name="T73" fmla="*/ 170 h 515"/>
                  <a:gd name="T74" fmla="*/ 389 w 436"/>
                  <a:gd name="T75" fmla="*/ 135 h 515"/>
                  <a:gd name="T76" fmla="*/ 401 w 436"/>
                  <a:gd name="T77" fmla="*/ 111 h 515"/>
                  <a:gd name="T78" fmla="*/ 412 w 436"/>
                  <a:gd name="T79" fmla="*/ 82 h 515"/>
                  <a:gd name="T80" fmla="*/ 418 w 436"/>
                  <a:gd name="T81" fmla="*/ 47 h 515"/>
                  <a:gd name="T82" fmla="*/ 430 w 436"/>
                  <a:gd name="T83" fmla="*/ 17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36" h="515">
                    <a:moveTo>
                      <a:pt x="0" y="469"/>
                    </a:moveTo>
                    <a:lnTo>
                      <a:pt x="0" y="457"/>
                    </a:lnTo>
                    <a:lnTo>
                      <a:pt x="6" y="451"/>
                    </a:lnTo>
                    <a:lnTo>
                      <a:pt x="6" y="445"/>
                    </a:lnTo>
                    <a:lnTo>
                      <a:pt x="12" y="439"/>
                    </a:lnTo>
                    <a:lnTo>
                      <a:pt x="12" y="428"/>
                    </a:lnTo>
                    <a:lnTo>
                      <a:pt x="17" y="422"/>
                    </a:lnTo>
                    <a:lnTo>
                      <a:pt x="17" y="416"/>
                    </a:lnTo>
                    <a:lnTo>
                      <a:pt x="23" y="404"/>
                    </a:lnTo>
                    <a:lnTo>
                      <a:pt x="23" y="398"/>
                    </a:lnTo>
                    <a:lnTo>
                      <a:pt x="29" y="392"/>
                    </a:lnTo>
                    <a:lnTo>
                      <a:pt x="29" y="375"/>
                    </a:lnTo>
                    <a:lnTo>
                      <a:pt x="35" y="369"/>
                    </a:lnTo>
                    <a:lnTo>
                      <a:pt x="35" y="363"/>
                    </a:lnTo>
                    <a:lnTo>
                      <a:pt x="41" y="351"/>
                    </a:lnTo>
                    <a:lnTo>
                      <a:pt x="41" y="334"/>
                    </a:lnTo>
                    <a:lnTo>
                      <a:pt x="46" y="328"/>
                    </a:lnTo>
                    <a:lnTo>
                      <a:pt x="52" y="316"/>
                    </a:lnTo>
                    <a:lnTo>
                      <a:pt x="64" y="305"/>
                    </a:lnTo>
                    <a:lnTo>
                      <a:pt x="64" y="293"/>
                    </a:lnTo>
                    <a:lnTo>
                      <a:pt x="70" y="287"/>
                    </a:lnTo>
                    <a:lnTo>
                      <a:pt x="75" y="281"/>
                    </a:lnTo>
                    <a:lnTo>
                      <a:pt x="75" y="275"/>
                    </a:lnTo>
                    <a:lnTo>
                      <a:pt x="81" y="269"/>
                    </a:lnTo>
                    <a:lnTo>
                      <a:pt x="81" y="264"/>
                    </a:lnTo>
                    <a:lnTo>
                      <a:pt x="93" y="258"/>
                    </a:lnTo>
                    <a:lnTo>
                      <a:pt x="99" y="246"/>
                    </a:lnTo>
                    <a:lnTo>
                      <a:pt x="104" y="240"/>
                    </a:lnTo>
                    <a:lnTo>
                      <a:pt x="104" y="234"/>
                    </a:lnTo>
                    <a:lnTo>
                      <a:pt x="110" y="228"/>
                    </a:lnTo>
                    <a:lnTo>
                      <a:pt x="110" y="222"/>
                    </a:lnTo>
                    <a:lnTo>
                      <a:pt x="116" y="217"/>
                    </a:lnTo>
                    <a:lnTo>
                      <a:pt x="122" y="211"/>
                    </a:lnTo>
                    <a:lnTo>
                      <a:pt x="122" y="205"/>
                    </a:lnTo>
                    <a:lnTo>
                      <a:pt x="122" y="211"/>
                    </a:lnTo>
                    <a:lnTo>
                      <a:pt x="128" y="205"/>
                    </a:lnTo>
                    <a:lnTo>
                      <a:pt x="128" y="211"/>
                    </a:lnTo>
                    <a:lnTo>
                      <a:pt x="134" y="205"/>
                    </a:lnTo>
                    <a:lnTo>
                      <a:pt x="134" y="199"/>
                    </a:lnTo>
                    <a:lnTo>
                      <a:pt x="139" y="193"/>
                    </a:lnTo>
                    <a:lnTo>
                      <a:pt x="139" y="187"/>
                    </a:lnTo>
                    <a:lnTo>
                      <a:pt x="151" y="176"/>
                    </a:lnTo>
                    <a:lnTo>
                      <a:pt x="145" y="176"/>
                    </a:lnTo>
                    <a:lnTo>
                      <a:pt x="151" y="176"/>
                    </a:lnTo>
                    <a:lnTo>
                      <a:pt x="157" y="176"/>
                    </a:lnTo>
                    <a:lnTo>
                      <a:pt x="163" y="176"/>
                    </a:lnTo>
                    <a:lnTo>
                      <a:pt x="168" y="170"/>
                    </a:lnTo>
                    <a:lnTo>
                      <a:pt x="174" y="164"/>
                    </a:lnTo>
                    <a:lnTo>
                      <a:pt x="180" y="164"/>
                    </a:lnTo>
                    <a:lnTo>
                      <a:pt x="192" y="164"/>
                    </a:lnTo>
                    <a:lnTo>
                      <a:pt x="192" y="170"/>
                    </a:lnTo>
                    <a:lnTo>
                      <a:pt x="197" y="176"/>
                    </a:lnTo>
                    <a:lnTo>
                      <a:pt x="197" y="170"/>
                    </a:lnTo>
                    <a:lnTo>
                      <a:pt x="209" y="170"/>
                    </a:lnTo>
                    <a:lnTo>
                      <a:pt x="203" y="170"/>
                    </a:lnTo>
                    <a:lnTo>
                      <a:pt x="209" y="170"/>
                    </a:lnTo>
                    <a:lnTo>
                      <a:pt x="215" y="176"/>
                    </a:lnTo>
                    <a:lnTo>
                      <a:pt x="221" y="181"/>
                    </a:lnTo>
                    <a:lnTo>
                      <a:pt x="226" y="193"/>
                    </a:lnTo>
                    <a:lnTo>
                      <a:pt x="232" y="205"/>
                    </a:lnTo>
                    <a:lnTo>
                      <a:pt x="238" y="211"/>
                    </a:lnTo>
                    <a:lnTo>
                      <a:pt x="238" y="217"/>
                    </a:lnTo>
                    <a:lnTo>
                      <a:pt x="244" y="228"/>
                    </a:lnTo>
                    <a:lnTo>
                      <a:pt x="244" y="240"/>
                    </a:lnTo>
                    <a:lnTo>
                      <a:pt x="250" y="246"/>
                    </a:lnTo>
                    <a:lnTo>
                      <a:pt x="250" y="258"/>
                    </a:lnTo>
                    <a:lnTo>
                      <a:pt x="256" y="269"/>
                    </a:lnTo>
                    <a:lnTo>
                      <a:pt x="256" y="287"/>
                    </a:lnTo>
                    <a:lnTo>
                      <a:pt x="261" y="299"/>
                    </a:lnTo>
                    <a:lnTo>
                      <a:pt x="261" y="310"/>
                    </a:lnTo>
                    <a:lnTo>
                      <a:pt x="267" y="322"/>
                    </a:lnTo>
                    <a:lnTo>
                      <a:pt x="267" y="340"/>
                    </a:lnTo>
                    <a:lnTo>
                      <a:pt x="273" y="351"/>
                    </a:lnTo>
                    <a:lnTo>
                      <a:pt x="273" y="363"/>
                    </a:lnTo>
                    <a:lnTo>
                      <a:pt x="279" y="375"/>
                    </a:lnTo>
                    <a:lnTo>
                      <a:pt x="279" y="398"/>
                    </a:lnTo>
                    <a:lnTo>
                      <a:pt x="285" y="416"/>
                    </a:lnTo>
                    <a:lnTo>
                      <a:pt x="285" y="428"/>
                    </a:lnTo>
                    <a:lnTo>
                      <a:pt x="290" y="439"/>
                    </a:lnTo>
                    <a:lnTo>
                      <a:pt x="290" y="451"/>
                    </a:lnTo>
                    <a:lnTo>
                      <a:pt x="296" y="463"/>
                    </a:lnTo>
                    <a:lnTo>
                      <a:pt x="296" y="474"/>
                    </a:lnTo>
                    <a:lnTo>
                      <a:pt x="302" y="486"/>
                    </a:lnTo>
                    <a:lnTo>
                      <a:pt x="302" y="504"/>
                    </a:lnTo>
                    <a:lnTo>
                      <a:pt x="308" y="515"/>
                    </a:lnTo>
                    <a:lnTo>
                      <a:pt x="308" y="510"/>
                    </a:lnTo>
                    <a:lnTo>
                      <a:pt x="314" y="498"/>
                    </a:lnTo>
                    <a:lnTo>
                      <a:pt x="314" y="486"/>
                    </a:lnTo>
                    <a:lnTo>
                      <a:pt x="319" y="469"/>
                    </a:lnTo>
                    <a:lnTo>
                      <a:pt x="319" y="457"/>
                    </a:lnTo>
                    <a:lnTo>
                      <a:pt x="325" y="445"/>
                    </a:lnTo>
                    <a:lnTo>
                      <a:pt x="325" y="433"/>
                    </a:lnTo>
                    <a:lnTo>
                      <a:pt x="331" y="422"/>
                    </a:lnTo>
                    <a:lnTo>
                      <a:pt x="331" y="404"/>
                    </a:lnTo>
                    <a:lnTo>
                      <a:pt x="337" y="392"/>
                    </a:lnTo>
                    <a:lnTo>
                      <a:pt x="337" y="381"/>
                    </a:lnTo>
                    <a:lnTo>
                      <a:pt x="343" y="369"/>
                    </a:lnTo>
                    <a:lnTo>
                      <a:pt x="343" y="357"/>
                    </a:lnTo>
                    <a:lnTo>
                      <a:pt x="349" y="346"/>
                    </a:lnTo>
                    <a:lnTo>
                      <a:pt x="349" y="328"/>
                    </a:lnTo>
                    <a:lnTo>
                      <a:pt x="354" y="316"/>
                    </a:lnTo>
                    <a:lnTo>
                      <a:pt x="354" y="287"/>
                    </a:lnTo>
                    <a:lnTo>
                      <a:pt x="360" y="275"/>
                    </a:lnTo>
                    <a:lnTo>
                      <a:pt x="360" y="264"/>
                    </a:lnTo>
                    <a:lnTo>
                      <a:pt x="366" y="246"/>
                    </a:lnTo>
                    <a:lnTo>
                      <a:pt x="366" y="234"/>
                    </a:lnTo>
                    <a:lnTo>
                      <a:pt x="372" y="222"/>
                    </a:lnTo>
                    <a:lnTo>
                      <a:pt x="372" y="205"/>
                    </a:lnTo>
                    <a:lnTo>
                      <a:pt x="378" y="199"/>
                    </a:lnTo>
                    <a:lnTo>
                      <a:pt x="378" y="187"/>
                    </a:lnTo>
                    <a:lnTo>
                      <a:pt x="383" y="170"/>
                    </a:lnTo>
                    <a:lnTo>
                      <a:pt x="383" y="158"/>
                    </a:lnTo>
                    <a:lnTo>
                      <a:pt x="389" y="146"/>
                    </a:lnTo>
                    <a:lnTo>
                      <a:pt x="389" y="135"/>
                    </a:lnTo>
                    <a:lnTo>
                      <a:pt x="395" y="123"/>
                    </a:lnTo>
                    <a:lnTo>
                      <a:pt x="395" y="117"/>
                    </a:lnTo>
                    <a:lnTo>
                      <a:pt x="401" y="111"/>
                    </a:lnTo>
                    <a:lnTo>
                      <a:pt x="401" y="99"/>
                    </a:lnTo>
                    <a:lnTo>
                      <a:pt x="407" y="94"/>
                    </a:lnTo>
                    <a:lnTo>
                      <a:pt x="412" y="82"/>
                    </a:lnTo>
                    <a:lnTo>
                      <a:pt x="412" y="70"/>
                    </a:lnTo>
                    <a:lnTo>
                      <a:pt x="418" y="64"/>
                    </a:lnTo>
                    <a:lnTo>
                      <a:pt x="418" y="47"/>
                    </a:lnTo>
                    <a:lnTo>
                      <a:pt x="424" y="41"/>
                    </a:lnTo>
                    <a:lnTo>
                      <a:pt x="424" y="29"/>
                    </a:lnTo>
                    <a:lnTo>
                      <a:pt x="430" y="17"/>
                    </a:lnTo>
                    <a:lnTo>
                      <a:pt x="430" y="12"/>
                    </a:lnTo>
                    <a:lnTo>
                      <a:pt x="436" y="0"/>
                    </a:lnTo>
                  </a:path>
                </a:pathLst>
              </a:custGeom>
              <a:noFill/>
              <a:ln w="1587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grpSp>
        <p:sp>
          <p:nvSpPr>
            <p:cNvPr id="1451" name="Freeform 40"/>
            <p:cNvSpPr>
              <a:spLocks/>
            </p:cNvSpPr>
            <p:nvPr/>
          </p:nvSpPr>
          <p:spPr bwMode="auto">
            <a:xfrm>
              <a:off x="250" y="3519"/>
              <a:ext cx="338" cy="301"/>
            </a:xfrm>
            <a:custGeom>
              <a:avLst/>
              <a:gdLst>
                <a:gd name="T0" fmla="*/ 6 w 384"/>
                <a:gd name="T1" fmla="*/ 17 h 1260"/>
                <a:gd name="T2" fmla="*/ 18 w 384"/>
                <a:gd name="T3" fmla="*/ 35 h 1260"/>
                <a:gd name="T4" fmla="*/ 29 w 384"/>
                <a:gd name="T5" fmla="*/ 58 h 1260"/>
                <a:gd name="T6" fmla="*/ 35 w 384"/>
                <a:gd name="T7" fmla="*/ 82 h 1260"/>
                <a:gd name="T8" fmla="*/ 52 w 384"/>
                <a:gd name="T9" fmla="*/ 123 h 1260"/>
                <a:gd name="T10" fmla="*/ 58 w 384"/>
                <a:gd name="T11" fmla="*/ 140 h 1260"/>
                <a:gd name="T12" fmla="*/ 70 w 384"/>
                <a:gd name="T13" fmla="*/ 164 h 1260"/>
                <a:gd name="T14" fmla="*/ 76 w 384"/>
                <a:gd name="T15" fmla="*/ 199 h 1260"/>
                <a:gd name="T16" fmla="*/ 87 w 384"/>
                <a:gd name="T17" fmla="*/ 223 h 1260"/>
                <a:gd name="T18" fmla="*/ 93 w 384"/>
                <a:gd name="T19" fmla="*/ 246 h 1260"/>
                <a:gd name="T20" fmla="*/ 105 w 384"/>
                <a:gd name="T21" fmla="*/ 275 h 1260"/>
                <a:gd name="T22" fmla="*/ 111 w 384"/>
                <a:gd name="T23" fmla="*/ 299 h 1260"/>
                <a:gd name="T24" fmla="*/ 122 w 384"/>
                <a:gd name="T25" fmla="*/ 322 h 1260"/>
                <a:gd name="T26" fmla="*/ 128 w 384"/>
                <a:gd name="T27" fmla="*/ 346 h 1260"/>
                <a:gd name="T28" fmla="*/ 140 w 384"/>
                <a:gd name="T29" fmla="*/ 375 h 1260"/>
                <a:gd name="T30" fmla="*/ 145 w 384"/>
                <a:gd name="T31" fmla="*/ 398 h 1260"/>
                <a:gd name="T32" fmla="*/ 157 w 384"/>
                <a:gd name="T33" fmla="*/ 428 h 1260"/>
                <a:gd name="T34" fmla="*/ 163 w 384"/>
                <a:gd name="T35" fmla="*/ 463 h 1260"/>
                <a:gd name="T36" fmla="*/ 175 w 384"/>
                <a:gd name="T37" fmla="*/ 486 h 1260"/>
                <a:gd name="T38" fmla="*/ 180 w 384"/>
                <a:gd name="T39" fmla="*/ 515 h 1260"/>
                <a:gd name="T40" fmla="*/ 192 w 384"/>
                <a:gd name="T41" fmla="*/ 545 h 1260"/>
                <a:gd name="T42" fmla="*/ 198 w 384"/>
                <a:gd name="T43" fmla="*/ 568 h 1260"/>
                <a:gd name="T44" fmla="*/ 209 w 384"/>
                <a:gd name="T45" fmla="*/ 598 h 1260"/>
                <a:gd name="T46" fmla="*/ 215 w 384"/>
                <a:gd name="T47" fmla="*/ 633 h 1260"/>
                <a:gd name="T48" fmla="*/ 227 w 384"/>
                <a:gd name="T49" fmla="*/ 662 h 1260"/>
                <a:gd name="T50" fmla="*/ 233 w 384"/>
                <a:gd name="T51" fmla="*/ 703 h 1260"/>
                <a:gd name="T52" fmla="*/ 244 w 384"/>
                <a:gd name="T53" fmla="*/ 732 h 1260"/>
                <a:gd name="T54" fmla="*/ 250 w 384"/>
                <a:gd name="T55" fmla="*/ 762 h 1260"/>
                <a:gd name="T56" fmla="*/ 267 w 384"/>
                <a:gd name="T57" fmla="*/ 820 h 1260"/>
                <a:gd name="T58" fmla="*/ 273 w 384"/>
                <a:gd name="T59" fmla="*/ 849 h 1260"/>
                <a:gd name="T60" fmla="*/ 285 w 384"/>
                <a:gd name="T61" fmla="*/ 879 h 1260"/>
                <a:gd name="T62" fmla="*/ 291 w 384"/>
                <a:gd name="T63" fmla="*/ 914 h 1260"/>
                <a:gd name="T64" fmla="*/ 302 w 384"/>
                <a:gd name="T65" fmla="*/ 943 h 1260"/>
                <a:gd name="T66" fmla="*/ 308 w 384"/>
                <a:gd name="T67" fmla="*/ 978 h 1260"/>
                <a:gd name="T68" fmla="*/ 320 w 384"/>
                <a:gd name="T69" fmla="*/ 1019 h 1260"/>
                <a:gd name="T70" fmla="*/ 326 w 384"/>
                <a:gd name="T71" fmla="*/ 1055 h 1260"/>
                <a:gd name="T72" fmla="*/ 337 w 384"/>
                <a:gd name="T73" fmla="*/ 1084 h 1260"/>
                <a:gd name="T74" fmla="*/ 343 w 384"/>
                <a:gd name="T75" fmla="*/ 1113 h 1260"/>
                <a:gd name="T76" fmla="*/ 355 w 384"/>
                <a:gd name="T77" fmla="*/ 1148 h 1260"/>
                <a:gd name="T78" fmla="*/ 360 w 384"/>
                <a:gd name="T79" fmla="*/ 1178 h 1260"/>
                <a:gd name="T80" fmla="*/ 372 w 384"/>
                <a:gd name="T81" fmla="*/ 1207 h 1260"/>
                <a:gd name="T82" fmla="*/ 378 w 384"/>
                <a:gd name="T83" fmla="*/ 1236 h 1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4" h="1260">
                  <a:moveTo>
                    <a:pt x="0" y="29"/>
                  </a:moveTo>
                  <a:lnTo>
                    <a:pt x="0" y="0"/>
                  </a:lnTo>
                  <a:lnTo>
                    <a:pt x="6" y="17"/>
                  </a:lnTo>
                  <a:lnTo>
                    <a:pt x="6" y="12"/>
                  </a:lnTo>
                  <a:lnTo>
                    <a:pt x="18" y="29"/>
                  </a:lnTo>
                  <a:lnTo>
                    <a:pt x="18" y="35"/>
                  </a:lnTo>
                  <a:lnTo>
                    <a:pt x="23" y="41"/>
                  </a:lnTo>
                  <a:lnTo>
                    <a:pt x="23" y="53"/>
                  </a:lnTo>
                  <a:lnTo>
                    <a:pt x="29" y="58"/>
                  </a:lnTo>
                  <a:lnTo>
                    <a:pt x="29" y="64"/>
                  </a:lnTo>
                  <a:lnTo>
                    <a:pt x="35" y="76"/>
                  </a:lnTo>
                  <a:lnTo>
                    <a:pt x="35" y="82"/>
                  </a:lnTo>
                  <a:lnTo>
                    <a:pt x="47" y="99"/>
                  </a:lnTo>
                  <a:lnTo>
                    <a:pt x="47" y="111"/>
                  </a:lnTo>
                  <a:lnTo>
                    <a:pt x="52" y="123"/>
                  </a:lnTo>
                  <a:lnTo>
                    <a:pt x="52" y="129"/>
                  </a:lnTo>
                  <a:lnTo>
                    <a:pt x="58" y="135"/>
                  </a:lnTo>
                  <a:lnTo>
                    <a:pt x="58" y="140"/>
                  </a:lnTo>
                  <a:lnTo>
                    <a:pt x="64" y="152"/>
                  </a:lnTo>
                  <a:lnTo>
                    <a:pt x="64" y="158"/>
                  </a:lnTo>
                  <a:lnTo>
                    <a:pt x="70" y="164"/>
                  </a:lnTo>
                  <a:lnTo>
                    <a:pt x="70" y="176"/>
                  </a:lnTo>
                  <a:lnTo>
                    <a:pt x="76" y="181"/>
                  </a:lnTo>
                  <a:lnTo>
                    <a:pt x="76" y="199"/>
                  </a:lnTo>
                  <a:lnTo>
                    <a:pt x="82" y="205"/>
                  </a:lnTo>
                  <a:lnTo>
                    <a:pt x="82" y="211"/>
                  </a:lnTo>
                  <a:lnTo>
                    <a:pt x="87" y="223"/>
                  </a:lnTo>
                  <a:lnTo>
                    <a:pt x="87" y="228"/>
                  </a:lnTo>
                  <a:lnTo>
                    <a:pt x="93" y="240"/>
                  </a:lnTo>
                  <a:lnTo>
                    <a:pt x="93" y="246"/>
                  </a:lnTo>
                  <a:lnTo>
                    <a:pt x="99" y="258"/>
                  </a:lnTo>
                  <a:lnTo>
                    <a:pt x="99" y="264"/>
                  </a:lnTo>
                  <a:lnTo>
                    <a:pt x="105" y="275"/>
                  </a:lnTo>
                  <a:lnTo>
                    <a:pt x="105" y="281"/>
                  </a:lnTo>
                  <a:lnTo>
                    <a:pt x="111" y="293"/>
                  </a:lnTo>
                  <a:lnTo>
                    <a:pt x="111" y="299"/>
                  </a:lnTo>
                  <a:lnTo>
                    <a:pt x="116" y="305"/>
                  </a:lnTo>
                  <a:lnTo>
                    <a:pt x="116" y="310"/>
                  </a:lnTo>
                  <a:lnTo>
                    <a:pt x="122" y="322"/>
                  </a:lnTo>
                  <a:lnTo>
                    <a:pt x="122" y="328"/>
                  </a:lnTo>
                  <a:lnTo>
                    <a:pt x="128" y="340"/>
                  </a:lnTo>
                  <a:lnTo>
                    <a:pt x="128" y="346"/>
                  </a:lnTo>
                  <a:lnTo>
                    <a:pt x="134" y="351"/>
                  </a:lnTo>
                  <a:lnTo>
                    <a:pt x="134" y="363"/>
                  </a:lnTo>
                  <a:lnTo>
                    <a:pt x="140" y="375"/>
                  </a:lnTo>
                  <a:lnTo>
                    <a:pt x="140" y="381"/>
                  </a:lnTo>
                  <a:lnTo>
                    <a:pt x="145" y="387"/>
                  </a:lnTo>
                  <a:lnTo>
                    <a:pt x="145" y="398"/>
                  </a:lnTo>
                  <a:lnTo>
                    <a:pt x="151" y="410"/>
                  </a:lnTo>
                  <a:lnTo>
                    <a:pt x="151" y="422"/>
                  </a:lnTo>
                  <a:lnTo>
                    <a:pt x="157" y="428"/>
                  </a:lnTo>
                  <a:lnTo>
                    <a:pt x="157" y="445"/>
                  </a:lnTo>
                  <a:lnTo>
                    <a:pt x="163" y="457"/>
                  </a:lnTo>
                  <a:lnTo>
                    <a:pt x="163" y="463"/>
                  </a:lnTo>
                  <a:lnTo>
                    <a:pt x="169" y="469"/>
                  </a:lnTo>
                  <a:lnTo>
                    <a:pt x="169" y="480"/>
                  </a:lnTo>
                  <a:lnTo>
                    <a:pt x="175" y="486"/>
                  </a:lnTo>
                  <a:lnTo>
                    <a:pt x="175" y="498"/>
                  </a:lnTo>
                  <a:lnTo>
                    <a:pt x="180" y="504"/>
                  </a:lnTo>
                  <a:lnTo>
                    <a:pt x="180" y="515"/>
                  </a:lnTo>
                  <a:lnTo>
                    <a:pt x="186" y="521"/>
                  </a:lnTo>
                  <a:lnTo>
                    <a:pt x="186" y="533"/>
                  </a:lnTo>
                  <a:lnTo>
                    <a:pt x="192" y="545"/>
                  </a:lnTo>
                  <a:lnTo>
                    <a:pt x="192" y="551"/>
                  </a:lnTo>
                  <a:lnTo>
                    <a:pt x="198" y="562"/>
                  </a:lnTo>
                  <a:lnTo>
                    <a:pt x="198" y="568"/>
                  </a:lnTo>
                  <a:lnTo>
                    <a:pt x="204" y="580"/>
                  </a:lnTo>
                  <a:lnTo>
                    <a:pt x="204" y="592"/>
                  </a:lnTo>
                  <a:lnTo>
                    <a:pt x="209" y="598"/>
                  </a:lnTo>
                  <a:lnTo>
                    <a:pt x="209" y="609"/>
                  </a:lnTo>
                  <a:lnTo>
                    <a:pt x="215" y="621"/>
                  </a:lnTo>
                  <a:lnTo>
                    <a:pt x="215" y="633"/>
                  </a:lnTo>
                  <a:lnTo>
                    <a:pt x="221" y="639"/>
                  </a:lnTo>
                  <a:lnTo>
                    <a:pt x="221" y="650"/>
                  </a:lnTo>
                  <a:lnTo>
                    <a:pt x="227" y="662"/>
                  </a:lnTo>
                  <a:lnTo>
                    <a:pt x="227" y="668"/>
                  </a:lnTo>
                  <a:lnTo>
                    <a:pt x="233" y="685"/>
                  </a:lnTo>
                  <a:lnTo>
                    <a:pt x="233" y="703"/>
                  </a:lnTo>
                  <a:lnTo>
                    <a:pt x="238" y="709"/>
                  </a:lnTo>
                  <a:lnTo>
                    <a:pt x="238" y="726"/>
                  </a:lnTo>
                  <a:lnTo>
                    <a:pt x="244" y="732"/>
                  </a:lnTo>
                  <a:lnTo>
                    <a:pt x="244" y="744"/>
                  </a:lnTo>
                  <a:lnTo>
                    <a:pt x="250" y="756"/>
                  </a:lnTo>
                  <a:lnTo>
                    <a:pt x="250" y="762"/>
                  </a:lnTo>
                  <a:lnTo>
                    <a:pt x="262" y="791"/>
                  </a:lnTo>
                  <a:lnTo>
                    <a:pt x="262" y="808"/>
                  </a:lnTo>
                  <a:lnTo>
                    <a:pt x="267" y="820"/>
                  </a:lnTo>
                  <a:lnTo>
                    <a:pt x="267" y="826"/>
                  </a:lnTo>
                  <a:lnTo>
                    <a:pt x="273" y="838"/>
                  </a:lnTo>
                  <a:lnTo>
                    <a:pt x="273" y="849"/>
                  </a:lnTo>
                  <a:lnTo>
                    <a:pt x="279" y="861"/>
                  </a:lnTo>
                  <a:lnTo>
                    <a:pt x="279" y="873"/>
                  </a:lnTo>
                  <a:lnTo>
                    <a:pt x="285" y="879"/>
                  </a:lnTo>
                  <a:lnTo>
                    <a:pt x="285" y="891"/>
                  </a:lnTo>
                  <a:lnTo>
                    <a:pt x="291" y="902"/>
                  </a:lnTo>
                  <a:lnTo>
                    <a:pt x="291" y="914"/>
                  </a:lnTo>
                  <a:lnTo>
                    <a:pt x="297" y="926"/>
                  </a:lnTo>
                  <a:lnTo>
                    <a:pt x="297" y="932"/>
                  </a:lnTo>
                  <a:lnTo>
                    <a:pt x="302" y="943"/>
                  </a:lnTo>
                  <a:lnTo>
                    <a:pt x="302" y="955"/>
                  </a:lnTo>
                  <a:lnTo>
                    <a:pt x="308" y="967"/>
                  </a:lnTo>
                  <a:lnTo>
                    <a:pt x="308" y="978"/>
                  </a:lnTo>
                  <a:lnTo>
                    <a:pt x="314" y="990"/>
                  </a:lnTo>
                  <a:lnTo>
                    <a:pt x="314" y="1008"/>
                  </a:lnTo>
                  <a:lnTo>
                    <a:pt x="320" y="1019"/>
                  </a:lnTo>
                  <a:lnTo>
                    <a:pt x="320" y="1025"/>
                  </a:lnTo>
                  <a:lnTo>
                    <a:pt x="326" y="1037"/>
                  </a:lnTo>
                  <a:lnTo>
                    <a:pt x="326" y="1055"/>
                  </a:lnTo>
                  <a:lnTo>
                    <a:pt x="331" y="1060"/>
                  </a:lnTo>
                  <a:lnTo>
                    <a:pt x="331" y="1072"/>
                  </a:lnTo>
                  <a:lnTo>
                    <a:pt x="337" y="1084"/>
                  </a:lnTo>
                  <a:lnTo>
                    <a:pt x="337" y="1096"/>
                  </a:lnTo>
                  <a:lnTo>
                    <a:pt x="343" y="1101"/>
                  </a:lnTo>
                  <a:lnTo>
                    <a:pt x="343" y="1113"/>
                  </a:lnTo>
                  <a:lnTo>
                    <a:pt x="349" y="1125"/>
                  </a:lnTo>
                  <a:lnTo>
                    <a:pt x="349" y="1131"/>
                  </a:lnTo>
                  <a:lnTo>
                    <a:pt x="355" y="1148"/>
                  </a:lnTo>
                  <a:lnTo>
                    <a:pt x="355" y="1154"/>
                  </a:lnTo>
                  <a:lnTo>
                    <a:pt x="360" y="1166"/>
                  </a:lnTo>
                  <a:lnTo>
                    <a:pt x="360" y="1178"/>
                  </a:lnTo>
                  <a:lnTo>
                    <a:pt x="366" y="1183"/>
                  </a:lnTo>
                  <a:lnTo>
                    <a:pt x="366" y="1201"/>
                  </a:lnTo>
                  <a:lnTo>
                    <a:pt x="372" y="1207"/>
                  </a:lnTo>
                  <a:lnTo>
                    <a:pt x="372" y="1219"/>
                  </a:lnTo>
                  <a:lnTo>
                    <a:pt x="378" y="1230"/>
                  </a:lnTo>
                  <a:lnTo>
                    <a:pt x="378" y="1236"/>
                  </a:lnTo>
                  <a:lnTo>
                    <a:pt x="384" y="1254"/>
                  </a:lnTo>
                  <a:lnTo>
                    <a:pt x="384" y="1260"/>
                  </a:lnTo>
                </a:path>
              </a:pathLst>
            </a:custGeom>
            <a:noFill/>
            <a:ln w="3175">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sp>
          <p:nvSpPr>
            <p:cNvPr id="1452" name="Freeform 41"/>
            <p:cNvSpPr>
              <a:spLocks/>
            </p:cNvSpPr>
            <p:nvPr/>
          </p:nvSpPr>
          <p:spPr bwMode="auto">
            <a:xfrm>
              <a:off x="588" y="3676"/>
              <a:ext cx="353" cy="224"/>
            </a:xfrm>
            <a:custGeom>
              <a:avLst/>
              <a:gdLst>
                <a:gd name="T0" fmla="*/ 6 w 401"/>
                <a:gd name="T1" fmla="*/ 633 h 938"/>
                <a:gd name="T2" fmla="*/ 17 w 401"/>
                <a:gd name="T3" fmla="*/ 674 h 938"/>
                <a:gd name="T4" fmla="*/ 23 w 401"/>
                <a:gd name="T5" fmla="*/ 703 h 938"/>
                <a:gd name="T6" fmla="*/ 35 w 401"/>
                <a:gd name="T7" fmla="*/ 738 h 938"/>
                <a:gd name="T8" fmla="*/ 40 w 401"/>
                <a:gd name="T9" fmla="*/ 774 h 938"/>
                <a:gd name="T10" fmla="*/ 52 w 401"/>
                <a:gd name="T11" fmla="*/ 803 h 938"/>
                <a:gd name="T12" fmla="*/ 58 w 401"/>
                <a:gd name="T13" fmla="*/ 838 h 938"/>
                <a:gd name="T14" fmla="*/ 69 w 401"/>
                <a:gd name="T15" fmla="*/ 873 h 938"/>
                <a:gd name="T16" fmla="*/ 75 w 401"/>
                <a:gd name="T17" fmla="*/ 902 h 938"/>
                <a:gd name="T18" fmla="*/ 87 w 401"/>
                <a:gd name="T19" fmla="*/ 932 h 938"/>
                <a:gd name="T20" fmla="*/ 98 w 401"/>
                <a:gd name="T21" fmla="*/ 926 h 938"/>
                <a:gd name="T22" fmla="*/ 116 w 401"/>
                <a:gd name="T23" fmla="*/ 932 h 938"/>
                <a:gd name="T24" fmla="*/ 133 w 401"/>
                <a:gd name="T25" fmla="*/ 920 h 938"/>
                <a:gd name="T26" fmla="*/ 151 w 401"/>
                <a:gd name="T27" fmla="*/ 920 h 938"/>
                <a:gd name="T28" fmla="*/ 157 w 401"/>
                <a:gd name="T29" fmla="*/ 926 h 938"/>
                <a:gd name="T30" fmla="*/ 168 w 401"/>
                <a:gd name="T31" fmla="*/ 908 h 938"/>
                <a:gd name="T32" fmla="*/ 174 w 401"/>
                <a:gd name="T33" fmla="*/ 891 h 938"/>
                <a:gd name="T34" fmla="*/ 186 w 401"/>
                <a:gd name="T35" fmla="*/ 879 h 938"/>
                <a:gd name="T36" fmla="*/ 197 w 401"/>
                <a:gd name="T37" fmla="*/ 850 h 938"/>
                <a:gd name="T38" fmla="*/ 203 w 401"/>
                <a:gd name="T39" fmla="*/ 815 h 938"/>
                <a:gd name="T40" fmla="*/ 215 w 401"/>
                <a:gd name="T41" fmla="*/ 774 h 938"/>
                <a:gd name="T42" fmla="*/ 220 w 401"/>
                <a:gd name="T43" fmla="*/ 744 h 938"/>
                <a:gd name="T44" fmla="*/ 232 w 401"/>
                <a:gd name="T45" fmla="*/ 709 h 938"/>
                <a:gd name="T46" fmla="*/ 238 w 401"/>
                <a:gd name="T47" fmla="*/ 668 h 938"/>
                <a:gd name="T48" fmla="*/ 250 w 401"/>
                <a:gd name="T49" fmla="*/ 621 h 938"/>
                <a:gd name="T50" fmla="*/ 255 w 401"/>
                <a:gd name="T51" fmla="*/ 592 h 938"/>
                <a:gd name="T52" fmla="*/ 267 w 401"/>
                <a:gd name="T53" fmla="*/ 557 h 938"/>
                <a:gd name="T54" fmla="*/ 273 w 401"/>
                <a:gd name="T55" fmla="*/ 516 h 938"/>
                <a:gd name="T56" fmla="*/ 284 w 401"/>
                <a:gd name="T57" fmla="*/ 481 h 938"/>
                <a:gd name="T58" fmla="*/ 290 w 401"/>
                <a:gd name="T59" fmla="*/ 445 h 938"/>
                <a:gd name="T60" fmla="*/ 302 w 401"/>
                <a:gd name="T61" fmla="*/ 416 h 938"/>
                <a:gd name="T62" fmla="*/ 308 w 401"/>
                <a:gd name="T63" fmla="*/ 381 h 938"/>
                <a:gd name="T64" fmla="*/ 319 w 401"/>
                <a:gd name="T65" fmla="*/ 346 h 938"/>
                <a:gd name="T66" fmla="*/ 325 w 401"/>
                <a:gd name="T67" fmla="*/ 293 h 938"/>
                <a:gd name="T68" fmla="*/ 337 w 401"/>
                <a:gd name="T69" fmla="*/ 258 h 938"/>
                <a:gd name="T70" fmla="*/ 343 w 401"/>
                <a:gd name="T71" fmla="*/ 229 h 938"/>
                <a:gd name="T72" fmla="*/ 354 w 401"/>
                <a:gd name="T73" fmla="*/ 193 h 938"/>
                <a:gd name="T74" fmla="*/ 360 w 401"/>
                <a:gd name="T75" fmla="*/ 164 h 938"/>
                <a:gd name="T76" fmla="*/ 372 w 401"/>
                <a:gd name="T77" fmla="*/ 129 h 938"/>
                <a:gd name="T78" fmla="*/ 377 w 401"/>
                <a:gd name="T79" fmla="*/ 94 h 938"/>
                <a:gd name="T80" fmla="*/ 389 w 401"/>
                <a:gd name="T81" fmla="*/ 65 h 938"/>
                <a:gd name="T82" fmla="*/ 395 w 401"/>
                <a:gd name="T83" fmla="*/ 29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1" h="938">
                  <a:moveTo>
                    <a:pt x="0" y="604"/>
                  </a:moveTo>
                  <a:lnTo>
                    <a:pt x="6" y="615"/>
                  </a:lnTo>
                  <a:lnTo>
                    <a:pt x="6" y="633"/>
                  </a:lnTo>
                  <a:lnTo>
                    <a:pt x="11" y="645"/>
                  </a:lnTo>
                  <a:lnTo>
                    <a:pt x="11" y="662"/>
                  </a:lnTo>
                  <a:lnTo>
                    <a:pt x="17" y="674"/>
                  </a:lnTo>
                  <a:lnTo>
                    <a:pt x="17" y="680"/>
                  </a:lnTo>
                  <a:lnTo>
                    <a:pt x="23" y="692"/>
                  </a:lnTo>
                  <a:lnTo>
                    <a:pt x="23" y="703"/>
                  </a:lnTo>
                  <a:lnTo>
                    <a:pt x="29" y="709"/>
                  </a:lnTo>
                  <a:lnTo>
                    <a:pt x="29" y="727"/>
                  </a:lnTo>
                  <a:lnTo>
                    <a:pt x="35" y="738"/>
                  </a:lnTo>
                  <a:lnTo>
                    <a:pt x="35" y="744"/>
                  </a:lnTo>
                  <a:lnTo>
                    <a:pt x="40" y="756"/>
                  </a:lnTo>
                  <a:lnTo>
                    <a:pt x="40" y="774"/>
                  </a:lnTo>
                  <a:lnTo>
                    <a:pt x="46" y="785"/>
                  </a:lnTo>
                  <a:lnTo>
                    <a:pt x="46" y="791"/>
                  </a:lnTo>
                  <a:lnTo>
                    <a:pt x="52" y="803"/>
                  </a:lnTo>
                  <a:lnTo>
                    <a:pt x="52" y="820"/>
                  </a:lnTo>
                  <a:lnTo>
                    <a:pt x="58" y="832"/>
                  </a:lnTo>
                  <a:lnTo>
                    <a:pt x="58" y="838"/>
                  </a:lnTo>
                  <a:lnTo>
                    <a:pt x="64" y="850"/>
                  </a:lnTo>
                  <a:lnTo>
                    <a:pt x="64" y="867"/>
                  </a:lnTo>
                  <a:lnTo>
                    <a:pt x="69" y="873"/>
                  </a:lnTo>
                  <a:lnTo>
                    <a:pt x="69" y="885"/>
                  </a:lnTo>
                  <a:lnTo>
                    <a:pt x="75" y="897"/>
                  </a:lnTo>
                  <a:lnTo>
                    <a:pt x="75" y="902"/>
                  </a:lnTo>
                  <a:lnTo>
                    <a:pt x="81" y="914"/>
                  </a:lnTo>
                  <a:lnTo>
                    <a:pt x="81" y="926"/>
                  </a:lnTo>
                  <a:lnTo>
                    <a:pt x="87" y="932"/>
                  </a:lnTo>
                  <a:lnTo>
                    <a:pt x="98" y="920"/>
                  </a:lnTo>
                  <a:lnTo>
                    <a:pt x="93" y="920"/>
                  </a:lnTo>
                  <a:lnTo>
                    <a:pt x="98" y="926"/>
                  </a:lnTo>
                  <a:lnTo>
                    <a:pt x="104" y="932"/>
                  </a:lnTo>
                  <a:lnTo>
                    <a:pt x="110" y="938"/>
                  </a:lnTo>
                  <a:lnTo>
                    <a:pt x="116" y="932"/>
                  </a:lnTo>
                  <a:lnTo>
                    <a:pt x="122" y="926"/>
                  </a:lnTo>
                  <a:lnTo>
                    <a:pt x="128" y="920"/>
                  </a:lnTo>
                  <a:lnTo>
                    <a:pt x="133" y="920"/>
                  </a:lnTo>
                  <a:lnTo>
                    <a:pt x="139" y="920"/>
                  </a:lnTo>
                  <a:lnTo>
                    <a:pt x="145" y="926"/>
                  </a:lnTo>
                  <a:lnTo>
                    <a:pt x="151" y="920"/>
                  </a:lnTo>
                  <a:lnTo>
                    <a:pt x="151" y="926"/>
                  </a:lnTo>
                  <a:lnTo>
                    <a:pt x="157" y="932"/>
                  </a:lnTo>
                  <a:lnTo>
                    <a:pt x="157" y="926"/>
                  </a:lnTo>
                  <a:lnTo>
                    <a:pt x="162" y="920"/>
                  </a:lnTo>
                  <a:lnTo>
                    <a:pt x="162" y="914"/>
                  </a:lnTo>
                  <a:lnTo>
                    <a:pt x="168" y="908"/>
                  </a:lnTo>
                  <a:lnTo>
                    <a:pt x="168" y="902"/>
                  </a:lnTo>
                  <a:lnTo>
                    <a:pt x="180" y="891"/>
                  </a:lnTo>
                  <a:lnTo>
                    <a:pt x="174" y="891"/>
                  </a:lnTo>
                  <a:lnTo>
                    <a:pt x="180" y="891"/>
                  </a:lnTo>
                  <a:lnTo>
                    <a:pt x="186" y="885"/>
                  </a:lnTo>
                  <a:lnTo>
                    <a:pt x="186" y="879"/>
                  </a:lnTo>
                  <a:lnTo>
                    <a:pt x="191" y="873"/>
                  </a:lnTo>
                  <a:lnTo>
                    <a:pt x="191" y="861"/>
                  </a:lnTo>
                  <a:lnTo>
                    <a:pt x="197" y="850"/>
                  </a:lnTo>
                  <a:lnTo>
                    <a:pt x="197" y="832"/>
                  </a:lnTo>
                  <a:lnTo>
                    <a:pt x="203" y="820"/>
                  </a:lnTo>
                  <a:lnTo>
                    <a:pt x="203" y="815"/>
                  </a:lnTo>
                  <a:lnTo>
                    <a:pt x="209" y="803"/>
                  </a:lnTo>
                  <a:lnTo>
                    <a:pt x="209" y="785"/>
                  </a:lnTo>
                  <a:lnTo>
                    <a:pt x="215" y="774"/>
                  </a:lnTo>
                  <a:lnTo>
                    <a:pt x="215" y="768"/>
                  </a:lnTo>
                  <a:lnTo>
                    <a:pt x="220" y="756"/>
                  </a:lnTo>
                  <a:lnTo>
                    <a:pt x="220" y="744"/>
                  </a:lnTo>
                  <a:lnTo>
                    <a:pt x="226" y="727"/>
                  </a:lnTo>
                  <a:lnTo>
                    <a:pt x="226" y="715"/>
                  </a:lnTo>
                  <a:lnTo>
                    <a:pt x="232" y="709"/>
                  </a:lnTo>
                  <a:lnTo>
                    <a:pt x="232" y="697"/>
                  </a:lnTo>
                  <a:lnTo>
                    <a:pt x="238" y="680"/>
                  </a:lnTo>
                  <a:lnTo>
                    <a:pt x="238" y="668"/>
                  </a:lnTo>
                  <a:lnTo>
                    <a:pt x="244" y="656"/>
                  </a:lnTo>
                  <a:lnTo>
                    <a:pt x="244" y="639"/>
                  </a:lnTo>
                  <a:lnTo>
                    <a:pt x="250" y="621"/>
                  </a:lnTo>
                  <a:lnTo>
                    <a:pt x="250" y="610"/>
                  </a:lnTo>
                  <a:lnTo>
                    <a:pt x="255" y="604"/>
                  </a:lnTo>
                  <a:lnTo>
                    <a:pt x="255" y="592"/>
                  </a:lnTo>
                  <a:lnTo>
                    <a:pt x="261" y="574"/>
                  </a:lnTo>
                  <a:lnTo>
                    <a:pt x="261" y="563"/>
                  </a:lnTo>
                  <a:lnTo>
                    <a:pt x="267" y="557"/>
                  </a:lnTo>
                  <a:lnTo>
                    <a:pt x="267" y="539"/>
                  </a:lnTo>
                  <a:lnTo>
                    <a:pt x="273" y="527"/>
                  </a:lnTo>
                  <a:lnTo>
                    <a:pt x="273" y="516"/>
                  </a:lnTo>
                  <a:lnTo>
                    <a:pt x="279" y="510"/>
                  </a:lnTo>
                  <a:lnTo>
                    <a:pt x="279" y="492"/>
                  </a:lnTo>
                  <a:lnTo>
                    <a:pt x="284" y="481"/>
                  </a:lnTo>
                  <a:lnTo>
                    <a:pt x="284" y="475"/>
                  </a:lnTo>
                  <a:lnTo>
                    <a:pt x="290" y="463"/>
                  </a:lnTo>
                  <a:lnTo>
                    <a:pt x="290" y="445"/>
                  </a:lnTo>
                  <a:lnTo>
                    <a:pt x="296" y="434"/>
                  </a:lnTo>
                  <a:lnTo>
                    <a:pt x="296" y="428"/>
                  </a:lnTo>
                  <a:lnTo>
                    <a:pt x="302" y="416"/>
                  </a:lnTo>
                  <a:lnTo>
                    <a:pt x="302" y="399"/>
                  </a:lnTo>
                  <a:lnTo>
                    <a:pt x="308" y="387"/>
                  </a:lnTo>
                  <a:lnTo>
                    <a:pt x="308" y="381"/>
                  </a:lnTo>
                  <a:lnTo>
                    <a:pt x="313" y="369"/>
                  </a:lnTo>
                  <a:lnTo>
                    <a:pt x="313" y="352"/>
                  </a:lnTo>
                  <a:lnTo>
                    <a:pt x="319" y="346"/>
                  </a:lnTo>
                  <a:lnTo>
                    <a:pt x="319" y="334"/>
                  </a:lnTo>
                  <a:lnTo>
                    <a:pt x="325" y="322"/>
                  </a:lnTo>
                  <a:lnTo>
                    <a:pt x="325" y="293"/>
                  </a:lnTo>
                  <a:lnTo>
                    <a:pt x="331" y="281"/>
                  </a:lnTo>
                  <a:lnTo>
                    <a:pt x="331" y="276"/>
                  </a:lnTo>
                  <a:lnTo>
                    <a:pt x="337" y="258"/>
                  </a:lnTo>
                  <a:lnTo>
                    <a:pt x="337" y="246"/>
                  </a:lnTo>
                  <a:lnTo>
                    <a:pt x="343" y="240"/>
                  </a:lnTo>
                  <a:lnTo>
                    <a:pt x="343" y="229"/>
                  </a:lnTo>
                  <a:lnTo>
                    <a:pt x="348" y="217"/>
                  </a:lnTo>
                  <a:lnTo>
                    <a:pt x="348" y="205"/>
                  </a:lnTo>
                  <a:lnTo>
                    <a:pt x="354" y="193"/>
                  </a:lnTo>
                  <a:lnTo>
                    <a:pt x="354" y="182"/>
                  </a:lnTo>
                  <a:lnTo>
                    <a:pt x="360" y="170"/>
                  </a:lnTo>
                  <a:lnTo>
                    <a:pt x="360" y="164"/>
                  </a:lnTo>
                  <a:lnTo>
                    <a:pt x="366" y="147"/>
                  </a:lnTo>
                  <a:lnTo>
                    <a:pt x="366" y="141"/>
                  </a:lnTo>
                  <a:lnTo>
                    <a:pt x="372" y="129"/>
                  </a:lnTo>
                  <a:lnTo>
                    <a:pt x="372" y="111"/>
                  </a:lnTo>
                  <a:lnTo>
                    <a:pt x="377" y="100"/>
                  </a:lnTo>
                  <a:lnTo>
                    <a:pt x="377" y="94"/>
                  </a:lnTo>
                  <a:lnTo>
                    <a:pt x="383" y="82"/>
                  </a:lnTo>
                  <a:lnTo>
                    <a:pt x="383" y="70"/>
                  </a:lnTo>
                  <a:lnTo>
                    <a:pt x="389" y="65"/>
                  </a:lnTo>
                  <a:lnTo>
                    <a:pt x="389" y="47"/>
                  </a:lnTo>
                  <a:lnTo>
                    <a:pt x="395" y="41"/>
                  </a:lnTo>
                  <a:lnTo>
                    <a:pt x="395" y="29"/>
                  </a:lnTo>
                  <a:lnTo>
                    <a:pt x="401" y="18"/>
                  </a:lnTo>
                  <a:lnTo>
                    <a:pt x="401" y="0"/>
                  </a:lnTo>
                </a:path>
              </a:pathLst>
            </a:custGeom>
            <a:noFill/>
            <a:ln w="3175">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sp>
          <p:nvSpPr>
            <p:cNvPr id="1453" name="Freeform 42"/>
            <p:cNvSpPr>
              <a:spLocks/>
            </p:cNvSpPr>
            <p:nvPr/>
          </p:nvSpPr>
          <p:spPr bwMode="auto">
            <a:xfrm>
              <a:off x="941" y="3511"/>
              <a:ext cx="372" cy="165"/>
            </a:xfrm>
            <a:custGeom>
              <a:avLst/>
              <a:gdLst>
                <a:gd name="T0" fmla="*/ 5 w 424"/>
                <a:gd name="T1" fmla="*/ 674 h 691"/>
                <a:gd name="T2" fmla="*/ 17 w 424"/>
                <a:gd name="T3" fmla="*/ 638 h 691"/>
                <a:gd name="T4" fmla="*/ 23 w 424"/>
                <a:gd name="T5" fmla="*/ 609 h 691"/>
                <a:gd name="T6" fmla="*/ 34 w 424"/>
                <a:gd name="T7" fmla="*/ 574 h 691"/>
                <a:gd name="T8" fmla="*/ 40 w 424"/>
                <a:gd name="T9" fmla="*/ 539 h 691"/>
                <a:gd name="T10" fmla="*/ 52 w 424"/>
                <a:gd name="T11" fmla="*/ 515 h 691"/>
                <a:gd name="T12" fmla="*/ 58 w 424"/>
                <a:gd name="T13" fmla="*/ 486 h 691"/>
                <a:gd name="T14" fmla="*/ 69 w 424"/>
                <a:gd name="T15" fmla="*/ 463 h 691"/>
                <a:gd name="T16" fmla="*/ 75 w 424"/>
                <a:gd name="T17" fmla="*/ 433 h 691"/>
                <a:gd name="T18" fmla="*/ 87 w 424"/>
                <a:gd name="T19" fmla="*/ 398 h 691"/>
                <a:gd name="T20" fmla="*/ 93 w 424"/>
                <a:gd name="T21" fmla="*/ 375 h 691"/>
                <a:gd name="T22" fmla="*/ 104 w 424"/>
                <a:gd name="T23" fmla="*/ 351 h 691"/>
                <a:gd name="T24" fmla="*/ 110 w 424"/>
                <a:gd name="T25" fmla="*/ 322 h 691"/>
                <a:gd name="T26" fmla="*/ 122 w 424"/>
                <a:gd name="T27" fmla="*/ 299 h 691"/>
                <a:gd name="T28" fmla="*/ 127 w 424"/>
                <a:gd name="T29" fmla="*/ 275 h 691"/>
                <a:gd name="T30" fmla="*/ 139 w 424"/>
                <a:gd name="T31" fmla="*/ 252 h 691"/>
                <a:gd name="T32" fmla="*/ 145 w 424"/>
                <a:gd name="T33" fmla="*/ 222 h 691"/>
                <a:gd name="T34" fmla="*/ 157 w 424"/>
                <a:gd name="T35" fmla="*/ 199 h 691"/>
                <a:gd name="T36" fmla="*/ 162 w 424"/>
                <a:gd name="T37" fmla="*/ 164 h 691"/>
                <a:gd name="T38" fmla="*/ 174 w 424"/>
                <a:gd name="T39" fmla="*/ 146 h 691"/>
                <a:gd name="T40" fmla="*/ 180 w 424"/>
                <a:gd name="T41" fmla="*/ 123 h 691"/>
                <a:gd name="T42" fmla="*/ 191 w 424"/>
                <a:gd name="T43" fmla="*/ 99 h 691"/>
                <a:gd name="T44" fmla="*/ 197 w 424"/>
                <a:gd name="T45" fmla="*/ 82 h 691"/>
                <a:gd name="T46" fmla="*/ 215 w 424"/>
                <a:gd name="T47" fmla="*/ 52 h 691"/>
                <a:gd name="T48" fmla="*/ 220 w 424"/>
                <a:gd name="T49" fmla="*/ 35 h 691"/>
                <a:gd name="T50" fmla="*/ 238 w 424"/>
                <a:gd name="T51" fmla="*/ 17 h 691"/>
                <a:gd name="T52" fmla="*/ 244 w 424"/>
                <a:gd name="T53" fmla="*/ 6 h 691"/>
                <a:gd name="T54" fmla="*/ 255 w 424"/>
                <a:gd name="T55" fmla="*/ 11 h 691"/>
                <a:gd name="T56" fmla="*/ 279 w 424"/>
                <a:gd name="T57" fmla="*/ 35 h 691"/>
                <a:gd name="T58" fmla="*/ 290 w 424"/>
                <a:gd name="T59" fmla="*/ 52 h 691"/>
                <a:gd name="T60" fmla="*/ 308 w 424"/>
                <a:gd name="T61" fmla="*/ 76 h 691"/>
                <a:gd name="T62" fmla="*/ 313 w 424"/>
                <a:gd name="T63" fmla="*/ 111 h 691"/>
                <a:gd name="T64" fmla="*/ 325 w 424"/>
                <a:gd name="T65" fmla="*/ 134 h 691"/>
                <a:gd name="T66" fmla="*/ 337 w 424"/>
                <a:gd name="T67" fmla="*/ 170 h 691"/>
                <a:gd name="T68" fmla="*/ 348 w 424"/>
                <a:gd name="T69" fmla="*/ 199 h 691"/>
                <a:gd name="T70" fmla="*/ 360 w 424"/>
                <a:gd name="T71" fmla="*/ 228 h 691"/>
                <a:gd name="T72" fmla="*/ 372 w 424"/>
                <a:gd name="T73" fmla="*/ 275 h 691"/>
                <a:gd name="T74" fmla="*/ 383 w 424"/>
                <a:gd name="T75" fmla="*/ 304 h 691"/>
                <a:gd name="T76" fmla="*/ 389 w 424"/>
                <a:gd name="T77" fmla="*/ 334 h 691"/>
                <a:gd name="T78" fmla="*/ 401 w 424"/>
                <a:gd name="T79" fmla="*/ 375 h 691"/>
                <a:gd name="T80" fmla="*/ 406 w 424"/>
                <a:gd name="T81" fmla="*/ 410 h 691"/>
                <a:gd name="T82" fmla="*/ 418 w 424"/>
                <a:gd name="T83" fmla="*/ 439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24" h="691">
                  <a:moveTo>
                    <a:pt x="0" y="691"/>
                  </a:moveTo>
                  <a:lnTo>
                    <a:pt x="5" y="679"/>
                  </a:lnTo>
                  <a:lnTo>
                    <a:pt x="5" y="674"/>
                  </a:lnTo>
                  <a:lnTo>
                    <a:pt x="11" y="662"/>
                  </a:lnTo>
                  <a:lnTo>
                    <a:pt x="11" y="650"/>
                  </a:lnTo>
                  <a:lnTo>
                    <a:pt x="17" y="638"/>
                  </a:lnTo>
                  <a:lnTo>
                    <a:pt x="17" y="627"/>
                  </a:lnTo>
                  <a:lnTo>
                    <a:pt x="23" y="615"/>
                  </a:lnTo>
                  <a:lnTo>
                    <a:pt x="23" y="609"/>
                  </a:lnTo>
                  <a:lnTo>
                    <a:pt x="29" y="592"/>
                  </a:lnTo>
                  <a:lnTo>
                    <a:pt x="29" y="586"/>
                  </a:lnTo>
                  <a:lnTo>
                    <a:pt x="34" y="574"/>
                  </a:lnTo>
                  <a:lnTo>
                    <a:pt x="34" y="562"/>
                  </a:lnTo>
                  <a:lnTo>
                    <a:pt x="40" y="556"/>
                  </a:lnTo>
                  <a:lnTo>
                    <a:pt x="40" y="539"/>
                  </a:lnTo>
                  <a:lnTo>
                    <a:pt x="46" y="533"/>
                  </a:lnTo>
                  <a:lnTo>
                    <a:pt x="46" y="527"/>
                  </a:lnTo>
                  <a:lnTo>
                    <a:pt x="52" y="515"/>
                  </a:lnTo>
                  <a:lnTo>
                    <a:pt x="52" y="509"/>
                  </a:lnTo>
                  <a:lnTo>
                    <a:pt x="58" y="492"/>
                  </a:lnTo>
                  <a:lnTo>
                    <a:pt x="58" y="486"/>
                  </a:lnTo>
                  <a:lnTo>
                    <a:pt x="64" y="480"/>
                  </a:lnTo>
                  <a:lnTo>
                    <a:pt x="64" y="468"/>
                  </a:lnTo>
                  <a:lnTo>
                    <a:pt x="69" y="463"/>
                  </a:lnTo>
                  <a:lnTo>
                    <a:pt x="69" y="445"/>
                  </a:lnTo>
                  <a:lnTo>
                    <a:pt x="75" y="439"/>
                  </a:lnTo>
                  <a:lnTo>
                    <a:pt x="75" y="433"/>
                  </a:lnTo>
                  <a:lnTo>
                    <a:pt x="81" y="422"/>
                  </a:lnTo>
                  <a:lnTo>
                    <a:pt x="81" y="404"/>
                  </a:lnTo>
                  <a:lnTo>
                    <a:pt x="87" y="398"/>
                  </a:lnTo>
                  <a:lnTo>
                    <a:pt x="87" y="392"/>
                  </a:lnTo>
                  <a:lnTo>
                    <a:pt x="93" y="381"/>
                  </a:lnTo>
                  <a:lnTo>
                    <a:pt x="93" y="375"/>
                  </a:lnTo>
                  <a:lnTo>
                    <a:pt x="98" y="363"/>
                  </a:lnTo>
                  <a:lnTo>
                    <a:pt x="98" y="357"/>
                  </a:lnTo>
                  <a:lnTo>
                    <a:pt x="104" y="351"/>
                  </a:lnTo>
                  <a:lnTo>
                    <a:pt x="104" y="340"/>
                  </a:lnTo>
                  <a:lnTo>
                    <a:pt x="110" y="334"/>
                  </a:lnTo>
                  <a:lnTo>
                    <a:pt x="110" y="322"/>
                  </a:lnTo>
                  <a:lnTo>
                    <a:pt x="116" y="316"/>
                  </a:lnTo>
                  <a:lnTo>
                    <a:pt x="116" y="310"/>
                  </a:lnTo>
                  <a:lnTo>
                    <a:pt x="122" y="299"/>
                  </a:lnTo>
                  <a:lnTo>
                    <a:pt x="122" y="293"/>
                  </a:lnTo>
                  <a:lnTo>
                    <a:pt x="127" y="281"/>
                  </a:lnTo>
                  <a:lnTo>
                    <a:pt x="127" y="275"/>
                  </a:lnTo>
                  <a:lnTo>
                    <a:pt x="133" y="269"/>
                  </a:lnTo>
                  <a:lnTo>
                    <a:pt x="133" y="258"/>
                  </a:lnTo>
                  <a:lnTo>
                    <a:pt x="139" y="252"/>
                  </a:lnTo>
                  <a:lnTo>
                    <a:pt x="139" y="240"/>
                  </a:lnTo>
                  <a:lnTo>
                    <a:pt x="145" y="234"/>
                  </a:lnTo>
                  <a:lnTo>
                    <a:pt x="145" y="222"/>
                  </a:lnTo>
                  <a:lnTo>
                    <a:pt x="151" y="216"/>
                  </a:lnTo>
                  <a:lnTo>
                    <a:pt x="151" y="205"/>
                  </a:lnTo>
                  <a:lnTo>
                    <a:pt x="157" y="199"/>
                  </a:lnTo>
                  <a:lnTo>
                    <a:pt x="157" y="181"/>
                  </a:lnTo>
                  <a:lnTo>
                    <a:pt x="162" y="175"/>
                  </a:lnTo>
                  <a:lnTo>
                    <a:pt x="162" y="164"/>
                  </a:lnTo>
                  <a:lnTo>
                    <a:pt x="168" y="158"/>
                  </a:lnTo>
                  <a:lnTo>
                    <a:pt x="168" y="152"/>
                  </a:lnTo>
                  <a:lnTo>
                    <a:pt x="174" y="146"/>
                  </a:lnTo>
                  <a:lnTo>
                    <a:pt x="174" y="134"/>
                  </a:lnTo>
                  <a:lnTo>
                    <a:pt x="180" y="129"/>
                  </a:lnTo>
                  <a:lnTo>
                    <a:pt x="180" y="123"/>
                  </a:lnTo>
                  <a:lnTo>
                    <a:pt x="186" y="117"/>
                  </a:lnTo>
                  <a:lnTo>
                    <a:pt x="186" y="105"/>
                  </a:lnTo>
                  <a:lnTo>
                    <a:pt x="191" y="99"/>
                  </a:lnTo>
                  <a:lnTo>
                    <a:pt x="191" y="93"/>
                  </a:lnTo>
                  <a:lnTo>
                    <a:pt x="197" y="88"/>
                  </a:lnTo>
                  <a:lnTo>
                    <a:pt x="197" y="82"/>
                  </a:lnTo>
                  <a:lnTo>
                    <a:pt x="209" y="64"/>
                  </a:lnTo>
                  <a:lnTo>
                    <a:pt x="209" y="58"/>
                  </a:lnTo>
                  <a:lnTo>
                    <a:pt x="215" y="52"/>
                  </a:lnTo>
                  <a:lnTo>
                    <a:pt x="215" y="47"/>
                  </a:lnTo>
                  <a:lnTo>
                    <a:pt x="220" y="41"/>
                  </a:lnTo>
                  <a:lnTo>
                    <a:pt x="220" y="35"/>
                  </a:lnTo>
                  <a:lnTo>
                    <a:pt x="226" y="29"/>
                  </a:lnTo>
                  <a:lnTo>
                    <a:pt x="226" y="23"/>
                  </a:lnTo>
                  <a:lnTo>
                    <a:pt x="238" y="17"/>
                  </a:lnTo>
                  <a:lnTo>
                    <a:pt x="238" y="6"/>
                  </a:lnTo>
                  <a:lnTo>
                    <a:pt x="244" y="11"/>
                  </a:lnTo>
                  <a:lnTo>
                    <a:pt x="244" y="6"/>
                  </a:lnTo>
                  <a:lnTo>
                    <a:pt x="249" y="0"/>
                  </a:lnTo>
                  <a:lnTo>
                    <a:pt x="249" y="6"/>
                  </a:lnTo>
                  <a:lnTo>
                    <a:pt x="255" y="11"/>
                  </a:lnTo>
                  <a:lnTo>
                    <a:pt x="273" y="23"/>
                  </a:lnTo>
                  <a:lnTo>
                    <a:pt x="273" y="29"/>
                  </a:lnTo>
                  <a:lnTo>
                    <a:pt x="279" y="35"/>
                  </a:lnTo>
                  <a:lnTo>
                    <a:pt x="284" y="41"/>
                  </a:lnTo>
                  <a:lnTo>
                    <a:pt x="290" y="41"/>
                  </a:lnTo>
                  <a:lnTo>
                    <a:pt x="290" y="52"/>
                  </a:lnTo>
                  <a:lnTo>
                    <a:pt x="296" y="58"/>
                  </a:lnTo>
                  <a:lnTo>
                    <a:pt x="302" y="76"/>
                  </a:lnTo>
                  <a:lnTo>
                    <a:pt x="308" y="76"/>
                  </a:lnTo>
                  <a:lnTo>
                    <a:pt x="308" y="88"/>
                  </a:lnTo>
                  <a:lnTo>
                    <a:pt x="313" y="99"/>
                  </a:lnTo>
                  <a:lnTo>
                    <a:pt x="313" y="111"/>
                  </a:lnTo>
                  <a:lnTo>
                    <a:pt x="319" y="111"/>
                  </a:lnTo>
                  <a:lnTo>
                    <a:pt x="325" y="123"/>
                  </a:lnTo>
                  <a:lnTo>
                    <a:pt x="325" y="134"/>
                  </a:lnTo>
                  <a:lnTo>
                    <a:pt x="331" y="146"/>
                  </a:lnTo>
                  <a:lnTo>
                    <a:pt x="337" y="152"/>
                  </a:lnTo>
                  <a:lnTo>
                    <a:pt x="337" y="170"/>
                  </a:lnTo>
                  <a:lnTo>
                    <a:pt x="342" y="175"/>
                  </a:lnTo>
                  <a:lnTo>
                    <a:pt x="348" y="187"/>
                  </a:lnTo>
                  <a:lnTo>
                    <a:pt x="348" y="199"/>
                  </a:lnTo>
                  <a:lnTo>
                    <a:pt x="354" y="216"/>
                  </a:lnTo>
                  <a:lnTo>
                    <a:pt x="360" y="216"/>
                  </a:lnTo>
                  <a:lnTo>
                    <a:pt x="360" y="228"/>
                  </a:lnTo>
                  <a:lnTo>
                    <a:pt x="366" y="252"/>
                  </a:lnTo>
                  <a:lnTo>
                    <a:pt x="372" y="263"/>
                  </a:lnTo>
                  <a:lnTo>
                    <a:pt x="372" y="275"/>
                  </a:lnTo>
                  <a:lnTo>
                    <a:pt x="377" y="287"/>
                  </a:lnTo>
                  <a:lnTo>
                    <a:pt x="377" y="299"/>
                  </a:lnTo>
                  <a:lnTo>
                    <a:pt x="383" y="304"/>
                  </a:lnTo>
                  <a:lnTo>
                    <a:pt x="383" y="316"/>
                  </a:lnTo>
                  <a:lnTo>
                    <a:pt x="389" y="328"/>
                  </a:lnTo>
                  <a:lnTo>
                    <a:pt x="389" y="334"/>
                  </a:lnTo>
                  <a:lnTo>
                    <a:pt x="395" y="345"/>
                  </a:lnTo>
                  <a:lnTo>
                    <a:pt x="395" y="369"/>
                  </a:lnTo>
                  <a:lnTo>
                    <a:pt x="401" y="375"/>
                  </a:lnTo>
                  <a:lnTo>
                    <a:pt x="401" y="386"/>
                  </a:lnTo>
                  <a:lnTo>
                    <a:pt x="406" y="398"/>
                  </a:lnTo>
                  <a:lnTo>
                    <a:pt x="406" y="410"/>
                  </a:lnTo>
                  <a:lnTo>
                    <a:pt x="412" y="416"/>
                  </a:lnTo>
                  <a:lnTo>
                    <a:pt x="412" y="427"/>
                  </a:lnTo>
                  <a:lnTo>
                    <a:pt x="418" y="439"/>
                  </a:lnTo>
                  <a:lnTo>
                    <a:pt x="418" y="451"/>
                  </a:lnTo>
                  <a:lnTo>
                    <a:pt x="424" y="457"/>
                  </a:lnTo>
                </a:path>
              </a:pathLst>
            </a:custGeom>
            <a:noFill/>
            <a:ln w="3175">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sp>
          <p:nvSpPr>
            <p:cNvPr id="1454" name="Freeform 43"/>
            <p:cNvSpPr>
              <a:spLocks/>
            </p:cNvSpPr>
            <p:nvPr/>
          </p:nvSpPr>
          <p:spPr bwMode="auto">
            <a:xfrm>
              <a:off x="1313" y="3621"/>
              <a:ext cx="406" cy="214"/>
            </a:xfrm>
            <a:custGeom>
              <a:avLst/>
              <a:gdLst>
                <a:gd name="T0" fmla="*/ 6 w 459"/>
                <a:gd name="T1" fmla="*/ 17 h 896"/>
                <a:gd name="T2" fmla="*/ 11 w 459"/>
                <a:gd name="T3" fmla="*/ 47 h 896"/>
                <a:gd name="T4" fmla="*/ 23 w 459"/>
                <a:gd name="T5" fmla="*/ 76 h 896"/>
                <a:gd name="T6" fmla="*/ 29 w 459"/>
                <a:gd name="T7" fmla="*/ 105 h 896"/>
                <a:gd name="T8" fmla="*/ 40 w 459"/>
                <a:gd name="T9" fmla="*/ 135 h 896"/>
                <a:gd name="T10" fmla="*/ 46 w 459"/>
                <a:gd name="T11" fmla="*/ 158 h 896"/>
                <a:gd name="T12" fmla="*/ 58 w 459"/>
                <a:gd name="T13" fmla="*/ 199 h 896"/>
                <a:gd name="T14" fmla="*/ 64 w 459"/>
                <a:gd name="T15" fmla="*/ 222 h 896"/>
                <a:gd name="T16" fmla="*/ 75 w 459"/>
                <a:gd name="T17" fmla="*/ 252 h 896"/>
                <a:gd name="T18" fmla="*/ 81 w 459"/>
                <a:gd name="T19" fmla="*/ 275 h 896"/>
                <a:gd name="T20" fmla="*/ 93 w 459"/>
                <a:gd name="T21" fmla="*/ 252 h 896"/>
                <a:gd name="T22" fmla="*/ 110 w 459"/>
                <a:gd name="T23" fmla="*/ 240 h 896"/>
                <a:gd name="T24" fmla="*/ 128 w 459"/>
                <a:gd name="T25" fmla="*/ 246 h 896"/>
                <a:gd name="T26" fmla="*/ 151 w 459"/>
                <a:gd name="T27" fmla="*/ 246 h 896"/>
                <a:gd name="T28" fmla="*/ 157 w 459"/>
                <a:gd name="T29" fmla="*/ 252 h 896"/>
                <a:gd name="T30" fmla="*/ 168 w 459"/>
                <a:gd name="T31" fmla="*/ 246 h 896"/>
                <a:gd name="T32" fmla="*/ 174 w 459"/>
                <a:gd name="T33" fmla="*/ 263 h 896"/>
                <a:gd name="T34" fmla="*/ 192 w 459"/>
                <a:gd name="T35" fmla="*/ 287 h 896"/>
                <a:gd name="T36" fmla="*/ 203 w 459"/>
                <a:gd name="T37" fmla="*/ 293 h 896"/>
                <a:gd name="T38" fmla="*/ 221 w 459"/>
                <a:gd name="T39" fmla="*/ 316 h 896"/>
                <a:gd name="T40" fmla="*/ 238 w 459"/>
                <a:gd name="T41" fmla="*/ 328 h 896"/>
                <a:gd name="T42" fmla="*/ 250 w 459"/>
                <a:gd name="T43" fmla="*/ 351 h 896"/>
                <a:gd name="T44" fmla="*/ 261 w 459"/>
                <a:gd name="T45" fmla="*/ 369 h 896"/>
                <a:gd name="T46" fmla="*/ 279 w 459"/>
                <a:gd name="T47" fmla="*/ 392 h 896"/>
                <a:gd name="T48" fmla="*/ 296 w 459"/>
                <a:gd name="T49" fmla="*/ 422 h 896"/>
                <a:gd name="T50" fmla="*/ 308 w 459"/>
                <a:gd name="T51" fmla="*/ 427 h 896"/>
                <a:gd name="T52" fmla="*/ 314 w 459"/>
                <a:gd name="T53" fmla="*/ 445 h 896"/>
                <a:gd name="T54" fmla="*/ 325 w 459"/>
                <a:gd name="T55" fmla="*/ 451 h 896"/>
                <a:gd name="T56" fmla="*/ 331 w 459"/>
                <a:gd name="T57" fmla="*/ 469 h 896"/>
                <a:gd name="T58" fmla="*/ 343 w 459"/>
                <a:gd name="T59" fmla="*/ 486 h 896"/>
                <a:gd name="T60" fmla="*/ 354 w 459"/>
                <a:gd name="T61" fmla="*/ 515 h 896"/>
                <a:gd name="T62" fmla="*/ 366 w 459"/>
                <a:gd name="T63" fmla="*/ 533 h 896"/>
                <a:gd name="T64" fmla="*/ 372 w 459"/>
                <a:gd name="T65" fmla="*/ 551 h 896"/>
                <a:gd name="T66" fmla="*/ 383 w 459"/>
                <a:gd name="T67" fmla="*/ 574 h 896"/>
                <a:gd name="T68" fmla="*/ 395 w 459"/>
                <a:gd name="T69" fmla="*/ 615 h 896"/>
                <a:gd name="T70" fmla="*/ 401 w 459"/>
                <a:gd name="T71" fmla="*/ 650 h 896"/>
                <a:gd name="T72" fmla="*/ 412 w 459"/>
                <a:gd name="T73" fmla="*/ 691 h 896"/>
                <a:gd name="T74" fmla="*/ 418 w 459"/>
                <a:gd name="T75" fmla="*/ 726 h 896"/>
                <a:gd name="T76" fmla="*/ 430 w 459"/>
                <a:gd name="T77" fmla="*/ 761 h 896"/>
                <a:gd name="T78" fmla="*/ 436 w 459"/>
                <a:gd name="T79" fmla="*/ 797 h 896"/>
                <a:gd name="T80" fmla="*/ 447 w 459"/>
                <a:gd name="T81" fmla="*/ 838 h 896"/>
                <a:gd name="T82" fmla="*/ 453 w 459"/>
                <a:gd name="T83" fmla="*/ 873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59" h="896">
                  <a:moveTo>
                    <a:pt x="0" y="0"/>
                  </a:moveTo>
                  <a:lnTo>
                    <a:pt x="0" y="11"/>
                  </a:lnTo>
                  <a:lnTo>
                    <a:pt x="6" y="17"/>
                  </a:lnTo>
                  <a:lnTo>
                    <a:pt x="6" y="29"/>
                  </a:lnTo>
                  <a:lnTo>
                    <a:pt x="11" y="41"/>
                  </a:lnTo>
                  <a:lnTo>
                    <a:pt x="11" y="47"/>
                  </a:lnTo>
                  <a:lnTo>
                    <a:pt x="17" y="58"/>
                  </a:lnTo>
                  <a:lnTo>
                    <a:pt x="17" y="70"/>
                  </a:lnTo>
                  <a:lnTo>
                    <a:pt x="23" y="76"/>
                  </a:lnTo>
                  <a:lnTo>
                    <a:pt x="23" y="88"/>
                  </a:lnTo>
                  <a:lnTo>
                    <a:pt x="29" y="99"/>
                  </a:lnTo>
                  <a:lnTo>
                    <a:pt x="29" y="105"/>
                  </a:lnTo>
                  <a:lnTo>
                    <a:pt x="35" y="117"/>
                  </a:lnTo>
                  <a:lnTo>
                    <a:pt x="35" y="123"/>
                  </a:lnTo>
                  <a:lnTo>
                    <a:pt x="40" y="135"/>
                  </a:lnTo>
                  <a:lnTo>
                    <a:pt x="40" y="140"/>
                  </a:lnTo>
                  <a:lnTo>
                    <a:pt x="46" y="152"/>
                  </a:lnTo>
                  <a:lnTo>
                    <a:pt x="46" y="158"/>
                  </a:lnTo>
                  <a:lnTo>
                    <a:pt x="52" y="170"/>
                  </a:lnTo>
                  <a:lnTo>
                    <a:pt x="52" y="187"/>
                  </a:lnTo>
                  <a:lnTo>
                    <a:pt x="58" y="199"/>
                  </a:lnTo>
                  <a:lnTo>
                    <a:pt x="58" y="205"/>
                  </a:lnTo>
                  <a:lnTo>
                    <a:pt x="64" y="217"/>
                  </a:lnTo>
                  <a:lnTo>
                    <a:pt x="64" y="222"/>
                  </a:lnTo>
                  <a:lnTo>
                    <a:pt x="70" y="234"/>
                  </a:lnTo>
                  <a:lnTo>
                    <a:pt x="70" y="240"/>
                  </a:lnTo>
                  <a:lnTo>
                    <a:pt x="75" y="252"/>
                  </a:lnTo>
                  <a:lnTo>
                    <a:pt x="75" y="258"/>
                  </a:lnTo>
                  <a:lnTo>
                    <a:pt x="81" y="269"/>
                  </a:lnTo>
                  <a:lnTo>
                    <a:pt x="81" y="275"/>
                  </a:lnTo>
                  <a:lnTo>
                    <a:pt x="87" y="269"/>
                  </a:lnTo>
                  <a:lnTo>
                    <a:pt x="99" y="252"/>
                  </a:lnTo>
                  <a:lnTo>
                    <a:pt x="93" y="252"/>
                  </a:lnTo>
                  <a:lnTo>
                    <a:pt x="99" y="252"/>
                  </a:lnTo>
                  <a:lnTo>
                    <a:pt x="104" y="246"/>
                  </a:lnTo>
                  <a:lnTo>
                    <a:pt x="110" y="240"/>
                  </a:lnTo>
                  <a:lnTo>
                    <a:pt x="116" y="246"/>
                  </a:lnTo>
                  <a:lnTo>
                    <a:pt x="122" y="246"/>
                  </a:lnTo>
                  <a:lnTo>
                    <a:pt x="128" y="246"/>
                  </a:lnTo>
                  <a:lnTo>
                    <a:pt x="133" y="240"/>
                  </a:lnTo>
                  <a:lnTo>
                    <a:pt x="139" y="246"/>
                  </a:lnTo>
                  <a:lnTo>
                    <a:pt x="151" y="246"/>
                  </a:lnTo>
                  <a:lnTo>
                    <a:pt x="145" y="246"/>
                  </a:lnTo>
                  <a:lnTo>
                    <a:pt x="151" y="246"/>
                  </a:lnTo>
                  <a:lnTo>
                    <a:pt x="157" y="252"/>
                  </a:lnTo>
                  <a:lnTo>
                    <a:pt x="157" y="246"/>
                  </a:lnTo>
                  <a:lnTo>
                    <a:pt x="163" y="252"/>
                  </a:lnTo>
                  <a:lnTo>
                    <a:pt x="168" y="246"/>
                  </a:lnTo>
                  <a:lnTo>
                    <a:pt x="168" y="252"/>
                  </a:lnTo>
                  <a:lnTo>
                    <a:pt x="174" y="258"/>
                  </a:lnTo>
                  <a:lnTo>
                    <a:pt x="174" y="263"/>
                  </a:lnTo>
                  <a:lnTo>
                    <a:pt x="180" y="269"/>
                  </a:lnTo>
                  <a:lnTo>
                    <a:pt x="192" y="281"/>
                  </a:lnTo>
                  <a:lnTo>
                    <a:pt x="192" y="287"/>
                  </a:lnTo>
                  <a:lnTo>
                    <a:pt x="203" y="287"/>
                  </a:lnTo>
                  <a:lnTo>
                    <a:pt x="197" y="287"/>
                  </a:lnTo>
                  <a:lnTo>
                    <a:pt x="203" y="293"/>
                  </a:lnTo>
                  <a:lnTo>
                    <a:pt x="209" y="299"/>
                  </a:lnTo>
                  <a:lnTo>
                    <a:pt x="215" y="304"/>
                  </a:lnTo>
                  <a:lnTo>
                    <a:pt x="221" y="316"/>
                  </a:lnTo>
                  <a:lnTo>
                    <a:pt x="226" y="322"/>
                  </a:lnTo>
                  <a:lnTo>
                    <a:pt x="232" y="328"/>
                  </a:lnTo>
                  <a:lnTo>
                    <a:pt x="238" y="328"/>
                  </a:lnTo>
                  <a:lnTo>
                    <a:pt x="238" y="340"/>
                  </a:lnTo>
                  <a:lnTo>
                    <a:pt x="244" y="345"/>
                  </a:lnTo>
                  <a:lnTo>
                    <a:pt x="250" y="351"/>
                  </a:lnTo>
                  <a:lnTo>
                    <a:pt x="255" y="357"/>
                  </a:lnTo>
                  <a:lnTo>
                    <a:pt x="255" y="369"/>
                  </a:lnTo>
                  <a:lnTo>
                    <a:pt x="261" y="369"/>
                  </a:lnTo>
                  <a:lnTo>
                    <a:pt x="267" y="381"/>
                  </a:lnTo>
                  <a:lnTo>
                    <a:pt x="273" y="386"/>
                  </a:lnTo>
                  <a:lnTo>
                    <a:pt x="279" y="392"/>
                  </a:lnTo>
                  <a:lnTo>
                    <a:pt x="285" y="404"/>
                  </a:lnTo>
                  <a:lnTo>
                    <a:pt x="296" y="416"/>
                  </a:lnTo>
                  <a:lnTo>
                    <a:pt x="296" y="422"/>
                  </a:lnTo>
                  <a:lnTo>
                    <a:pt x="302" y="427"/>
                  </a:lnTo>
                  <a:lnTo>
                    <a:pt x="302" y="422"/>
                  </a:lnTo>
                  <a:lnTo>
                    <a:pt x="308" y="427"/>
                  </a:lnTo>
                  <a:lnTo>
                    <a:pt x="308" y="433"/>
                  </a:lnTo>
                  <a:lnTo>
                    <a:pt x="314" y="439"/>
                  </a:lnTo>
                  <a:lnTo>
                    <a:pt x="314" y="445"/>
                  </a:lnTo>
                  <a:lnTo>
                    <a:pt x="319" y="439"/>
                  </a:lnTo>
                  <a:lnTo>
                    <a:pt x="319" y="445"/>
                  </a:lnTo>
                  <a:lnTo>
                    <a:pt x="325" y="451"/>
                  </a:lnTo>
                  <a:lnTo>
                    <a:pt x="325" y="457"/>
                  </a:lnTo>
                  <a:lnTo>
                    <a:pt x="331" y="463"/>
                  </a:lnTo>
                  <a:lnTo>
                    <a:pt x="331" y="469"/>
                  </a:lnTo>
                  <a:lnTo>
                    <a:pt x="337" y="474"/>
                  </a:lnTo>
                  <a:lnTo>
                    <a:pt x="337" y="480"/>
                  </a:lnTo>
                  <a:lnTo>
                    <a:pt x="343" y="486"/>
                  </a:lnTo>
                  <a:lnTo>
                    <a:pt x="348" y="492"/>
                  </a:lnTo>
                  <a:lnTo>
                    <a:pt x="348" y="510"/>
                  </a:lnTo>
                  <a:lnTo>
                    <a:pt x="354" y="515"/>
                  </a:lnTo>
                  <a:lnTo>
                    <a:pt x="360" y="521"/>
                  </a:lnTo>
                  <a:lnTo>
                    <a:pt x="360" y="527"/>
                  </a:lnTo>
                  <a:lnTo>
                    <a:pt x="366" y="533"/>
                  </a:lnTo>
                  <a:lnTo>
                    <a:pt x="366" y="539"/>
                  </a:lnTo>
                  <a:lnTo>
                    <a:pt x="372" y="545"/>
                  </a:lnTo>
                  <a:lnTo>
                    <a:pt x="372" y="551"/>
                  </a:lnTo>
                  <a:lnTo>
                    <a:pt x="378" y="562"/>
                  </a:lnTo>
                  <a:lnTo>
                    <a:pt x="378" y="568"/>
                  </a:lnTo>
                  <a:lnTo>
                    <a:pt x="383" y="574"/>
                  </a:lnTo>
                  <a:lnTo>
                    <a:pt x="383" y="592"/>
                  </a:lnTo>
                  <a:lnTo>
                    <a:pt x="389" y="603"/>
                  </a:lnTo>
                  <a:lnTo>
                    <a:pt x="395" y="615"/>
                  </a:lnTo>
                  <a:lnTo>
                    <a:pt x="395" y="627"/>
                  </a:lnTo>
                  <a:lnTo>
                    <a:pt x="401" y="638"/>
                  </a:lnTo>
                  <a:lnTo>
                    <a:pt x="401" y="650"/>
                  </a:lnTo>
                  <a:lnTo>
                    <a:pt x="407" y="668"/>
                  </a:lnTo>
                  <a:lnTo>
                    <a:pt x="407" y="679"/>
                  </a:lnTo>
                  <a:lnTo>
                    <a:pt x="412" y="691"/>
                  </a:lnTo>
                  <a:lnTo>
                    <a:pt x="412" y="703"/>
                  </a:lnTo>
                  <a:lnTo>
                    <a:pt x="418" y="715"/>
                  </a:lnTo>
                  <a:lnTo>
                    <a:pt x="418" y="726"/>
                  </a:lnTo>
                  <a:lnTo>
                    <a:pt x="424" y="738"/>
                  </a:lnTo>
                  <a:lnTo>
                    <a:pt x="424" y="750"/>
                  </a:lnTo>
                  <a:lnTo>
                    <a:pt x="430" y="761"/>
                  </a:lnTo>
                  <a:lnTo>
                    <a:pt x="430" y="773"/>
                  </a:lnTo>
                  <a:lnTo>
                    <a:pt x="436" y="785"/>
                  </a:lnTo>
                  <a:lnTo>
                    <a:pt x="436" y="797"/>
                  </a:lnTo>
                  <a:lnTo>
                    <a:pt x="441" y="808"/>
                  </a:lnTo>
                  <a:lnTo>
                    <a:pt x="441" y="826"/>
                  </a:lnTo>
                  <a:lnTo>
                    <a:pt x="447" y="838"/>
                  </a:lnTo>
                  <a:lnTo>
                    <a:pt x="447" y="849"/>
                  </a:lnTo>
                  <a:lnTo>
                    <a:pt x="453" y="861"/>
                  </a:lnTo>
                  <a:lnTo>
                    <a:pt x="453" y="873"/>
                  </a:lnTo>
                  <a:lnTo>
                    <a:pt x="459" y="885"/>
                  </a:lnTo>
                  <a:lnTo>
                    <a:pt x="459" y="896"/>
                  </a:lnTo>
                </a:path>
              </a:pathLst>
            </a:custGeom>
            <a:noFill/>
            <a:ln w="3175">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sp>
          <p:nvSpPr>
            <p:cNvPr id="1455" name="Freeform 44"/>
            <p:cNvSpPr>
              <a:spLocks/>
            </p:cNvSpPr>
            <p:nvPr/>
          </p:nvSpPr>
          <p:spPr bwMode="auto">
            <a:xfrm>
              <a:off x="1719" y="3723"/>
              <a:ext cx="358" cy="130"/>
            </a:xfrm>
            <a:custGeom>
              <a:avLst/>
              <a:gdLst>
                <a:gd name="T0" fmla="*/ 6 w 407"/>
                <a:gd name="T1" fmla="*/ 487 h 545"/>
                <a:gd name="T2" fmla="*/ 17 w 407"/>
                <a:gd name="T3" fmla="*/ 522 h 545"/>
                <a:gd name="T4" fmla="*/ 29 w 407"/>
                <a:gd name="T5" fmla="*/ 545 h 545"/>
                <a:gd name="T6" fmla="*/ 35 w 407"/>
                <a:gd name="T7" fmla="*/ 516 h 545"/>
                <a:gd name="T8" fmla="*/ 46 w 407"/>
                <a:gd name="T9" fmla="*/ 487 h 545"/>
                <a:gd name="T10" fmla="*/ 52 w 407"/>
                <a:gd name="T11" fmla="*/ 458 h 545"/>
                <a:gd name="T12" fmla="*/ 64 w 407"/>
                <a:gd name="T13" fmla="*/ 428 h 545"/>
                <a:gd name="T14" fmla="*/ 70 w 407"/>
                <a:gd name="T15" fmla="*/ 393 h 545"/>
                <a:gd name="T16" fmla="*/ 81 w 407"/>
                <a:gd name="T17" fmla="*/ 364 h 545"/>
                <a:gd name="T18" fmla="*/ 87 w 407"/>
                <a:gd name="T19" fmla="*/ 334 h 545"/>
                <a:gd name="T20" fmla="*/ 99 w 407"/>
                <a:gd name="T21" fmla="*/ 305 h 545"/>
                <a:gd name="T22" fmla="*/ 104 w 407"/>
                <a:gd name="T23" fmla="*/ 276 h 545"/>
                <a:gd name="T24" fmla="*/ 116 w 407"/>
                <a:gd name="T25" fmla="*/ 247 h 545"/>
                <a:gd name="T26" fmla="*/ 122 w 407"/>
                <a:gd name="T27" fmla="*/ 217 h 545"/>
                <a:gd name="T28" fmla="*/ 134 w 407"/>
                <a:gd name="T29" fmla="*/ 188 h 545"/>
                <a:gd name="T30" fmla="*/ 139 w 407"/>
                <a:gd name="T31" fmla="*/ 147 h 545"/>
                <a:gd name="T32" fmla="*/ 151 w 407"/>
                <a:gd name="T33" fmla="*/ 118 h 545"/>
                <a:gd name="T34" fmla="*/ 157 w 407"/>
                <a:gd name="T35" fmla="*/ 118 h 545"/>
                <a:gd name="T36" fmla="*/ 168 w 407"/>
                <a:gd name="T37" fmla="*/ 153 h 545"/>
                <a:gd name="T38" fmla="*/ 180 w 407"/>
                <a:gd name="T39" fmla="*/ 182 h 545"/>
                <a:gd name="T40" fmla="*/ 186 w 407"/>
                <a:gd name="T41" fmla="*/ 211 h 545"/>
                <a:gd name="T42" fmla="*/ 197 w 407"/>
                <a:gd name="T43" fmla="*/ 241 h 545"/>
                <a:gd name="T44" fmla="*/ 203 w 407"/>
                <a:gd name="T45" fmla="*/ 270 h 545"/>
                <a:gd name="T46" fmla="*/ 215 w 407"/>
                <a:gd name="T47" fmla="*/ 299 h 545"/>
                <a:gd name="T48" fmla="*/ 221 w 407"/>
                <a:gd name="T49" fmla="*/ 340 h 545"/>
                <a:gd name="T50" fmla="*/ 232 w 407"/>
                <a:gd name="T51" fmla="*/ 370 h 545"/>
                <a:gd name="T52" fmla="*/ 238 w 407"/>
                <a:gd name="T53" fmla="*/ 399 h 545"/>
                <a:gd name="T54" fmla="*/ 250 w 407"/>
                <a:gd name="T55" fmla="*/ 411 h 545"/>
                <a:gd name="T56" fmla="*/ 261 w 407"/>
                <a:gd name="T57" fmla="*/ 375 h 545"/>
                <a:gd name="T58" fmla="*/ 267 w 407"/>
                <a:gd name="T59" fmla="*/ 340 h 545"/>
                <a:gd name="T60" fmla="*/ 279 w 407"/>
                <a:gd name="T61" fmla="*/ 311 h 545"/>
                <a:gd name="T62" fmla="*/ 285 w 407"/>
                <a:gd name="T63" fmla="*/ 276 h 545"/>
                <a:gd name="T64" fmla="*/ 296 w 407"/>
                <a:gd name="T65" fmla="*/ 252 h 545"/>
                <a:gd name="T66" fmla="*/ 308 w 407"/>
                <a:gd name="T67" fmla="*/ 223 h 545"/>
                <a:gd name="T68" fmla="*/ 319 w 407"/>
                <a:gd name="T69" fmla="*/ 188 h 545"/>
                <a:gd name="T70" fmla="*/ 325 w 407"/>
                <a:gd name="T71" fmla="*/ 153 h 545"/>
                <a:gd name="T72" fmla="*/ 337 w 407"/>
                <a:gd name="T73" fmla="*/ 124 h 545"/>
                <a:gd name="T74" fmla="*/ 349 w 407"/>
                <a:gd name="T75" fmla="*/ 100 h 545"/>
                <a:gd name="T76" fmla="*/ 360 w 407"/>
                <a:gd name="T77" fmla="*/ 77 h 545"/>
                <a:gd name="T78" fmla="*/ 372 w 407"/>
                <a:gd name="T79" fmla="*/ 59 h 545"/>
                <a:gd name="T80" fmla="*/ 383 w 407"/>
                <a:gd name="T81" fmla="*/ 36 h 545"/>
                <a:gd name="T82" fmla="*/ 389 w 407"/>
                <a:gd name="T83" fmla="*/ 18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7" h="545">
                  <a:moveTo>
                    <a:pt x="0" y="469"/>
                  </a:moveTo>
                  <a:lnTo>
                    <a:pt x="6" y="475"/>
                  </a:lnTo>
                  <a:lnTo>
                    <a:pt x="6" y="487"/>
                  </a:lnTo>
                  <a:lnTo>
                    <a:pt x="11" y="499"/>
                  </a:lnTo>
                  <a:lnTo>
                    <a:pt x="11" y="510"/>
                  </a:lnTo>
                  <a:lnTo>
                    <a:pt x="17" y="522"/>
                  </a:lnTo>
                  <a:lnTo>
                    <a:pt x="17" y="534"/>
                  </a:lnTo>
                  <a:lnTo>
                    <a:pt x="23" y="540"/>
                  </a:lnTo>
                  <a:lnTo>
                    <a:pt x="29" y="545"/>
                  </a:lnTo>
                  <a:lnTo>
                    <a:pt x="29" y="540"/>
                  </a:lnTo>
                  <a:lnTo>
                    <a:pt x="35" y="528"/>
                  </a:lnTo>
                  <a:lnTo>
                    <a:pt x="35" y="516"/>
                  </a:lnTo>
                  <a:lnTo>
                    <a:pt x="41" y="504"/>
                  </a:lnTo>
                  <a:lnTo>
                    <a:pt x="41" y="499"/>
                  </a:lnTo>
                  <a:lnTo>
                    <a:pt x="46" y="487"/>
                  </a:lnTo>
                  <a:lnTo>
                    <a:pt x="46" y="481"/>
                  </a:lnTo>
                  <a:lnTo>
                    <a:pt x="52" y="469"/>
                  </a:lnTo>
                  <a:lnTo>
                    <a:pt x="52" y="458"/>
                  </a:lnTo>
                  <a:lnTo>
                    <a:pt x="58" y="452"/>
                  </a:lnTo>
                  <a:lnTo>
                    <a:pt x="58" y="440"/>
                  </a:lnTo>
                  <a:lnTo>
                    <a:pt x="64" y="428"/>
                  </a:lnTo>
                  <a:lnTo>
                    <a:pt x="64" y="411"/>
                  </a:lnTo>
                  <a:lnTo>
                    <a:pt x="70" y="399"/>
                  </a:lnTo>
                  <a:lnTo>
                    <a:pt x="70" y="393"/>
                  </a:lnTo>
                  <a:lnTo>
                    <a:pt x="75" y="381"/>
                  </a:lnTo>
                  <a:lnTo>
                    <a:pt x="75" y="370"/>
                  </a:lnTo>
                  <a:lnTo>
                    <a:pt x="81" y="364"/>
                  </a:lnTo>
                  <a:lnTo>
                    <a:pt x="81" y="352"/>
                  </a:lnTo>
                  <a:lnTo>
                    <a:pt x="87" y="340"/>
                  </a:lnTo>
                  <a:lnTo>
                    <a:pt x="87" y="334"/>
                  </a:lnTo>
                  <a:lnTo>
                    <a:pt x="93" y="323"/>
                  </a:lnTo>
                  <a:lnTo>
                    <a:pt x="93" y="311"/>
                  </a:lnTo>
                  <a:lnTo>
                    <a:pt x="99" y="305"/>
                  </a:lnTo>
                  <a:lnTo>
                    <a:pt x="99" y="293"/>
                  </a:lnTo>
                  <a:lnTo>
                    <a:pt x="104" y="288"/>
                  </a:lnTo>
                  <a:lnTo>
                    <a:pt x="104" y="276"/>
                  </a:lnTo>
                  <a:lnTo>
                    <a:pt x="110" y="264"/>
                  </a:lnTo>
                  <a:lnTo>
                    <a:pt x="110" y="258"/>
                  </a:lnTo>
                  <a:lnTo>
                    <a:pt x="116" y="247"/>
                  </a:lnTo>
                  <a:lnTo>
                    <a:pt x="116" y="235"/>
                  </a:lnTo>
                  <a:lnTo>
                    <a:pt x="122" y="229"/>
                  </a:lnTo>
                  <a:lnTo>
                    <a:pt x="122" y="217"/>
                  </a:lnTo>
                  <a:lnTo>
                    <a:pt x="128" y="206"/>
                  </a:lnTo>
                  <a:lnTo>
                    <a:pt x="128" y="200"/>
                  </a:lnTo>
                  <a:lnTo>
                    <a:pt x="134" y="188"/>
                  </a:lnTo>
                  <a:lnTo>
                    <a:pt x="134" y="176"/>
                  </a:lnTo>
                  <a:lnTo>
                    <a:pt x="139" y="170"/>
                  </a:lnTo>
                  <a:lnTo>
                    <a:pt x="139" y="147"/>
                  </a:lnTo>
                  <a:lnTo>
                    <a:pt x="145" y="141"/>
                  </a:lnTo>
                  <a:lnTo>
                    <a:pt x="145" y="129"/>
                  </a:lnTo>
                  <a:lnTo>
                    <a:pt x="151" y="118"/>
                  </a:lnTo>
                  <a:lnTo>
                    <a:pt x="151" y="106"/>
                  </a:lnTo>
                  <a:lnTo>
                    <a:pt x="157" y="106"/>
                  </a:lnTo>
                  <a:lnTo>
                    <a:pt x="157" y="118"/>
                  </a:lnTo>
                  <a:lnTo>
                    <a:pt x="163" y="124"/>
                  </a:lnTo>
                  <a:lnTo>
                    <a:pt x="163" y="135"/>
                  </a:lnTo>
                  <a:lnTo>
                    <a:pt x="168" y="153"/>
                  </a:lnTo>
                  <a:lnTo>
                    <a:pt x="174" y="165"/>
                  </a:lnTo>
                  <a:lnTo>
                    <a:pt x="174" y="170"/>
                  </a:lnTo>
                  <a:lnTo>
                    <a:pt x="180" y="182"/>
                  </a:lnTo>
                  <a:lnTo>
                    <a:pt x="180" y="194"/>
                  </a:lnTo>
                  <a:lnTo>
                    <a:pt x="186" y="206"/>
                  </a:lnTo>
                  <a:lnTo>
                    <a:pt x="186" y="211"/>
                  </a:lnTo>
                  <a:lnTo>
                    <a:pt x="192" y="223"/>
                  </a:lnTo>
                  <a:lnTo>
                    <a:pt x="192" y="229"/>
                  </a:lnTo>
                  <a:lnTo>
                    <a:pt x="197" y="241"/>
                  </a:lnTo>
                  <a:lnTo>
                    <a:pt x="197" y="252"/>
                  </a:lnTo>
                  <a:lnTo>
                    <a:pt x="203" y="264"/>
                  </a:lnTo>
                  <a:lnTo>
                    <a:pt x="203" y="270"/>
                  </a:lnTo>
                  <a:lnTo>
                    <a:pt x="209" y="282"/>
                  </a:lnTo>
                  <a:lnTo>
                    <a:pt x="209" y="293"/>
                  </a:lnTo>
                  <a:lnTo>
                    <a:pt x="215" y="299"/>
                  </a:lnTo>
                  <a:lnTo>
                    <a:pt x="215" y="311"/>
                  </a:lnTo>
                  <a:lnTo>
                    <a:pt x="221" y="317"/>
                  </a:lnTo>
                  <a:lnTo>
                    <a:pt x="221" y="340"/>
                  </a:lnTo>
                  <a:lnTo>
                    <a:pt x="226" y="346"/>
                  </a:lnTo>
                  <a:lnTo>
                    <a:pt x="226" y="358"/>
                  </a:lnTo>
                  <a:lnTo>
                    <a:pt x="232" y="370"/>
                  </a:lnTo>
                  <a:lnTo>
                    <a:pt x="232" y="375"/>
                  </a:lnTo>
                  <a:lnTo>
                    <a:pt x="238" y="387"/>
                  </a:lnTo>
                  <a:lnTo>
                    <a:pt x="238" y="399"/>
                  </a:lnTo>
                  <a:lnTo>
                    <a:pt x="250" y="417"/>
                  </a:lnTo>
                  <a:lnTo>
                    <a:pt x="244" y="417"/>
                  </a:lnTo>
                  <a:lnTo>
                    <a:pt x="250" y="411"/>
                  </a:lnTo>
                  <a:lnTo>
                    <a:pt x="256" y="399"/>
                  </a:lnTo>
                  <a:lnTo>
                    <a:pt x="256" y="387"/>
                  </a:lnTo>
                  <a:lnTo>
                    <a:pt x="261" y="375"/>
                  </a:lnTo>
                  <a:lnTo>
                    <a:pt x="261" y="364"/>
                  </a:lnTo>
                  <a:lnTo>
                    <a:pt x="267" y="352"/>
                  </a:lnTo>
                  <a:lnTo>
                    <a:pt x="267" y="340"/>
                  </a:lnTo>
                  <a:lnTo>
                    <a:pt x="273" y="329"/>
                  </a:lnTo>
                  <a:lnTo>
                    <a:pt x="273" y="323"/>
                  </a:lnTo>
                  <a:lnTo>
                    <a:pt x="279" y="311"/>
                  </a:lnTo>
                  <a:lnTo>
                    <a:pt x="279" y="299"/>
                  </a:lnTo>
                  <a:lnTo>
                    <a:pt x="285" y="288"/>
                  </a:lnTo>
                  <a:lnTo>
                    <a:pt x="285" y="276"/>
                  </a:lnTo>
                  <a:lnTo>
                    <a:pt x="290" y="270"/>
                  </a:lnTo>
                  <a:lnTo>
                    <a:pt x="290" y="264"/>
                  </a:lnTo>
                  <a:lnTo>
                    <a:pt x="296" y="252"/>
                  </a:lnTo>
                  <a:lnTo>
                    <a:pt x="302" y="247"/>
                  </a:lnTo>
                  <a:lnTo>
                    <a:pt x="302" y="235"/>
                  </a:lnTo>
                  <a:lnTo>
                    <a:pt x="308" y="223"/>
                  </a:lnTo>
                  <a:lnTo>
                    <a:pt x="314" y="211"/>
                  </a:lnTo>
                  <a:lnTo>
                    <a:pt x="314" y="194"/>
                  </a:lnTo>
                  <a:lnTo>
                    <a:pt x="319" y="188"/>
                  </a:lnTo>
                  <a:lnTo>
                    <a:pt x="319" y="176"/>
                  </a:lnTo>
                  <a:lnTo>
                    <a:pt x="325" y="165"/>
                  </a:lnTo>
                  <a:lnTo>
                    <a:pt x="325" y="153"/>
                  </a:lnTo>
                  <a:lnTo>
                    <a:pt x="331" y="135"/>
                  </a:lnTo>
                  <a:lnTo>
                    <a:pt x="331" y="129"/>
                  </a:lnTo>
                  <a:lnTo>
                    <a:pt x="337" y="124"/>
                  </a:lnTo>
                  <a:lnTo>
                    <a:pt x="337" y="112"/>
                  </a:lnTo>
                  <a:lnTo>
                    <a:pt x="343" y="106"/>
                  </a:lnTo>
                  <a:lnTo>
                    <a:pt x="349" y="100"/>
                  </a:lnTo>
                  <a:lnTo>
                    <a:pt x="349" y="94"/>
                  </a:lnTo>
                  <a:lnTo>
                    <a:pt x="360" y="83"/>
                  </a:lnTo>
                  <a:lnTo>
                    <a:pt x="360" y="77"/>
                  </a:lnTo>
                  <a:lnTo>
                    <a:pt x="366" y="71"/>
                  </a:lnTo>
                  <a:lnTo>
                    <a:pt x="366" y="65"/>
                  </a:lnTo>
                  <a:lnTo>
                    <a:pt x="372" y="59"/>
                  </a:lnTo>
                  <a:lnTo>
                    <a:pt x="378" y="53"/>
                  </a:lnTo>
                  <a:lnTo>
                    <a:pt x="378" y="42"/>
                  </a:lnTo>
                  <a:lnTo>
                    <a:pt x="383" y="36"/>
                  </a:lnTo>
                  <a:lnTo>
                    <a:pt x="383" y="30"/>
                  </a:lnTo>
                  <a:lnTo>
                    <a:pt x="389" y="24"/>
                  </a:lnTo>
                  <a:lnTo>
                    <a:pt x="389" y="18"/>
                  </a:lnTo>
                  <a:lnTo>
                    <a:pt x="395" y="12"/>
                  </a:lnTo>
                  <a:lnTo>
                    <a:pt x="407" y="0"/>
                  </a:lnTo>
                </a:path>
              </a:pathLst>
            </a:custGeom>
            <a:noFill/>
            <a:ln w="3175">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sp>
          <p:nvSpPr>
            <p:cNvPr id="1456" name="Freeform 45"/>
            <p:cNvSpPr>
              <a:spLocks/>
            </p:cNvSpPr>
            <p:nvPr/>
          </p:nvSpPr>
          <p:spPr bwMode="auto">
            <a:xfrm>
              <a:off x="2077" y="3518"/>
              <a:ext cx="383" cy="205"/>
            </a:xfrm>
            <a:custGeom>
              <a:avLst/>
              <a:gdLst>
                <a:gd name="T0" fmla="*/ 0 w 435"/>
                <a:gd name="T1" fmla="*/ 856 h 861"/>
                <a:gd name="T2" fmla="*/ 11 w 435"/>
                <a:gd name="T3" fmla="*/ 844 h 861"/>
                <a:gd name="T4" fmla="*/ 17 w 435"/>
                <a:gd name="T5" fmla="*/ 838 h 861"/>
                <a:gd name="T6" fmla="*/ 23 w 435"/>
                <a:gd name="T7" fmla="*/ 826 h 861"/>
                <a:gd name="T8" fmla="*/ 34 w 435"/>
                <a:gd name="T9" fmla="*/ 809 h 861"/>
                <a:gd name="T10" fmla="*/ 40 w 435"/>
                <a:gd name="T11" fmla="*/ 797 h 861"/>
                <a:gd name="T12" fmla="*/ 52 w 435"/>
                <a:gd name="T13" fmla="*/ 779 h 861"/>
                <a:gd name="T14" fmla="*/ 64 w 435"/>
                <a:gd name="T15" fmla="*/ 756 h 861"/>
                <a:gd name="T16" fmla="*/ 75 w 435"/>
                <a:gd name="T17" fmla="*/ 744 h 861"/>
                <a:gd name="T18" fmla="*/ 87 w 435"/>
                <a:gd name="T19" fmla="*/ 738 h 861"/>
                <a:gd name="T20" fmla="*/ 98 w 435"/>
                <a:gd name="T21" fmla="*/ 721 h 861"/>
                <a:gd name="T22" fmla="*/ 110 w 435"/>
                <a:gd name="T23" fmla="*/ 709 h 861"/>
                <a:gd name="T24" fmla="*/ 116 w 435"/>
                <a:gd name="T25" fmla="*/ 697 h 861"/>
                <a:gd name="T26" fmla="*/ 127 w 435"/>
                <a:gd name="T27" fmla="*/ 674 h 861"/>
                <a:gd name="T28" fmla="*/ 139 w 435"/>
                <a:gd name="T29" fmla="*/ 662 h 861"/>
                <a:gd name="T30" fmla="*/ 151 w 435"/>
                <a:gd name="T31" fmla="*/ 662 h 861"/>
                <a:gd name="T32" fmla="*/ 156 w 435"/>
                <a:gd name="T33" fmla="*/ 662 h 861"/>
                <a:gd name="T34" fmla="*/ 168 w 435"/>
                <a:gd name="T35" fmla="*/ 668 h 861"/>
                <a:gd name="T36" fmla="*/ 180 w 435"/>
                <a:gd name="T37" fmla="*/ 668 h 861"/>
                <a:gd name="T38" fmla="*/ 186 w 435"/>
                <a:gd name="T39" fmla="*/ 668 h 861"/>
                <a:gd name="T40" fmla="*/ 197 w 435"/>
                <a:gd name="T41" fmla="*/ 674 h 861"/>
                <a:gd name="T42" fmla="*/ 209 w 435"/>
                <a:gd name="T43" fmla="*/ 674 h 861"/>
                <a:gd name="T44" fmla="*/ 215 w 435"/>
                <a:gd name="T45" fmla="*/ 662 h 861"/>
                <a:gd name="T46" fmla="*/ 226 w 435"/>
                <a:gd name="T47" fmla="*/ 639 h 861"/>
                <a:gd name="T48" fmla="*/ 232 w 435"/>
                <a:gd name="T49" fmla="*/ 615 h 861"/>
                <a:gd name="T50" fmla="*/ 238 w 435"/>
                <a:gd name="T51" fmla="*/ 598 h 861"/>
                <a:gd name="T52" fmla="*/ 244 w 435"/>
                <a:gd name="T53" fmla="*/ 586 h 861"/>
                <a:gd name="T54" fmla="*/ 249 w 435"/>
                <a:gd name="T55" fmla="*/ 563 h 861"/>
                <a:gd name="T56" fmla="*/ 255 w 435"/>
                <a:gd name="T57" fmla="*/ 551 h 861"/>
                <a:gd name="T58" fmla="*/ 261 w 435"/>
                <a:gd name="T59" fmla="*/ 533 h 861"/>
                <a:gd name="T60" fmla="*/ 267 w 435"/>
                <a:gd name="T61" fmla="*/ 516 h 861"/>
                <a:gd name="T62" fmla="*/ 273 w 435"/>
                <a:gd name="T63" fmla="*/ 498 h 861"/>
                <a:gd name="T64" fmla="*/ 279 w 435"/>
                <a:gd name="T65" fmla="*/ 475 h 861"/>
                <a:gd name="T66" fmla="*/ 284 w 435"/>
                <a:gd name="T67" fmla="*/ 457 h 861"/>
                <a:gd name="T68" fmla="*/ 290 w 435"/>
                <a:gd name="T69" fmla="*/ 428 h 861"/>
                <a:gd name="T70" fmla="*/ 296 w 435"/>
                <a:gd name="T71" fmla="*/ 410 h 861"/>
                <a:gd name="T72" fmla="*/ 302 w 435"/>
                <a:gd name="T73" fmla="*/ 393 h 861"/>
                <a:gd name="T74" fmla="*/ 308 w 435"/>
                <a:gd name="T75" fmla="*/ 375 h 861"/>
                <a:gd name="T76" fmla="*/ 313 w 435"/>
                <a:gd name="T77" fmla="*/ 352 h 861"/>
                <a:gd name="T78" fmla="*/ 319 w 435"/>
                <a:gd name="T79" fmla="*/ 334 h 861"/>
                <a:gd name="T80" fmla="*/ 325 w 435"/>
                <a:gd name="T81" fmla="*/ 317 h 861"/>
                <a:gd name="T82" fmla="*/ 331 w 435"/>
                <a:gd name="T83" fmla="*/ 293 h 861"/>
                <a:gd name="T84" fmla="*/ 337 w 435"/>
                <a:gd name="T85" fmla="*/ 276 h 861"/>
                <a:gd name="T86" fmla="*/ 342 w 435"/>
                <a:gd name="T87" fmla="*/ 258 h 861"/>
                <a:gd name="T88" fmla="*/ 348 w 435"/>
                <a:gd name="T89" fmla="*/ 235 h 861"/>
                <a:gd name="T90" fmla="*/ 354 w 435"/>
                <a:gd name="T91" fmla="*/ 217 h 861"/>
                <a:gd name="T92" fmla="*/ 360 w 435"/>
                <a:gd name="T93" fmla="*/ 193 h 861"/>
                <a:gd name="T94" fmla="*/ 366 w 435"/>
                <a:gd name="T95" fmla="*/ 170 h 861"/>
                <a:gd name="T96" fmla="*/ 371 w 435"/>
                <a:gd name="T97" fmla="*/ 141 h 861"/>
                <a:gd name="T98" fmla="*/ 377 w 435"/>
                <a:gd name="T99" fmla="*/ 117 h 861"/>
                <a:gd name="T100" fmla="*/ 395 w 435"/>
                <a:gd name="T101" fmla="*/ 94 h 861"/>
                <a:gd name="T102" fmla="*/ 401 w 435"/>
                <a:gd name="T103" fmla="*/ 76 h 861"/>
                <a:gd name="T104" fmla="*/ 406 w 435"/>
                <a:gd name="T105" fmla="*/ 59 h 861"/>
                <a:gd name="T106" fmla="*/ 418 w 435"/>
                <a:gd name="T107" fmla="*/ 41 h 861"/>
                <a:gd name="T108" fmla="*/ 424 w 435"/>
                <a:gd name="T109" fmla="*/ 35 h 861"/>
                <a:gd name="T110" fmla="*/ 430 w 435"/>
                <a:gd name="T111" fmla="*/ 53 h 861"/>
                <a:gd name="T112" fmla="*/ 435 w 435"/>
                <a:gd name="T113" fmla="*/ 59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35" h="861">
                  <a:moveTo>
                    <a:pt x="0" y="861"/>
                  </a:moveTo>
                  <a:lnTo>
                    <a:pt x="0" y="856"/>
                  </a:lnTo>
                  <a:lnTo>
                    <a:pt x="11" y="850"/>
                  </a:lnTo>
                  <a:lnTo>
                    <a:pt x="11" y="844"/>
                  </a:lnTo>
                  <a:lnTo>
                    <a:pt x="17" y="832"/>
                  </a:lnTo>
                  <a:lnTo>
                    <a:pt x="17" y="838"/>
                  </a:lnTo>
                  <a:lnTo>
                    <a:pt x="23" y="832"/>
                  </a:lnTo>
                  <a:lnTo>
                    <a:pt x="23" y="826"/>
                  </a:lnTo>
                  <a:lnTo>
                    <a:pt x="34" y="815"/>
                  </a:lnTo>
                  <a:lnTo>
                    <a:pt x="34" y="809"/>
                  </a:lnTo>
                  <a:lnTo>
                    <a:pt x="40" y="803"/>
                  </a:lnTo>
                  <a:lnTo>
                    <a:pt x="40" y="797"/>
                  </a:lnTo>
                  <a:lnTo>
                    <a:pt x="52" y="785"/>
                  </a:lnTo>
                  <a:lnTo>
                    <a:pt x="52" y="779"/>
                  </a:lnTo>
                  <a:lnTo>
                    <a:pt x="64" y="768"/>
                  </a:lnTo>
                  <a:lnTo>
                    <a:pt x="64" y="756"/>
                  </a:lnTo>
                  <a:lnTo>
                    <a:pt x="69" y="756"/>
                  </a:lnTo>
                  <a:lnTo>
                    <a:pt x="75" y="744"/>
                  </a:lnTo>
                  <a:lnTo>
                    <a:pt x="81" y="738"/>
                  </a:lnTo>
                  <a:lnTo>
                    <a:pt x="87" y="738"/>
                  </a:lnTo>
                  <a:lnTo>
                    <a:pt x="93" y="727"/>
                  </a:lnTo>
                  <a:lnTo>
                    <a:pt x="98" y="721"/>
                  </a:lnTo>
                  <a:lnTo>
                    <a:pt x="104" y="715"/>
                  </a:lnTo>
                  <a:lnTo>
                    <a:pt x="110" y="709"/>
                  </a:lnTo>
                  <a:lnTo>
                    <a:pt x="110" y="703"/>
                  </a:lnTo>
                  <a:lnTo>
                    <a:pt x="116" y="697"/>
                  </a:lnTo>
                  <a:lnTo>
                    <a:pt x="127" y="686"/>
                  </a:lnTo>
                  <a:lnTo>
                    <a:pt x="127" y="674"/>
                  </a:lnTo>
                  <a:lnTo>
                    <a:pt x="133" y="668"/>
                  </a:lnTo>
                  <a:lnTo>
                    <a:pt x="139" y="662"/>
                  </a:lnTo>
                  <a:lnTo>
                    <a:pt x="139" y="668"/>
                  </a:lnTo>
                  <a:lnTo>
                    <a:pt x="151" y="662"/>
                  </a:lnTo>
                  <a:lnTo>
                    <a:pt x="151" y="656"/>
                  </a:lnTo>
                  <a:lnTo>
                    <a:pt x="156" y="662"/>
                  </a:lnTo>
                  <a:lnTo>
                    <a:pt x="168" y="662"/>
                  </a:lnTo>
                  <a:lnTo>
                    <a:pt x="168" y="668"/>
                  </a:lnTo>
                  <a:lnTo>
                    <a:pt x="174" y="662"/>
                  </a:lnTo>
                  <a:lnTo>
                    <a:pt x="180" y="668"/>
                  </a:lnTo>
                  <a:lnTo>
                    <a:pt x="186" y="674"/>
                  </a:lnTo>
                  <a:lnTo>
                    <a:pt x="186" y="668"/>
                  </a:lnTo>
                  <a:lnTo>
                    <a:pt x="197" y="668"/>
                  </a:lnTo>
                  <a:lnTo>
                    <a:pt x="197" y="674"/>
                  </a:lnTo>
                  <a:lnTo>
                    <a:pt x="203" y="680"/>
                  </a:lnTo>
                  <a:lnTo>
                    <a:pt x="209" y="674"/>
                  </a:lnTo>
                  <a:lnTo>
                    <a:pt x="215" y="674"/>
                  </a:lnTo>
                  <a:lnTo>
                    <a:pt x="215" y="662"/>
                  </a:lnTo>
                  <a:lnTo>
                    <a:pt x="220" y="645"/>
                  </a:lnTo>
                  <a:lnTo>
                    <a:pt x="226" y="639"/>
                  </a:lnTo>
                  <a:lnTo>
                    <a:pt x="226" y="627"/>
                  </a:lnTo>
                  <a:lnTo>
                    <a:pt x="232" y="615"/>
                  </a:lnTo>
                  <a:lnTo>
                    <a:pt x="232" y="610"/>
                  </a:lnTo>
                  <a:lnTo>
                    <a:pt x="238" y="598"/>
                  </a:lnTo>
                  <a:lnTo>
                    <a:pt x="238" y="592"/>
                  </a:lnTo>
                  <a:lnTo>
                    <a:pt x="244" y="586"/>
                  </a:lnTo>
                  <a:lnTo>
                    <a:pt x="244" y="574"/>
                  </a:lnTo>
                  <a:lnTo>
                    <a:pt x="249" y="563"/>
                  </a:lnTo>
                  <a:lnTo>
                    <a:pt x="249" y="557"/>
                  </a:lnTo>
                  <a:lnTo>
                    <a:pt x="255" y="551"/>
                  </a:lnTo>
                  <a:lnTo>
                    <a:pt x="255" y="539"/>
                  </a:lnTo>
                  <a:lnTo>
                    <a:pt x="261" y="533"/>
                  </a:lnTo>
                  <a:lnTo>
                    <a:pt x="261" y="522"/>
                  </a:lnTo>
                  <a:lnTo>
                    <a:pt x="267" y="516"/>
                  </a:lnTo>
                  <a:lnTo>
                    <a:pt x="267" y="504"/>
                  </a:lnTo>
                  <a:lnTo>
                    <a:pt x="273" y="498"/>
                  </a:lnTo>
                  <a:lnTo>
                    <a:pt x="273" y="486"/>
                  </a:lnTo>
                  <a:lnTo>
                    <a:pt x="279" y="475"/>
                  </a:lnTo>
                  <a:lnTo>
                    <a:pt x="279" y="469"/>
                  </a:lnTo>
                  <a:lnTo>
                    <a:pt x="284" y="457"/>
                  </a:lnTo>
                  <a:lnTo>
                    <a:pt x="284" y="440"/>
                  </a:lnTo>
                  <a:lnTo>
                    <a:pt x="290" y="428"/>
                  </a:lnTo>
                  <a:lnTo>
                    <a:pt x="290" y="422"/>
                  </a:lnTo>
                  <a:lnTo>
                    <a:pt x="296" y="410"/>
                  </a:lnTo>
                  <a:lnTo>
                    <a:pt x="296" y="404"/>
                  </a:lnTo>
                  <a:lnTo>
                    <a:pt x="302" y="393"/>
                  </a:lnTo>
                  <a:lnTo>
                    <a:pt x="302" y="381"/>
                  </a:lnTo>
                  <a:lnTo>
                    <a:pt x="308" y="375"/>
                  </a:lnTo>
                  <a:lnTo>
                    <a:pt x="308" y="363"/>
                  </a:lnTo>
                  <a:lnTo>
                    <a:pt x="313" y="352"/>
                  </a:lnTo>
                  <a:lnTo>
                    <a:pt x="313" y="346"/>
                  </a:lnTo>
                  <a:lnTo>
                    <a:pt x="319" y="334"/>
                  </a:lnTo>
                  <a:lnTo>
                    <a:pt x="319" y="322"/>
                  </a:lnTo>
                  <a:lnTo>
                    <a:pt x="325" y="317"/>
                  </a:lnTo>
                  <a:lnTo>
                    <a:pt x="325" y="305"/>
                  </a:lnTo>
                  <a:lnTo>
                    <a:pt x="331" y="293"/>
                  </a:lnTo>
                  <a:lnTo>
                    <a:pt x="331" y="287"/>
                  </a:lnTo>
                  <a:lnTo>
                    <a:pt x="337" y="276"/>
                  </a:lnTo>
                  <a:lnTo>
                    <a:pt x="337" y="264"/>
                  </a:lnTo>
                  <a:lnTo>
                    <a:pt x="342" y="258"/>
                  </a:lnTo>
                  <a:lnTo>
                    <a:pt x="342" y="246"/>
                  </a:lnTo>
                  <a:lnTo>
                    <a:pt x="348" y="235"/>
                  </a:lnTo>
                  <a:lnTo>
                    <a:pt x="348" y="223"/>
                  </a:lnTo>
                  <a:lnTo>
                    <a:pt x="354" y="217"/>
                  </a:lnTo>
                  <a:lnTo>
                    <a:pt x="354" y="205"/>
                  </a:lnTo>
                  <a:lnTo>
                    <a:pt x="360" y="193"/>
                  </a:lnTo>
                  <a:lnTo>
                    <a:pt x="360" y="182"/>
                  </a:lnTo>
                  <a:lnTo>
                    <a:pt x="366" y="170"/>
                  </a:lnTo>
                  <a:lnTo>
                    <a:pt x="366" y="152"/>
                  </a:lnTo>
                  <a:lnTo>
                    <a:pt x="371" y="141"/>
                  </a:lnTo>
                  <a:lnTo>
                    <a:pt x="377" y="135"/>
                  </a:lnTo>
                  <a:lnTo>
                    <a:pt x="377" y="117"/>
                  </a:lnTo>
                  <a:lnTo>
                    <a:pt x="383" y="111"/>
                  </a:lnTo>
                  <a:lnTo>
                    <a:pt x="395" y="94"/>
                  </a:lnTo>
                  <a:lnTo>
                    <a:pt x="395" y="88"/>
                  </a:lnTo>
                  <a:lnTo>
                    <a:pt x="401" y="76"/>
                  </a:lnTo>
                  <a:lnTo>
                    <a:pt x="406" y="70"/>
                  </a:lnTo>
                  <a:lnTo>
                    <a:pt x="406" y="59"/>
                  </a:lnTo>
                  <a:lnTo>
                    <a:pt x="412" y="59"/>
                  </a:lnTo>
                  <a:lnTo>
                    <a:pt x="418" y="41"/>
                  </a:lnTo>
                  <a:lnTo>
                    <a:pt x="424" y="47"/>
                  </a:lnTo>
                  <a:lnTo>
                    <a:pt x="424" y="35"/>
                  </a:lnTo>
                  <a:lnTo>
                    <a:pt x="430" y="29"/>
                  </a:lnTo>
                  <a:lnTo>
                    <a:pt x="430" y="53"/>
                  </a:lnTo>
                  <a:lnTo>
                    <a:pt x="435" y="0"/>
                  </a:lnTo>
                  <a:lnTo>
                    <a:pt x="435" y="59"/>
                  </a:lnTo>
                </a:path>
              </a:pathLst>
            </a:custGeom>
            <a:noFill/>
            <a:ln w="3175">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sp>
          <p:nvSpPr>
            <p:cNvPr id="1457" name="Freeform 46"/>
            <p:cNvSpPr>
              <a:spLocks/>
            </p:cNvSpPr>
            <p:nvPr/>
          </p:nvSpPr>
          <p:spPr bwMode="auto">
            <a:xfrm>
              <a:off x="250" y="3512"/>
              <a:ext cx="328" cy="297"/>
            </a:xfrm>
            <a:custGeom>
              <a:avLst/>
              <a:gdLst>
                <a:gd name="T0" fmla="*/ 6 w 372"/>
                <a:gd name="T1" fmla="*/ 46 h 1236"/>
                <a:gd name="T2" fmla="*/ 18 w 372"/>
                <a:gd name="T3" fmla="*/ 35 h 1236"/>
                <a:gd name="T4" fmla="*/ 23 w 372"/>
                <a:gd name="T5" fmla="*/ 64 h 1236"/>
                <a:gd name="T6" fmla="*/ 35 w 372"/>
                <a:gd name="T7" fmla="*/ 82 h 1236"/>
                <a:gd name="T8" fmla="*/ 41 w 372"/>
                <a:gd name="T9" fmla="*/ 105 h 1236"/>
                <a:gd name="T10" fmla="*/ 52 w 372"/>
                <a:gd name="T11" fmla="*/ 128 h 1236"/>
                <a:gd name="T12" fmla="*/ 58 w 372"/>
                <a:gd name="T13" fmla="*/ 152 h 1236"/>
                <a:gd name="T14" fmla="*/ 70 w 372"/>
                <a:gd name="T15" fmla="*/ 181 h 1236"/>
                <a:gd name="T16" fmla="*/ 76 w 372"/>
                <a:gd name="T17" fmla="*/ 216 h 1236"/>
                <a:gd name="T18" fmla="*/ 87 w 372"/>
                <a:gd name="T19" fmla="*/ 246 h 1236"/>
                <a:gd name="T20" fmla="*/ 93 w 372"/>
                <a:gd name="T21" fmla="*/ 269 h 1236"/>
                <a:gd name="T22" fmla="*/ 105 w 372"/>
                <a:gd name="T23" fmla="*/ 298 h 1236"/>
                <a:gd name="T24" fmla="*/ 111 w 372"/>
                <a:gd name="T25" fmla="*/ 322 h 1236"/>
                <a:gd name="T26" fmla="*/ 122 w 372"/>
                <a:gd name="T27" fmla="*/ 351 h 1236"/>
                <a:gd name="T28" fmla="*/ 128 w 372"/>
                <a:gd name="T29" fmla="*/ 375 h 1236"/>
                <a:gd name="T30" fmla="*/ 140 w 372"/>
                <a:gd name="T31" fmla="*/ 404 h 1236"/>
                <a:gd name="T32" fmla="*/ 145 w 372"/>
                <a:gd name="T33" fmla="*/ 433 h 1236"/>
                <a:gd name="T34" fmla="*/ 157 w 372"/>
                <a:gd name="T35" fmla="*/ 457 h 1236"/>
                <a:gd name="T36" fmla="*/ 163 w 372"/>
                <a:gd name="T37" fmla="*/ 492 h 1236"/>
                <a:gd name="T38" fmla="*/ 175 w 372"/>
                <a:gd name="T39" fmla="*/ 515 h 1236"/>
                <a:gd name="T40" fmla="*/ 180 w 372"/>
                <a:gd name="T41" fmla="*/ 539 h 1236"/>
                <a:gd name="T42" fmla="*/ 192 w 372"/>
                <a:gd name="T43" fmla="*/ 574 h 1236"/>
                <a:gd name="T44" fmla="*/ 198 w 372"/>
                <a:gd name="T45" fmla="*/ 603 h 1236"/>
                <a:gd name="T46" fmla="*/ 209 w 372"/>
                <a:gd name="T47" fmla="*/ 638 h 1236"/>
                <a:gd name="T48" fmla="*/ 215 w 372"/>
                <a:gd name="T49" fmla="*/ 662 h 1236"/>
                <a:gd name="T50" fmla="*/ 227 w 372"/>
                <a:gd name="T51" fmla="*/ 697 h 1236"/>
                <a:gd name="T52" fmla="*/ 233 w 372"/>
                <a:gd name="T53" fmla="*/ 732 h 1236"/>
                <a:gd name="T54" fmla="*/ 244 w 372"/>
                <a:gd name="T55" fmla="*/ 761 h 1236"/>
                <a:gd name="T56" fmla="*/ 250 w 372"/>
                <a:gd name="T57" fmla="*/ 796 h 1236"/>
                <a:gd name="T58" fmla="*/ 262 w 372"/>
                <a:gd name="T59" fmla="*/ 832 h 1236"/>
                <a:gd name="T60" fmla="*/ 267 w 372"/>
                <a:gd name="T61" fmla="*/ 855 h 1236"/>
                <a:gd name="T62" fmla="*/ 279 w 372"/>
                <a:gd name="T63" fmla="*/ 884 h 1236"/>
                <a:gd name="T64" fmla="*/ 285 w 372"/>
                <a:gd name="T65" fmla="*/ 920 h 1236"/>
                <a:gd name="T66" fmla="*/ 297 w 372"/>
                <a:gd name="T67" fmla="*/ 955 h 1236"/>
                <a:gd name="T68" fmla="*/ 302 w 372"/>
                <a:gd name="T69" fmla="*/ 978 h 1236"/>
                <a:gd name="T70" fmla="*/ 314 w 372"/>
                <a:gd name="T71" fmla="*/ 1007 h 1236"/>
                <a:gd name="T72" fmla="*/ 320 w 372"/>
                <a:gd name="T73" fmla="*/ 1048 h 1236"/>
                <a:gd name="T74" fmla="*/ 331 w 372"/>
                <a:gd name="T75" fmla="*/ 1084 h 1236"/>
                <a:gd name="T76" fmla="*/ 337 w 372"/>
                <a:gd name="T77" fmla="*/ 1119 h 1236"/>
                <a:gd name="T78" fmla="*/ 349 w 372"/>
                <a:gd name="T79" fmla="*/ 1142 h 1236"/>
                <a:gd name="T80" fmla="*/ 355 w 372"/>
                <a:gd name="T81" fmla="*/ 1171 h 1236"/>
                <a:gd name="T82" fmla="*/ 366 w 372"/>
                <a:gd name="T83" fmla="*/ 1207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2" h="1236">
                  <a:moveTo>
                    <a:pt x="0" y="0"/>
                  </a:moveTo>
                  <a:lnTo>
                    <a:pt x="0" y="46"/>
                  </a:lnTo>
                  <a:lnTo>
                    <a:pt x="6" y="46"/>
                  </a:lnTo>
                  <a:lnTo>
                    <a:pt x="6" y="23"/>
                  </a:lnTo>
                  <a:lnTo>
                    <a:pt x="12" y="46"/>
                  </a:lnTo>
                  <a:lnTo>
                    <a:pt x="18" y="35"/>
                  </a:lnTo>
                  <a:lnTo>
                    <a:pt x="18" y="46"/>
                  </a:lnTo>
                  <a:lnTo>
                    <a:pt x="23" y="58"/>
                  </a:lnTo>
                  <a:lnTo>
                    <a:pt x="23" y="64"/>
                  </a:lnTo>
                  <a:lnTo>
                    <a:pt x="29" y="70"/>
                  </a:lnTo>
                  <a:lnTo>
                    <a:pt x="29" y="76"/>
                  </a:lnTo>
                  <a:lnTo>
                    <a:pt x="35" y="82"/>
                  </a:lnTo>
                  <a:lnTo>
                    <a:pt x="35" y="93"/>
                  </a:lnTo>
                  <a:lnTo>
                    <a:pt x="41" y="99"/>
                  </a:lnTo>
                  <a:lnTo>
                    <a:pt x="41" y="105"/>
                  </a:lnTo>
                  <a:lnTo>
                    <a:pt x="47" y="111"/>
                  </a:lnTo>
                  <a:lnTo>
                    <a:pt x="47" y="123"/>
                  </a:lnTo>
                  <a:lnTo>
                    <a:pt x="52" y="128"/>
                  </a:lnTo>
                  <a:lnTo>
                    <a:pt x="52" y="134"/>
                  </a:lnTo>
                  <a:lnTo>
                    <a:pt x="58" y="140"/>
                  </a:lnTo>
                  <a:lnTo>
                    <a:pt x="58" y="152"/>
                  </a:lnTo>
                  <a:lnTo>
                    <a:pt x="64" y="164"/>
                  </a:lnTo>
                  <a:lnTo>
                    <a:pt x="64" y="169"/>
                  </a:lnTo>
                  <a:lnTo>
                    <a:pt x="70" y="181"/>
                  </a:lnTo>
                  <a:lnTo>
                    <a:pt x="70" y="187"/>
                  </a:lnTo>
                  <a:lnTo>
                    <a:pt x="76" y="199"/>
                  </a:lnTo>
                  <a:lnTo>
                    <a:pt x="76" y="216"/>
                  </a:lnTo>
                  <a:lnTo>
                    <a:pt x="82" y="222"/>
                  </a:lnTo>
                  <a:lnTo>
                    <a:pt x="82" y="234"/>
                  </a:lnTo>
                  <a:lnTo>
                    <a:pt x="87" y="246"/>
                  </a:lnTo>
                  <a:lnTo>
                    <a:pt x="87" y="252"/>
                  </a:lnTo>
                  <a:lnTo>
                    <a:pt x="93" y="263"/>
                  </a:lnTo>
                  <a:lnTo>
                    <a:pt x="93" y="269"/>
                  </a:lnTo>
                  <a:lnTo>
                    <a:pt x="99" y="281"/>
                  </a:lnTo>
                  <a:lnTo>
                    <a:pt x="99" y="287"/>
                  </a:lnTo>
                  <a:lnTo>
                    <a:pt x="105" y="298"/>
                  </a:lnTo>
                  <a:lnTo>
                    <a:pt x="105" y="304"/>
                  </a:lnTo>
                  <a:lnTo>
                    <a:pt x="111" y="316"/>
                  </a:lnTo>
                  <a:lnTo>
                    <a:pt x="111" y="322"/>
                  </a:lnTo>
                  <a:lnTo>
                    <a:pt x="116" y="334"/>
                  </a:lnTo>
                  <a:lnTo>
                    <a:pt x="116" y="339"/>
                  </a:lnTo>
                  <a:lnTo>
                    <a:pt x="122" y="351"/>
                  </a:lnTo>
                  <a:lnTo>
                    <a:pt x="122" y="363"/>
                  </a:lnTo>
                  <a:lnTo>
                    <a:pt x="128" y="369"/>
                  </a:lnTo>
                  <a:lnTo>
                    <a:pt x="128" y="375"/>
                  </a:lnTo>
                  <a:lnTo>
                    <a:pt x="134" y="386"/>
                  </a:lnTo>
                  <a:lnTo>
                    <a:pt x="134" y="392"/>
                  </a:lnTo>
                  <a:lnTo>
                    <a:pt x="140" y="404"/>
                  </a:lnTo>
                  <a:lnTo>
                    <a:pt x="140" y="410"/>
                  </a:lnTo>
                  <a:lnTo>
                    <a:pt x="145" y="421"/>
                  </a:lnTo>
                  <a:lnTo>
                    <a:pt x="145" y="433"/>
                  </a:lnTo>
                  <a:lnTo>
                    <a:pt x="151" y="439"/>
                  </a:lnTo>
                  <a:lnTo>
                    <a:pt x="151" y="445"/>
                  </a:lnTo>
                  <a:lnTo>
                    <a:pt x="157" y="457"/>
                  </a:lnTo>
                  <a:lnTo>
                    <a:pt x="157" y="474"/>
                  </a:lnTo>
                  <a:lnTo>
                    <a:pt x="163" y="480"/>
                  </a:lnTo>
                  <a:lnTo>
                    <a:pt x="163" y="492"/>
                  </a:lnTo>
                  <a:lnTo>
                    <a:pt x="169" y="498"/>
                  </a:lnTo>
                  <a:lnTo>
                    <a:pt x="169" y="509"/>
                  </a:lnTo>
                  <a:lnTo>
                    <a:pt x="175" y="515"/>
                  </a:lnTo>
                  <a:lnTo>
                    <a:pt x="175" y="527"/>
                  </a:lnTo>
                  <a:lnTo>
                    <a:pt x="180" y="533"/>
                  </a:lnTo>
                  <a:lnTo>
                    <a:pt x="180" y="539"/>
                  </a:lnTo>
                  <a:lnTo>
                    <a:pt x="186" y="556"/>
                  </a:lnTo>
                  <a:lnTo>
                    <a:pt x="186" y="568"/>
                  </a:lnTo>
                  <a:lnTo>
                    <a:pt x="192" y="574"/>
                  </a:lnTo>
                  <a:lnTo>
                    <a:pt x="192" y="586"/>
                  </a:lnTo>
                  <a:lnTo>
                    <a:pt x="198" y="591"/>
                  </a:lnTo>
                  <a:lnTo>
                    <a:pt x="198" y="603"/>
                  </a:lnTo>
                  <a:lnTo>
                    <a:pt x="204" y="609"/>
                  </a:lnTo>
                  <a:lnTo>
                    <a:pt x="204" y="627"/>
                  </a:lnTo>
                  <a:lnTo>
                    <a:pt x="209" y="638"/>
                  </a:lnTo>
                  <a:lnTo>
                    <a:pt x="209" y="644"/>
                  </a:lnTo>
                  <a:lnTo>
                    <a:pt x="215" y="650"/>
                  </a:lnTo>
                  <a:lnTo>
                    <a:pt x="215" y="662"/>
                  </a:lnTo>
                  <a:lnTo>
                    <a:pt x="221" y="668"/>
                  </a:lnTo>
                  <a:lnTo>
                    <a:pt x="221" y="685"/>
                  </a:lnTo>
                  <a:lnTo>
                    <a:pt x="227" y="697"/>
                  </a:lnTo>
                  <a:lnTo>
                    <a:pt x="227" y="703"/>
                  </a:lnTo>
                  <a:lnTo>
                    <a:pt x="233" y="709"/>
                  </a:lnTo>
                  <a:lnTo>
                    <a:pt x="233" y="732"/>
                  </a:lnTo>
                  <a:lnTo>
                    <a:pt x="238" y="744"/>
                  </a:lnTo>
                  <a:lnTo>
                    <a:pt x="238" y="750"/>
                  </a:lnTo>
                  <a:lnTo>
                    <a:pt x="244" y="761"/>
                  </a:lnTo>
                  <a:lnTo>
                    <a:pt x="244" y="773"/>
                  </a:lnTo>
                  <a:lnTo>
                    <a:pt x="250" y="785"/>
                  </a:lnTo>
                  <a:lnTo>
                    <a:pt x="250" y="796"/>
                  </a:lnTo>
                  <a:lnTo>
                    <a:pt x="256" y="802"/>
                  </a:lnTo>
                  <a:lnTo>
                    <a:pt x="256" y="820"/>
                  </a:lnTo>
                  <a:lnTo>
                    <a:pt x="262" y="832"/>
                  </a:lnTo>
                  <a:lnTo>
                    <a:pt x="262" y="837"/>
                  </a:lnTo>
                  <a:lnTo>
                    <a:pt x="267" y="843"/>
                  </a:lnTo>
                  <a:lnTo>
                    <a:pt x="267" y="855"/>
                  </a:lnTo>
                  <a:lnTo>
                    <a:pt x="273" y="873"/>
                  </a:lnTo>
                  <a:lnTo>
                    <a:pt x="273" y="878"/>
                  </a:lnTo>
                  <a:lnTo>
                    <a:pt x="279" y="884"/>
                  </a:lnTo>
                  <a:lnTo>
                    <a:pt x="279" y="896"/>
                  </a:lnTo>
                  <a:lnTo>
                    <a:pt x="285" y="908"/>
                  </a:lnTo>
                  <a:lnTo>
                    <a:pt x="285" y="920"/>
                  </a:lnTo>
                  <a:lnTo>
                    <a:pt x="291" y="925"/>
                  </a:lnTo>
                  <a:lnTo>
                    <a:pt x="291" y="943"/>
                  </a:lnTo>
                  <a:lnTo>
                    <a:pt x="297" y="955"/>
                  </a:lnTo>
                  <a:lnTo>
                    <a:pt x="297" y="961"/>
                  </a:lnTo>
                  <a:lnTo>
                    <a:pt x="302" y="966"/>
                  </a:lnTo>
                  <a:lnTo>
                    <a:pt x="302" y="978"/>
                  </a:lnTo>
                  <a:lnTo>
                    <a:pt x="308" y="990"/>
                  </a:lnTo>
                  <a:lnTo>
                    <a:pt x="308" y="1002"/>
                  </a:lnTo>
                  <a:lnTo>
                    <a:pt x="314" y="1007"/>
                  </a:lnTo>
                  <a:lnTo>
                    <a:pt x="314" y="1031"/>
                  </a:lnTo>
                  <a:lnTo>
                    <a:pt x="320" y="1043"/>
                  </a:lnTo>
                  <a:lnTo>
                    <a:pt x="320" y="1048"/>
                  </a:lnTo>
                  <a:lnTo>
                    <a:pt x="326" y="1060"/>
                  </a:lnTo>
                  <a:lnTo>
                    <a:pt x="326" y="1072"/>
                  </a:lnTo>
                  <a:lnTo>
                    <a:pt x="331" y="1084"/>
                  </a:lnTo>
                  <a:lnTo>
                    <a:pt x="331" y="1089"/>
                  </a:lnTo>
                  <a:lnTo>
                    <a:pt x="337" y="1107"/>
                  </a:lnTo>
                  <a:lnTo>
                    <a:pt x="337" y="1119"/>
                  </a:lnTo>
                  <a:lnTo>
                    <a:pt x="343" y="1125"/>
                  </a:lnTo>
                  <a:lnTo>
                    <a:pt x="343" y="1130"/>
                  </a:lnTo>
                  <a:lnTo>
                    <a:pt x="349" y="1142"/>
                  </a:lnTo>
                  <a:lnTo>
                    <a:pt x="349" y="1154"/>
                  </a:lnTo>
                  <a:lnTo>
                    <a:pt x="355" y="1166"/>
                  </a:lnTo>
                  <a:lnTo>
                    <a:pt x="355" y="1171"/>
                  </a:lnTo>
                  <a:lnTo>
                    <a:pt x="360" y="1189"/>
                  </a:lnTo>
                  <a:lnTo>
                    <a:pt x="360" y="1201"/>
                  </a:lnTo>
                  <a:lnTo>
                    <a:pt x="366" y="1207"/>
                  </a:lnTo>
                  <a:lnTo>
                    <a:pt x="366" y="1218"/>
                  </a:lnTo>
                  <a:lnTo>
                    <a:pt x="372" y="1236"/>
                  </a:lnTo>
                </a:path>
              </a:pathLst>
            </a:custGeom>
            <a:noFill/>
            <a:ln w="3175">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sp>
          <p:nvSpPr>
            <p:cNvPr id="1458" name="Freeform 47"/>
            <p:cNvSpPr>
              <a:spLocks/>
            </p:cNvSpPr>
            <p:nvPr/>
          </p:nvSpPr>
          <p:spPr bwMode="auto">
            <a:xfrm>
              <a:off x="578" y="3683"/>
              <a:ext cx="341" cy="210"/>
            </a:xfrm>
            <a:custGeom>
              <a:avLst/>
              <a:gdLst>
                <a:gd name="T0" fmla="*/ 6 w 389"/>
                <a:gd name="T1" fmla="*/ 539 h 879"/>
                <a:gd name="T2" fmla="*/ 18 w 389"/>
                <a:gd name="T3" fmla="*/ 569 h 879"/>
                <a:gd name="T4" fmla="*/ 23 w 389"/>
                <a:gd name="T5" fmla="*/ 616 h 879"/>
                <a:gd name="T6" fmla="*/ 35 w 389"/>
                <a:gd name="T7" fmla="*/ 645 h 879"/>
                <a:gd name="T8" fmla="*/ 41 w 389"/>
                <a:gd name="T9" fmla="*/ 680 h 879"/>
                <a:gd name="T10" fmla="*/ 52 w 389"/>
                <a:gd name="T11" fmla="*/ 704 h 879"/>
                <a:gd name="T12" fmla="*/ 58 w 389"/>
                <a:gd name="T13" fmla="*/ 733 h 879"/>
                <a:gd name="T14" fmla="*/ 70 w 389"/>
                <a:gd name="T15" fmla="*/ 774 h 879"/>
                <a:gd name="T16" fmla="*/ 76 w 389"/>
                <a:gd name="T17" fmla="*/ 809 h 879"/>
                <a:gd name="T18" fmla="*/ 87 w 389"/>
                <a:gd name="T19" fmla="*/ 850 h 879"/>
                <a:gd name="T20" fmla="*/ 99 w 389"/>
                <a:gd name="T21" fmla="*/ 879 h 879"/>
                <a:gd name="T22" fmla="*/ 105 w 389"/>
                <a:gd name="T23" fmla="*/ 862 h 879"/>
                <a:gd name="T24" fmla="*/ 116 w 389"/>
                <a:gd name="T25" fmla="*/ 832 h 879"/>
                <a:gd name="T26" fmla="*/ 122 w 389"/>
                <a:gd name="T27" fmla="*/ 809 h 879"/>
                <a:gd name="T28" fmla="*/ 140 w 389"/>
                <a:gd name="T29" fmla="*/ 809 h 879"/>
                <a:gd name="T30" fmla="*/ 151 w 389"/>
                <a:gd name="T31" fmla="*/ 838 h 879"/>
                <a:gd name="T32" fmla="*/ 163 w 389"/>
                <a:gd name="T33" fmla="*/ 850 h 879"/>
                <a:gd name="T34" fmla="*/ 174 w 389"/>
                <a:gd name="T35" fmla="*/ 844 h 879"/>
                <a:gd name="T36" fmla="*/ 180 w 389"/>
                <a:gd name="T37" fmla="*/ 791 h 879"/>
                <a:gd name="T38" fmla="*/ 192 w 389"/>
                <a:gd name="T39" fmla="*/ 762 h 879"/>
                <a:gd name="T40" fmla="*/ 198 w 389"/>
                <a:gd name="T41" fmla="*/ 721 h 879"/>
                <a:gd name="T42" fmla="*/ 209 w 389"/>
                <a:gd name="T43" fmla="*/ 674 h 879"/>
                <a:gd name="T44" fmla="*/ 221 w 389"/>
                <a:gd name="T45" fmla="*/ 651 h 879"/>
                <a:gd name="T46" fmla="*/ 227 w 389"/>
                <a:gd name="T47" fmla="*/ 616 h 879"/>
                <a:gd name="T48" fmla="*/ 238 w 389"/>
                <a:gd name="T49" fmla="*/ 575 h 879"/>
                <a:gd name="T50" fmla="*/ 244 w 389"/>
                <a:gd name="T51" fmla="*/ 545 h 879"/>
                <a:gd name="T52" fmla="*/ 256 w 389"/>
                <a:gd name="T53" fmla="*/ 516 h 879"/>
                <a:gd name="T54" fmla="*/ 262 w 389"/>
                <a:gd name="T55" fmla="*/ 469 h 879"/>
                <a:gd name="T56" fmla="*/ 273 w 389"/>
                <a:gd name="T57" fmla="*/ 440 h 879"/>
                <a:gd name="T58" fmla="*/ 279 w 389"/>
                <a:gd name="T59" fmla="*/ 411 h 879"/>
                <a:gd name="T60" fmla="*/ 291 w 389"/>
                <a:gd name="T61" fmla="*/ 381 h 879"/>
                <a:gd name="T62" fmla="*/ 296 w 389"/>
                <a:gd name="T63" fmla="*/ 346 h 879"/>
                <a:gd name="T64" fmla="*/ 308 w 389"/>
                <a:gd name="T65" fmla="*/ 317 h 879"/>
                <a:gd name="T66" fmla="*/ 314 w 389"/>
                <a:gd name="T67" fmla="*/ 282 h 879"/>
                <a:gd name="T68" fmla="*/ 325 w 389"/>
                <a:gd name="T69" fmla="*/ 252 h 879"/>
                <a:gd name="T70" fmla="*/ 331 w 389"/>
                <a:gd name="T71" fmla="*/ 217 h 879"/>
                <a:gd name="T72" fmla="*/ 343 w 389"/>
                <a:gd name="T73" fmla="*/ 176 h 879"/>
                <a:gd name="T74" fmla="*/ 349 w 389"/>
                <a:gd name="T75" fmla="*/ 141 h 879"/>
                <a:gd name="T76" fmla="*/ 360 w 389"/>
                <a:gd name="T77" fmla="*/ 112 h 879"/>
                <a:gd name="T78" fmla="*/ 366 w 389"/>
                <a:gd name="T79" fmla="*/ 82 h 879"/>
                <a:gd name="T80" fmla="*/ 378 w 389"/>
                <a:gd name="T81" fmla="*/ 47 h 879"/>
                <a:gd name="T82" fmla="*/ 384 w 389"/>
                <a:gd name="T83" fmla="*/ 12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9" h="879">
                  <a:moveTo>
                    <a:pt x="0" y="522"/>
                  </a:moveTo>
                  <a:lnTo>
                    <a:pt x="6" y="528"/>
                  </a:lnTo>
                  <a:lnTo>
                    <a:pt x="6" y="539"/>
                  </a:lnTo>
                  <a:lnTo>
                    <a:pt x="12" y="557"/>
                  </a:lnTo>
                  <a:lnTo>
                    <a:pt x="12" y="563"/>
                  </a:lnTo>
                  <a:lnTo>
                    <a:pt x="18" y="569"/>
                  </a:lnTo>
                  <a:lnTo>
                    <a:pt x="18" y="592"/>
                  </a:lnTo>
                  <a:lnTo>
                    <a:pt x="23" y="604"/>
                  </a:lnTo>
                  <a:lnTo>
                    <a:pt x="23" y="616"/>
                  </a:lnTo>
                  <a:lnTo>
                    <a:pt x="29" y="627"/>
                  </a:lnTo>
                  <a:lnTo>
                    <a:pt x="29" y="633"/>
                  </a:lnTo>
                  <a:lnTo>
                    <a:pt x="35" y="645"/>
                  </a:lnTo>
                  <a:lnTo>
                    <a:pt x="35" y="657"/>
                  </a:lnTo>
                  <a:lnTo>
                    <a:pt x="41" y="663"/>
                  </a:lnTo>
                  <a:lnTo>
                    <a:pt x="41" y="680"/>
                  </a:lnTo>
                  <a:lnTo>
                    <a:pt x="47" y="692"/>
                  </a:lnTo>
                  <a:lnTo>
                    <a:pt x="47" y="698"/>
                  </a:lnTo>
                  <a:lnTo>
                    <a:pt x="52" y="704"/>
                  </a:lnTo>
                  <a:lnTo>
                    <a:pt x="52" y="721"/>
                  </a:lnTo>
                  <a:lnTo>
                    <a:pt x="58" y="727"/>
                  </a:lnTo>
                  <a:lnTo>
                    <a:pt x="58" y="733"/>
                  </a:lnTo>
                  <a:lnTo>
                    <a:pt x="64" y="750"/>
                  </a:lnTo>
                  <a:lnTo>
                    <a:pt x="64" y="768"/>
                  </a:lnTo>
                  <a:lnTo>
                    <a:pt x="70" y="774"/>
                  </a:lnTo>
                  <a:lnTo>
                    <a:pt x="70" y="780"/>
                  </a:lnTo>
                  <a:lnTo>
                    <a:pt x="76" y="791"/>
                  </a:lnTo>
                  <a:lnTo>
                    <a:pt x="76" y="809"/>
                  </a:lnTo>
                  <a:lnTo>
                    <a:pt x="81" y="821"/>
                  </a:lnTo>
                  <a:lnTo>
                    <a:pt x="81" y="832"/>
                  </a:lnTo>
                  <a:lnTo>
                    <a:pt x="87" y="850"/>
                  </a:lnTo>
                  <a:lnTo>
                    <a:pt x="87" y="862"/>
                  </a:lnTo>
                  <a:lnTo>
                    <a:pt x="93" y="873"/>
                  </a:lnTo>
                  <a:lnTo>
                    <a:pt x="99" y="879"/>
                  </a:lnTo>
                  <a:lnTo>
                    <a:pt x="99" y="873"/>
                  </a:lnTo>
                  <a:lnTo>
                    <a:pt x="105" y="868"/>
                  </a:lnTo>
                  <a:lnTo>
                    <a:pt x="105" y="862"/>
                  </a:lnTo>
                  <a:lnTo>
                    <a:pt x="110" y="856"/>
                  </a:lnTo>
                  <a:lnTo>
                    <a:pt x="110" y="844"/>
                  </a:lnTo>
                  <a:lnTo>
                    <a:pt x="116" y="832"/>
                  </a:lnTo>
                  <a:lnTo>
                    <a:pt x="116" y="827"/>
                  </a:lnTo>
                  <a:lnTo>
                    <a:pt x="128" y="809"/>
                  </a:lnTo>
                  <a:lnTo>
                    <a:pt x="122" y="809"/>
                  </a:lnTo>
                  <a:lnTo>
                    <a:pt x="128" y="809"/>
                  </a:lnTo>
                  <a:lnTo>
                    <a:pt x="134" y="809"/>
                  </a:lnTo>
                  <a:lnTo>
                    <a:pt x="140" y="809"/>
                  </a:lnTo>
                  <a:lnTo>
                    <a:pt x="145" y="815"/>
                  </a:lnTo>
                  <a:lnTo>
                    <a:pt x="145" y="827"/>
                  </a:lnTo>
                  <a:lnTo>
                    <a:pt x="151" y="838"/>
                  </a:lnTo>
                  <a:lnTo>
                    <a:pt x="157" y="844"/>
                  </a:lnTo>
                  <a:lnTo>
                    <a:pt x="157" y="856"/>
                  </a:lnTo>
                  <a:lnTo>
                    <a:pt x="163" y="850"/>
                  </a:lnTo>
                  <a:lnTo>
                    <a:pt x="169" y="856"/>
                  </a:lnTo>
                  <a:lnTo>
                    <a:pt x="169" y="862"/>
                  </a:lnTo>
                  <a:lnTo>
                    <a:pt x="174" y="844"/>
                  </a:lnTo>
                  <a:lnTo>
                    <a:pt x="174" y="815"/>
                  </a:lnTo>
                  <a:lnTo>
                    <a:pt x="180" y="803"/>
                  </a:lnTo>
                  <a:lnTo>
                    <a:pt x="180" y="791"/>
                  </a:lnTo>
                  <a:lnTo>
                    <a:pt x="186" y="791"/>
                  </a:lnTo>
                  <a:lnTo>
                    <a:pt x="186" y="780"/>
                  </a:lnTo>
                  <a:lnTo>
                    <a:pt x="192" y="762"/>
                  </a:lnTo>
                  <a:lnTo>
                    <a:pt x="192" y="750"/>
                  </a:lnTo>
                  <a:lnTo>
                    <a:pt x="198" y="733"/>
                  </a:lnTo>
                  <a:lnTo>
                    <a:pt x="198" y="721"/>
                  </a:lnTo>
                  <a:lnTo>
                    <a:pt x="203" y="709"/>
                  </a:lnTo>
                  <a:lnTo>
                    <a:pt x="209" y="692"/>
                  </a:lnTo>
                  <a:lnTo>
                    <a:pt x="209" y="674"/>
                  </a:lnTo>
                  <a:lnTo>
                    <a:pt x="215" y="668"/>
                  </a:lnTo>
                  <a:lnTo>
                    <a:pt x="215" y="663"/>
                  </a:lnTo>
                  <a:lnTo>
                    <a:pt x="221" y="651"/>
                  </a:lnTo>
                  <a:lnTo>
                    <a:pt x="221" y="633"/>
                  </a:lnTo>
                  <a:lnTo>
                    <a:pt x="227" y="622"/>
                  </a:lnTo>
                  <a:lnTo>
                    <a:pt x="227" y="616"/>
                  </a:lnTo>
                  <a:lnTo>
                    <a:pt x="232" y="604"/>
                  </a:lnTo>
                  <a:lnTo>
                    <a:pt x="232" y="592"/>
                  </a:lnTo>
                  <a:lnTo>
                    <a:pt x="238" y="575"/>
                  </a:lnTo>
                  <a:lnTo>
                    <a:pt x="238" y="563"/>
                  </a:lnTo>
                  <a:lnTo>
                    <a:pt x="244" y="557"/>
                  </a:lnTo>
                  <a:lnTo>
                    <a:pt x="244" y="545"/>
                  </a:lnTo>
                  <a:lnTo>
                    <a:pt x="250" y="534"/>
                  </a:lnTo>
                  <a:lnTo>
                    <a:pt x="250" y="528"/>
                  </a:lnTo>
                  <a:lnTo>
                    <a:pt x="256" y="516"/>
                  </a:lnTo>
                  <a:lnTo>
                    <a:pt x="256" y="493"/>
                  </a:lnTo>
                  <a:lnTo>
                    <a:pt x="262" y="487"/>
                  </a:lnTo>
                  <a:lnTo>
                    <a:pt x="262" y="469"/>
                  </a:lnTo>
                  <a:lnTo>
                    <a:pt x="267" y="463"/>
                  </a:lnTo>
                  <a:lnTo>
                    <a:pt x="267" y="457"/>
                  </a:lnTo>
                  <a:lnTo>
                    <a:pt x="273" y="440"/>
                  </a:lnTo>
                  <a:lnTo>
                    <a:pt x="273" y="428"/>
                  </a:lnTo>
                  <a:lnTo>
                    <a:pt x="279" y="422"/>
                  </a:lnTo>
                  <a:lnTo>
                    <a:pt x="279" y="411"/>
                  </a:lnTo>
                  <a:lnTo>
                    <a:pt x="285" y="399"/>
                  </a:lnTo>
                  <a:lnTo>
                    <a:pt x="285" y="393"/>
                  </a:lnTo>
                  <a:lnTo>
                    <a:pt x="291" y="381"/>
                  </a:lnTo>
                  <a:lnTo>
                    <a:pt x="291" y="364"/>
                  </a:lnTo>
                  <a:lnTo>
                    <a:pt x="296" y="358"/>
                  </a:lnTo>
                  <a:lnTo>
                    <a:pt x="296" y="346"/>
                  </a:lnTo>
                  <a:lnTo>
                    <a:pt x="302" y="334"/>
                  </a:lnTo>
                  <a:lnTo>
                    <a:pt x="302" y="329"/>
                  </a:lnTo>
                  <a:lnTo>
                    <a:pt x="308" y="317"/>
                  </a:lnTo>
                  <a:lnTo>
                    <a:pt x="308" y="299"/>
                  </a:lnTo>
                  <a:lnTo>
                    <a:pt x="314" y="293"/>
                  </a:lnTo>
                  <a:lnTo>
                    <a:pt x="314" y="282"/>
                  </a:lnTo>
                  <a:lnTo>
                    <a:pt x="320" y="270"/>
                  </a:lnTo>
                  <a:lnTo>
                    <a:pt x="320" y="258"/>
                  </a:lnTo>
                  <a:lnTo>
                    <a:pt x="325" y="252"/>
                  </a:lnTo>
                  <a:lnTo>
                    <a:pt x="325" y="235"/>
                  </a:lnTo>
                  <a:lnTo>
                    <a:pt x="331" y="229"/>
                  </a:lnTo>
                  <a:lnTo>
                    <a:pt x="331" y="217"/>
                  </a:lnTo>
                  <a:lnTo>
                    <a:pt x="337" y="206"/>
                  </a:lnTo>
                  <a:lnTo>
                    <a:pt x="337" y="188"/>
                  </a:lnTo>
                  <a:lnTo>
                    <a:pt x="343" y="176"/>
                  </a:lnTo>
                  <a:lnTo>
                    <a:pt x="343" y="159"/>
                  </a:lnTo>
                  <a:lnTo>
                    <a:pt x="349" y="153"/>
                  </a:lnTo>
                  <a:lnTo>
                    <a:pt x="349" y="141"/>
                  </a:lnTo>
                  <a:lnTo>
                    <a:pt x="355" y="129"/>
                  </a:lnTo>
                  <a:lnTo>
                    <a:pt x="355" y="123"/>
                  </a:lnTo>
                  <a:lnTo>
                    <a:pt x="360" y="112"/>
                  </a:lnTo>
                  <a:lnTo>
                    <a:pt x="360" y="94"/>
                  </a:lnTo>
                  <a:lnTo>
                    <a:pt x="366" y="88"/>
                  </a:lnTo>
                  <a:lnTo>
                    <a:pt x="366" y="82"/>
                  </a:lnTo>
                  <a:lnTo>
                    <a:pt x="372" y="71"/>
                  </a:lnTo>
                  <a:lnTo>
                    <a:pt x="372" y="59"/>
                  </a:lnTo>
                  <a:lnTo>
                    <a:pt x="378" y="47"/>
                  </a:lnTo>
                  <a:lnTo>
                    <a:pt x="378" y="41"/>
                  </a:lnTo>
                  <a:lnTo>
                    <a:pt x="384" y="30"/>
                  </a:lnTo>
                  <a:lnTo>
                    <a:pt x="384" y="12"/>
                  </a:lnTo>
                  <a:lnTo>
                    <a:pt x="389" y="6"/>
                  </a:lnTo>
                  <a:lnTo>
                    <a:pt x="389" y="0"/>
                  </a:lnTo>
                </a:path>
              </a:pathLst>
            </a:custGeom>
            <a:noFill/>
            <a:ln w="3175">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sp>
          <p:nvSpPr>
            <p:cNvPr id="1459" name="Freeform 48"/>
            <p:cNvSpPr>
              <a:spLocks/>
            </p:cNvSpPr>
            <p:nvPr/>
          </p:nvSpPr>
          <p:spPr bwMode="auto">
            <a:xfrm>
              <a:off x="919" y="3514"/>
              <a:ext cx="364" cy="169"/>
            </a:xfrm>
            <a:custGeom>
              <a:avLst/>
              <a:gdLst>
                <a:gd name="T0" fmla="*/ 6 w 413"/>
                <a:gd name="T1" fmla="*/ 686 h 709"/>
                <a:gd name="T2" fmla="*/ 18 w 413"/>
                <a:gd name="T3" fmla="*/ 651 h 709"/>
                <a:gd name="T4" fmla="*/ 24 w 413"/>
                <a:gd name="T5" fmla="*/ 616 h 709"/>
                <a:gd name="T6" fmla="*/ 35 w 413"/>
                <a:gd name="T7" fmla="*/ 581 h 709"/>
                <a:gd name="T8" fmla="*/ 41 w 413"/>
                <a:gd name="T9" fmla="*/ 551 h 709"/>
                <a:gd name="T10" fmla="*/ 53 w 413"/>
                <a:gd name="T11" fmla="*/ 528 h 709"/>
                <a:gd name="T12" fmla="*/ 58 w 413"/>
                <a:gd name="T13" fmla="*/ 493 h 709"/>
                <a:gd name="T14" fmla="*/ 70 w 413"/>
                <a:gd name="T15" fmla="*/ 469 h 709"/>
                <a:gd name="T16" fmla="*/ 76 w 413"/>
                <a:gd name="T17" fmla="*/ 446 h 709"/>
                <a:gd name="T18" fmla="*/ 88 w 413"/>
                <a:gd name="T19" fmla="*/ 411 h 709"/>
                <a:gd name="T20" fmla="*/ 93 w 413"/>
                <a:gd name="T21" fmla="*/ 381 h 709"/>
                <a:gd name="T22" fmla="*/ 105 w 413"/>
                <a:gd name="T23" fmla="*/ 358 h 709"/>
                <a:gd name="T24" fmla="*/ 111 w 413"/>
                <a:gd name="T25" fmla="*/ 323 h 709"/>
                <a:gd name="T26" fmla="*/ 122 w 413"/>
                <a:gd name="T27" fmla="*/ 299 h 709"/>
                <a:gd name="T28" fmla="*/ 128 w 413"/>
                <a:gd name="T29" fmla="*/ 276 h 709"/>
                <a:gd name="T30" fmla="*/ 140 w 413"/>
                <a:gd name="T31" fmla="*/ 247 h 709"/>
                <a:gd name="T32" fmla="*/ 146 w 413"/>
                <a:gd name="T33" fmla="*/ 223 h 709"/>
                <a:gd name="T34" fmla="*/ 157 w 413"/>
                <a:gd name="T35" fmla="*/ 194 h 709"/>
                <a:gd name="T36" fmla="*/ 163 w 413"/>
                <a:gd name="T37" fmla="*/ 170 h 709"/>
                <a:gd name="T38" fmla="*/ 175 w 413"/>
                <a:gd name="T39" fmla="*/ 147 h 709"/>
                <a:gd name="T40" fmla="*/ 181 w 413"/>
                <a:gd name="T41" fmla="*/ 118 h 709"/>
                <a:gd name="T42" fmla="*/ 192 w 413"/>
                <a:gd name="T43" fmla="*/ 94 h 709"/>
                <a:gd name="T44" fmla="*/ 198 w 413"/>
                <a:gd name="T45" fmla="*/ 77 h 709"/>
                <a:gd name="T46" fmla="*/ 215 w 413"/>
                <a:gd name="T47" fmla="*/ 41 h 709"/>
                <a:gd name="T48" fmla="*/ 227 w 413"/>
                <a:gd name="T49" fmla="*/ 24 h 709"/>
                <a:gd name="T50" fmla="*/ 233 w 413"/>
                <a:gd name="T51" fmla="*/ 6 h 709"/>
                <a:gd name="T52" fmla="*/ 244 w 413"/>
                <a:gd name="T53" fmla="*/ 6 h 709"/>
                <a:gd name="T54" fmla="*/ 256 w 413"/>
                <a:gd name="T55" fmla="*/ 0 h 709"/>
                <a:gd name="T56" fmla="*/ 273 w 413"/>
                <a:gd name="T57" fmla="*/ 18 h 709"/>
                <a:gd name="T58" fmla="*/ 285 w 413"/>
                <a:gd name="T59" fmla="*/ 36 h 709"/>
                <a:gd name="T60" fmla="*/ 297 w 413"/>
                <a:gd name="T61" fmla="*/ 53 h 709"/>
                <a:gd name="T62" fmla="*/ 303 w 413"/>
                <a:gd name="T63" fmla="*/ 77 h 709"/>
                <a:gd name="T64" fmla="*/ 320 w 413"/>
                <a:gd name="T65" fmla="*/ 106 h 709"/>
                <a:gd name="T66" fmla="*/ 332 w 413"/>
                <a:gd name="T67" fmla="*/ 135 h 709"/>
                <a:gd name="T68" fmla="*/ 343 w 413"/>
                <a:gd name="T69" fmla="*/ 164 h 709"/>
                <a:gd name="T70" fmla="*/ 349 w 413"/>
                <a:gd name="T71" fmla="*/ 200 h 709"/>
                <a:gd name="T72" fmla="*/ 361 w 413"/>
                <a:gd name="T73" fmla="*/ 229 h 709"/>
                <a:gd name="T74" fmla="*/ 372 w 413"/>
                <a:gd name="T75" fmla="*/ 270 h 709"/>
                <a:gd name="T76" fmla="*/ 384 w 413"/>
                <a:gd name="T77" fmla="*/ 305 h 709"/>
                <a:gd name="T78" fmla="*/ 390 w 413"/>
                <a:gd name="T79" fmla="*/ 334 h 709"/>
                <a:gd name="T80" fmla="*/ 401 w 413"/>
                <a:gd name="T81" fmla="*/ 370 h 709"/>
                <a:gd name="T82" fmla="*/ 407 w 413"/>
                <a:gd name="T83" fmla="*/ 39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13" h="709">
                  <a:moveTo>
                    <a:pt x="0" y="709"/>
                  </a:moveTo>
                  <a:lnTo>
                    <a:pt x="6" y="698"/>
                  </a:lnTo>
                  <a:lnTo>
                    <a:pt x="6" y="686"/>
                  </a:lnTo>
                  <a:lnTo>
                    <a:pt x="12" y="674"/>
                  </a:lnTo>
                  <a:lnTo>
                    <a:pt x="12" y="668"/>
                  </a:lnTo>
                  <a:lnTo>
                    <a:pt x="18" y="651"/>
                  </a:lnTo>
                  <a:lnTo>
                    <a:pt x="18" y="639"/>
                  </a:lnTo>
                  <a:lnTo>
                    <a:pt x="24" y="633"/>
                  </a:lnTo>
                  <a:lnTo>
                    <a:pt x="24" y="616"/>
                  </a:lnTo>
                  <a:lnTo>
                    <a:pt x="29" y="604"/>
                  </a:lnTo>
                  <a:lnTo>
                    <a:pt x="29" y="592"/>
                  </a:lnTo>
                  <a:lnTo>
                    <a:pt x="35" y="581"/>
                  </a:lnTo>
                  <a:lnTo>
                    <a:pt x="35" y="575"/>
                  </a:lnTo>
                  <a:lnTo>
                    <a:pt x="41" y="563"/>
                  </a:lnTo>
                  <a:lnTo>
                    <a:pt x="41" y="551"/>
                  </a:lnTo>
                  <a:lnTo>
                    <a:pt x="47" y="539"/>
                  </a:lnTo>
                  <a:lnTo>
                    <a:pt x="47" y="534"/>
                  </a:lnTo>
                  <a:lnTo>
                    <a:pt x="53" y="528"/>
                  </a:lnTo>
                  <a:lnTo>
                    <a:pt x="53" y="510"/>
                  </a:lnTo>
                  <a:lnTo>
                    <a:pt x="58" y="498"/>
                  </a:lnTo>
                  <a:lnTo>
                    <a:pt x="58" y="493"/>
                  </a:lnTo>
                  <a:lnTo>
                    <a:pt x="64" y="487"/>
                  </a:lnTo>
                  <a:lnTo>
                    <a:pt x="64" y="475"/>
                  </a:lnTo>
                  <a:lnTo>
                    <a:pt x="70" y="469"/>
                  </a:lnTo>
                  <a:lnTo>
                    <a:pt x="70" y="457"/>
                  </a:lnTo>
                  <a:lnTo>
                    <a:pt x="76" y="452"/>
                  </a:lnTo>
                  <a:lnTo>
                    <a:pt x="76" y="446"/>
                  </a:lnTo>
                  <a:lnTo>
                    <a:pt x="82" y="434"/>
                  </a:lnTo>
                  <a:lnTo>
                    <a:pt x="82" y="416"/>
                  </a:lnTo>
                  <a:lnTo>
                    <a:pt x="88" y="411"/>
                  </a:lnTo>
                  <a:lnTo>
                    <a:pt x="88" y="399"/>
                  </a:lnTo>
                  <a:lnTo>
                    <a:pt x="93" y="393"/>
                  </a:lnTo>
                  <a:lnTo>
                    <a:pt x="93" y="381"/>
                  </a:lnTo>
                  <a:lnTo>
                    <a:pt x="99" y="375"/>
                  </a:lnTo>
                  <a:lnTo>
                    <a:pt x="99" y="370"/>
                  </a:lnTo>
                  <a:lnTo>
                    <a:pt x="105" y="358"/>
                  </a:lnTo>
                  <a:lnTo>
                    <a:pt x="105" y="340"/>
                  </a:lnTo>
                  <a:lnTo>
                    <a:pt x="111" y="334"/>
                  </a:lnTo>
                  <a:lnTo>
                    <a:pt x="111" y="323"/>
                  </a:lnTo>
                  <a:lnTo>
                    <a:pt x="117" y="317"/>
                  </a:lnTo>
                  <a:lnTo>
                    <a:pt x="117" y="305"/>
                  </a:lnTo>
                  <a:lnTo>
                    <a:pt x="122" y="299"/>
                  </a:lnTo>
                  <a:lnTo>
                    <a:pt x="122" y="293"/>
                  </a:lnTo>
                  <a:lnTo>
                    <a:pt x="128" y="282"/>
                  </a:lnTo>
                  <a:lnTo>
                    <a:pt x="128" y="276"/>
                  </a:lnTo>
                  <a:lnTo>
                    <a:pt x="134" y="264"/>
                  </a:lnTo>
                  <a:lnTo>
                    <a:pt x="134" y="252"/>
                  </a:lnTo>
                  <a:lnTo>
                    <a:pt x="140" y="247"/>
                  </a:lnTo>
                  <a:lnTo>
                    <a:pt x="140" y="241"/>
                  </a:lnTo>
                  <a:lnTo>
                    <a:pt x="146" y="229"/>
                  </a:lnTo>
                  <a:lnTo>
                    <a:pt x="146" y="223"/>
                  </a:lnTo>
                  <a:lnTo>
                    <a:pt x="151" y="211"/>
                  </a:lnTo>
                  <a:lnTo>
                    <a:pt x="151" y="205"/>
                  </a:lnTo>
                  <a:lnTo>
                    <a:pt x="157" y="194"/>
                  </a:lnTo>
                  <a:lnTo>
                    <a:pt x="157" y="182"/>
                  </a:lnTo>
                  <a:lnTo>
                    <a:pt x="163" y="176"/>
                  </a:lnTo>
                  <a:lnTo>
                    <a:pt x="163" y="170"/>
                  </a:lnTo>
                  <a:lnTo>
                    <a:pt x="169" y="164"/>
                  </a:lnTo>
                  <a:lnTo>
                    <a:pt x="169" y="159"/>
                  </a:lnTo>
                  <a:lnTo>
                    <a:pt x="175" y="147"/>
                  </a:lnTo>
                  <a:lnTo>
                    <a:pt x="175" y="141"/>
                  </a:lnTo>
                  <a:lnTo>
                    <a:pt x="181" y="129"/>
                  </a:lnTo>
                  <a:lnTo>
                    <a:pt x="181" y="118"/>
                  </a:lnTo>
                  <a:lnTo>
                    <a:pt x="186" y="112"/>
                  </a:lnTo>
                  <a:lnTo>
                    <a:pt x="186" y="100"/>
                  </a:lnTo>
                  <a:lnTo>
                    <a:pt x="192" y="94"/>
                  </a:lnTo>
                  <a:lnTo>
                    <a:pt x="192" y="88"/>
                  </a:lnTo>
                  <a:lnTo>
                    <a:pt x="198" y="82"/>
                  </a:lnTo>
                  <a:lnTo>
                    <a:pt x="198" y="77"/>
                  </a:lnTo>
                  <a:lnTo>
                    <a:pt x="210" y="59"/>
                  </a:lnTo>
                  <a:lnTo>
                    <a:pt x="210" y="47"/>
                  </a:lnTo>
                  <a:lnTo>
                    <a:pt x="215" y="41"/>
                  </a:lnTo>
                  <a:lnTo>
                    <a:pt x="221" y="36"/>
                  </a:lnTo>
                  <a:lnTo>
                    <a:pt x="221" y="30"/>
                  </a:lnTo>
                  <a:lnTo>
                    <a:pt x="227" y="24"/>
                  </a:lnTo>
                  <a:lnTo>
                    <a:pt x="227" y="18"/>
                  </a:lnTo>
                  <a:lnTo>
                    <a:pt x="233" y="12"/>
                  </a:lnTo>
                  <a:lnTo>
                    <a:pt x="233" y="6"/>
                  </a:lnTo>
                  <a:lnTo>
                    <a:pt x="239" y="12"/>
                  </a:lnTo>
                  <a:lnTo>
                    <a:pt x="244" y="0"/>
                  </a:lnTo>
                  <a:lnTo>
                    <a:pt x="244" y="6"/>
                  </a:lnTo>
                  <a:lnTo>
                    <a:pt x="250" y="12"/>
                  </a:lnTo>
                  <a:lnTo>
                    <a:pt x="256" y="6"/>
                  </a:lnTo>
                  <a:lnTo>
                    <a:pt x="256" y="0"/>
                  </a:lnTo>
                  <a:lnTo>
                    <a:pt x="262" y="6"/>
                  </a:lnTo>
                  <a:lnTo>
                    <a:pt x="262" y="12"/>
                  </a:lnTo>
                  <a:lnTo>
                    <a:pt x="273" y="18"/>
                  </a:lnTo>
                  <a:lnTo>
                    <a:pt x="273" y="24"/>
                  </a:lnTo>
                  <a:lnTo>
                    <a:pt x="285" y="30"/>
                  </a:lnTo>
                  <a:lnTo>
                    <a:pt x="285" y="36"/>
                  </a:lnTo>
                  <a:lnTo>
                    <a:pt x="291" y="53"/>
                  </a:lnTo>
                  <a:lnTo>
                    <a:pt x="291" y="59"/>
                  </a:lnTo>
                  <a:lnTo>
                    <a:pt x="297" y="53"/>
                  </a:lnTo>
                  <a:lnTo>
                    <a:pt x="297" y="59"/>
                  </a:lnTo>
                  <a:lnTo>
                    <a:pt x="303" y="71"/>
                  </a:lnTo>
                  <a:lnTo>
                    <a:pt x="303" y="77"/>
                  </a:lnTo>
                  <a:lnTo>
                    <a:pt x="314" y="82"/>
                  </a:lnTo>
                  <a:lnTo>
                    <a:pt x="314" y="100"/>
                  </a:lnTo>
                  <a:lnTo>
                    <a:pt x="320" y="106"/>
                  </a:lnTo>
                  <a:lnTo>
                    <a:pt x="326" y="118"/>
                  </a:lnTo>
                  <a:lnTo>
                    <a:pt x="326" y="129"/>
                  </a:lnTo>
                  <a:lnTo>
                    <a:pt x="332" y="135"/>
                  </a:lnTo>
                  <a:lnTo>
                    <a:pt x="337" y="147"/>
                  </a:lnTo>
                  <a:lnTo>
                    <a:pt x="337" y="164"/>
                  </a:lnTo>
                  <a:lnTo>
                    <a:pt x="343" y="164"/>
                  </a:lnTo>
                  <a:lnTo>
                    <a:pt x="343" y="176"/>
                  </a:lnTo>
                  <a:lnTo>
                    <a:pt x="349" y="188"/>
                  </a:lnTo>
                  <a:lnTo>
                    <a:pt x="349" y="200"/>
                  </a:lnTo>
                  <a:lnTo>
                    <a:pt x="355" y="205"/>
                  </a:lnTo>
                  <a:lnTo>
                    <a:pt x="361" y="217"/>
                  </a:lnTo>
                  <a:lnTo>
                    <a:pt x="361" y="229"/>
                  </a:lnTo>
                  <a:lnTo>
                    <a:pt x="366" y="241"/>
                  </a:lnTo>
                  <a:lnTo>
                    <a:pt x="366" y="252"/>
                  </a:lnTo>
                  <a:lnTo>
                    <a:pt x="372" y="270"/>
                  </a:lnTo>
                  <a:lnTo>
                    <a:pt x="378" y="282"/>
                  </a:lnTo>
                  <a:lnTo>
                    <a:pt x="378" y="293"/>
                  </a:lnTo>
                  <a:lnTo>
                    <a:pt x="384" y="305"/>
                  </a:lnTo>
                  <a:lnTo>
                    <a:pt x="384" y="317"/>
                  </a:lnTo>
                  <a:lnTo>
                    <a:pt x="390" y="329"/>
                  </a:lnTo>
                  <a:lnTo>
                    <a:pt x="390" y="334"/>
                  </a:lnTo>
                  <a:lnTo>
                    <a:pt x="396" y="346"/>
                  </a:lnTo>
                  <a:lnTo>
                    <a:pt x="396" y="358"/>
                  </a:lnTo>
                  <a:lnTo>
                    <a:pt x="401" y="370"/>
                  </a:lnTo>
                  <a:lnTo>
                    <a:pt x="401" y="381"/>
                  </a:lnTo>
                  <a:lnTo>
                    <a:pt x="407" y="387"/>
                  </a:lnTo>
                  <a:lnTo>
                    <a:pt x="407" y="399"/>
                  </a:lnTo>
                  <a:lnTo>
                    <a:pt x="413" y="411"/>
                  </a:lnTo>
                  <a:lnTo>
                    <a:pt x="413" y="416"/>
                  </a:lnTo>
                </a:path>
              </a:pathLst>
            </a:custGeom>
            <a:noFill/>
            <a:ln w="3175">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sp>
          <p:nvSpPr>
            <p:cNvPr id="1460" name="Freeform 49"/>
            <p:cNvSpPr>
              <a:spLocks/>
            </p:cNvSpPr>
            <p:nvPr/>
          </p:nvSpPr>
          <p:spPr bwMode="auto">
            <a:xfrm>
              <a:off x="1283" y="3613"/>
              <a:ext cx="390" cy="213"/>
            </a:xfrm>
            <a:custGeom>
              <a:avLst/>
              <a:gdLst>
                <a:gd name="T0" fmla="*/ 6 w 442"/>
                <a:gd name="T1" fmla="*/ 30 h 891"/>
                <a:gd name="T2" fmla="*/ 17 w 442"/>
                <a:gd name="T3" fmla="*/ 65 h 891"/>
                <a:gd name="T4" fmla="*/ 23 w 442"/>
                <a:gd name="T5" fmla="*/ 94 h 891"/>
                <a:gd name="T6" fmla="*/ 35 w 442"/>
                <a:gd name="T7" fmla="*/ 118 h 891"/>
                <a:gd name="T8" fmla="*/ 41 w 442"/>
                <a:gd name="T9" fmla="*/ 147 h 891"/>
                <a:gd name="T10" fmla="*/ 52 w 442"/>
                <a:gd name="T11" fmla="*/ 176 h 891"/>
                <a:gd name="T12" fmla="*/ 58 w 442"/>
                <a:gd name="T13" fmla="*/ 206 h 891"/>
                <a:gd name="T14" fmla="*/ 70 w 442"/>
                <a:gd name="T15" fmla="*/ 229 h 891"/>
                <a:gd name="T16" fmla="*/ 75 w 442"/>
                <a:gd name="T17" fmla="*/ 258 h 891"/>
                <a:gd name="T18" fmla="*/ 93 w 442"/>
                <a:gd name="T19" fmla="*/ 252 h 891"/>
                <a:gd name="T20" fmla="*/ 110 w 442"/>
                <a:gd name="T21" fmla="*/ 206 h 891"/>
                <a:gd name="T22" fmla="*/ 122 w 442"/>
                <a:gd name="T23" fmla="*/ 194 h 891"/>
                <a:gd name="T24" fmla="*/ 128 w 442"/>
                <a:gd name="T25" fmla="*/ 188 h 891"/>
                <a:gd name="T26" fmla="*/ 139 w 442"/>
                <a:gd name="T27" fmla="*/ 194 h 891"/>
                <a:gd name="T28" fmla="*/ 145 w 442"/>
                <a:gd name="T29" fmla="*/ 211 h 891"/>
                <a:gd name="T30" fmla="*/ 157 w 442"/>
                <a:gd name="T31" fmla="*/ 223 h 891"/>
                <a:gd name="T32" fmla="*/ 168 w 442"/>
                <a:gd name="T33" fmla="*/ 235 h 891"/>
                <a:gd name="T34" fmla="*/ 186 w 442"/>
                <a:gd name="T35" fmla="*/ 252 h 891"/>
                <a:gd name="T36" fmla="*/ 198 w 442"/>
                <a:gd name="T37" fmla="*/ 270 h 891"/>
                <a:gd name="T38" fmla="*/ 209 w 442"/>
                <a:gd name="T39" fmla="*/ 282 h 891"/>
                <a:gd name="T40" fmla="*/ 221 w 442"/>
                <a:gd name="T41" fmla="*/ 305 h 891"/>
                <a:gd name="T42" fmla="*/ 227 w 442"/>
                <a:gd name="T43" fmla="*/ 311 h 891"/>
                <a:gd name="T44" fmla="*/ 244 w 442"/>
                <a:gd name="T45" fmla="*/ 334 h 891"/>
                <a:gd name="T46" fmla="*/ 261 w 442"/>
                <a:gd name="T47" fmla="*/ 358 h 891"/>
                <a:gd name="T48" fmla="*/ 273 w 442"/>
                <a:gd name="T49" fmla="*/ 375 h 891"/>
                <a:gd name="T50" fmla="*/ 285 w 442"/>
                <a:gd name="T51" fmla="*/ 399 h 891"/>
                <a:gd name="T52" fmla="*/ 296 w 442"/>
                <a:gd name="T53" fmla="*/ 405 h 891"/>
                <a:gd name="T54" fmla="*/ 302 w 442"/>
                <a:gd name="T55" fmla="*/ 428 h 891"/>
                <a:gd name="T56" fmla="*/ 314 w 442"/>
                <a:gd name="T57" fmla="*/ 446 h 891"/>
                <a:gd name="T58" fmla="*/ 320 w 442"/>
                <a:gd name="T59" fmla="*/ 469 h 891"/>
                <a:gd name="T60" fmla="*/ 331 w 442"/>
                <a:gd name="T61" fmla="*/ 487 h 891"/>
                <a:gd name="T62" fmla="*/ 343 w 442"/>
                <a:gd name="T63" fmla="*/ 522 h 891"/>
                <a:gd name="T64" fmla="*/ 349 w 442"/>
                <a:gd name="T65" fmla="*/ 551 h 891"/>
                <a:gd name="T66" fmla="*/ 360 w 442"/>
                <a:gd name="T67" fmla="*/ 581 h 891"/>
                <a:gd name="T68" fmla="*/ 372 w 442"/>
                <a:gd name="T69" fmla="*/ 610 h 891"/>
                <a:gd name="T70" fmla="*/ 383 w 442"/>
                <a:gd name="T71" fmla="*/ 645 h 891"/>
                <a:gd name="T72" fmla="*/ 395 w 442"/>
                <a:gd name="T73" fmla="*/ 686 h 891"/>
                <a:gd name="T74" fmla="*/ 401 w 442"/>
                <a:gd name="T75" fmla="*/ 727 h 891"/>
                <a:gd name="T76" fmla="*/ 413 w 442"/>
                <a:gd name="T77" fmla="*/ 768 h 891"/>
                <a:gd name="T78" fmla="*/ 418 w 442"/>
                <a:gd name="T79" fmla="*/ 803 h 891"/>
                <a:gd name="T80" fmla="*/ 430 w 442"/>
                <a:gd name="T81" fmla="*/ 838 h 891"/>
                <a:gd name="T82" fmla="*/ 436 w 442"/>
                <a:gd name="T83" fmla="*/ 868 h 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42" h="891">
                  <a:moveTo>
                    <a:pt x="0" y="0"/>
                  </a:moveTo>
                  <a:lnTo>
                    <a:pt x="6" y="12"/>
                  </a:lnTo>
                  <a:lnTo>
                    <a:pt x="6" y="30"/>
                  </a:lnTo>
                  <a:lnTo>
                    <a:pt x="12" y="41"/>
                  </a:lnTo>
                  <a:lnTo>
                    <a:pt x="12" y="53"/>
                  </a:lnTo>
                  <a:lnTo>
                    <a:pt x="17" y="65"/>
                  </a:lnTo>
                  <a:lnTo>
                    <a:pt x="17" y="71"/>
                  </a:lnTo>
                  <a:lnTo>
                    <a:pt x="23" y="82"/>
                  </a:lnTo>
                  <a:lnTo>
                    <a:pt x="23" y="94"/>
                  </a:lnTo>
                  <a:lnTo>
                    <a:pt x="29" y="100"/>
                  </a:lnTo>
                  <a:lnTo>
                    <a:pt x="29" y="112"/>
                  </a:lnTo>
                  <a:lnTo>
                    <a:pt x="35" y="118"/>
                  </a:lnTo>
                  <a:lnTo>
                    <a:pt x="35" y="129"/>
                  </a:lnTo>
                  <a:lnTo>
                    <a:pt x="41" y="135"/>
                  </a:lnTo>
                  <a:lnTo>
                    <a:pt x="41" y="147"/>
                  </a:lnTo>
                  <a:lnTo>
                    <a:pt x="46" y="159"/>
                  </a:lnTo>
                  <a:lnTo>
                    <a:pt x="46" y="165"/>
                  </a:lnTo>
                  <a:lnTo>
                    <a:pt x="52" y="176"/>
                  </a:lnTo>
                  <a:lnTo>
                    <a:pt x="52" y="188"/>
                  </a:lnTo>
                  <a:lnTo>
                    <a:pt x="58" y="194"/>
                  </a:lnTo>
                  <a:lnTo>
                    <a:pt x="58" y="206"/>
                  </a:lnTo>
                  <a:lnTo>
                    <a:pt x="64" y="211"/>
                  </a:lnTo>
                  <a:lnTo>
                    <a:pt x="64" y="223"/>
                  </a:lnTo>
                  <a:lnTo>
                    <a:pt x="70" y="229"/>
                  </a:lnTo>
                  <a:lnTo>
                    <a:pt x="70" y="241"/>
                  </a:lnTo>
                  <a:lnTo>
                    <a:pt x="75" y="252"/>
                  </a:lnTo>
                  <a:lnTo>
                    <a:pt x="75" y="258"/>
                  </a:lnTo>
                  <a:lnTo>
                    <a:pt x="87" y="270"/>
                  </a:lnTo>
                  <a:lnTo>
                    <a:pt x="87" y="264"/>
                  </a:lnTo>
                  <a:lnTo>
                    <a:pt x="93" y="252"/>
                  </a:lnTo>
                  <a:lnTo>
                    <a:pt x="93" y="235"/>
                  </a:lnTo>
                  <a:lnTo>
                    <a:pt x="99" y="229"/>
                  </a:lnTo>
                  <a:lnTo>
                    <a:pt x="110" y="206"/>
                  </a:lnTo>
                  <a:lnTo>
                    <a:pt x="105" y="206"/>
                  </a:lnTo>
                  <a:lnTo>
                    <a:pt x="110" y="206"/>
                  </a:lnTo>
                  <a:lnTo>
                    <a:pt x="122" y="194"/>
                  </a:lnTo>
                  <a:lnTo>
                    <a:pt x="116" y="194"/>
                  </a:lnTo>
                  <a:lnTo>
                    <a:pt x="122" y="194"/>
                  </a:lnTo>
                  <a:lnTo>
                    <a:pt x="128" y="188"/>
                  </a:lnTo>
                  <a:lnTo>
                    <a:pt x="134" y="194"/>
                  </a:lnTo>
                  <a:lnTo>
                    <a:pt x="134" y="200"/>
                  </a:lnTo>
                  <a:lnTo>
                    <a:pt x="139" y="194"/>
                  </a:lnTo>
                  <a:lnTo>
                    <a:pt x="139" y="200"/>
                  </a:lnTo>
                  <a:lnTo>
                    <a:pt x="151" y="211"/>
                  </a:lnTo>
                  <a:lnTo>
                    <a:pt x="145" y="211"/>
                  </a:lnTo>
                  <a:lnTo>
                    <a:pt x="151" y="206"/>
                  </a:lnTo>
                  <a:lnTo>
                    <a:pt x="157" y="211"/>
                  </a:lnTo>
                  <a:lnTo>
                    <a:pt x="157" y="223"/>
                  </a:lnTo>
                  <a:lnTo>
                    <a:pt x="163" y="217"/>
                  </a:lnTo>
                  <a:lnTo>
                    <a:pt x="168" y="223"/>
                  </a:lnTo>
                  <a:lnTo>
                    <a:pt x="168" y="235"/>
                  </a:lnTo>
                  <a:lnTo>
                    <a:pt x="174" y="241"/>
                  </a:lnTo>
                  <a:lnTo>
                    <a:pt x="180" y="247"/>
                  </a:lnTo>
                  <a:lnTo>
                    <a:pt x="186" y="252"/>
                  </a:lnTo>
                  <a:lnTo>
                    <a:pt x="186" y="258"/>
                  </a:lnTo>
                  <a:lnTo>
                    <a:pt x="192" y="264"/>
                  </a:lnTo>
                  <a:lnTo>
                    <a:pt x="198" y="270"/>
                  </a:lnTo>
                  <a:lnTo>
                    <a:pt x="209" y="282"/>
                  </a:lnTo>
                  <a:lnTo>
                    <a:pt x="203" y="282"/>
                  </a:lnTo>
                  <a:lnTo>
                    <a:pt x="209" y="282"/>
                  </a:lnTo>
                  <a:lnTo>
                    <a:pt x="215" y="288"/>
                  </a:lnTo>
                  <a:lnTo>
                    <a:pt x="215" y="299"/>
                  </a:lnTo>
                  <a:lnTo>
                    <a:pt x="221" y="305"/>
                  </a:lnTo>
                  <a:lnTo>
                    <a:pt x="221" y="299"/>
                  </a:lnTo>
                  <a:lnTo>
                    <a:pt x="227" y="305"/>
                  </a:lnTo>
                  <a:lnTo>
                    <a:pt x="227" y="311"/>
                  </a:lnTo>
                  <a:lnTo>
                    <a:pt x="238" y="323"/>
                  </a:lnTo>
                  <a:lnTo>
                    <a:pt x="238" y="334"/>
                  </a:lnTo>
                  <a:lnTo>
                    <a:pt x="244" y="334"/>
                  </a:lnTo>
                  <a:lnTo>
                    <a:pt x="250" y="346"/>
                  </a:lnTo>
                  <a:lnTo>
                    <a:pt x="256" y="352"/>
                  </a:lnTo>
                  <a:lnTo>
                    <a:pt x="261" y="358"/>
                  </a:lnTo>
                  <a:lnTo>
                    <a:pt x="261" y="370"/>
                  </a:lnTo>
                  <a:lnTo>
                    <a:pt x="267" y="370"/>
                  </a:lnTo>
                  <a:lnTo>
                    <a:pt x="273" y="375"/>
                  </a:lnTo>
                  <a:lnTo>
                    <a:pt x="273" y="387"/>
                  </a:lnTo>
                  <a:lnTo>
                    <a:pt x="279" y="393"/>
                  </a:lnTo>
                  <a:lnTo>
                    <a:pt x="285" y="399"/>
                  </a:lnTo>
                  <a:lnTo>
                    <a:pt x="290" y="405"/>
                  </a:lnTo>
                  <a:lnTo>
                    <a:pt x="290" y="399"/>
                  </a:lnTo>
                  <a:lnTo>
                    <a:pt x="296" y="405"/>
                  </a:lnTo>
                  <a:lnTo>
                    <a:pt x="296" y="416"/>
                  </a:lnTo>
                  <a:lnTo>
                    <a:pt x="302" y="422"/>
                  </a:lnTo>
                  <a:lnTo>
                    <a:pt x="302" y="428"/>
                  </a:lnTo>
                  <a:lnTo>
                    <a:pt x="308" y="434"/>
                  </a:lnTo>
                  <a:lnTo>
                    <a:pt x="308" y="440"/>
                  </a:lnTo>
                  <a:lnTo>
                    <a:pt x="314" y="446"/>
                  </a:lnTo>
                  <a:lnTo>
                    <a:pt x="314" y="452"/>
                  </a:lnTo>
                  <a:lnTo>
                    <a:pt x="320" y="457"/>
                  </a:lnTo>
                  <a:lnTo>
                    <a:pt x="320" y="469"/>
                  </a:lnTo>
                  <a:lnTo>
                    <a:pt x="325" y="475"/>
                  </a:lnTo>
                  <a:lnTo>
                    <a:pt x="325" y="481"/>
                  </a:lnTo>
                  <a:lnTo>
                    <a:pt x="331" y="487"/>
                  </a:lnTo>
                  <a:lnTo>
                    <a:pt x="337" y="499"/>
                  </a:lnTo>
                  <a:lnTo>
                    <a:pt x="337" y="516"/>
                  </a:lnTo>
                  <a:lnTo>
                    <a:pt x="343" y="522"/>
                  </a:lnTo>
                  <a:lnTo>
                    <a:pt x="343" y="528"/>
                  </a:lnTo>
                  <a:lnTo>
                    <a:pt x="349" y="540"/>
                  </a:lnTo>
                  <a:lnTo>
                    <a:pt x="349" y="551"/>
                  </a:lnTo>
                  <a:lnTo>
                    <a:pt x="354" y="557"/>
                  </a:lnTo>
                  <a:lnTo>
                    <a:pt x="360" y="569"/>
                  </a:lnTo>
                  <a:lnTo>
                    <a:pt x="360" y="581"/>
                  </a:lnTo>
                  <a:lnTo>
                    <a:pt x="366" y="592"/>
                  </a:lnTo>
                  <a:lnTo>
                    <a:pt x="372" y="598"/>
                  </a:lnTo>
                  <a:lnTo>
                    <a:pt x="372" y="610"/>
                  </a:lnTo>
                  <a:lnTo>
                    <a:pt x="378" y="622"/>
                  </a:lnTo>
                  <a:lnTo>
                    <a:pt x="378" y="639"/>
                  </a:lnTo>
                  <a:lnTo>
                    <a:pt x="383" y="645"/>
                  </a:lnTo>
                  <a:lnTo>
                    <a:pt x="389" y="657"/>
                  </a:lnTo>
                  <a:lnTo>
                    <a:pt x="389" y="674"/>
                  </a:lnTo>
                  <a:lnTo>
                    <a:pt x="395" y="686"/>
                  </a:lnTo>
                  <a:lnTo>
                    <a:pt x="395" y="692"/>
                  </a:lnTo>
                  <a:lnTo>
                    <a:pt x="401" y="698"/>
                  </a:lnTo>
                  <a:lnTo>
                    <a:pt x="401" y="727"/>
                  </a:lnTo>
                  <a:lnTo>
                    <a:pt x="407" y="739"/>
                  </a:lnTo>
                  <a:lnTo>
                    <a:pt x="407" y="750"/>
                  </a:lnTo>
                  <a:lnTo>
                    <a:pt x="413" y="768"/>
                  </a:lnTo>
                  <a:lnTo>
                    <a:pt x="413" y="780"/>
                  </a:lnTo>
                  <a:lnTo>
                    <a:pt x="418" y="791"/>
                  </a:lnTo>
                  <a:lnTo>
                    <a:pt x="418" y="803"/>
                  </a:lnTo>
                  <a:lnTo>
                    <a:pt x="424" y="815"/>
                  </a:lnTo>
                  <a:lnTo>
                    <a:pt x="424" y="827"/>
                  </a:lnTo>
                  <a:lnTo>
                    <a:pt x="430" y="838"/>
                  </a:lnTo>
                  <a:lnTo>
                    <a:pt x="430" y="850"/>
                  </a:lnTo>
                  <a:lnTo>
                    <a:pt x="436" y="862"/>
                  </a:lnTo>
                  <a:lnTo>
                    <a:pt x="436" y="868"/>
                  </a:lnTo>
                  <a:lnTo>
                    <a:pt x="442" y="879"/>
                  </a:lnTo>
                  <a:lnTo>
                    <a:pt x="442" y="891"/>
                  </a:lnTo>
                </a:path>
              </a:pathLst>
            </a:custGeom>
            <a:noFill/>
            <a:ln w="3175">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sp>
          <p:nvSpPr>
            <p:cNvPr id="1461" name="Freeform 50"/>
            <p:cNvSpPr>
              <a:spLocks/>
            </p:cNvSpPr>
            <p:nvPr/>
          </p:nvSpPr>
          <p:spPr bwMode="auto">
            <a:xfrm>
              <a:off x="1673" y="3748"/>
              <a:ext cx="349" cy="110"/>
            </a:xfrm>
            <a:custGeom>
              <a:avLst/>
              <a:gdLst>
                <a:gd name="T0" fmla="*/ 5 w 395"/>
                <a:gd name="T1" fmla="*/ 352 h 463"/>
                <a:gd name="T2" fmla="*/ 17 w 395"/>
                <a:gd name="T3" fmla="*/ 387 h 463"/>
                <a:gd name="T4" fmla="*/ 23 w 395"/>
                <a:gd name="T5" fmla="*/ 416 h 463"/>
                <a:gd name="T6" fmla="*/ 34 w 395"/>
                <a:gd name="T7" fmla="*/ 428 h 463"/>
                <a:gd name="T8" fmla="*/ 46 w 395"/>
                <a:gd name="T9" fmla="*/ 398 h 463"/>
                <a:gd name="T10" fmla="*/ 52 w 395"/>
                <a:gd name="T11" fmla="*/ 369 h 463"/>
                <a:gd name="T12" fmla="*/ 63 w 395"/>
                <a:gd name="T13" fmla="*/ 340 h 463"/>
                <a:gd name="T14" fmla="*/ 69 w 395"/>
                <a:gd name="T15" fmla="*/ 311 h 463"/>
                <a:gd name="T16" fmla="*/ 81 w 395"/>
                <a:gd name="T17" fmla="*/ 281 h 463"/>
                <a:gd name="T18" fmla="*/ 87 w 395"/>
                <a:gd name="T19" fmla="*/ 252 h 463"/>
                <a:gd name="T20" fmla="*/ 98 w 395"/>
                <a:gd name="T21" fmla="*/ 223 h 463"/>
                <a:gd name="T22" fmla="*/ 104 w 395"/>
                <a:gd name="T23" fmla="*/ 193 h 463"/>
                <a:gd name="T24" fmla="*/ 116 w 395"/>
                <a:gd name="T25" fmla="*/ 164 h 463"/>
                <a:gd name="T26" fmla="*/ 122 w 395"/>
                <a:gd name="T27" fmla="*/ 123 h 463"/>
                <a:gd name="T28" fmla="*/ 133 w 395"/>
                <a:gd name="T29" fmla="*/ 94 h 463"/>
                <a:gd name="T30" fmla="*/ 139 w 395"/>
                <a:gd name="T31" fmla="*/ 70 h 463"/>
                <a:gd name="T32" fmla="*/ 151 w 395"/>
                <a:gd name="T33" fmla="*/ 100 h 463"/>
                <a:gd name="T34" fmla="*/ 156 w 395"/>
                <a:gd name="T35" fmla="*/ 129 h 463"/>
                <a:gd name="T36" fmla="*/ 168 w 395"/>
                <a:gd name="T37" fmla="*/ 164 h 463"/>
                <a:gd name="T38" fmla="*/ 174 w 395"/>
                <a:gd name="T39" fmla="*/ 193 h 463"/>
                <a:gd name="T40" fmla="*/ 186 w 395"/>
                <a:gd name="T41" fmla="*/ 223 h 463"/>
                <a:gd name="T42" fmla="*/ 191 w 395"/>
                <a:gd name="T43" fmla="*/ 264 h 463"/>
                <a:gd name="T44" fmla="*/ 203 w 395"/>
                <a:gd name="T45" fmla="*/ 293 h 463"/>
                <a:gd name="T46" fmla="*/ 209 w 395"/>
                <a:gd name="T47" fmla="*/ 322 h 463"/>
                <a:gd name="T48" fmla="*/ 220 w 395"/>
                <a:gd name="T49" fmla="*/ 352 h 463"/>
                <a:gd name="T50" fmla="*/ 226 w 395"/>
                <a:gd name="T51" fmla="*/ 381 h 463"/>
                <a:gd name="T52" fmla="*/ 238 w 395"/>
                <a:gd name="T53" fmla="*/ 410 h 463"/>
                <a:gd name="T54" fmla="*/ 244 w 395"/>
                <a:gd name="T55" fmla="*/ 439 h 463"/>
                <a:gd name="T56" fmla="*/ 255 w 395"/>
                <a:gd name="T57" fmla="*/ 463 h 463"/>
                <a:gd name="T58" fmla="*/ 267 w 395"/>
                <a:gd name="T59" fmla="*/ 445 h 463"/>
                <a:gd name="T60" fmla="*/ 278 w 395"/>
                <a:gd name="T61" fmla="*/ 404 h 463"/>
                <a:gd name="T62" fmla="*/ 284 w 395"/>
                <a:gd name="T63" fmla="*/ 375 h 463"/>
                <a:gd name="T64" fmla="*/ 296 w 395"/>
                <a:gd name="T65" fmla="*/ 340 h 463"/>
                <a:gd name="T66" fmla="*/ 302 w 395"/>
                <a:gd name="T67" fmla="*/ 311 h 463"/>
                <a:gd name="T68" fmla="*/ 313 w 395"/>
                <a:gd name="T69" fmla="*/ 275 h 463"/>
                <a:gd name="T70" fmla="*/ 319 w 395"/>
                <a:gd name="T71" fmla="*/ 246 h 463"/>
                <a:gd name="T72" fmla="*/ 331 w 395"/>
                <a:gd name="T73" fmla="*/ 211 h 463"/>
                <a:gd name="T74" fmla="*/ 337 w 395"/>
                <a:gd name="T75" fmla="*/ 176 h 463"/>
                <a:gd name="T76" fmla="*/ 348 w 395"/>
                <a:gd name="T77" fmla="*/ 146 h 463"/>
                <a:gd name="T78" fmla="*/ 354 w 395"/>
                <a:gd name="T79" fmla="*/ 105 h 463"/>
                <a:gd name="T80" fmla="*/ 371 w 395"/>
                <a:gd name="T81" fmla="*/ 53 h 463"/>
                <a:gd name="T82" fmla="*/ 383 w 395"/>
                <a:gd name="T83" fmla="*/ 29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5" h="463">
                  <a:moveTo>
                    <a:pt x="0" y="328"/>
                  </a:moveTo>
                  <a:lnTo>
                    <a:pt x="5" y="340"/>
                  </a:lnTo>
                  <a:lnTo>
                    <a:pt x="5" y="352"/>
                  </a:lnTo>
                  <a:lnTo>
                    <a:pt x="11" y="363"/>
                  </a:lnTo>
                  <a:lnTo>
                    <a:pt x="11" y="375"/>
                  </a:lnTo>
                  <a:lnTo>
                    <a:pt x="17" y="387"/>
                  </a:lnTo>
                  <a:lnTo>
                    <a:pt x="17" y="398"/>
                  </a:lnTo>
                  <a:lnTo>
                    <a:pt x="23" y="404"/>
                  </a:lnTo>
                  <a:lnTo>
                    <a:pt x="23" y="416"/>
                  </a:lnTo>
                  <a:lnTo>
                    <a:pt x="34" y="434"/>
                  </a:lnTo>
                  <a:lnTo>
                    <a:pt x="29" y="434"/>
                  </a:lnTo>
                  <a:lnTo>
                    <a:pt x="34" y="428"/>
                  </a:lnTo>
                  <a:lnTo>
                    <a:pt x="40" y="422"/>
                  </a:lnTo>
                  <a:lnTo>
                    <a:pt x="40" y="410"/>
                  </a:lnTo>
                  <a:lnTo>
                    <a:pt x="46" y="398"/>
                  </a:lnTo>
                  <a:lnTo>
                    <a:pt x="46" y="393"/>
                  </a:lnTo>
                  <a:lnTo>
                    <a:pt x="52" y="381"/>
                  </a:lnTo>
                  <a:lnTo>
                    <a:pt x="52" y="369"/>
                  </a:lnTo>
                  <a:lnTo>
                    <a:pt x="58" y="357"/>
                  </a:lnTo>
                  <a:lnTo>
                    <a:pt x="58" y="352"/>
                  </a:lnTo>
                  <a:lnTo>
                    <a:pt x="63" y="340"/>
                  </a:lnTo>
                  <a:lnTo>
                    <a:pt x="63" y="328"/>
                  </a:lnTo>
                  <a:lnTo>
                    <a:pt x="69" y="322"/>
                  </a:lnTo>
                  <a:lnTo>
                    <a:pt x="69" y="311"/>
                  </a:lnTo>
                  <a:lnTo>
                    <a:pt x="75" y="299"/>
                  </a:lnTo>
                  <a:lnTo>
                    <a:pt x="75" y="293"/>
                  </a:lnTo>
                  <a:lnTo>
                    <a:pt x="81" y="281"/>
                  </a:lnTo>
                  <a:lnTo>
                    <a:pt x="81" y="269"/>
                  </a:lnTo>
                  <a:lnTo>
                    <a:pt x="87" y="264"/>
                  </a:lnTo>
                  <a:lnTo>
                    <a:pt x="87" y="252"/>
                  </a:lnTo>
                  <a:lnTo>
                    <a:pt x="93" y="240"/>
                  </a:lnTo>
                  <a:lnTo>
                    <a:pt x="93" y="234"/>
                  </a:lnTo>
                  <a:lnTo>
                    <a:pt x="98" y="223"/>
                  </a:lnTo>
                  <a:lnTo>
                    <a:pt x="98" y="211"/>
                  </a:lnTo>
                  <a:lnTo>
                    <a:pt x="104" y="205"/>
                  </a:lnTo>
                  <a:lnTo>
                    <a:pt x="104" y="193"/>
                  </a:lnTo>
                  <a:lnTo>
                    <a:pt x="110" y="182"/>
                  </a:lnTo>
                  <a:lnTo>
                    <a:pt x="110" y="170"/>
                  </a:lnTo>
                  <a:lnTo>
                    <a:pt x="116" y="164"/>
                  </a:lnTo>
                  <a:lnTo>
                    <a:pt x="116" y="141"/>
                  </a:lnTo>
                  <a:lnTo>
                    <a:pt x="122" y="135"/>
                  </a:lnTo>
                  <a:lnTo>
                    <a:pt x="122" y="123"/>
                  </a:lnTo>
                  <a:lnTo>
                    <a:pt x="127" y="111"/>
                  </a:lnTo>
                  <a:lnTo>
                    <a:pt x="127" y="105"/>
                  </a:lnTo>
                  <a:lnTo>
                    <a:pt x="133" y="94"/>
                  </a:lnTo>
                  <a:lnTo>
                    <a:pt x="133" y="88"/>
                  </a:lnTo>
                  <a:lnTo>
                    <a:pt x="139" y="76"/>
                  </a:lnTo>
                  <a:lnTo>
                    <a:pt x="139" y="70"/>
                  </a:lnTo>
                  <a:lnTo>
                    <a:pt x="145" y="82"/>
                  </a:lnTo>
                  <a:lnTo>
                    <a:pt x="145" y="94"/>
                  </a:lnTo>
                  <a:lnTo>
                    <a:pt x="151" y="100"/>
                  </a:lnTo>
                  <a:lnTo>
                    <a:pt x="151" y="111"/>
                  </a:lnTo>
                  <a:lnTo>
                    <a:pt x="156" y="123"/>
                  </a:lnTo>
                  <a:lnTo>
                    <a:pt x="156" y="129"/>
                  </a:lnTo>
                  <a:lnTo>
                    <a:pt x="162" y="141"/>
                  </a:lnTo>
                  <a:lnTo>
                    <a:pt x="162" y="152"/>
                  </a:lnTo>
                  <a:lnTo>
                    <a:pt x="168" y="164"/>
                  </a:lnTo>
                  <a:lnTo>
                    <a:pt x="168" y="170"/>
                  </a:lnTo>
                  <a:lnTo>
                    <a:pt x="174" y="182"/>
                  </a:lnTo>
                  <a:lnTo>
                    <a:pt x="174" y="193"/>
                  </a:lnTo>
                  <a:lnTo>
                    <a:pt x="180" y="199"/>
                  </a:lnTo>
                  <a:lnTo>
                    <a:pt x="180" y="211"/>
                  </a:lnTo>
                  <a:lnTo>
                    <a:pt x="186" y="223"/>
                  </a:lnTo>
                  <a:lnTo>
                    <a:pt x="186" y="228"/>
                  </a:lnTo>
                  <a:lnTo>
                    <a:pt x="191" y="240"/>
                  </a:lnTo>
                  <a:lnTo>
                    <a:pt x="191" y="264"/>
                  </a:lnTo>
                  <a:lnTo>
                    <a:pt x="197" y="269"/>
                  </a:lnTo>
                  <a:lnTo>
                    <a:pt x="197" y="281"/>
                  </a:lnTo>
                  <a:lnTo>
                    <a:pt x="203" y="293"/>
                  </a:lnTo>
                  <a:lnTo>
                    <a:pt x="203" y="299"/>
                  </a:lnTo>
                  <a:lnTo>
                    <a:pt x="209" y="311"/>
                  </a:lnTo>
                  <a:lnTo>
                    <a:pt x="209" y="322"/>
                  </a:lnTo>
                  <a:lnTo>
                    <a:pt x="215" y="328"/>
                  </a:lnTo>
                  <a:lnTo>
                    <a:pt x="215" y="340"/>
                  </a:lnTo>
                  <a:lnTo>
                    <a:pt x="220" y="352"/>
                  </a:lnTo>
                  <a:lnTo>
                    <a:pt x="220" y="363"/>
                  </a:lnTo>
                  <a:lnTo>
                    <a:pt x="226" y="369"/>
                  </a:lnTo>
                  <a:lnTo>
                    <a:pt x="226" y="381"/>
                  </a:lnTo>
                  <a:lnTo>
                    <a:pt x="232" y="393"/>
                  </a:lnTo>
                  <a:lnTo>
                    <a:pt x="232" y="398"/>
                  </a:lnTo>
                  <a:lnTo>
                    <a:pt x="238" y="410"/>
                  </a:lnTo>
                  <a:lnTo>
                    <a:pt x="238" y="422"/>
                  </a:lnTo>
                  <a:lnTo>
                    <a:pt x="244" y="428"/>
                  </a:lnTo>
                  <a:lnTo>
                    <a:pt x="244" y="439"/>
                  </a:lnTo>
                  <a:lnTo>
                    <a:pt x="255" y="463"/>
                  </a:lnTo>
                  <a:lnTo>
                    <a:pt x="249" y="463"/>
                  </a:lnTo>
                  <a:lnTo>
                    <a:pt x="255" y="463"/>
                  </a:lnTo>
                  <a:lnTo>
                    <a:pt x="261" y="463"/>
                  </a:lnTo>
                  <a:lnTo>
                    <a:pt x="267" y="457"/>
                  </a:lnTo>
                  <a:lnTo>
                    <a:pt x="267" y="445"/>
                  </a:lnTo>
                  <a:lnTo>
                    <a:pt x="273" y="428"/>
                  </a:lnTo>
                  <a:lnTo>
                    <a:pt x="273" y="416"/>
                  </a:lnTo>
                  <a:lnTo>
                    <a:pt x="278" y="404"/>
                  </a:lnTo>
                  <a:lnTo>
                    <a:pt x="278" y="393"/>
                  </a:lnTo>
                  <a:lnTo>
                    <a:pt x="284" y="381"/>
                  </a:lnTo>
                  <a:lnTo>
                    <a:pt x="284" y="375"/>
                  </a:lnTo>
                  <a:lnTo>
                    <a:pt x="290" y="363"/>
                  </a:lnTo>
                  <a:lnTo>
                    <a:pt x="290" y="352"/>
                  </a:lnTo>
                  <a:lnTo>
                    <a:pt x="296" y="340"/>
                  </a:lnTo>
                  <a:lnTo>
                    <a:pt x="296" y="334"/>
                  </a:lnTo>
                  <a:lnTo>
                    <a:pt x="302" y="322"/>
                  </a:lnTo>
                  <a:lnTo>
                    <a:pt x="302" y="311"/>
                  </a:lnTo>
                  <a:lnTo>
                    <a:pt x="308" y="299"/>
                  </a:lnTo>
                  <a:lnTo>
                    <a:pt x="308" y="287"/>
                  </a:lnTo>
                  <a:lnTo>
                    <a:pt x="313" y="275"/>
                  </a:lnTo>
                  <a:lnTo>
                    <a:pt x="313" y="269"/>
                  </a:lnTo>
                  <a:lnTo>
                    <a:pt x="319" y="258"/>
                  </a:lnTo>
                  <a:lnTo>
                    <a:pt x="319" y="246"/>
                  </a:lnTo>
                  <a:lnTo>
                    <a:pt x="325" y="234"/>
                  </a:lnTo>
                  <a:lnTo>
                    <a:pt x="325" y="223"/>
                  </a:lnTo>
                  <a:lnTo>
                    <a:pt x="331" y="211"/>
                  </a:lnTo>
                  <a:lnTo>
                    <a:pt x="331" y="199"/>
                  </a:lnTo>
                  <a:lnTo>
                    <a:pt x="337" y="187"/>
                  </a:lnTo>
                  <a:lnTo>
                    <a:pt x="337" y="176"/>
                  </a:lnTo>
                  <a:lnTo>
                    <a:pt x="342" y="164"/>
                  </a:lnTo>
                  <a:lnTo>
                    <a:pt x="342" y="152"/>
                  </a:lnTo>
                  <a:lnTo>
                    <a:pt x="348" y="146"/>
                  </a:lnTo>
                  <a:lnTo>
                    <a:pt x="348" y="141"/>
                  </a:lnTo>
                  <a:lnTo>
                    <a:pt x="354" y="129"/>
                  </a:lnTo>
                  <a:lnTo>
                    <a:pt x="354" y="105"/>
                  </a:lnTo>
                  <a:lnTo>
                    <a:pt x="366" y="82"/>
                  </a:lnTo>
                  <a:lnTo>
                    <a:pt x="366" y="70"/>
                  </a:lnTo>
                  <a:lnTo>
                    <a:pt x="371" y="53"/>
                  </a:lnTo>
                  <a:lnTo>
                    <a:pt x="371" y="41"/>
                  </a:lnTo>
                  <a:lnTo>
                    <a:pt x="377" y="35"/>
                  </a:lnTo>
                  <a:lnTo>
                    <a:pt x="383" y="29"/>
                  </a:lnTo>
                  <a:lnTo>
                    <a:pt x="383" y="18"/>
                  </a:lnTo>
                  <a:lnTo>
                    <a:pt x="395" y="0"/>
                  </a:lnTo>
                </a:path>
              </a:pathLst>
            </a:custGeom>
            <a:noFill/>
            <a:ln w="3175">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sp>
          <p:nvSpPr>
            <p:cNvPr id="1462" name="Freeform 51"/>
            <p:cNvSpPr>
              <a:spLocks/>
            </p:cNvSpPr>
            <p:nvPr/>
          </p:nvSpPr>
          <p:spPr bwMode="auto">
            <a:xfrm>
              <a:off x="2022" y="3535"/>
              <a:ext cx="410" cy="213"/>
            </a:xfrm>
            <a:custGeom>
              <a:avLst/>
              <a:gdLst>
                <a:gd name="T0" fmla="*/ 6 w 465"/>
                <a:gd name="T1" fmla="*/ 868 h 891"/>
                <a:gd name="T2" fmla="*/ 11 w 465"/>
                <a:gd name="T3" fmla="*/ 844 h 891"/>
                <a:gd name="T4" fmla="*/ 29 w 465"/>
                <a:gd name="T5" fmla="*/ 815 h 891"/>
                <a:gd name="T6" fmla="*/ 35 w 465"/>
                <a:gd name="T7" fmla="*/ 797 h 891"/>
                <a:gd name="T8" fmla="*/ 52 w 465"/>
                <a:gd name="T9" fmla="*/ 762 h 891"/>
                <a:gd name="T10" fmla="*/ 64 w 465"/>
                <a:gd name="T11" fmla="*/ 744 h 891"/>
                <a:gd name="T12" fmla="*/ 75 w 465"/>
                <a:gd name="T13" fmla="*/ 733 h 891"/>
                <a:gd name="T14" fmla="*/ 87 w 465"/>
                <a:gd name="T15" fmla="*/ 715 h 891"/>
                <a:gd name="T16" fmla="*/ 98 w 465"/>
                <a:gd name="T17" fmla="*/ 703 h 891"/>
                <a:gd name="T18" fmla="*/ 110 w 465"/>
                <a:gd name="T19" fmla="*/ 680 h 891"/>
                <a:gd name="T20" fmla="*/ 128 w 465"/>
                <a:gd name="T21" fmla="*/ 662 h 891"/>
                <a:gd name="T22" fmla="*/ 133 w 465"/>
                <a:gd name="T23" fmla="*/ 651 h 891"/>
                <a:gd name="T24" fmla="*/ 145 w 465"/>
                <a:gd name="T25" fmla="*/ 633 h 891"/>
                <a:gd name="T26" fmla="*/ 168 w 465"/>
                <a:gd name="T27" fmla="*/ 610 h 891"/>
                <a:gd name="T28" fmla="*/ 174 w 465"/>
                <a:gd name="T29" fmla="*/ 592 h 891"/>
                <a:gd name="T30" fmla="*/ 197 w 465"/>
                <a:gd name="T31" fmla="*/ 563 h 891"/>
                <a:gd name="T32" fmla="*/ 209 w 465"/>
                <a:gd name="T33" fmla="*/ 557 h 891"/>
                <a:gd name="T34" fmla="*/ 215 w 465"/>
                <a:gd name="T35" fmla="*/ 557 h 891"/>
                <a:gd name="T36" fmla="*/ 226 w 465"/>
                <a:gd name="T37" fmla="*/ 551 h 891"/>
                <a:gd name="T38" fmla="*/ 238 w 465"/>
                <a:gd name="T39" fmla="*/ 563 h 891"/>
                <a:gd name="T40" fmla="*/ 255 w 465"/>
                <a:gd name="T41" fmla="*/ 586 h 891"/>
                <a:gd name="T42" fmla="*/ 273 w 465"/>
                <a:gd name="T43" fmla="*/ 604 h 891"/>
                <a:gd name="T44" fmla="*/ 279 w 465"/>
                <a:gd name="T45" fmla="*/ 592 h 891"/>
                <a:gd name="T46" fmla="*/ 290 w 465"/>
                <a:gd name="T47" fmla="*/ 563 h 891"/>
                <a:gd name="T48" fmla="*/ 302 w 465"/>
                <a:gd name="T49" fmla="*/ 534 h 891"/>
                <a:gd name="T50" fmla="*/ 308 w 465"/>
                <a:gd name="T51" fmla="*/ 504 h 891"/>
                <a:gd name="T52" fmla="*/ 319 w 465"/>
                <a:gd name="T53" fmla="*/ 481 h 891"/>
                <a:gd name="T54" fmla="*/ 325 w 465"/>
                <a:gd name="T55" fmla="*/ 451 h 891"/>
                <a:gd name="T56" fmla="*/ 337 w 465"/>
                <a:gd name="T57" fmla="*/ 428 h 891"/>
                <a:gd name="T58" fmla="*/ 343 w 465"/>
                <a:gd name="T59" fmla="*/ 399 h 891"/>
                <a:gd name="T60" fmla="*/ 354 w 465"/>
                <a:gd name="T61" fmla="*/ 358 h 891"/>
                <a:gd name="T62" fmla="*/ 360 w 465"/>
                <a:gd name="T63" fmla="*/ 328 h 891"/>
                <a:gd name="T64" fmla="*/ 372 w 465"/>
                <a:gd name="T65" fmla="*/ 299 h 891"/>
                <a:gd name="T66" fmla="*/ 377 w 465"/>
                <a:gd name="T67" fmla="*/ 270 h 891"/>
                <a:gd name="T68" fmla="*/ 389 w 465"/>
                <a:gd name="T69" fmla="*/ 241 h 891"/>
                <a:gd name="T70" fmla="*/ 395 w 465"/>
                <a:gd name="T71" fmla="*/ 211 h 891"/>
                <a:gd name="T72" fmla="*/ 406 w 465"/>
                <a:gd name="T73" fmla="*/ 182 h 891"/>
                <a:gd name="T74" fmla="*/ 412 w 465"/>
                <a:gd name="T75" fmla="*/ 147 h 891"/>
                <a:gd name="T76" fmla="*/ 430 w 465"/>
                <a:gd name="T77" fmla="*/ 106 h 891"/>
                <a:gd name="T78" fmla="*/ 435 w 465"/>
                <a:gd name="T79" fmla="*/ 65 h 891"/>
                <a:gd name="T80" fmla="*/ 447 w 465"/>
                <a:gd name="T81" fmla="*/ 35 h 891"/>
                <a:gd name="T82" fmla="*/ 459 w 465"/>
                <a:gd name="T83" fmla="*/ 12 h 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65" h="891">
                  <a:moveTo>
                    <a:pt x="0" y="891"/>
                  </a:moveTo>
                  <a:lnTo>
                    <a:pt x="0" y="885"/>
                  </a:lnTo>
                  <a:lnTo>
                    <a:pt x="6" y="868"/>
                  </a:lnTo>
                  <a:lnTo>
                    <a:pt x="6" y="862"/>
                  </a:lnTo>
                  <a:lnTo>
                    <a:pt x="11" y="856"/>
                  </a:lnTo>
                  <a:lnTo>
                    <a:pt x="11" y="844"/>
                  </a:lnTo>
                  <a:lnTo>
                    <a:pt x="23" y="827"/>
                  </a:lnTo>
                  <a:lnTo>
                    <a:pt x="23" y="821"/>
                  </a:lnTo>
                  <a:lnTo>
                    <a:pt x="29" y="815"/>
                  </a:lnTo>
                  <a:lnTo>
                    <a:pt x="29" y="809"/>
                  </a:lnTo>
                  <a:lnTo>
                    <a:pt x="35" y="803"/>
                  </a:lnTo>
                  <a:lnTo>
                    <a:pt x="35" y="797"/>
                  </a:lnTo>
                  <a:lnTo>
                    <a:pt x="46" y="780"/>
                  </a:lnTo>
                  <a:lnTo>
                    <a:pt x="46" y="774"/>
                  </a:lnTo>
                  <a:lnTo>
                    <a:pt x="52" y="762"/>
                  </a:lnTo>
                  <a:lnTo>
                    <a:pt x="52" y="750"/>
                  </a:lnTo>
                  <a:lnTo>
                    <a:pt x="58" y="750"/>
                  </a:lnTo>
                  <a:lnTo>
                    <a:pt x="64" y="744"/>
                  </a:lnTo>
                  <a:lnTo>
                    <a:pt x="64" y="733"/>
                  </a:lnTo>
                  <a:lnTo>
                    <a:pt x="69" y="739"/>
                  </a:lnTo>
                  <a:lnTo>
                    <a:pt x="75" y="733"/>
                  </a:lnTo>
                  <a:lnTo>
                    <a:pt x="75" y="727"/>
                  </a:lnTo>
                  <a:lnTo>
                    <a:pt x="87" y="721"/>
                  </a:lnTo>
                  <a:lnTo>
                    <a:pt x="87" y="715"/>
                  </a:lnTo>
                  <a:lnTo>
                    <a:pt x="93" y="703"/>
                  </a:lnTo>
                  <a:lnTo>
                    <a:pt x="93" y="698"/>
                  </a:lnTo>
                  <a:lnTo>
                    <a:pt x="98" y="703"/>
                  </a:lnTo>
                  <a:lnTo>
                    <a:pt x="98" y="698"/>
                  </a:lnTo>
                  <a:lnTo>
                    <a:pt x="110" y="686"/>
                  </a:lnTo>
                  <a:lnTo>
                    <a:pt x="110" y="680"/>
                  </a:lnTo>
                  <a:lnTo>
                    <a:pt x="116" y="674"/>
                  </a:lnTo>
                  <a:lnTo>
                    <a:pt x="116" y="680"/>
                  </a:lnTo>
                  <a:lnTo>
                    <a:pt x="128" y="662"/>
                  </a:lnTo>
                  <a:lnTo>
                    <a:pt x="122" y="662"/>
                  </a:lnTo>
                  <a:lnTo>
                    <a:pt x="128" y="662"/>
                  </a:lnTo>
                  <a:lnTo>
                    <a:pt x="133" y="651"/>
                  </a:lnTo>
                  <a:lnTo>
                    <a:pt x="139" y="645"/>
                  </a:lnTo>
                  <a:lnTo>
                    <a:pt x="139" y="639"/>
                  </a:lnTo>
                  <a:lnTo>
                    <a:pt x="145" y="633"/>
                  </a:lnTo>
                  <a:lnTo>
                    <a:pt x="151" y="627"/>
                  </a:lnTo>
                  <a:lnTo>
                    <a:pt x="151" y="621"/>
                  </a:lnTo>
                  <a:lnTo>
                    <a:pt x="168" y="610"/>
                  </a:lnTo>
                  <a:lnTo>
                    <a:pt x="168" y="604"/>
                  </a:lnTo>
                  <a:lnTo>
                    <a:pt x="174" y="604"/>
                  </a:lnTo>
                  <a:lnTo>
                    <a:pt x="174" y="592"/>
                  </a:lnTo>
                  <a:lnTo>
                    <a:pt x="180" y="580"/>
                  </a:lnTo>
                  <a:lnTo>
                    <a:pt x="186" y="575"/>
                  </a:lnTo>
                  <a:lnTo>
                    <a:pt x="197" y="563"/>
                  </a:lnTo>
                  <a:lnTo>
                    <a:pt x="191" y="563"/>
                  </a:lnTo>
                  <a:lnTo>
                    <a:pt x="197" y="569"/>
                  </a:lnTo>
                  <a:lnTo>
                    <a:pt x="209" y="557"/>
                  </a:lnTo>
                  <a:lnTo>
                    <a:pt x="203" y="557"/>
                  </a:lnTo>
                  <a:lnTo>
                    <a:pt x="209" y="563"/>
                  </a:lnTo>
                  <a:lnTo>
                    <a:pt x="215" y="557"/>
                  </a:lnTo>
                  <a:lnTo>
                    <a:pt x="215" y="551"/>
                  </a:lnTo>
                  <a:lnTo>
                    <a:pt x="220" y="557"/>
                  </a:lnTo>
                  <a:lnTo>
                    <a:pt x="226" y="551"/>
                  </a:lnTo>
                  <a:lnTo>
                    <a:pt x="238" y="563"/>
                  </a:lnTo>
                  <a:lnTo>
                    <a:pt x="232" y="563"/>
                  </a:lnTo>
                  <a:lnTo>
                    <a:pt x="238" y="563"/>
                  </a:lnTo>
                  <a:lnTo>
                    <a:pt x="250" y="575"/>
                  </a:lnTo>
                  <a:lnTo>
                    <a:pt x="250" y="580"/>
                  </a:lnTo>
                  <a:lnTo>
                    <a:pt x="255" y="586"/>
                  </a:lnTo>
                  <a:lnTo>
                    <a:pt x="261" y="586"/>
                  </a:lnTo>
                  <a:lnTo>
                    <a:pt x="267" y="592"/>
                  </a:lnTo>
                  <a:lnTo>
                    <a:pt x="273" y="604"/>
                  </a:lnTo>
                  <a:lnTo>
                    <a:pt x="273" y="598"/>
                  </a:lnTo>
                  <a:lnTo>
                    <a:pt x="284" y="592"/>
                  </a:lnTo>
                  <a:lnTo>
                    <a:pt x="279" y="592"/>
                  </a:lnTo>
                  <a:lnTo>
                    <a:pt x="284" y="580"/>
                  </a:lnTo>
                  <a:lnTo>
                    <a:pt x="290" y="569"/>
                  </a:lnTo>
                  <a:lnTo>
                    <a:pt x="290" y="563"/>
                  </a:lnTo>
                  <a:lnTo>
                    <a:pt x="296" y="557"/>
                  </a:lnTo>
                  <a:lnTo>
                    <a:pt x="296" y="545"/>
                  </a:lnTo>
                  <a:lnTo>
                    <a:pt x="302" y="534"/>
                  </a:lnTo>
                  <a:lnTo>
                    <a:pt x="302" y="528"/>
                  </a:lnTo>
                  <a:lnTo>
                    <a:pt x="308" y="516"/>
                  </a:lnTo>
                  <a:lnTo>
                    <a:pt x="308" y="504"/>
                  </a:lnTo>
                  <a:lnTo>
                    <a:pt x="313" y="498"/>
                  </a:lnTo>
                  <a:lnTo>
                    <a:pt x="313" y="493"/>
                  </a:lnTo>
                  <a:lnTo>
                    <a:pt x="319" y="481"/>
                  </a:lnTo>
                  <a:lnTo>
                    <a:pt x="319" y="469"/>
                  </a:lnTo>
                  <a:lnTo>
                    <a:pt x="325" y="463"/>
                  </a:lnTo>
                  <a:lnTo>
                    <a:pt x="325" y="451"/>
                  </a:lnTo>
                  <a:lnTo>
                    <a:pt x="331" y="446"/>
                  </a:lnTo>
                  <a:lnTo>
                    <a:pt x="331" y="434"/>
                  </a:lnTo>
                  <a:lnTo>
                    <a:pt x="337" y="428"/>
                  </a:lnTo>
                  <a:lnTo>
                    <a:pt x="337" y="416"/>
                  </a:lnTo>
                  <a:lnTo>
                    <a:pt x="343" y="405"/>
                  </a:lnTo>
                  <a:lnTo>
                    <a:pt x="343" y="399"/>
                  </a:lnTo>
                  <a:lnTo>
                    <a:pt x="348" y="387"/>
                  </a:lnTo>
                  <a:lnTo>
                    <a:pt x="348" y="369"/>
                  </a:lnTo>
                  <a:lnTo>
                    <a:pt x="354" y="358"/>
                  </a:lnTo>
                  <a:lnTo>
                    <a:pt x="354" y="352"/>
                  </a:lnTo>
                  <a:lnTo>
                    <a:pt x="360" y="340"/>
                  </a:lnTo>
                  <a:lnTo>
                    <a:pt x="360" y="328"/>
                  </a:lnTo>
                  <a:lnTo>
                    <a:pt x="366" y="323"/>
                  </a:lnTo>
                  <a:lnTo>
                    <a:pt x="366" y="311"/>
                  </a:lnTo>
                  <a:lnTo>
                    <a:pt x="372" y="299"/>
                  </a:lnTo>
                  <a:lnTo>
                    <a:pt x="372" y="293"/>
                  </a:lnTo>
                  <a:lnTo>
                    <a:pt x="377" y="282"/>
                  </a:lnTo>
                  <a:lnTo>
                    <a:pt x="377" y="270"/>
                  </a:lnTo>
                  <a:lnTo>
                    <a:pt x="383" y="264"/>
                  </a:lnTo>
                  <a:lnTo>
                    <a:pt x="383" y="252"/>
                  </a:lnTo>
                  <a:lnTo>
                    <a:pt x="389" y="241"/>
                  </a:lnTo>
                  <a:lnTo>
                    <a:pt x="389" y="235"/>
                  </a:lnTo>
                  <a:lnTo>
                    <a:pt x="395" y="223"/>
                  </a:lnTo>
                  <a:lnTo>
                    <a:pt x="395" y="211"/>
                  </a:lnTo>
                  <a:lnTo>
                    <a:pt x="401" y="200"/>
                  </a:lnTo>
                  <a:lnTo>
                    <a:pt x="401" y="188"/>
                  </a:lnTo>
                  <a:lnTo>
                    <a:pt x="406" y="182"/>
                  </a:lnTo>
                  <a:lnTo>
                    <a:pt x="406" y="170"/>
                  </a:lnTo>
                  <a:lnTo>
                    <a:pt x="412" y="159"/>
                  </a:lnTo>
                  <a:lnTo>
                    <a:pt x="412" y="147"/>
                  </a:lnTo>
                  <a:lnTo>
                    <a:pt x="418" y="135"/>
                  </a:lnTo>
                  <a:lnTo>
                    <a:pt x="418" y="129"/>
                  </a:lnTo>
                  <a:lnTo>
                    <a:pt x="430" y="106"/>
                  </a:lnTo>
                  <a:lnTo>
                    <a:pt x="430" y="88"/>
                  </a:lnTo>
                  <a:lnTo>
                    <a:pt x="435" y="76"/>
                  </a:lnTo>
                  <a:lnTo>
                    <a:pt x="435" y="65"/>
                  </a:lnTo>
                  <a:lnTo>
                    <a:pt x="441" y="53"/>
                  </a:lnTo>
                  <a:lnTo>
                    <a:pt x="441" y="41"/>
                  </a:lnTo>
                  <a:lnTo>
                    <a:pt x="447" y="35"/>
                  </a:lnTo>
                  <a:lnTo>
                    <a:pt x="453" y="30"/>
                  </a:lnTo>
                  <a:lnTo>
                    <a:pt x="453" y="12"/>
                  </a:lnTo>
                  <a:lnTo>
                    <a:pt x="459" y="12"/>
                  </a:lnTo>
                  <a:lnTo>
                    <a:pt x="465" y="12"/>
                  </a:lnTo>
                  <a:lnTo>
                    <a:pt x="465" y="0"/>
                  </a:lnTo>
                </a:path>
              </a:pathLst>
            </a:custGeom>
            <a:noFill/>
            <a:ln w="3175">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sp>
          <p:nvSpPr>
            <p:cNvPr id="1463" name="Freeform 52"/>
            <p:cNvSpPr>
              <a:spLocks/>
            </p:cNvSpPr>
            <p:nvPr/>
          </p:nvSpPr>
          <p:spPr bwMode="auto">
            <a:xfrm>
              <a:off x="250" y="3518"/>
              <a:ext cx="332" cy="292"/>
            </a:xfrm>
            <a:custGeom>
              <a:avLst/>
              <a:gdLst>
                <a:gd name="T0" fmla="*/ 6 w 378"/>
                <a:gd name="T1" fmla="*/ 0 h 1231"/>
                <a:gd name="T2" fmla="*/ 18 w 378"/>
                <a:gd name="T3" fmla="*/ 18 h 1231"/>
                <a:gd name="T4" fmla="*/ 23 w 378"/>
                <a:gd name="T5" fmla="*/ 35 h 1231"/>
                <a:gd name="T6" fmla="*/ 41 w 378"/>
                <a:gd name="T7" fmla="*/ 70 h 1231"/>
                <a:gd name="T8" fmla="*/ 47 w 378"/>
                <a:gd name="T9" fmla="*/ 94 h 1231"/>
                <a:gd name="T10" fmla="*/ 58 w 378"/>
                <a:gd name="T11" fmla="*/ 117 h 1231"/>
                <a:gd name="T12" fmla="*/ 64 w 378"/>
                <a:gd name="T13" fmla="*/ 141 h 1231"/>
                <a:gd name="T14" fmla="*/ 76 w 378"/>
                <a:gd name="T15" fmla="*/ 158 h 1231"/>
                <a:gd name="T16" fmla="*/ 82 w 378"/>
                <a:gd name="T17" fmla="*/ 193 h 1231"/>
                <a:gd name="T18" fmla="*/ 93 w 378"/>
                <a:gd name="T19" fmla="*/ 217 h 1231"/>
                <a:gd name="T20" fmla="*/ 99 w 378"/>
                <a:gd name="T21" fmla="*/ 240 h 1231"/>
                <a:gd name="T22" fmla="*/ 111 w 378"/>
                <a:gd name="T23" fmla="*/ 264 h 1231"/>
                <a:gd name="T24" fmla="*/ 116 w 378"/>
                <a:gd name="T25" fmla="*/ 287 h 1231"/>
                <a:gd name="T26" fmla="*/ 128 w 378"/>
                <a:gd name="T27" fmla="*/ 311 h 1231"/>
                <a:gd name="T28" fmla="*/ 134 w 378"/>
                <a:gd name="T29" fmla="*/ 340 h 1231"/>
                <a:gd name="T30" fmla="*/ 145 w 378"/>
                <a:gd name="T31" fmla="*/ 363 h 1231"/>
                <a:gd name="T32" fmla="*/ 151 w 378"/>
                <a:gd name="T33" fmla="*/ 393 h 1231"/>
                <a:gd name="T34" fmla="*/ 163 w 378"/>
                <a:gd name="T35" fmla="*/ 428 h 1231"/>
                <a:gd name="T36" fmla="*/ 169 w 378"/>
                <a:gd name="T37" fmla="*/ 451 h 1231"/>
                <a:gd name="T38" fmla="*/ 180 w 378"/>
                <a:gd name="T39" fmla="*/ 481 h 1231"/>
                <a:gd name="T40" fmla="*/ 186 w 378"/>
                <a:gd name="T41" fmla="*/ 510 h 1231"/>
                <a:gd name="T42" fmla="*/ 198 w 378"/>
                <a:gd name="T43" fmla="*/ 539 h 1231"/>
                <a:gd name="T44" fmla="*/ 204 w 378"/>
                <a:gd name="T45" fmla="*/ 569 h 1231"/>
                <a:gd name="T46" fmla="*/ 215 w 378"/>
                <a:gd name="T47" fmla="*/ 598 h 1231"/>
                <a:gd name="T48" fmla="*/ 221 w 378"/>
                <a:gd name="T49" fmla="*/ 627 h 1231"/>
                <a:gd name="T50" fmla="*/ 233 w 378"/>
                <a:gd name="T51" fmla="*/ 662 h 1231"/>
                <a:gd name="T52" fmla="*/ 238 w 378"/>
                <a:gd name="T53" fmla="*/ 697 h 1231"/>
                <a:gd name="T54" fmla="*/ 250 w 378"/>
                <a:gd name="T55" fmla="*/ 727 h 1231"/>
                <a:gd name="T56" fmla="*/ 256 w 378"/>
                <a:gd name="T57" fmla="*/ 762 h 1231"/>
                <a:gd name="T58" fmla="*/ 267 w 378"/>
                <a:gd name="T59" fmla="*/ 791 h 1231"/>
                <a:gd name="T60" fmla="*/ 273 w 378"/>
                <a:gd name="T61" fmla="*/ 826 h 1231"/>
                <a:gd name="T62" fmla="*/ 285 w 378"/>
                <a:gd name="T63" fmla="*/ 861 h 1231"/>
                <a:gd name="T64" fmla="*/ 291 w 378"/>
                <a:gd name="T65" fmla="*/ 891 h 1231"/>
                <a:gd name="T66" fmla="*/ 302 w 378"/>
                <a:gd name="T67" fmla="*/ 920 h 1231"/>
                <a:gd name="T68" fmla="*/ 308 w 378"/>
                <a:gd name="T69" fmla="*/ 949 h 1231"/>
                <a:gd name="T70" fmla="*/ 320 w 378"/>
                <a:gd name="T71" fmla="*/ 990 h 1231"/>
                <a:gd name="T72" fmla="*/ 326 w 378"/>
                <a:gd name="T73" fmla="*/ 1031 h 1231"/>
                <a:gd name="T74" fmla="*/ 337 w 378"/>
                <a:gd name="T75" fmla="*/ 1067 h 1231"/>
                <a:gd name="T76" fmla="*/ 343 w 378"/>
                <a:gd name="T77" fmla="*/ 1096 h 1231"/>
                <a:gd name="T78" fmla="*/ 355 w 378"/>
                <a:gd name="T79" fmla="*/ 1131 h 1231"/>
                <a:gd name="T80" fmla="*/ 360 w 378"/>
                <a:gd name="T81" fmla="*/ 1166 h 1231"/>
                <a:gd name="T82" fmla="*/ 372 w 378"/>
                <a:gd name="T83" fmla="*/ 1201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8" h="1231">
                  <a:moveTo>
                    <a:pt x="0" y="0"/>
                  </a:moveTo>
                  <a:lnTo>
                    <a:pt x="6" y="6"/>
                  </a:lnTo>
                  <a:lnTo>
                    <a:pt x="6" y="0"/>
                  </a:lnTo>
                  <a:lnTo>
                    <a:pt x="12" y="6"/>
                  </a:lnTo>
                  <a:lnTo>
                    <a:pt x="12" y="12"/>
                  </a:lnTo>
                  <a:lnTo>
                    <a:pt x="18" y="18"/>
                  </a:lnTo>
                  <a:lnTo>
                    <a:pt x="18" y="24"/>
                  </a:lnTo>
                  <a:lnTo>
                    <a:pt x="23" y="29"/>
                  </a:lnTo>
                  <a:lnTo>
                    <a:pt x="23" y="35"/>
                  </a:lnTo>
                  <a:lnTo>
                    <a:pt x="29" y="47"/>
                  </a:lnTo>
                  <a:lnTo>
                    <a:pt x="29" y="53"/>
                  </a:lnTo>
                  <a:lnTo>
                    <a:pt x="41" y="70"/>
                  </a:lnTo>
                  <a:lnTo>
                    <a:pt x="41" y="76"/>
                  </a:lnTo>
                  <a:lnTo>
                    <a:pt x="47" y="88"/>
                  </a:lnTo>
                  <a:lnTo>
                    <a:pt x="47" y="94"/>
                  </a:lnTo>
                  <a:lnTo>
                    <a:pt x="52" y="100"/>
                  </a:lnTo>
                  <a:lnTo>
                    <a:pt x="52" y="106"/>
                  </a:lnTo>
                  <a:lnTo>
                    <a:pt x="58" y="117"/>
                  </a:lnTo>
                  <a:lnTo>
                    <a:pt x="58" y="123"/>
                  </a:lnTo>
                  <a:lnTo>
                    <a:pt x="64" y="129"/>
                  </a:lnTo>
                  <a:lnTo>
                    <a:pt x="64" y="141"/>
                  </a:lnTo>
                  <a:lnTo>
                    <a:pt x="70" y="147"/>
                  </a:lnTo>
                  <a:lnTo>
                    <a:pt x="70" y="152"/>
                  </a:lnTo>
                  <a:lnTo>
                    <a:pt x="76" y="158"/>
                  </a:lnTo>
                  <a:lnTo>
                    <a:pt x="76" y="176"/>
                  </a:lnTo>
                  <a:lnTo>
                    <a:pt x="82" y="182"/>
                  </a:lnTo>
                  <a:lnTo>
                    <a:pt x="82" y="193"/>
                  </a:lnTo>
                  <a:lnTo>
                    <a:pt x="87" y="199"/>
                  </a:lnTo>
                  <a:lnTo>
                    <a:pt x="87" y="205"/>
                  </a:lnTo>
                  <a:lnTo>
                    <a:pt x="93" y="217"/>
                  </a:lnTo>
                  <a:lnTo>
                    <a:pt x="93" y="223"/>
                  </a:lnTo>
                  <a:lnTo>
                    <a:pt x="99" y="235"/>
                  </a:lnTo>
                  <a:lnTo>
                    <a:pt x="99" y="240"/>
                  </a:lnTo>
                  <a:lnTo>
                    <a:pt x="105" y="246"/>
                  </a:lnTo>
                  <a:lnTo>
                    <a:pt x="105" y="258"/>
                  </a:lnTo>
                  <a:lnTo>
                    <a:pt x="111" y="264"/>
                  </a:lnTo>
                  <a:lnTo>
                    <a:pt x="111" y="270"/>
                  </a:lnTo>
                  <a:lnTo>
                    <a:pt x="116" y="281"/>
                  </a:lnTo>
                  <a:lnTo>
                    <a:pt x="116" y="287"/>
                  </a:lnTo>
                  <a:lnTo>
                    <a:pt x="122" y="293"/>
                  </a:lnTo>
                  <a:lnTo>
                    <a:pt x="122" y="305"/>
                  </a:lnTo>
                  <a:lnTo>
                    <a:pt x="128" y="311"/>
                  </a:lnTo>
                  <a:lnTo>
                    <a:pt x="128" y="317"/>
                  </a:lnTo>
                  <a:lnTo>
                    <a:pt x="134" y="328"/>
                  </a:lnTo>
                  <a:lnTo>
                    <a:pt x="134" y="340"/>
                  </a:lnTo>
                  <a:lnTo>
                    <a:pt x="140" y="346"/>
                  </a:lnTo>
                  <a:lnTo>
                    <a:pt x="140" y="358"/>
                  </a:lnTo>
                  <a:lnTo>
                    <a:pt x="145" y="363"/>
                  </a:lnTo>
                  <a:lnTo>
                    <a:pt x="145" y="369"/>
                  </a:lnTo>
                  <a:lnTo>
                    <a:pt x="151" y="381"/>
                  </a:lnTo>
                  <a:lnTo>
                    <a:pt x="151" y="393"/>
                  </a:lnTo>
                  <a:lnTo>
                    <a:pt x="157" y="399"/>
                  </a:lnTo>
                  <a:lnTo>
                    <a:pt x="157" y="416"/>
                  </a:lnTo>
                  <a:lnTo>
                    <a:pt x="163" y="428"/>
                  </a:lnTo>
                  <a:lnTo>
                    <a:pt x="163" y="440"/>
                  </a:lnTo>
                  <a:lnTo>
                    <a:pt x="169" y="445"/>
                  </a:lnTo>
                  <a:lnTo>
                    <a:pt x="169" y="451"/>
                  </a:lnTo>
                  <a:lnTo>
                    <a:pt x="175" y="463"/>
                  </a:lnTo>
                  <a:lnTo>
                    <a:pt x="175" y="475"/>
                  </a:lnTo>
                  <a:lnTo>
                    <a:pt x="180" y="481"/>
                  </a:lnTo>
                  <a:lnTo>
                    <a:pt x="180" y="492"/>
                  </a:lnTo>
                  <a:lnTo>
                    <a:pt x="186" y="504"/>
                  </a:lnTo>
                  <a:lnTo>
                    <a:pt x="186" y="510"/>
                  </a:lnTo>
                  <a:lnTo>
                    <a:pt x="192" y="516"/>
                  </a:lnTo>
                  <a:lnTo>
                    <a:pt x="192" y="533"/>
                  </a:lnTo>
                  <a:lnTo>
                    <a:pt x="198" y="539"/>
                  </a:lnTo>
                  <a:lnTo>
                    <a:pt x="198" y="551"/>
                  </a:lnTo>
                  <a:lnTo>
                    <a:pt x="204" y="563"/>
                  </a:lnTo>
                  <a:lnTo>
                    <a:pt x="204" y="569"/>
                  </a:lnTo>
                  <a:lnTo>
                    <a:pt x="209" y="574"/>
                  </a:lnTo>
                  <a:lnTo>
                    <a:pt x="209" y="592"/>
                  </a:lnTo>
                  <a:lnTo>
                    <a:pt x="215" y="598"/>
                  </a:lnTo>
                  <a:lnTo>
                    <a:pt x="215" y="610"/>
                  </a:lnTo>
                  <a:lnTo>
                    <a:pt x="221" y="621"/>
                  </a:lnTo>
                  <a:lnTo>
                    <a:pt x="221" y="627"/>
                  </a:lnTo>
                  <a:lnTo>
                    <a:pt x="227" y="639"/>
                  </a:lnTo>
                  <a:lnTo>
                    <a:pt x="227" y="645"/>
                  </a:lnTo>
                  <a:lnTo>
                    <a:pt x="233" y="662"/>
                  </a:lnTo>
                  <a:lnTo>
                    <a:pt x="233" y="680"/>
                  </a:lnTo>
                  <a:lnTo>
                    <a:pt x="238" y="692"/>
                  </a:lnTo>
                  <a:lnTo>
                    <a:pt x="238" y="697"/>
                  </a:lnTo>
                  <a:lnTo>
                    <a:pt x="244" y="709"/>
                  </a:lnTo>
                  <a:lnTo>
                    <a:pt x="244" y="721"/>
                  </a:lnTo>
                  <a:lnTo>
                    <a:pt x="250" y="727"/>
                  </a:lnTo>
                  <a:lnTo>
                    <a:pt x="250" y="738"/>
                  </a:lnTo>
                  <a:lnTo>
                    <a:pt x="256" y="756"/>
                  </a:lnTo>
                  <a:lnTo>
                    <a:pt x="256" y="762"/>
                  </a:lnTo>
                  <a:lnTo>
                    <a:pt x="262" y="774"/>
                  </a:lnTo>
                  <a:lnTo>
                    <a:pt x="262" y="779"/>
                  </a:lnTo>
                  <a:lnTo>
                    <a:pt x="267" y="791"/>
                  </a:lnTo>
                  <a:lnTo>
                    <a:pt x="267" y="803"/>
                  </a:lnTo>
                  <a:lnTo>
                    <a:pt x="273" y="809"/>
                  </a:lnTo>
                  <a:lnTo>
                    <a:pt x="273" y="826"/>
                  </a:lnTo>
                  <a:lnTo>
                    <a:pt x="279" y="832"/>
                  </a:lnTo>
                  <a:lnTo>
                    <a:pt x="279" y="844"/>
                  </a:lnTo>
                  <a:lnTo>
                    <a:pt x="285" y="861"/>
                  </a:lnTo>
                  <a:lnTo>
                    <a:pt x="285" y="867"/>
                  </a:lnTo>
                  <a:lnTo>
                    <a:pt x="291" y="873"/>
                  </a:lnTo>
                  <a:lnTo>
                    <a:pt x="291" y="891"/>
                  </a:lnTo>
                  <a:lnTo>
                    <a:pt x="297" y="897"/>
                  </a:lnTo>
                  <a:lnTo>
                    <a:pt x="297" y="908"/>
                  </a:lnTo>
                  <a:lnTo>
                    <a:pt x="302" y="920"/>
                  </a:lnTo>
                  <a:lnTo>
                    <a:pt x="302" y="932"/>
                  </a:lnTo>
                  <a:lnTo>
                    <a:pt x="308" y="944"/>
                  </a:lnTo>
                  <a:lnTo>
                    <a:pt x="308" y="949"/>
                  </a:lnTo>
                  <a:lnTo>
                    <a:pt x="314" y="961"/>
                  </a:lnTo>
                  <a:lnTo>
                    <a:pt x="314" y="985"/>
                  </a:lnTo>
                  <a:lnTo>
                    <a:pt x="320" y="990"/>
                  </a:lnTo>
                  <a:lnTo>
                    <a:pt x="320" y="1008"/>
                  </a:lnTo>
                  <a:lnTo>
                    <a:pt x="326" y="1020"/>
                  </a:lnTo>
                  <a:lnTo>
                    <a:pt x="326" y="1031"/>
                  </a:lnTo>
                  <a:lnTo>
                    <a:pt x="331" y="1043"/>
                  </a:lnTo>
                  <a:lnTo>
                    <a:pt x="331" y="1049"/>
                  </a:lnTo>
                  <a:lnTo>
                    <a:pt x="337" y="1067"/>
                  </a:lnTo>
                  <a:lnTo>
                    <a:pt x="337" y="1078"/>
                  </a:lnTo>
                  <a:lnTo>
                    <a:pt x="343" y="1084"/>
                  </a:lnTo>
                  <a:lnTo>
                    <a:pt x="343" y="1096"/>
                  </a:lnTo>
                  <a:lnTo>
                    <a:pt x="349" y="1108"/>
                  </a:lnTo>
                  <a:lnTo>
                    <a:pt x="349" y="1125"/>
                  </a:lnTo>
                  <a:lnTo>
                    <a:pt x="355" y="1131"/>
                  </a:lnTo>
                  <a:lnTo>
                    <a:pt x="355" y="1143"/>
                  </a:lnTo>
                  <a:lnTo>
                    <a:pt x="360" y="1154"/>
                  </a:lnTo>
                  <a:lnTo>
                    <a:pt x="360" y="1166"/>
                  </a:lnTo>
                  <a:lnTo>
                    <a:pt x="366" y="1172"/>
                  </a:lnTo>
                  <a:lnTo>
                    <a:pt x="366" y="1190"/>
                  </a:lnTo>
                  <a:lnTo>
                    <a:pt x="372" y="1201"/>
                  </a:lnTo>
                  <a:lnTo>
                    <a:pt x="372" y="1213"/>
                  </a:lnTo>
                  <a:lnTo>
                    <a:pt x="378" y="1231"/>
                  </a:lnTo>
                </a:path>
              </a:pathLst>
            </a:custGeom>
            <a:noFill/>
            <a:ln w="3175">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sp>
          <p:nvSpPr>
            <p:cNvPr id="1464" name="Freeform 53"/>
            <p:cNvSpPr>
              <a:spLocks/>
            </p:cNvSpPr>
            <p:nvPr/>
          </p:nvSpPr>
          <p:spPr bwMode="auto">
            <a:xfrm>
              <a:off x="582" y="3709"/>
              <a:ext cx="355" cy="190"/>
            </a:xfrm>
            <a:custGeom>
              <a:avLst/>
              <a:gdLst>
                <a:gd name="T0" fmla="*/ 6 w 401"/>
                <a:gd name="T1" fmla="*/ 445 h 797"/>
                <a:gd name="T2" fmla="*/ 12 w 401"/>
                <a:gd name="T3" fmla="*/ 498 h 797"/>
                <a:gd name="T4" fmla="*/ 23 w 401"/>
                <a:gd name="T5" fmla="*/ 533 h 797"/>
                <a:gd name="T6" fmla="*/ 29 w 401"/>
                <a:gd name="T7" fmla="*/ 568 h 797"/>
                <a:gd name="T8" fmla="*/ 41 w 401"/>
                <a:gd name="T9" fmla="*/ 609 h 797"/>
                <a:gd name="T10" fmla="*/ 46 w 401"/>
                <a:gd name="T11" fmla="*/ 644 h 797"/>
                <a:gd name="T12" fmla="*/ 58 w 401"/>
                <a:gd name="T13" fmla="*/ 685 h 797"/>
                <a:gd name="T14" fmla="*/ 64 w 401"/>
                <a:gd name="T15" fmla="*/ 726 h 797"/>
                <a:gd name="T16" fmla="*/ 75 w 401"/>
                <a:gd name="T17" fmla="*/ 762 h 797"/>
                <a:gd name="T18" fmla="*/ 81 w 401"/>
                <a:gd name="T19" fmla="*/ 797 h 797"/>
                <a:gd name="T20" fmla="*/ 99 w 401"/>
                <a:gd name="T21" fmla="*/ 773 h 797"/>
                <a:gd name="T22" fmla="*/ 104 w 401"/>
                <a:gd name="T23" fmla="*/ 744 h 797"/>
                <a:gd name="T24" fmla="*/ 122 w 401"/>
                <a:gd name="T25" fmla="*/ 709 h 797"/>
                <a:gd name="T26" fmla="*/ 128 w 401"/>
                <a:gd name="T27" fmla="*/ 685 h 797"/>
                <a:gd name="T28" fmla="*/ 139 w 401"/>
                <a:gd name="T29" fmla="*/ 685 h 797"/>
                <a:gd name="T30" fmla="*/ 157 w 401"/>
                <a:gd name="T31" fmla="*/ 674 h 797"/>
                <a:gd name="T32" fmla="*/ 168 w 401"/>
                <a:gd name="T33" fmla="*/ 697 h 797"/>
                <a:gd name="T34" fmla="*/ 180 w 401"/>
                <a:gd name="T35" fmla="*/ 715 h 797"/>
                <a:gd name="T36" fmla="*/ 192 w 401"/>
                <a:gd name="T37" fmla="*/ 738 h 797"/>
                <a:gd name="T38" fmla="*/ 203 w 401"/>
                <a:gd name="T39" fmla="*/ 750 h 797"/>
                <a:gd name="T40" fmla="*/ 215 w 401"/>
                <a:gd name="T41" fmla="*/ 709 h 797"/>
                <a:gd name="T42" fmla="*/ 221 w 401"/>
                <a:gd name="T43" fmla="*/ 674 h 797"/>
                <a:gd name="T44" fmla="*/ 232 w 401"/>
                <a:gd name="T45" fmla="*/ 639 h 797"/>
                <a:gd name="T46" fmla="*/ 238 w 401"/>
                <a:gd name="T47" fmla="*/ 609 h 797"/>
                <a:gd name="T48" fmla="*/ 250 w 401"/>
                <a:gd name="T49" fmla="*/ 568 h 797"/>
                <a:gd name="T50" fmla="*/ 256 w 401"/>
                <a:gd name="T51" fmla="*/ 527 h 797"/>
                <a:gd name="T52" fmla="*/ 267 w 401"/>
                <a:gd name="T53" fmla="*/ 492 h 797"/>
                <a:gd name="T54" fmla="*/ 273 w 401"/>
                <a:gd name="T55" fmla="*/ 457 h 797"/>
                <a:gd name="T56" fmla="*/ 285 w 401"/>
                <a:gd name="T57" fmla="*/ 422 h 797"/>
                <a:gd name="T58" fmla="*/ 290 w 401"/>
                <a:gd name="T59" fmla="*/ 392 h 797"/>
                <a:gd name="T60" fmla="*/ 302 w 401"/>
                <a:gd name="T61" fmla="*/ 363 h 797"/>
                <a:gd name="T62" fmla="*/ 308 w 401"/>
                <a:gd name="T63" fmla="*/ 334 h 797"/>
                <a:gd name="T64" fmla="*/ 319 w 401"/>
                <a:gd name="T65" fmla="*/ 299 h 797"/>
                <a:gd name="T66" fmla="*/ 325 w 401"/>
                <a:gd name="T67" fmla="*/ 264 h 797"/>
                <a:gd name="T68" fmla="*/ 337 w 401"/>
                <a:gd name="T69" fmla="*/ 228 h 797"/>
                <a:gd name="T70" fmla="*/ 343 w 401"/>
                <a:gd name="T71" fmla="*/ 199 h 797"/>
                <a:gd name="T72" fmla="*/ 354 w 401"/>
                <a:gd name="T73" fmla="*/ 170 h 797"/>
                <a:gd name="T74" fmla="*/ 360 w 401"/>
                <a:gd name="T75" fmla="*/ 135 h 797"/>
                <a:gd name="T76" fmla="*/ 372 w 401"/>
                <a:gd name="T77" fmla="*/ 105 h 797"/>
                <a:gd name="T78" fmla="*/ 378 w 401"/>
                <a:gd name="T79" fmla="*/ 82 h 797"/>
                <a:gd name="T80" fmla="*/ 389 w 401"/>
                <a:gd name="T81" fmla="*/ 47 h 797"/>
                <a:gd name="T82" fmla="*/ 395 w 401"/>
                <a:gd name="T83" fmla="*/ 17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1" h="797">
                  <a:moveTo>
                    <a:pt x="0" y="428"/>
                  </a:moveTo>
                  <a:lnTo>
                    <a:pt x="0" y="433"/>
                  </a:lnTo>
                  <a:lnTo>
                    <a:pt x="6" y="445"/>
                  </a:lnTo>
                  <a:lnTo>
                    <a:pt x="6" y="457"/>
                  </a:lnTo>
                  <a:lnTo>
                    <a:pt x="12" y="469"/>
                  </a:lnTo>
                  <a:lnTo>
                    <a:pt x="12" y="498"/>
                  </a:lnTo>
                  <a:lnTo>
                    <a:pt x="17" y="510"/>
                  </a:lnTo>
                  <a:lnTo>
                    <a:pt x="17" y="521"/>
                  </a:lnTo>
                  <a:lnTo>
                    <a:pt x="23" y="533"/>
                  </a:lnTo>
                  <a:lnTo>
                    <a:pt x="23" y="545"/>
                  </a:lnTo>
                  <a:lnTo>
                    <a:pt x="29" y="551"/>
                  </a:lnTo>
                  <a:lnTo>
                    <a:pt x="29" y="568"/>
                  </a:lnTo>
                  <a:lnTo>
                    <a:pt x="35" y="580"/>
                  </a:lnTo>
                  <a:lnTo>
                    <a:pt x="35" y="592"/>
                  </a:lnTo>
                  <a:lnTo>
                    <a:pt x="41" y="609"/>
                  </a:lnTo>
                  <a:lnTo>
                    <a:pt x="41" y="621"/>
                  </a:lnTo>
                  <a:lnTo>
                    <a:pt x="46" y="633"/>
                  </a:lnTo>
                  <a:lnTo>
                    <a:pt x="46" y="644"/>
                  </a:lnTo>
                  <a:lnTo>
                    <a:pt x="52" y="656"/>
                  </a:lnTo>
                  <a:lnTo>
                    <a:pt x="52" y="674"/>
                  </a:lnTo>
                  <a:lnTo>
                    <a:pt x="58" y="685"/>
                  </a:lnTo>
                  <a:lnTo>
                    <a:pt x="58" y="697"/>
                  </a:lnTo>
                  <a:lnTo>
                    <a:pt x="64" y="709"/>
                  </a:lnTo>
                  <a:lnTo>
                    <a:pt x="64" y="726"/>
                  </a:lnTo>
                  <a:lnTo>
                    <a:pt x="70" y="738"/>
                  </a:lnTo>
                  <a:lnTo>
                    <a:pt x="70" y="750"/>
                  </a:lnTo>
                  <a:lnTo>
                    <a:pt x="75" y="762"/>
                  </a:lnTo>
                  <a:lnTo>
                    <a:pt x="75" y="779"/>
                  </a:lnTo>
                  <a:lnTo>
                    <a:pt x="81" y="785"/>
                  </a:lnTo>
                  <a:lnTo>
                    <a:pt x="81" y="797"/>
                  </a:lnTo>
                  <a:lnTo>
                    <a:pt x="93" y="797"/>
                  </a:lnTo>
                  <a:lnTo>
                    <a:pt x="93" y="779"/>
                  </a:lnTo>
                  <a:lnTo>
                    <a:pt x="99" y="773"/>
                  </a:lnTo>
                  <a:lnTo>
                    <a:pt x="99" y="756"/>
                  </a:lnTo>
                  <a:lnTo>
                    <a:pt x="104" y="750"/>
                  </a:lnTo>
                  <a:lnTo>
                    <a:pt x="104" y="744"/>
                  </a:lnTo>
                  <a:lnTo>
                    <a:pt x="110" y="732"/>
                  </a:lnTo>
                  <a:lnTo>
                    <a:pt x="110" y="726"/>
                  </a:lnTo>
                  <a:lnTo>
                    <a:pt x="122" y="709"/>
                  </a:lnTo>
                  <a:lnTo>
                    <a:pt x="122" y="697"/>
                  </a:lnTo>
                  <a:lnTo>
                    <a:pt x="128" y="691"/>
                  </a:lnTo>
                  <a:lnTo>
                    <a:pt x="128" y="685"/>
                  </a:lnTo>
                  <a:lnTo>
                    <a:pt x="139" y="685"/>
                  </a:lnTo>
                  <a:lnTo>
                    <a:pt x="134" y="685"/>
                  </a:lnTo>
                  <a:lnTo>
                    <a:pt x="139" y="685"/>
                  </a:lnTo>
                  <a:lnTo>
                    <a:pt x="145" y="685"/>
                  </a:lnTo>
                  <a:lnTo>
                    <a:pt x="151" y="680"/>
                  </a:lnTo>
                  <a:lnTo>
                    <a:pt x="157" y="674"/>
                  </a:lnTo>
                  <a:lnTo>
                    <a:pt x="163" y="674"/>
                  </a:lnTo>
                  <a:lnTo>
                    <a:pt x="163" y="685"/>
                  </a:lnTo>
                  <a:lnTo>
                    <a:pt x="168" y="697"/>
                  </a:lnTo>
                  <a:lnTo>
                    <a:pt x="174" y="703"/>
                  </a:lnTo>
                  <a:lnTo>
                    <a:pt x="174" y="709"/>
                  </a:lnTo>
                  <a:lnTo>
                    <a:pt x="180" y="715"/>
                  </a:lnTo>
                  <a:lnTo>
                    <a:pt x="186" y="726"/>
                  </a:lnTo>
                  <a:lnTo>
                    <a:pt x="186" y="732"/>
                  </a:lnTo>
                  <a:lnTo>
                    <a:pt x="192" y="738"/>
                  </a:lnTo>
                  <a:lnTo>
                    <a:pt x="192" y="750"/>
                  </a:lnTo>
                  <a:lnTo>
                    <a:pt x="203" y="762"/>
                  </a:lnTo>
                  <a:lnTo>
                    <a:pt x="203" y="750"/>
                  </a:lnTo>
                  <a:lnTo>
                    <a:pt x="209" y="738"/>
                  </a:lnTo>
                  <a:lnTo>
                    <a:pt x="209" y="721"/>
                  </a:lnTo>
                  <a:lnTo>
                    <a:pt x="215" y="709"/>
                  </a:lnTo>
                  <a:lnTo>
                    <a:pt x="215" y="697"/>
                  </a:lnTo>
                  <a:lnTo>
                    <a:pt x="221" y="685"/>
                  </a:lnTo>
                  <a:lnTo>
                    <a:pt x="221" y="674"/>
                  </a:lnTo>
                  <a:lnTo>
                    <a:pt x="226" y="668"/>
                  </a:lnTo>
                  <a:lnTo>
                    <a:pt x="226" y="650"/>
                  </a:lnTo>
                  <a:lnTo>
                    <a:pt x="232" y="639"/>
                  </a:lnTo>
                  <a:lnTo>
                    <a:pt x="232" y="627"/>
                  </a:lnTo>
                  <a:lnTo>
                    <a:pt x="238" y="621"/>
                  </a:lnTo>
                  <a:lnTo>
                    <a:pt x="238" y="609"/>
                  </a:lnTo>
                  <a:lnTo>
                    <a:pt x="244" y="592"/>
                  </a:lnTo>
                  <a:lnTo>
                    <a:pt x="244" y="580"/>
                  </a:lnTo>
                  <a:lnTo>
                    <a:pt x="250" y="568"/>
                  </a:lnTo>
                  <a:lnTo>
                    <a:pt x="250" y="545"/>
                  </a:lnTo>
                  <a:lnTo>
                    <a:pt x="256" y="533"/>
                  </a:lnTo>
                  <a:lnTo>
                    <a:pt x="256" y="527"/>
                  </a:lnTo>
                  <a:lnTo>
                    <a:pt x="261" y="516"/>
                  </a:lnTo>
                  <a:lnTo>
                    <a:pt x="261" y="504"/>
                  </a:lnTo>
                  <a:lnTo>
                    <a:pt x="267" y="492"/>
                  </a:lnTo>
                  <a:lnTo>
                    <a:pt x="267" y="486"/>
                  </a:lnTo>
                  <a:lnTo>
                    <a:pt x="273" y="469"/>
                  </a:lnTo>
                  <a:lnTo>
                    <a:pt x="273" y="457"/>
                  </a:lnTo>
                  <a:lnTo>
                    <a:pt x="279" y="451"/>
                  </a:lnTo>
                  <a:lnTo>
                    <a:pt x="279" y="439"/>
                  </a:lnTo>
                  <a:lnTo>
                    <a:pt x="285" y="422"/>
                  </a:lnTo>
                  <a:lnTo>
                    <a:pt x="285" y="416"/>
                  </a:lnTo>
                  <a:lnTo>
                    <a:pt x="290" y="404"/>
                  </a:lnTo>
                  <a:lnTo>
                    <a:pt x="290" y="392"/>
                  </a:lnTo>
                  <a:lnTo>
                    <a:pt x="296" y="387"/>
                  </a:lnTo>
                  <a:lnTo>
                    <a:pt x="296" y="375"/>
                  </a:lnTo>
                  <a:lnTo>
                    <a:pt x="302" y="363"/>
                  </a:lnTo>
                  <a:lnTo>
                    <a:pt x="302" y="351"/>
                  </a:lnTo>
                  <a:lnTo>
                    <a:pt x="308" y="346"/>
                  </a:lnTo>
                  <a:lnTo>
                    <a:pt x="308" y="334"/>
                  </a:lnTo>
                  <a:lnTo>
                    <a:pt x="314" y="316"/>
                  </a:lnTo>
                  <a:lnTo>
                    <a:pt x="314" y="310"/>
                  </a:lnTo>
                  <a:lnTo>
                    <a:pt x="319" y="299"/>
                  </a:lnTo>
                  <a:lnTo>
                    <a:pt x="319" y="287"/>
                  </a:lnTo>
                  <a:lnTo>
                    <a:pt x="325" y="281"/>
                  </a:lnTo>
                  <a:lnTo>
                    <a:pt x="325" y="264"/>
                  </a:lnTo>
                  <a:lnTo>
                    <a:pt x="331" y="258"/>
                  </a:lnTo>
                  <a:lnTo>
                    <a:pt x="331" y="234"/>
                  </a:lnTo>
                  <a:lnTo>
                    <a:pt x="337" y="228"/>
                  </a:lnTo>
                  <a:lnTo>
                    <a:pt x="337" y="217"/>
                  </a:lnTo>
                  <a:lnTo>
                    <a:pt x="343" y="211"/>
                  </a:lnTo>
                  <a:lnTo>
                    <a:pt x="343" y="199"/>
                  </a:lnTo>
                  <a:lnTo>
                    <a:pt x="349" y="187"/>
                  </a:lnTo>
                  <a:lnTo>
                    <a:pt x="349" y="182"/>
                  </a:lnTo>
                  <a:lnTo>
                    <a:pt x="354" y="170"/>
                  </a:lnTo>
                  <a:lnTo>
                    <a:pt x="354" y="158"/>
                  </a:lnTo>
                  <a:lnTo>
                    <a:pt x="360" y="146"/>
                  </a:lnTo>
                  <a:lnTo>
                    <a:pt x="360" y="135"/>
                  </a:lnTo>
                  <a:lnTo>
                    <a:pt x="366" y="129"/>
                  </a:lnTo>
                  <a:lnTo>
                    <a:pt x="366" y="117"/>
                  </a:lnTo>
                  <a:lnTo>
                    <a:pt x="372" y="105"/>
                  </a:lnTo>
                  <a:lnTo>
                    <a:pt x="372" y="94"/>
                  </a:lnTo>
                  <a:lnTo>
                    <a:pt x="378" y="88"/>
                  </a:lnTo>
                  <a:lnTo>
                    <a:pt x="378" y="82"/>
                  </a:lnTo>
                  <a:lnTo>
                    <a:pt x="383" y="70"/>
                  </a:lnTo>
                  <a:lnTo>
                    <a:pt x="383" y="58"/>
                  </a:lnTo>
                  <a:lnTo>
                    <a:pt x="389" y="47"/>
                  </a:lnTo>
                  <a:lnTo>
                    <a:pt x="389" y="35"/>
                  </a:lnTo>
                  <a:lnTo>
                    <a:pt x="395" y="29"/>
                  </a:lnTo>
                  <a:lnTo>
                    <a:pt x="395" y="17"/>
                  </a:lnTo>
                  <a:lnTo>
                    <a:pt x="401" y="6"/>
                  </a:lnTo>
                  <a:lnTo>
                    <a:pt x="401" y="0"/>
                  </a:lnTo>
                </a:path>
              </a:pathLst>
            </a:custGeom>
            <a:noFill/>
            <a:ln w="3175">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sp>
          <p:nvSpPr>
            <p:cNvPr id="1465" name="Freeform 54"/>
            <p:cNvSpPr>
              <a:spLocks/>
            </p:cNvSpPr>
            <p:nvPr/>
          </p:nvSpPr>
          <p:spPr bwMode="auto">
            <a:xfrm>
              <a:off x="937" y="3521"/>
              <a:ext cx="362" cy="188"/>
            </a:xfrm>
            <a:custGeom>
              <a:avLst/>
              <a:gdLst>
                <a:gd name="T0" fmla="*/ 6 w 412"/>
                <a:gd name="T1" fmla="*/ 756 h 785"/>
                <a:gd name="T2" fmla="*/ 17 w 412"/>
                <a:gd name="T3" fmla="*/ 726 h 785"/>
                <a:gd name="T4" fmla="*/ 23 w 412"/>
                <a:gd name="T5" fmla="*/ 697 h 785"/>
                <a:gd name="T6" fmla="*/ 35 w 412"/>
                <a:gd name="T7" fmla="*/ 668 h 785"/>
                <a:gd name="T8" fmla="*/ 40 w 412"/>
                <a:gd name="T9" fmla="*/ 638 h 785"/>
                <a:gd name="T10" fmla="*/ 52 w 412"/>
                <a:gd name="T11" fmla="*/ 609 h 785"/>
                <a:gd name="T12" fmla="*/ 58 w 412"/>
                <a:gd name="T13" fmla="*/ 586 h 785"/>
                <a:gd name="T14" fmla="*/ 70 w 412"/>
                <a:gd name="T15" fmla="*/ 556 h 785"/>
                <a:gd name="T16" fmla="*/ 75 w 412"/>
                <a:gd name="T17" fmla="*/ 521 h 785"/>
                <a:gd name="T18" fmla="*/ 87 w 412"/>
                <a:gd name="T19" fmla="*/ 498 h 785"/>
                <a:gd name="T20" fmla="*/ 93 w 412"/>
                <a:gd name="T21" fmla="*/ 463 h 785"/>
                <a:gd name="T22" fmla="*/ 104 w 412"/>
                <a:gd name="T23" fmla="*/ 439 h 785"/>
                <a:gd name="T24" fmla="*/ 110 w 412"/>
                <a:gd name="T25" fmla="*/ 410 h 785"/>
                <a:gd name="T26" fmla="*/ 122 w 412"/>
                <a:gd name="T27" fmla="*/ 381 h 785"/>
                <a:gd name="T28" fmla="*/ 128 w 412"/>
                <a:gd name="T29" fmla="*/ 357 h 785"/>
                <a:gd name="T30" fmla="*/ 139 w 412"/>
                <a:gd name="T31" fmla="*/ 334 h 785"/>
                <a:gd name="T32" fmla="*/ 145 w 412"/>
                <a:gd name="T33" fmla="*/ 304 h 785"/>
                <a:gd name="T34" fmla="*/ 157 w 412"/>
                <a:gd name="T35" fmla="*/ 281 h 785"/>
                <a:gd name="T36" fmla="*/ 163 w 412"/>
                <a:gd name="T37" fmla="*/ 246 h 785"/>
                <a:gd name="T38" fmla="*/ 174 w 412"/>
                <a:gd name="T39" fmla="*/ 222 h 785"/>
                <a:gd name="T40" fmla="*/ 180 w 412"/>
                <a:gd name="T41" fmla="*/ 199 h 785"/>
                <a:gd name="T42" fmla="*/ 192 w 412"/>
                <a:gd name="T43" fmla="*/ 175 h 785"/>
                <a:gd name="T44" fmla="*/ 197 w 412"/>
                <a:gd name="T45" fmla="*/ 152 h 785"/>
                <a:gd name="T46" fmla="*/ 209 w 412"/>
                <a:gd name="T47" fmla="*/ 129 h 785"/>
                <a:gd name="T48" fmla="*/ 215 w 412"/>
                <a:gd name="T49" fmla="*/ 105 h 785"/>
                <a:gd name="T50" fmla="*/ 226 w 412"/>
                <a:gd name="T51" fmla="*/ 76 h 785"/>
                <a:gd name="T52" fmla="*/ 238 w 412"/>
                <a:gd name="T53" fmla="*/ 52 h 785"/>
                <a:gd name="T54" fmla="*/ 250 w 412"/>
                <a:gd name="T55" fmla="*/ 17 h 785"/>
                <a:gd name="T56" fmla="*/ 261 w 412"/>
                <a:gd name="T57" fmla="*/ 0 h 785"/>
                <a:gd name="T58" fmla="*/ 279 w 412"/>
                <a:gd name="T59" fmla="*/ 6 h 785"/>
                <a:gd name="T60" fmla="*/ 290 w 412"/>
                <a:gd name="T61" fmla="*/ 23 h 785"/>
                <a:gd name="T62" fmla="*/ 302 w 412"/>
                <a:gd name="T63" fmla="*/ 41 h 785"/>
                <a:gd name="T64" fmla="*/ 314 w 412"/>
                <a:gd name="T65" fmla="*/ 64 h 785"/>
                <a:gd name="T66" fmla="*/ 325 w 412"/>
                <a:gd name="T67" fmla="*/ 88 h 785"/>
                <a:gd name="T68" fmla="*/ 331 w 412"/>
                <a:gd name="T69" fmla="*/ 105 h 785"/>
                <a:gd name="T70" fmla="*/ 343 w 412"/>
                <a:gd name="T71" fmla="*/ 123 h 785"/>
                <a:gd name="T72" fmla="*/ 360 w 412"/>
                <a:gd name="T73" fmla="*/ 152 h 785"/>
                <a:gd name="T74" fmla="*/ 372 w 412"/>
                <a:gd name="T75" fmla="*/ 187 h 785"/>
                <a:gd name="T76" fmla="*/ 378 w 412"/>
                <a:gd name="T77" fmla="*/ 217 h 785"/>
                <a:gd name="T78" fmla="*/ 389 w 412"/>
                <a:gd name="T79" fmla="*/ 246 h 785"/>
                <a:gd name="T80" fmla="*/ 395 w 412"/>
                <a:gd name="T81" fmla="*/ 269 h 785"/>
                <a:gd name="T82" fmla="*/ 407 w 412"/>
                <a:gd name="T83" fmla="*/ 310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12" h="785">
                  <a:moveTo>
                    <a:pt x="0" y="785"/>
                  </a:moveTo>
                  <a:lnTo>
                    <a:pt x="6" y="773"/>
                  </a:lnTo>
                  <a:lnTo>
                    <a:pt x="6" y="756"/>
                  </a:lnTo>
                  <a:lnTo>
                    <a:pt x="11" y="744"/>
                  </a:lnTo>
                  <a:lnTo>
                    <a:pt x="11" y="732"/>
                  </a:lnTo>
                  <a:lnTo>
                    <a:pt x="17" y="726"/>
                  </a:lnTo>
                  <a:lnTo>
                    <a:pt x="17" y="715"/>
                  </a:lnTo>
                  <a:lnTo>
                    <a:pt x="23" y="703"/>
                  </a:lnTo>
                  <a:lnTo>
                    <a:pt x="23" y="697"/>
                  </a:lnTo>
                  <a:lnTo>
                    <a:pt x="29" y="685"/>
                  </a:lnTo>
                  <a:lnTo>
                    <a:pt x="29" y="674"/>
                  </a:lnTo>
                  <a:lnTo>
                    <a:pt x="35" y="668"/>
                  </a:lnTo>
                  <a:lnTo>
                    <a:pt x="35" y="656"/>
                  </a:lnTo>
                  <a:lnTo>
                    <a:pt x="40" y="644"/>
                  </a:lnTo>
                  <a:lnTo>
                    <a:pt x="40" y="638"/>
                  </a:lnTo>
                  <a:lnTo>
                    <a:pt x="46" y="633"/>
                  </a:lnTo>
                  <a:lnTo>
                    <a:pt x="46" y="621"/>
                  </a:lnTo>
                  <a:lnTo>
                    <a:pt x="52" y="609"/>
                  </a:lnTo>
                  <a:lnTo>
                    <a:pt x="52" y="597"/>
                  </a:lnTo>
                  <a:lnTo>
                    <a:pt x="58" y="592"/>
                  </a:lnTo>
                  <a:lnTo>
                    <a:pt x="58" y="586"/>
                  </a:lnTo>
                  <a:lnTo>
                    <a:pt x="64" y="568"/>
                  </a:lnTo>
                  <a:lnTo>
                    <a:pt x="64" y="562"/>
                  </a:lnTo>
                  <a:lnTo>
                    <a:pt x="70" y="556"/>
                  </a:lnTo>
                  <a:lnTo>
                    <a:pt x="70" y="545"/>
                  </a:lnTo>
                  <a:lnTo>
                    <a:pt x="75" y="539"/>
                  </a:lnTo>
                  <a:lnTo>
                    <a:pt x="75" y="521"/>
                  </a:lnTo>
                  <a:lnTo>
                    <a:pt x="81" y="515"/>
                  </a:lnTo>
                  <a:lnTo>
                    <a:pt x="81" y="509"/>
                  </a:lnTo>
                  <a:lnTo>
                    <a:pt x="87" y="498"/>
                  </a:lnTo>
                  <a:lnTo>
                    <a:pt x="87" y="480"/>
                  </a:lnTo>
                  <a:lnTo>
                    <a:pt x="93" y="468"/>
                  </a:lnTo>
                  <a:lnTo>
                    <a:pt x="93" y="463"/>
                  </a:lnTo>
                  <a:lnTo>
                    <a:pt x="99" y="451"/>
                  </a:lnTo>
                  <a:lnTo>
                    <a:pt x="99" y="445"/>
                  </a:lnTo>
                  <a:lnTo>
                    <a:pt x="104" y="439"/>
                  </a:lnTo>
                  <a:lnTo>
                    <a:pt x="104" y="427"/>
                  </a:lnTo>
                  <a:lnTo>
                    <a:pt x="110" y="422"/>
                  </a:lnTo>
                  <a:lnTo>
                    <a:pt x="110" y="410"/>
                  </a:lnTo>
                  <a:lnTo>
                    <a:pt x="116" y="398"/>
                  </a:lnTo>
                  <a:lnTo>
                    <a:pt x="116" y="392"/>
                  </a:lnTo>
                  <a:lnTo>
                    <a:pt x="122" y="381"/>
                  </a:lnTo>
                  <a:lnTo>
                    <a:pt x="122" y="375"/>
                  </a:lnTo>
                  <a:lnTo>
                    <a:pt x="128" y="363"/>
                  </a:lnTo>
                  <a:lnTo>
                    <a:pt x="128" y="357"/>
                  </a:lnTo>
                  <a:lnTo>
                    <a:pt x="133" y="351"/>
                  </a:lnTo>
                  <a:lnTo>
                    <a:pt x="133" y="340"/>
                  </a:lnTo>
                  <a:lnTo>
                    <a:pt x="139" y="334"/>
                  </a:lnTo>
                  <a:lnTo>
                    <a:pt x="139" y="322"/>
                  </a:lnTo>
                  <a:lnTo>
                    <a:pt x="145" y="316"/>
                  </a:lnTo>
                  <a:lnTo>
                    <a:pt x="145" y="304"/>
                  </a:lnTo>
                  <a:lnTo>
                    <a:pt x="151" y="299"/>
                  </a:lnTo>
                  <a:lnTo>
                    <a:pt x="151" y="293"/>
                  </a:lnTo>
                  <a:lnTo>
                    <a:pt x="157" y="281"/>
                  </a:lnTo>
                  <a:lnTo>
                    <a:pt x="157" y="275"/>
                  </a:lnTo>
                  <a:lnTo>
                    <a:pt x="163" y="263"/>
                  </a:lnTo>
                  <a:lnTo>
                    <a:pt x="163" y="246"/>
                  </a:lnTo>
                  <a:lnTo>
                    <a:pt x="168" y="240"/>
                  </a:lnTo>
                  <a:lnTo>
                    <a:pt x="168" y="228"/>
                  </a:lnTo>
                  <a:lnTo>
                    <a:pt x="174" y="222"/>
                  </a:lnTo>
                  <a:lnTo>
                    <a:pt x="174" y="217"/>
                  </a:lnTo>
                  <a:lnTo>
                    <a:pt x="180" y="205"/>
                  </a:lnTo>
                  <a:lnTo>
                    <a:pt x="180" y="199"/>
                  </a:lnTo>
                  <a:lnTo>
                    <a:pt x="186" y="193"/>
                  </a:lnTo>
                  <a:lnTo>
                    <a:pt x="186" y="181"/>
                  </a:lnTo>
                  <a:lnTo>
                    <a:pt x="192" y="175"/>
                  </a:lnTo>
                  <a:lnTo>
                    <a:pt x="192" y="164"/>
                  </a:lnTo>
                  <a:lnTo>
                    <a:pt x="197" y="158"/>
                  </a:lnTo>
                  <a:lnTo>
                    <a:pt x="197" y="152"/>
                  </a:lnTo>
                  <a:lnTo>
                    <a:pt x="203" y="140"/>
                  </a:lnTo>
                  <a:lnTo>
                    <a:pt x="203" y="134"/>
                  </a:lnTo>
                  <a:lnTo>
                    <a:pt x="209" y="129"/>
                  </a:lnTo>
                  <a:lnTo>
                    <a:pt x="209" y="117"/>
                  </a:lnTo>
                  <a:lnTo>
                    <a:pt x="215" y="111"/>
                  </a:lnTo>
                  <a:lnTo>
                    <a:pt x="215" y="105"/>
                  </a:lnTo>
                  <a:lnTo>
                    <a:pt x="221" y="93"/>
                  </a:lnTo>
                  <a:lnTo>
                    <a:pt x="226" y="82"/>
                  </a:lnTo>
                  <a:lnTo>
                    <a:pt x="226" y="76"/>
                  </a:lnTo>
                  <a:lnTo>
                    <a:pt x="232" y="70"/>
                  </a:lnTo>
                  <a:lnTo>
                    <a:pt x="232" y="58"/>
                  </a:lnTo>
                  <a:lnTo>
                    <a:pt x="238" y="52"/>
                  </a:lnTo>
                  <a:lnTo>
                    <a:pt x="238" y="47"/>
                  </a:lnTo>
                  <a:lnTo>
                    <a:pt x="250" y="29"/>
                  </a:lnTo>
                  <a:lnTo>
                    <a:pt x="250" y="17"/>
                  </a:lnTo>
                  <a:lnTo>
                    <a:pt x="255" y="17"/>
                  </a:lnTo>
                  <a:lnTo>
                    <a:pt x="261" y="11"/>
                  </a:lnTo>
                  <a:lnTo>
                    <a:pt x="261" y="0"/>
                  </a:lnTo>
                  <a:lnTo>
                    <a:pt x="267" y="6"/>
                  </a:lnTo>
                  <a:lnTo>
                    <a:pt x="273" y="0"/>
                  </a:lnTo>
                  <a:lnTo>
                    <a:pt x="279" y="6"/>
                  </a:lnTo>
                  <a:lnTo>
                    <a:pt x="279" y="17"/>
                  </a:lnTo>
                  <a:lnTo>
                    <a:pt x="285" y="17"/>
                  </a:lnTo>
                  <a:lnTo>
                    <a:pt x="290" y="23"/>
                  </a:lnTo>
                  <a:lnTo>
                    <a:pt x="296" y="29"/>
                  </a:lnTo>
                  <a:lnTo>
                    <a:pt x="296" y="41"/>
                  </a:lnTo>
                  <a:lnTo>
                    <a:pt x="302" y="41"/>
                  </a:lnTo>
                  <a:lnTo>
                    <a:pt x="308" y="52"/>
                  </a:lnTo>
                  <a:lnTo>
                    <a:pt x="314" y="52"/>
                  </a:lnTo>
                  <a:lnTo>
                    <a:pt x="314" y="64"/>
                  </a:lnTo>
                  <a:lnTo>
                    <a:pt x="319" y="76"/>
                  </a:lnTo>
                  <a:lnTo>
                    <a:pt x="319" y="82"/>
                  </a:lnTo>
                  <a:lnTo>
                    <a:pt x="325" y="88"/>
                  </a:lnTo>
                  <a:lnTo>
                    <a:pt x="325" y="93"/>
                  </a:lnTo>
                  <a:lnTo>
                    <a:pt x="331" y="99"/>
                  </a:lnTo>
                  <a:lnTo>
                    <a:pt x="331" y="105"/>
                  </a:lnTo>
                  <a:lnTo>
                    <a:pt x="337" y="111"/>
                  </a:lnTo>
                  <a:lnTo>
                    <a:pt x="337" y="117"/>
                  </a:lnTo>
                  <a:lnTo>
                    <a:pt x="343" y="123"/>
                  </a:lnTo>
                  <a:lnTo>
                    <a:pt x="343" y="129"/>
                  </a:lnTo>
                  <a:lnTo>
                    <a:pt x="348" y="134"/>
                  </a:lnTo>
                  <a:lnTo>
                    <a:pt x="360" y="152"/>
                  </a:lnTo>
                  <a:lnTo>
                    <a:pt x="360" y="170"/>
                  </a:lnTo>
                  <a:lnTo>
                    <a:pt x="366" y="175"/>
                  </a:lnTo>
                  <a:lnTo>
                    <a:pt x="372" y="187"/>
                  </a:lnTo>
                  <a:lnTo>
                    <a:pt x="372" y="193"/>
                  </a:lnTo>
                  <a:lnTo>
                    <a:pt x="378" y="205"/>
                  </a:lnTo>
                  <a:lnTo>
                    <a:pt x="378" y="217"/>
                  </a:lnTo>
                  <a:lnTo>
                    <a:pt x="383" y="222"/>
                  </a:lnTo>
                  <a:lnTo>
                    <a:pt x="383" y="234"/>
                  </a:lnTo>
                  <a:lnTo>
                    <a:pt x="389" y="246"/>
                  </a:lnTo>
                  <a:lnTo>
                    <a:pt x="389" y="252"/>
                  </a:lnTo>
                  <a:lnTo>
                    <a:pt x="395" y="263"/>
                  </a:lnTo>
                  <a:lnTo>
                    <a:pt x="395" y="269"/>
                  </a:lnTo>
                  <a:lnTo>
                    <a:pt x="401" y="281"/>
                  </a:lnTo>
                  <a:lnTo>
                    <a:pt x="401" y="299"/>
                  </a:lnTo>
                  <a:lnTo>
                    <a:pt x="407" y="310"/>
                  </a:lnTo>
                  <a:lnTo>
                    <a:pt x="407" y="316"/>
                  </a:lnTo>
                  <a:lnTo>
                    <a:pt x="412" y="328"/>
                  </a:lnTo>
                </a:path>
              </a:pathLst>
            </a:custGeom>
            <a:noFill/>
            <a:ln w="3175">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sp>
          <p:nvSpPr>
            <p:cNvPr id="1466" name="Freeform 55"/>
            <p:cNvSpPr>
              <a:spLocks/>
            </p:cNvSpPr>
            <p:nvPr/>
          </p:nvSpPr>
          <p:spPr bwMode="auto">
            <a:xfrm>
              <a:off x="1299" y="3599"/>
              <a:ext cx="430" cy="203"/>
            </a:xfrm>
            <a:custGeom>
              <a:avLst/>
              <a:gdLst>
                <a:gd name="T0" fmla="*/ 6 w 488"/>
                <a:gd name="T1" fmla="*/ 17 h 849"/>
                <a:gd name="T2" fmla="*/ 12 w 488"/>
                <a:gd name="T3" fmla="*/ 41 h 849"/>
                <a:gd name="T4" fmla="*/ 24 w 488"/>
                <a:gd name="T5" fmla="*/ 70 h 849"/>
                <a:gd name="T6" fmla="*/ 29 w 488"/>
                <a:gd name="T7" fmla="*/ 94 h 849"/>
                <a:gd name="T8" fmla="*/ 41 w 488"/>
                <a:gd name="T9" fmla="*/ 123 h 849"/>
                <a:gd name="T10" fmla="*/ 47 w 488"/>
                <a:gd name="T11" fmla="*/ 146 h 849"/>
                <a:gd name="T12" fmla="*/ 58 w 488"/>
                <a:gd name="T13" fmla="*/ 170 h 849"/>
                <a:gd name="T14" fmla="*/ 64 w 488"/>
                <a:gd name="T15" fmla="*/ 199 h 849"/>
                <a:gd name="T16" fmla="*/ 76 w 488"/>
                <a:gd name="T17" fmla="*/ 228 h 849"/>
                <a:gd name="T18" fmla="*/ 82 w 488"/>
                <a:gd name="T19" fmla="*/ 258 h 849"/>
                <a:gd name="T20" fmla="*/ 99 w 488"/>
                <a:gd name="T21" fmla="*/ 246 h 849"/>
                <a:gd name="T22" fmla="*/ 117 w 488"/>
                <a:gd name="T23" fmla="*/ 240 h 849"/>
                <a:gd name="T24" fmla="*/ 134 w 488"/>
                <a:gd name="T25" fmla="*/ 252 h 849"/>
                <a:gd name="T26" fmla="*/ 146 w 488"/>
                <a:gd name="T27" fmla="*/ 258 h 849"/>
                <a:gd name="T28" fmla="*/ 163 w 488"/>
                <a:gd name="T29" fmla="*/ 269 h 849"/>
                <a:gd name="T30" fmla="*/ 181 w 488"/>
                <a:gd name="T31" fmla="*/ 293 h 849"/>
                <a:gd name="T32" fmla="*/ 192 w 488"/>
                <a:gd name="T33" fmla="*/ 316 h 849"/>
                <a:gd name="T34" fmla="*/ 210 w 488"/>
                <a:gd name="T35" fmla="*/ 334 h 849"/>
                <a:gd name="T36" fmla="*/ 227 w 488"/>
                <a:gd name="T37" fmla="*/ 351 h 849"/>
                <a:gd name="T38" fmla="*/ 250 w 488"/>
                <a:gd name="T39" fmla="*/ 381 h 849"/>
                <a:gd name="T40" fmla="*/ 262 w 488"/>
                <a:gd name="T41" fmla="*/ 398 h 849"/>
                <a:gd name="T42" fmla="*/ 273 w 488"/>
                <a:gd name="T43" fmla="*/ 422 h 849"/>
                <a:gd name="T44" fmla="*/ 285 w 488"/>
                <a:gd name="T45" fmla="*/ 439 h 849"/>
                <a:gd name="T46" fmla="*/ 303 w 488"/>
                <a:gd name="T47" fmla="*/ 457 h 849"/>
                <a:gd name="T48" fmla="*/ 308 w 488"/>
                <a:gd name="T49" fmla="*/ 480 h 849"/>
                <a:gd name="T50" fmla="*/ 320 w 488"/>
                <a:gd name="T51" fmla="*/ 498 h 849"/>
                <a:gd name="T52" fmla="*/ 337 w 488"/>
                <a:gd name="T53" fmla="*/ 533 h 849"/>
                <a:gd name="T54" fmla="*/ 343 w 488"/>
                <a:gd name="T55" fmla="*/ 557 h 849"/>
                <a:gd name="T56" fmla="*/ 361 w 488"/>
                <a:gd name="T57" fmla="*/ 586 h 849"/>
                <a:gd name="T58" fmla="*/ 372 w 488"/>
                <a:gd name="T59" fmla="*/ 627 h 849"/>
                <a:gd name="T60" fmla="*/ 384 w 488"/>
                <a:gd name="T61" fmla="*/ 662 h 849"/>
                <a:gd name="T62" fmla="*/ 396 w 488"/>
                <a:gd name="T63" fmla="*/ 703 h 849"/>
                <a:gd name="T64" fmla="*/ 401 w 488"/>
                <a:gd name="T65" fmla="*/ 738 h 849"/>
                <a:gd name="T66" fmla="*/ 413 w 488"/>
                <a:gd name="T67" fmla="*/ 773 h 849"/>
                <a:gd name="T68" fmla="*/ 419 w 488"/>
                <a:gd name="T69" fmla="*/ 808 h 849"/>
                <a:gd name="T70" fmla="*/ 436 w 488"/>
                <a:gd name="T71" fmla="*/ 849 h 849"/>
                <a:gd name="T72" fmla="*/ 442 w 488"/>
                <a:gd name="T73" fmla="*/ 844 h 849"/>
                <a:gd name="T74" fmla="*/ 448 w 488"/>
                <a:gd name="T75" fmla="*/ 814 h 849"/>
                <a:gd name="T76" fmla="*/ 459 w 488"/>
                <a:gd name="T77" fmla="*/ 785 h 849"/>
                <a:gd name="T78" fmla="*/ 465 w 488"/>
                <a:gd name="T79" fmla="*/ 750 h 849"/>
                <a:gd name="T80" fmla="*/ 477 w 488"/>
                <a:gd name="T81" fmla="*/ 721 h 849"/>
                <a:gd name="T82" fmla="*/ 483 w 488"/>
                <a:gd name="T83" fmla="*/ 691 h 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88" h="849">
                  <a:moveTo>
                    <a:pt x="0" y="0"/>
                  </a:moveTo>
                  <a:lnTo>
                    <a:pt x="0" y="6"/>
                  </a:lnTo>
                  <a:lnTo>
                    <a:pt x="6" y="17"/>
                  </a:lnTo>
                  <a:lnTo>
                    <a:pt x="6" y="23"/>
                  </a:lnTo>
                  <a:lnTo>
                    <a:pt x="12" y="35"/>
                  </a:lnTo>
                  <a:lnTo>
                    <a:pt x="12" y="41"/>
                  </a:lnTo>
                  <a:lnTo>
                    <a:pt x="18" y="53"/>
                  </a:lnTo>
                  <a:lnTo>
                    <a:pt x="18" y="64"/>
                  </a:lnTo>
                  <a:lnTo>
                    <a:pt x="24" y="70"/>
                  </a:lnTo>
                  <a:lnTo>
                    <a:pt x="24" y="76"/>
                  </a:lnTo>
                  <a:lnTo>
                    <a:pt x="29" y="88"/>
                  </a:lnTo>
                  <a:lnTo>
                    <a:pt x="29" y="94"/>
                  </a:lnTo>
                  <a:lnTo>
                    <a:pt x="35" y="105"/>
                  </a:lnTo>
                  <a:lnTo>
                    <a:pt x="35" y="111"/>
                  </a:lnTo>
                  <a:lnTo>
                    <a:pt x="41" y="123"/>
                  </a:lnTo>
                  <a:lnTo>
                    <a:pt x="41" y="129"/>
                  </a:lnTo>
                  <a:lnTo>
                    <a:pt x="47" y="140"/>
                  </a:lnTo>
                  <a:lnTo>
                    <a:pt x="47" y="146"/>
                  </a:lnTo>
                  <a:lnTo>
                    <a:pt x="53" y="152"/>
                  </a:lnTo>
                  <a:lnTo>
                    <a:pt x="53" y="164"/>
                  </a:lnTo>
                  <a:lnTo>
                    <a:pt x="58" y="170"/>
                  </a:lnTo>
                  <a:lnTo>
                    <a:pt x="58" y="181"/>
                  </a:lnTo>
                  <a:lnTo>
                    <a:pt x="64" y="187"/>
                  </a:lnTo>
                  <a:lnTo>
                    <a:pt x="64" y="199"/>
                  </a:lnTo>
                  <a:lnTo>
                    <a:pt x="70" y="205"/>
                  </a:lnTo>
                  <a:lnTo>
                    <a:pt x="70" y="223"/>
                  </a:lnTo>
                  <a:lnTo>
                    <a:pt x="76" y="228"/>
                  </a:lnTo>
                  <a:lnTo>
                    <a:pt x="76" y="240"/>
                  </a:lnTo>
                  <a:lnTo>
                    <a:pt x="82" y="246"/>
                  </a:lnTo>
                  <a:lnTo>
                    <a:pt x="82" y="258"/>
                  </a:lnTo>
                  <a:lnTo>
                    <a:pt x="88" y="258"/>
                  </a:lnTo>
                  <a:lnTo>
                    <a:pt x="93" y="252"/>
                  </a:lnTo>
                  <a:lnTo>
                    <a:pt x="99" y="246"/>
                  </a:lnTo>
                  <a:lnTo>
                    <a:pt x="105" y="246"/>
                  </a:lnTo>
                  <a:lnTo>
                    <a:pt x="111" y="240"/>
                  </a:lnTo>
                  <a:lnTo>
                    <a:pt x="117" y="240"/>
                  </a:lnTo>
                  <a:lnTo>
                    <a:pt x="122" y="246"/>
                  </a:lnTo>
                  <a:lnTo>
                    <a:pt x="128" y="252"/>
                  </a:lnTo>
                  <a:lnTo>
                    <a:pt x="134" y="252"/>
                  </a:lnTo>
                  <a:lnTo>
                    <a:pt x="140" y="252"/>
                  </a:lnTo>
                  <a:lnTo>
                    <a:pt x="151" y="258"/>
                  </a:lnTo>
                  <a:lnTo>
                    <a:pt x="146" y="258"/>
                  </a:lnTo>
                  <a:lnTo>
                    <a:pt x="151" y="258"/>
                  </a:lnTo>
                  <a:lnTo>
                    <a:pt x="157" y="264"/>
                  </a:lnTo>
                  <a:lnTo>
                    <a:pt x="163" y="269"/>
                  </a:lnTo>
                  <a:lnTo>
                    <a:pt x="163" y="275"/>
                  </a:lnTo>
                  <a:lnTo>
                    <a:pt x="169" y="281"/>
                  </a:lnTo>
                  <a:lnTo>
                    <a:pt x="181" y="293"/>
                  </a:lnTo>
                  <a:lnTo>
                    <a:pt x="181" y="299"/>
                  </a:lnTo>
                  <a:lnTo>
                    <a:pt x="192" y="310"/>
                  </a:lnTo>
                  <a:lnTo>
                    <a:pt x="192" y="316"/>
                  </a:lnTo>
                  <a:lnTo>
                    <a:pt x="198" y="322"/>
                  </a:lnTo>
                  <a:lnTo>
                    <a:pt x="204" y="328"/>
                  </a:lnTo>
                  <a:lnTo>
                    <a:pt x="210" y="334"/>
                  </a:lnTo>
                  <a:lnTo>
                    <a:pt x="215" y="340"/>
                  </a:lnTo>
                  <a:lnTo>
                    <a:pt x="221" y="346"/>
                  </a:lnTo>
                  <a:lnTo>
                    <a:pt x="227" y="351"/>
                  </a:lnTo>
                  <a:lnTo>
                    <a:pt x="239" y="363"/>
                  </a:lnTo>
                  <a:lnTo>
                    <a:pt x="239" y="369"/>
                  </a:lnTo>
                  <a:lnTo>
                    <a:pt x="250" y="381"/>
                  </a:lnTo>
                  <a:lnTo>
                    <a:pt x="250" y="387"/>
                  </a:lnTo>
                  <a:lnTo>
                    <a:pt x="256" y="392"/>
                  </a:lnTo>
                  <a:lnTo>
                    <a:pt x="262" y="398"/>
                  </a:lnTo>
                  <a:lnTo>
                    <a:pt x="262" y="410"/>
                  </a:lnTo>
                  <a:lnTo>
                    <a:pt x="268" y="410"/>
                  </a:lnTo>
                  <a:lnTo>
                    <a:pt x="273" y="422"/>
                  </a:lnTo>
                  <a:lnTo>
                    <a:pt x="279" y="428"/>
                  </a:lnTo>
                  <a:lnTo>
                    <a:pt x="285" y="433"/>
                  </a:lnTo>
                  <a:lnTo>
                    <a:pt x="285" y="439"/>
                  </a:lnTo>
                  <a:lnTo>
                    <a:pt x="291" y="445"/>
                  </a:lnTo>
                  <a:lnTo>
                    <a:pt x="291" y="451"/>
                  </a:lnTo>
                  <a:lnTo>
                    <a:pt x="303" y="457"/>
                  </a:lnTo>
                  <a:lnTo>
                    <a:pt x="303" y="469"/>
                  </a:lnTo>
                  <a:lnTo>
                    <a:pt x="308" y="474"/>
                  </a:lnTo>
                  <a:lnTo>
                    <a:pt x="308" y="480"/>
                  </a:lnTo>
                  <a:lnTo>
                    <a:pt x="314" y="486"/>
                  </a:lnTo>
                  <a:lnTo>
                    <a:pt x="314" y="492"/>
                  </a:lnTo>
                  <a:lnTo>
                    <a:pt x="320" y="498"/>
                  </a:lnTo>
                  <a:lnTo>
                    <a:pt x="320" y="504"/>
                  </a:lnTo>
                  <a:lnTo>
                    <a:pt x="326" y="510"/>
                  </a:lnTo>
                  <a:lnTo>
                    <a:pt x="337" y="533"/>
                  </a:lnTo>
                  <a:lnTo>
                    <a:pt x="337" y="539"/>
                  </a:lnTo>
                  <a:lnTo>
                    <a:pt x="343" y="545"/>
                  </a:lnTo>
                  <a:lnTo>
                    <a:pt x="343" y="557"/>
                  </a:lnTo>
                  <a:lnTo>
                    <a:pt x="349" y="562"/>
                  </a:lnTo>
                  <a:lnTo>
                    <a:pt x="349" y="568"/>
                  </a:lnTo>
                  <a:lnTo>
                    <a:pt x="361" y="586"/>
                  </a:lnTo>
                  <a:lnTo>
                    <a:pt x="361" y="598"/>
                  </a:lnTo>
                  <a:lnTo>
                    <a:pt x="366" y="609"/>
                  </a:lnTo>
                  <a:lnTo>
                    <a:pt x="372" y="627"/>
                  </a:lnTo>
                  <a:lnTo>
                    <a:pt x="378" y="639"/>
                  </a:lnTo>
                  <a:lnTo>
                    <a:pt x="378" y="656"/>
                  </a:lnTo>
                  <a:lnTo>
                    <a:pt x="384" y="662"/>
                  </a:lnTo>
                  <a:lnTo>
                    <a:pt x="384" y="680"/>
                  </a:lnTo>
                  <a:lnTo>
                    <a:pt x="390" y="691"/>
                  </a:lnTo>
                  <a:lnTo>
                    <a:pt x="396" y="703"/>
                  </a:lnTo>
                  <a:lnTo>
                    <a:pt x="396" y="715"/>
                  </a:lnTo>
                  <a:lnTo>
                    <a:pt x="401" y="726"/>
                  </a:lnTo>
                  <a:lnTo>
                    <a:pt x="401" y="738"/>
                  </a:lnTo>
                  <a:lnTo>
                    <a:pt x="407" y="750"/>
                  </a:lnTo>
                  <a:lnTo>
                    <a:pt x="407" y="762"/>
                  </a:lnTo>
                  <a:lnTo>
                    <a:pt x="413" y="773"/>
                  </a:lnTo>
                  <a:lnTo>
                    <a:pt x="413" y="785"/>
                  </a:lnTo>
                  <a:lnTo>
                    <a:pt x="419" y="797"/>
                  </a:lnTo>
                  <a:lnTo>
                    <a:pt x="419" y="808"/>
                  </a:lnTo>
                  <a:lnTo>
                    <a:pt x="425" y="820"/>
                  </a:lnTo>
                  <a:lnTo>
                    <a:pt x="425" y="826"/>
                  </a:lnTo>
                  <a:lnTo>
                    <a:pt x="436" y="849"/>
                  </a:lnTo>
                  <a:lnTo>
                    <a:pt x="430" y="849"/>
                  </a:lnTo>
                  <a:lnTo>
                    <a:pt x="436" y="849"/>
                  </a:lnTo>
                  <a:lnTo>
                    <a:pt x="442" y="844"/>
                  </a:lnTo>
                  <a:lnTo>
                    <a:pt x="442" y="832"/>
                  </a:lnTo>
                  <a:lnTo>
                    <a:pt x="448" y="826"/>
                  </a:lnTo>
                  <a:lnTo>
                    <a:pt x="448" y="814"/>
                  </a:lnTo>
                  <a:lnTo>
                    <a:pt x="454" y="808"/>
                  </a:lnTo>
                  <a:lnTo>
                    <a:pt x="454" y="797"/>
                  </a:lnTo>
                  <a:lnTo>
                    <a:pt x="459" y="785"/>
                  </a:lnTo>
                  <a:lnTo>
                    <a:pt x="459" y="767"/>
                  </a:lnTo>
                  <a:lnTo>
                    <a:pt x="465" y="762"/>
                  </a:lnTo>
                  <a:lnTo>
                    <a:pt x="465" y="750"/>
                  </a:lnTo>
                  <a:lnTo>
                    <a:pt x="471" y="738"/>
                  </a:lnTo>
                  <a:lnTo>
                    <a:pt x="471" y="732"/>
                  </a:lnTo>
                  <a:lnTo>
                    <a:pt x="477" y="721"/>
                  </a:lnTo>
                  <a:lnTo>
                    <a:pt x="477" y="709"/>
                  </a:lnTo>
                  <a:lnTo>
                    <a:pt x="483" y="703"/>
                  </a:lnTo>
                  <a:lnTo>
                    <a:pt x="483" y="691"/>
                  </a:lnTo>
                  <a:lnTo>
                    <a:pt x="488" y="680"/>
                  </a:lnTo>
                  <a:lnTo>
                    <a:pt x="488" y="674"/>
                  </a:lnTo>
                </a:path>
              </a:pathLst>
            </a:custGeom>
            <a:noFill/>
            <a:ln w="3175">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sp>
          <p:nvSpPr>
            <p:cNvPr id="1467" name="Freeform 56"/>
            <p:cNvSpPr>
              <a:spLocks/>
            </p:cNvSpPr>
            <p:nvPr/>
          </p:nvSpPr>
          <p:spPr bwMode="auto">
            <a:xfrm>
              <a:off x="1729" y="3725"/>
              <a:ext cx="333" cy="145"/>
            </a:xfrm>
            <a:custGeom>
              <a:avLst/>
              <a:gdLst>
                <a:gd name="T0" fmla="*/ 6 w 378"/>
                <a:gd name="T1" fmla="*/ 123 h 610"/>
                <a:gd name="T2" fmla="*/ 18 w 378"/>
                <a:gd name="T3" fmla="*/ 94 h 610"/>
                <a:gd name="T4" fmla="*/ 24 w 378"/>
                <a:gd name="T5" fmla="*/ 71 h 610"/>
                <a:gd name="T6" fmla="*/ 41 w 378"/>
                <a:gd name="T7" fmla="*/ 41 h 610"/>
                <a:gd name="T8" fmla="*/ 47 w 378"/>
                <a:gd name="T9" fmla="*/ 65 h 610"/>
                <a:gd name="T10" fmla="*/ 53 w 378"/>
                <a:gd name="T11" fmla="*/ 106 h 610"/>
                <a:gd name="T12" fmla="*/ 64 w 378"/>
                <a:gd name="T13" fmla="*/ 129 h 610"/>
                <a:gd name="T14" fmla="*/ 70 w 378"/>
                <a:gd name="T15" fmla="*/ 158 h 610"/>
                <a:gd name="T16" fmla="*/ 82 w 378"/>
                <a:gd name="T17" fmla="*/ 188 h 610"/>
                <a:gd name="T18" fmla="*/ 88 w 378"/>
                <a:gd name="T19" fmla="*/ 217 h 610"/>
                <a:gd name="T20" fmla="*/ 99 w 378"/>
                <a:gd name="T21" fmla="*/ 246 h 610"/>
                <a:gd name="T22" fmla="*/ 105 w 378"/>
                <a:gd name="T23" fmla="*/ 270 h 610"/>
                <a:gd name="T24" fmla="*/ 117 w 378"/>
                <a:gd name="T25" fmla="*/ 299 h 610"/>
                <a:gd name="T26" fmla="*/ 123 w 378"/>
                <a:gd name="T27" fmla="*/ 328 h 610"/>
                <a:gd name="T28" fmla="*/ 134 w 378"/>
                <a:gd name="T29" fmla="*/ 363 h 610"/>
                <a:gd name="T30" fmla="*/ 140 w 378"/>
                <a:gd name="T31" fmla="*/ 393 h 610"/>
                <a:gd name="T32" fmla="*/ 152 w 378"/>
                <a:gd name="T33" fmla="*/ 422 h 610"/>
                <a:gd name="T34" fmla="*/ 157 w 378"/>
                <a:gd name="T35" fmla="*/ 451 h 610"/>
                <a:gd name="T36" fmla="*/ 169 w 378"/>
                <a:gd name="T37" fmla="*/ 481 h 610"/>
                <a:gd name="T38" fmla="*/ 175 w 378"/>
                <a:gd name="T39" fmla="*/ 504 h 610"/>
                <a:gd name="T40" fmla="*/ 186 w 378"/>
                <a:gd name="T41" fmla="*/ 533 h 610"/>
                <a:gd name="T42" fmla="*/ 192 w 378"/>
                <a:gd name="T43" fmla="*/ 563 h 610"/>
                <a:gd name="T44" fmla="*/ 204 w 378"/>
                <a:gd name="T45" fmla="*/ 586 h 610"/>
                <a:gd name="T46" fmla="*/ 215 w 378"/>
                <a:gd name="T47" fmla="*/ 604 h 610"/>
                <a:gd name="T48" fmla="*/ 221 w 378"/>
                <a:gd name="T49" fmla="*/ 574 h 610"/>
                <a:gd name="T50" fmla="*/ 233 w 378"/>
                <a:gd name="T51" fmla="*/ 539 h 610"/>
                <a:gd name="T52" fmla="*/ 239 w 378"/>
                <a:gd name="T53" fmla="*/ 510 h 610"/>
                <a:gd name="T54" fmla="*/ 250 w 378"/>
                <a:gd name="T55" fmla="*/ 481 h 610"/>
                <a:gd name="T56" fmla="*/ 256 w 378"/>
                <a:gd name="T57" fmla="*/ 446 h 610"/>
                <a:gd name="T58" fmla="*/ 268 w 378"/>
                <a:gd name="T59" fmla="*/ 410 h 610"/>
                <a:gd name="T60" fmla="*/ 274 w 378"/>
                <a:gd name="T61" fmla="*/ 381 h 610"/>
                <a:gd name="T62" fmla="*/ 285 w 378"/>
                <a:gd name="T63" fmla="*/ 346 h 610"/>
                <a:gd name="T64" fmla="*/ 291 w 378"/>
                <a:gd name="T65" fmla="*/ 299 h 610"/>
                <a:gd name="T66" fmla="*/ 303 w 378"/>
                <a:gd name="T67" fmla="*/ 264 h 610"/>
                <a:gd name="T68" fmla="*/ 308 w 378"/>
                <a:gd name="T69" fmla="*/ 223 h 610"/>
                <a:gd name="T70" fmla="*/ 320 w 378"/>
                <a:gd name="T71" fmla="*/ 199 h 610"/>
                <a:gd name="T72" fmla="*/ 326 w 378"/>
                <a:gd name="T73" fmla="*/ 164 h 610"/>
                <a:gd name="T74" fmla="*/ 338 w 378"/>
                <a:gd name="T75" fmla="*/ 129 h 610"/>
                <a:gd name="T76" fmla="*/ 343 w 378"/>
                <a:gd name="T77" fmla="*/ 100 h 610"/>
                <a:gd name="T78" fmla="*/ 355 w 378"/>
                <a:gd name="T79" fmla="*/ 71 h 610"/>
                <a:gd name="T80" fmla="*/ 361 w 378"/>
                <a:gd name="T81" fmla="*/ 47 h 610"/>
                <a:gd name="T82" fmla="*/ 372 w 378"/>
                <a:gd name="T83" fmla="*/ 2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8" h="610">
                  <a:moveTo>
                    <a:pt x="0" y="147"/>
                  </a:moveTo>
                  <a:lnTo>
                    <a:pt x="6" y="135"/>
                  </a:lnTo>
                  <a:lnTo>
                    <a:pt x="6" y="123"/>
                  </a:lnTo>
                  <a:lnTo>
                    <a:pt x="12" y="117"/>
                  </a:lnTo>
                  <a:lnTo>
                    <a:pt x="12" y="106"/>
                  </a:lnTo>
                  <a:lnTo>
                    <a:pt x="18" y="94"/>
                  </a:lnTo>
                  <a:lnTo>
                    <a:pt x="18" y="88"/>
                  </a:lnTo>
                  <a:lnTo>
                    <a:pt x="24" y="76"/>
                  </a:lnTo>
                  <a:lnTo>
                    <a:pt x="24" y="71"/>
                  </a:lnTo>
                  <a:lnTo>
                    <a:pt x="30" y="65"/>
                  </a:lnTo>
                  <a:lnTo>
                    <a:pt x="30" y="59"/>
                  </a:lnTo>
                  <a:lnTo>
                    <a:pt x="41" y="41"/>
                  </a:lnTo>
                  <a:lnTo>
                    <a:pt x="35" y="41"/>
                  </a:lnTo>
                  <a:lnTo>
                    <a:pt x="41" y="53"/>
                  </a:lnTo>
                  <a:lnTo>
                    <a:pt x="47" y="65"/>
                  </a:lnTo>
                  <a:lnTo>
                    <a:pt x="47" y="76"/>
                  </a:lnTo>
                  <a:lnTo>
                    <a:pt x="53" y="82"/>
                  </a:lnTo>
                  <a:lnTo>
                    <a:pt x="53" y="106"/>
                  </a:lnTo>
                  <a:lnTo>
                    <a:pt x="59" y="112"/>
                  </a:lnTo>
                  <a:lnTo>
                    <a:pt x="59" y="123"/>
                  </a:lnTo>
                  <a:lnTo>
                    <a:pt x="64" y="129"/>
                  </a:lnTo>
                  <a:lnTo>
                    <a:pt x="64" y="141"/>
                  </a:lnTo>
                  <a:lnTo>
                    <a:pt x="70" y="153"/>
                  </a:lnTo>
                  <a:lnTo>
                    <a:pt x="70" y="158"/>
                  </a:lnTo>
                  <a:lnTo>
                    <a:pt x="76" y="170"/>
                  </a:lnTo>
                  <a:lnTo>
                    <a:pt x="76" y="176"/>
                  </a:lnTo>
                  <a:lnTo>
                    <a:pt x="82" y="188"/>
                  </a:lnTo>
                  <a:lnTo>
                    <a:pt x="82" y="194"/>
                  </a:lnTo>
                  <a:lnTo>
                    <a:pt x="88" y="205"/>
                  </a:lnTo>
                  <a:lnTo>
                    <a:pt x="88" y="217"/>
                  </a:lnTo>
                  <a:lnTo>
                    <a:pt x="93" y="223"/>
                  </a:lnTo>
                  <a:lnTo>
                    <a:pt x="93" y="235"/>
                  </a:lnTo>
                  <a:lnTo>
                    <a:pt x="99" y="246"/>
                  </a:lnTo>
                  <a:lnTo>
                    <a:pt x="99" y="252"/>
                  </a:lnTo>
                  <a:lnTo>
                    <a:pt x="105" y="264"/>
                  </a:lnTo>
                  <a:lnTo>
                    <a:pt x="105" y="270"/>
                  </a:lnTo>
                  <a:lnTo>
                    <a:pt x="111" y="281"/>
                  </a:lnTo>
                  <a:lnTo>
                    <a:pt x="111" y="293"/>
                  </a:lnTo>
                  <a:lnTo>
                    <a:pt x="117" y="299"/>
                  </a:lnTo>
                  <a:lnTo>
                    <a:pt x="117" y="311"/>
                  </a:lnTo>
                  <a:lnTo>
                    <a:pt x="123" y="317"/>
                  </a:lnTo>
                  <a:lnTo>
                    <a:pt x="123" y="328"/>
                  </a:lnTo>
                  <a:lnTo>
                    <a:pt x="128" y="340"/>
                  </a:lnTo>
                  <a:lnTo>
                    <a:pt x="128" y="358"/>
                  </a:lnTo>
                  <a:lnTo>
                    <a:pt x="134" y="363"/>
                  </a:lnTo>
                  <a:lnTo>
                    <a:pt x="134" y="375"/>
                  </a:lnTo>
                  <a:lnTo>
                    <a:pt x="140" y="387"/>
                  </a:lnTo>
                  <a:lnTo>
                    <a:pt x="140" y="393"/>
                  </a:lnTo>
                  <a:lnTo>
                    <a:pt x="146" y="405"/>
                  </a:lnTo>
                  <a:lnTo>
                    <a:pt x="146" y="410"/>
                  </a:lnTo>
                  <a:lnTo>
                    <a:pt x="152" y="422"/>
                  </a:lnTo>
                  <a:lnTo>
                    <a:pt x="152" y="434"/>
                  </a:lnTo>
                  <a:lnTo>
                    <a:pt x="157" y="440"/>
                  </a:lnTo>
                  <a:lnTo>
                    <a:pt x="157" y="451"/>
                  </a:lnTo>
                  <a:lnTo>
                    <a:pt x="163" y="457"/>
                  </a:lnTo>
                  <a:lnTo>
                    <a:pt x="163" y="469"/>
                  </a:lnTo>
                  <a:lnTo>
                    <a:pt x="169" y="481"/>
                  </a:lnTo>
                  <a:lnTo>
                    <a:pt x="169" y="487"/>
                  </a:lnTo>
                  <a:lnTo>
                    <a:pt x="175" y="498"/>
                  </a:lnTo>
                  <a:lnTo>
                    <a:pt x="175" y="504"/>
                  </a:lnTo>
                  <a:lnTo>
                    <a:pt x="181" y="516"/>
                  </a:lnTo>
                  <a:lnTo>
                    <a:pt x="181" y="522"/>
                  </a:lnTo>
                  <a:lnTo>
                    <a:pt x="186" y="533"/>
                  </a:lnTo>
                  <a:lnTo>
                    <a:pt x="186" y="545"/>
                  </a:lnTo>
                  <a:lnTo>
                    <a:pt x="192" y="551"/>
                  </a:lnTo>
                  <a:lnTo>
                    <a:pt x="192" y="563"/>
                  </a:lnTo>
                  <a:lnTo>
                    <a:pt x="198" y="569"/>
                  </a:lnTo>
                  <a:lnTo>
                    <a:pt x="198" y="580"/>
                  </a:lnTo>
                  <a:lnTo>
                    <a:pt x="204" y="586"/>
                  </a:lnTo>
                  <a:lnTo>
                    <a:pt x="204" y="598"/>
                  </a:lnTo>
                  <a:lnTo>
                    <a:pt x="210" y="610"/>
                  </a:lnTo>
                  <a:lnTo>
                    <a:pt x="215" y="604"/>
                  </a:lnTo>
                  <a:lnTo>
                    <a:pt x="215" y="592"/>
                  </a:lnTo>
                  <a:lnTo>
                    <a:pt x="221" y="580"/>
                  </a:lnTo>
                  <a:lnTo>
                    <a:pt x="221" y="574"/>
                  </a:lnTo>
                  <a:lnTo>
                    <a:pt x="227" y="563"/>
                  </a:lnTo>
                  <a:lnTo>
                    <a:pt x="227" y="551"/>
                  </a:lnTo>
                  <a:lnTo>
                    <a:pt x="233" y="539"/>
                  </a:lnTo>
                  <a:lnTo>
                    <a:pt x="233" y="533"/>
                  </a:lnTo>
                  <a:lnTo>
                    <a:pt x="239" y="522"/>
                  </a:lnTo>
                  <a:lnTo>
                    <a:pt x="239" y="510"/>
                  </a:lnTo>
                  <a:lnTo>
                    <a:pt x="245" y="498"/>
                  </a:lnTo>
                  <a:lnTo>
                    <a:pt x="245" y="487"/>
                  </a:lnTo>
                  <a:lnTo>
                    <a:pt x="250" y="481"/>
                  </a:lnTo>
                  <a:lnTo>
                    <a:pt x="250" y="463"/>
                  </a:lnTo>
                  <a:lnTo>
                    <a:pt x="256" y="457"/>
                  </a:lnTo>
                  <a:lnTo>
                    <a:pt x="256" y="446"/>
                  </a:lnTo>
                  <a:lnTo>
                    <a:pt x="262" y="434"/>
                  </a:lnTo>
                  <a:lnTo>
                    <a:pt x="262" y="422"/>
                  </a:lnTo>
                  <a:lnTo>
                    <a:pt x="268" y="410"/>
                  </a:lnTo>
                  <a:lnTo>
                    <a:pt x="268" y="399"/>
                  </a:lnTo>
                  <a:lnTo>
                    <a:pt x="274" y="387"/>
                  </a:lnTo>
                  <a:lnTo>
                    <a:pt x="274" y="381"/>
                  </a:lnTo>
                  <a:lnTo>
                    <a:pt x="279" y="369"/>
                  </a:lnTo>
                  <a:lnTo>
                    <a:pt x="279" y="358"/>
                  </a:lnTo>
                  <a:lnTo>
                    <a:pt x="285" y="346"/>
                  </a:lnTo>
                  <a:lnTo>
                    <a:pt x="285" y="334"/>
                  </a:lnTo>
                  <a:lnTo>
                    <a:pt x="291" y="322"/>
                  </a:lnTo>
                  <a:lnTo>
                    <a:pt x="291" y="299"/>
                  </a:lnTo>
                  <a:lnTo>
                    <a:pt x="297" y="287"/>
                  </a:lnTo>
                  <a:lnTo>
                    <a:pt x="297" y="276"/>
                  </a:lnTo>
                  <a:lnTo>
                    <a:pt x="303" y="264"/>
                  </a:lnTo>
                  <a:lnTo>
                    <a:pt x="303" y="246"/>
                  </a:lnTo>
                  <a:lnTo>
                    <a:pt x="308" y="235"/>
                  </a:lnTo>
                  <a:lnTo>
                    <a:pt x="308" y="223"/>
                  </a:lnTo>
                  <a:lnTo>
                    <a:pt x="314" y="211"/>
                  </a:lnTo>
                  <a:lnTo>
                    <a:pt x="314" y="205"/>
                  </a:lnTo>
                  <a:lnTo>
                    <a:pt x="320" y="199"/>
                  </a:lnTo>
                  <a:lnTo>
                    <a:pt x="320" y="182"/>
                  </a:lnTo>
                  <a:lnTo>
                    <a:pt x="326" y="170"/>
                  </a:lnTo>
                  <a:lnTo>
                    <a:pt x="326" y="164"/>
                  </a:lnTo>
                  <a:lnTo>
                    <a:pt x="332" y="153"/>
                  </a:lnTo>
                  <a:lnTo>
                    <a:pt x="332" y="141"/>
                  </a:lnTo>
                  <a:lnTo>
                    <a:pt x="338" y="129"/>
                  </a:lnTo>
                  <a:lnTo>
                    <a:pt x="338" y="112"/>
                  </a:lnTo>
                  <a:lnTo>
                    <a:pt x="343" y="106"/>
                  </a:lnTo>
                  <a:lnTo>
                    <a:pt x="343" y="100"/>
                  </a:lnTo>
                  <a:lnTo>
                    <a:pt x="349" y="88"/>
                  </a:lnTo>
                  <a:lnTo>
                    <a:pt x="349" y="82"/>
                  </a:lnTo>
                  <a:lnTo>
                    <a:pt x="355" y="71"/>
                  </a:lnTo>
                  <a:lnTo>
                    <a:pt x="355" y="65"/>
                  </a:lnTo>
                  <a:lnTo>
                    <a:pt x="361" y="59"/>
                  </a:lnTo>
                  <a:lnTo>
                    <a:pt x="361" y="47"/>
                  </a:lnTo>
                  <a:lnTo>
                    <a:pt x="367" y="41"/>
                  </a:lnTo>
                  <a:lnTo>
                    <a:pt x="367" y="30"/>
                  </a:lnTo>
                  <a:lnTo>
                    <a:pt x="372" y="24"/>
                  </a:lnTo>
                  <a:lnTo>
                    <a:pt x="372" y="6"/>
                  </a:lnTo>
                  <a:lnTo>
                    <a:pt x="378" y="0"/>
                  </a:lnTo>
                </a:path>
              </a:pathLst>
            </a:custGeom>
            <a:noFill/>
            <a:ln w="3175">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sp>
          <p:nvSpPr>
            <p:cNvPr id="1468" name="Freeform 57"/>
            <p:cNvSpPr>
              <a:spLocks/>
            </p:cNvSpPr>
            <p:nvPr/>
          </p:nvSpPr>
          <p:spPr bwMode="auto">
            <a:xfrm>
              <a:off x="2062" y="3519"/>
              <a:ext cx="398" cy="206"/>
            </a:xfrm>
            <a:custGeom>
              <a:avLst/>
              <a:gdLst>
                <a:gd name="T0" fmla="*/ 6 w 453"/>
                <a:gd name="T1" fmla="*/ 855 h 861"/>
                <a:gd name="T2" fmla="*/ 12 w 453"/>
                <a:gd name="T3" fmla="*/ 844 h 861"/>
                <a:gd name="T4" fmla="*/ 23 w 453"/>
                <a:gd name="T5" fmla="*/ 826 h 861"/>
                <a:gd name="T6" fmla="*/ 29 w 453"/>
                <a:gd name="T7" fmla="*/ 814 h 861"/>
                <a:gd name="T8" fmla="*/ 35 w 453"/>
                <a:gd name="T9" fmla="*/ 803 h 861"/>
                <a:gd name="T10" fmla="*/ 47 w 453"/>
                <a:gd name="T11" fmla="*/ 779 h 861"/>
                <a:gd name="T12" fmla="*/ 52 w 453"/>
                <a:gd name="T13" fmla="*/ 767 h 861"/>
                <a:gd name="T14" fmla="*/ 58 w 453"/>
                <a:gd name="T15" fmla="*/ 756 h 861"/>
                <a:gd name="T16" fmla="*/ 70 w 453"/>
                <a:gd name="T17" fmla="*/ 732 h 861"/>
                <a:gd name="T18" fmla="*/ 82 w 453"/>
                <a:gd name="T19" fmla="*/ 721 h 861"/>
                <a:gd name="T20" fmla="*/ 93 w 453"/>
                <a:gd name="T21" fmla="*/ 703 h 861"/>
                <a:gd name="T22" fmla="*/ 99 w 453"/>
                <a:gd name="T23" fmla="*/ 691 h 861"/>
                <a:gd name="T24" fmla="*/ 116 w 453"/>
                <a:gd name="T25" fmla="*/ 674 h 861"/>
                <a:gd name="T26" fmla="*/ 122 w 453"/>
                <a:gd name="T27" fmla="*/ 662 h 861"/>
                <a:gd name="T28" fmla="*/ 140 w 453"/>
                <a:gd name="T29" fmla="*/ 656 h 861"/>
                <a:gd name="T30" fmla="*/ 145 w 453"/>
                <a:gd name="T31" fmla="*/ 639 h 861"/>
                <a:gd name="T32" fmla="*/ 151 w 453"/>
                <a:gd name="T33" fmla="*/ 621 h 861"/>
                <a:gd name="T34" fmla="*/ 157 w 453"/>
                <a:gd name="T35" fmla="*/ 609 h 861"/>
                <a:gd name="T36" fmla="*/ 163 w 453"/>
                <a:gd name="T37" fmla="*/ 598 h 861"/>
                <a:gd name="T38" fmla="*/ 169 w 453"/>
                <a:gd name="T39" fmla="*/ 586 h 861"/>
                <a:gd name="T40" fmla="*/ 174 w 453"/>
                <a:gd name="T41" fmla="*/ 574 h 861"/>
                <a:gd name="T42" fmla="*/ 186 w 453"/>
                <a:gd name="T43" fmla="*/ 568 h 861"/>
                <a:gd name="T44" fmla="*/ 198 w 453"/>
                <a:gd name="T45" fmla="*/ 562 h 861"/>
                <a:gd name="T46" fmla="*/ 209 w 453"/>
                <a:gd name="T47" fmla="*/ 562 h 861"/>
                <a:gd name="T48" fmla="*/ 221 w 453"/>
                <a:gd name="T49" fmla="*/ 568 h 861"/>
                <a:gd name="T50" fmla="*/ 233 w 453"/>
                <a:gd name="T51" fmla="*/ 574 h 861"/>
                <a:gd name="T52" fmla="*/ 244 w 453"/>
                <a:gd name="T53" fmla="*/ 580 h 861"/>
                <a:gd name="T54" fmla="*/ 250 w 453"/>
                <a:gd name="T55" fmla="*/ 562 h 861"/>
                <a:gd name="T56" fmla="*/ 256 w 453"/>
                <a:gd name="T57" fmla="*/ 545 h 861"/>
                <a:gd name="T58" fmla="*/ 262 w 453"/>
                <a:gd name="T59" fmla="*/ 527 h 861"/>
                <a:gd name="T60" fmla="*/ 267 w 453"/>
                <a:gd name="T61" fmla="*/ 510 h 861"/>
                <a:gd name="T62" fmla="*/ 273 w 453"/>
                <a:gd name="T63" fmla="*/ 492 h 861"/>
                <a:gd name="T64" fmla="*/ 279 w 453"/>
                <a:gd name="T65" fmla="*/ 474 h 861"/>
                <a:gd name="T66" fmla="*/ 285 w 453"/>
                <a:gd name="T67" fmla="*/ 457 h 861"/>
                <a:gd name="T68" fmla="*/ 291 w 453"/>
                <a:gd name="T69" fmla="*/ 433 h 861"/>
                <a:gd name="T70" fmla="*/ 297 w 453"/>
                <a:gd name="T71" fmla="*/ 416 h 861"/>
                <a:gd name="T72" fmla="*/ 302 w 453"/>
                <a:gd name="T73" fmla="*/ 392 h 861"/>
                <a:gd name="T74" fmla="*/ 308 w 453"/>
                <a:gd name="T75" fmla="*/ 381 h 861"/>
                <a:gd name="T76" fmla="*/ 320 w 453"/>
                <a:gd name="T77" fmla="*/ 351 h 861"/>
                <a:gd name="T78" fmla="*/ 326 w 453"/>
                <a:gd name="T79" fmla="*/ 334 h 861"/>
                <a:gd name="T80" fmla="*/ 331 w 453"/>
                <a:gd name="T81" fmla="*/ 310 h 861"/>
                <a:gd name="T82" fmla="*/ 337 w 453"/>
                <a:gd name="T83" fmla="*/ 293 h 861"/>
                <a:gd name="T84" fmla="*/ 343 w 453"/>
                <a:gd name="T85" fmla="*/ 269 h 861"/>
                <a:gd name="T86" fmla="*/ 349 w 453"/>
                <a:gd name="T87" fmla="*/ 252 h 861"/>
                <a:gd name="T88" fmla="*/ 355 w 453"/>
                <a:gd name="T89" fmla="*/ 228 h 861"/>
                <a:gd name="T90" fmla="*/ 360 w 453"/>
                <a:gd name="T91" fmla="*/ 211 h 861"/>
                <a:gd name="T92" fmla="*/ 366 w 453"/>
                <a:gd name="T93" fmla="*/ 187 h 861"/>
                <a:gd name="T94" fmla="*/ 372 w 453"/>
                <a:gd name="T95" fmla="*/ 176 h 861"/>
                <a:gd name="T96" fmla="*/ 378 w 453"/>
                <a:gd name="T97" fmla="*/ 164 h 861"/>
                <a:gd name="T98" fmla="*/ 384 w 453"/>
                <a:gd name="T99" fmla="*/ 146 h 861"/>
                <a:gd name="T100" fmla="*/ 389 w 453"/>
                <a:gd name="T101" fmla="*/ 135 h 861"/>
                <a:gd name="T102" fmla="*/ 401 w 453"/>
                <a:gd name="T103" fmla="*/ 111 h 861"/>
                <a:gd name="T104" fmla="*/ 413 w 453"/>
                <a:gd name="T105" fmla="*/ 94 h 861"/>
                <a:gd name="T106" fmla="*/ 419 w 453"/>
                <a:gd name="T107" fmla="*/ 76 h 861"/>
                <a:gd name="T108" fmla="*/ 424 w 453"/>
                <a:gd name="T109" fmla="*/ 58 h 861"/>
                <a:gd name="T110" fmla="*/ 436 w 453"/>
                <a:gd name="T111" fmla="*/ 41 h 861"/>
                <a:gd name="T112" fmla="*/ 448 w 453"/>
                <a:gd name="T113" fmla="*/ 29 h 861"/>
                <a:gd name="T114" fmla="*/ 453 w 453"/>
                <a:gd name="T115" fmla="*/ 0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3" h="861">
                  <a:moveTo>
                    <a:pt x="0" y="861"/>
                  </a:moveTo>
                  <a:lnTo>
                    <a:pt x="6" y="855"/>
                  </a:lnTo>
                  <a:lnTo>
                    <a:pt x="6" y="849"/>
                  </a:lnTo>
                  <a:lnTo>
                    <a:pt x="12" y="844"/>
                  </a:lnTo>
                  <a:lnTo>
                    <a:pt x="12" y="838"/>
                  </a:lnTo>
                  <a:lnTo>
                    <a:pt x="23" y="826"/>
                  </a:lnTo>
                  <a:lnTo>
                    <a:pt x="23" y="820"/>
                  </a:lnTo>
                  <a:lnTo>
                    <a:pt x="29" y="814"/>
                  </a:lnTo>
                  <a:lnTo>
                    <a:pt x="29" y="808"/>
                  </a:lnTo>
                  <a:lnTo>
                    <a:pt x="35" y="803"/>
                  </a:lnTo>
                  <a:lnTo>
                    <a:pt x="35" y="797"/>
                  </a:lnTo>
                  <a:lnTo>
                    <a:pt x="47" y="779"/>
                  </a:lnTo>
                  <a:lnTo>
                    <a:pt x="47" y="773"/>
                  </a:lnTo>
                  <a:lnTo>
                    <a:pt x="52" y="767"/>
                  </a:lnTo>
                  <a:lnTo>
                    <a:pt x="52" y="762"/>
                  </a:lnTo>
                  <a:lnTo>
                    <a:pt x="58" y="756"/>
                  </a:lnTo>
                  <a:lnTo>
                    <a:pt x="70" y="744"/>
                  </a:lnTo>
                  <a:lnTo>
                    <a:pt x="70" y="732"/>
                  </a:lnTo>
                  <a:lnTo>
                    <a:pt x="76" y="732"/>
                  </a:lnTo>
                  <a:lnTo>
                    <a:pt x="82" y="721"/>
                  </a:lnTo>
                  <a:lnTo>
                    <a:pt x="93" y="709"/>
                  </a:lnTo>
                  <a:lnTo>
                    <a:pt x="93" y="703"/>
                  </a:lnTo>
                  <a:lnTo>
                    <a:pt x="99" y="697"/>
                  </a:lnTo>
                  <a:lnTo>
                    <a:pt x="99" y="691"/>
                  </a:lnTo>
                  <a:lnTo>
                    <a:pt x="105" y="685"/>
                  </a:lnTo>
                  <a:lnTo>
                    <a:pt x="116" y="674"/>
                  </a:lnTo>
                  <a:lnTo>
                    <a:pt x="116" y="668"/>
                  </a:lnTo>
                  <a:lnTo>
                    <a:pt x="122" y="662"/>
                  </a:lnTo>
                  <a:lnTo>
                    <a:pt x="128" y="668"/>
                  </a:lnTo>
                  <a:lnTo>
                    <a:pt x="140" y="656"/>
                  </a:lnTo>
                  <a:lnTo>
                    <a:pt x="140" y="644"/>
                  </a:lnTo>
                  <a:lnTo>
                    <a:pt x="145" y="639"/>
                  </a:lnTo>
                  <a:lnTo>
                    <a:pt x="145" y="627"/>
                  </a:lnTo>
                  <a:lnTo>
                    <a:pt x="151" y="621"/>
                  </a:lnTo>
                  <a:lnTo>
                    <a:pt x="157" y="615"/>
                  </a:lnTo>
                  <a:lnTo>
                    <a:pt x="157" y="609"/>
                  </a:lnTo>
                  <a:lnTo>
                    <a:pt x="163" y="603"/>
                  </a:lnTo>
                  <a:lnTo>
                    <a:pt x="163" y="598"/>
                  </a:lnTo>
                  <a:lnTo>
                    <a:pt x="169" y="592"/>
                  </a:lnTo>
                  <a:lnTo>
                    <a:pt x="169" y="586"/>
                  </a:lnTo>
                  <a:lnTo>
                    <a:pt x="174" y="580"/>
                  </a:lnTo>
                  <a:lnTo>
                    <a:pt x="174" y="574"/>
                  </a:lnTo>
                  <a:lnTo>
                    <a:pt x="186" y="574"/>
                  </a:lnTo>
                  <a:lnTo>
                    <a:pt x="186" y="568"/>
                  </a:lnTo>
                  <a:lnTo>
                    <a:pt x="192" y="568"/>
                  </a:lnTo>
                  <a:lnTo>
                    <a:pt x="198" y="562"/>
                  </a:lnTo>
                  <a:lnTo>
                    <a:pt x="204" y="557"/>
                  </a:lnTo>
                  <a:lnTo>
                    <a:pt x="209" y="562"/>
                  </a:lnTo>
                  <a:lnTo>
                    <a:pt x="215" y="562"/>
                  </a:lnTo>
                  <a:lnTo>
                    <a:pt x="221" y="568"/>
                  </a:lnTo>
                  <a:lnTo>
                    <a:pt x="227" y="574"/>
                  </a:lnTo>
                  <a:lnTo>
                    <a:pt x="233" y="574"/>
                  </a:lnTo>
                  <a:lnTo>
                    <a:pt x="238" y="586"/>
                  </a:lnTo>
                  <a:lnTo>
                    <a:pt x="244" y="580"/>
                  </a:lnTo>
                  <a:lnTo>
                    <a:pt x="250" y="574"/>
                  </a:lnTo>
                  <a:lnTo>
                    <a:pt x="250" y="562"/>
                  </a:lnTo>
                  <a:lnTo>
                    <a:pt x="256" y="557"/>
                  </a:lnTo>
                  <a:lnTo>
                    <a:pt x="256" y="545"/>
                  </a:lnTo>
                  <a:lnTo>
                    <a:pt x="262" y="533"/>
                  </a:lnTo>
                  <a:lnTo>
                    <a:pt x="262" y="527"/>
                  </a:lnTo>
                  <a:lnTo>
                    <a:pt x="267" y="515"/>
                  </a:lnTo>
                  <a:lnTo>
                    <a:pt x="267" y="510"/>
                  </a:lnTo>
                  <a:lnTo>
                    <a:pt x="273" y="498"/>
                  </a:lnTo>
                  <a:lnTo>
                    <a:pt x="273" y="492"/>
                  </a:lnTo>
                  <a:lnTo>
                    <a:pt x="279" y="480"/>
                  </a:lnTo>
                  <a:lnTo>
                    <a:pt x="279" y="474"/>
                  </a:lnTo>
                  <a:lnTo>
                    <a:pt x="285" y="463"/>
                  </a:lnTo>
                  <a:lnTo>
                    <a:pt x="285" y="457"/>
                  </a:lnTo>
                  <a:lnTo>
                    <a:pt x="291" y="445"/>
                  </a:lnTo>
                  <a:lnTo>
                    <a:pt x="291" y="433"/>
                  </a:lnTo>
                  <a:lnTo>
                    <a:pt x="297" y="428"/>
                  </a:lnTo>
                  <a:lnTo>
                    <a:pt x="297" y="416"/>
                  </a:lnTo>
                  <a:lnTo>
                    <a:pt x="302" y="410"/>
                  </a:lnTo>
                  <a:lnTo>
                    <a:pt x="302" y="392"/>
                  </a:lnTo>
                  <a:lnTo>
                    <a:pt x="308" y="392"/>
                  </a:lnTo>
                  <a:lnTo>
                    <a:pt x="308" y="381"/>
                  </a:lnTo>
                  <a:lnTo>
                    <a:pt x="314" y="363"/>
                  </a:lnTo>
                  <a:lnTo>
                    <a:pt x="320" y="351"/>
                  </a:lnTo>
                  <a:lnTo>
                    <a:pt x="320" y="340"/>
                  </a:lnTo>
                  <a:lnTo>
                    <a:pt x="326" y="334"/>
                  </a:lnTo>
                  <a:lnTo>
                    <a:pt x="326" y="322"/>
                  </a:lnTo>
                  <a:lnTo>
                    <a:pt x="331" y="310"/>
                  </a:lnTo>
                  <a:lnTo>
                    <a:pt x="331" y="299"/>
                  </a:lnTo>
                  <a:lnTo>
                    <a:pt x="337" y="293"/>
                  </a:lnTo>
                  <a:lnTo>
                    <a:pt x="343" y="281"/>
                  </a:lnTo>
                  <a:lnTo>
                    <a:pt x="343" y="269"/>
                  </a:lnTo>
                  <a:lnTo>
                    <a:pt x="349" y="264"/>
                  </a:lnTo>
                  <a:lnTo>
                    <a:pt x="349" y="252"/>
                  </a:lnTo>
                  <a:lnTo>
                    <a:pt x="355" y="240"/>
                  </a:lnTo>
                  <a:lnTo>
                    <a:pt x="355" y="228"/>
                  </a:lnTo>
                  <a:lnTo>
                    <a:pt x="360" y="217"/>
                  </a:lnTo>
                  <a:lnTo>
                    <a:pt x="360" y="211"/>
                  </a:lnTo>
                  <a:lnTo>
                    <a:pt x="366" y="199"/>
                  </a:lnTo>
                  <a:lnTo>
                    <a:pt x="366" y="187"/>
                  </a:lnTo>
                  <a:lnTo>
                    <a:pt x="372" y="181"/>
                  </a:lnTo>
                  <a:lnTo>
                    <a:pt x="372" y="176"/>
                  </a:lnTo>
                  <a:lnTo>
                    <a:pt x="378" y="170"/>
                  </a:lnTo>
                  <a:lnTo>
                    <a:pt x="378" y="164"/>
                  </a:lnTo>
                  <a:lnTo>
                    <a:pt x="384" y="152"/>
                  </a:lnTo>
                  <a:lnTo>
                    <a:pt x="384" y="146"/>
                  </a:lnTo>
                  <a:lnTo>
                    <a:pt x="389" y="140"/>
                  </a:lnTo>
                  <a:lnTo>
                    <a:pt x="389" y="135"/>
                  </a:lnTo>
                  <a:lnTo>
                    <a:pt x="395" y="123"/>
                  </a:lnTo>
                  <a:lnTo>
                    <a:pt x="401" y="111"/>
                  </a:lnTo>
                  <a:lnTo>
                    <a:pt x="401" y="105"/>
                  </a:lnTo>
                  <a:lnTo>
                    <a:pt x="413" y="94"/>
                  </a:lnTo>
                  <a:lnTo>
                    <a:pt x="413" y="88"/>
                  </a:lnTo>
                  <a:lnTo>
                    <a:pt x="419" y="76"/>
                  </a:lnTo>
                  <a:lnTo>
                    <a:pt x="424" y="70"/>
                  </a:lnTo>
                  <a:lnTo>
                    <a:pt x="424" y="58"/>
                  </a:lnTo>
                  <a:lnTo>
                    <a:pt x="430" y="58"/>
                  </a:lnTo>
                  <a:lnTo>
                    <a:pt x="436" y="41"/>
                  </a:lnTo>
                  <a:lnTo>
                    <a:pt x="442" y="35"/>
                  </a:lnTo>
                  <a:lnTo>
                    <a:pt x="448" y="29"/>
                  </a:lnTo>
                  <a:lnTo>
                    <a:pt x="453" y="35"/>
                  </a:lnTo>
                  <a:lnTo>
                    <a:pt x="453" y="0"/>
                  </a:lnTo>
                </a:path>
              </a:pathLst>
            </a:custGeom>
            <a:noFill/>
            <a:ln w="3175">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sp>
          <p:nvSpPr>
            <p:cNvPr id="1469" name="Freeform 58"/>
            <p:cNvSpPr>
              <a:spLocks/>
            </p:cNvSpPr>
            <p:nvPr/>
          </p:nvSpPr>
          <p:spPr bwMode="auto">
            <a:xfrm>
              <a:off x="250" y="3508"/>
              <a:ext cx="322" cy="305"/>
            </a:xfrm>
            <a:custGeom>
              <a:avLst/>
              <a:gdLst>
                <a:gd name="T0" fmla="*/ 6 w 366"/>
                <a:gd name="T1" fmla="*/ 47 h 1283"/>
                <a:gd name="T2" fmla="*/ 12 w 366"/>
                <a:gd name="T3" fmla="*/ 53 h 1283"/>
                <a:gd name="T4" fmla="*/ 23 w 366"/>
                <a:gd name="T5" fmla="*/ 65 h 1283"/>
                <a:gd name="T6" fmla="*/ 29 w 366"/>
                <a:gd name="T7" fmla="*/ 82 h 1283"/>
                <a:gd name="T8" fmla="*/ 41 w 366"/>
                <a:gd name="T9" fmla="*/ 100 h 1283"/>
                <a:gd name="T10" fmla="*/ 47 w 366"/>
                <a:gd name="T11" fmla="*/ 129 h 1283"/>
                <a:gd name="T12" fmla="*/ 58 w 366"/>
                <a:gd name="T13" fmla="*/ 147 h 1283"/>
                <a:gd name="T14" fmla="*/ 64 w 366"/>
                <a:gd name="T15" fmla="*/ 170 h 1283"/>
                <a:gd name="T16" fmla="*/ 76 w 366"/>
                <a:gd name="T17" fmla="*/ 199 h 1283"/>
                <a:gd name="T18" fmla="*/ 82 w 366"/>
                <a:gd name="T19" fmla="*/ 234 h 1283"/>
                <a:gd name="T20" fmla="*/ 93 w 366"/>
                <a:gd name="T21" fmla="*/ 258 h 1283"/>
                <a:gd name="T22" fmla="*/ 99 w 366"/>
                <a:gd name="T23" fmla="*/ 281 h 1283"/>
                <a:gd name="T24" fmla="*/ 111 w 366"/>
                <a:gd name="T25" fmla="*/ 311 h 1283"/>
                <a:gd name="T26" fmla="*/ 116 w 366"/>
                <a:gd name="T27" fmla="*/ 334 h 1283"/>
                <a:gd name="T28" fmla="*/ 128 w 366"/>
                <a:gd name="T29" fmla="*/ 358 h 1283"/>
                <a:gd name="T30" fmla="*/ 134 w 366"/>
                <a:gd name="T31" fmla="*/ 381 h 1283"/>
                <a:gd name="T32" fmla="*/ 145 w 366"/>
                <a:gd name="T33" fmla="*/ 404 h 1283"/>
                <a:gd name="T34" fmla="*/ 151 w 366"/>
                <a:gd name="T35" fmla="*/ 440 h 1283"/>
                <a:gd name="T36" fmla="*/ 163 w 366"/>
                <a:gd name="T37" fmla="*/ 475 h 1283"/>
                <a:gd name="T38" fmla="*/ 169 w 366"/>
                <a:gd name="T39" fmla="*/ 504 h 1283"/>
                <a:gd name="T40" fmla="*/ 180 w 366"/>
                <a:gd name="T41" fmla="*/ 539 h 1283"/>
                <a:gd name="T42" fmla="*/ 186 w 366"/>
                <a:gd name="T43" fmla="*/ 563 h 1283"/>
                <a:gd name="T44" fmla="*/ 198 w 366"/>
                <a:gd name="T45" fmla="*/ 592 h 1283"/>
                <a:gd name="T46" fmla="*/ 204 w 366"/>
                <a:gd name="T47" fmla="*/ 627 h 1283"/>
                <a:gd name="T48" fmla="*/ 215 w 366"/>
                <a:gd name="T49" fmla="*/ 656 h 1283"/>
                <a:gd name="T50" fmla="*/ 221 w 366"/>
                <a:gd name="T51" fmla="*/ 686 h 1283"/>
                <a:gd name="T52" fmla="*/ 233 w 366"/>
                <a:gd name="T53" fmla="*/ 721 h 1283"/>
                <a:gd name="T54" fmla="*/ 238 w 366"/>
                <a:gd name="T55" fmla="*/ 762 h 1283"/>
                <a:gd name="T56" fmla="*/ 250 w 366"/>
                <a:gd name="T57" fmla="*/ 797 h 1283"/>
                <a:gd name="T58" fmla="*/ 256 w 366"/>
                <a:gd name="T59" fmla="*/ 826 h 1283"/>
                <a:gd name="T60" fmla="*/ 267 w 366"/>
                <a:gd name="T61" fmla="*/ 856 h 1283"/>
                <a:gd name="T62" fmla="*/ 273 w 366"/>
                <a:gd name="T63" fmla="*/ 891 h 1283"/>
                <a:gd name="T64" fmla="*/ 285 w 366"/>
                <a:gd name="T65" fmla="*/ 920 h 1283"/>
                <a:gd name="T66" fmla="*/ 291 w 366"/>
                <a:gd name="T67" fmla="*/ 961 h 1283"/>
                <a:gd name="T68" fmla="*/ 302 w 366"/>
                <a:gd name="T69" fmla="*/ 990 h 1283"/>
                <a:gd name="T70" fmla="*/ 308 w 366"/>
                <a:gd name="T71" fmla="*/ 1037 h 1283"/>
                <a:gd name="T72" fmla="*/ 320 w 366"/>
                <a:gd name="T73" fmla="*/ 1078 h 1283"/>
                <a:gd name="T74" fmla="*/ 326 w 366"/>
                <a:gd name="T75" fmla="*/ 1108 h 1283"/>
                <a:gd name="T76" fmla="*/ 337 w 366"/>
                <a:gd name="T77" fmla="*/ 1149 h 1283"/>
                <a:gd name="T78" fmla="*/ 343 w 366"/>
                <a:gd name="T79" fmla="*/ 1178 h 1283"/>
                <a:gd name="T80" fmla="*/ 355 w 366"/>
                <a:gd name="T81" fmla="*/ 1213 h 1283"/>
                <a:gd name="T82" fmla="*/ 360 w 366"/>
                <a:gd name="T83" fmla="*/ 1254 h 1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66" h="1283">
                  <a:moveTo>
                    <a:pt x="0" y="0"/>
                  </a:moveTo>
                  <a:lnTo>
                    <a:pt x="0" y="41"/>
                  </a:lnTo>
                  <a:lnTo>
                    <a:pt x="6" y="47"/>
                  </a:lnTo>
                  <a:lnTo>
                    <a:pt x="6" y="18"/>
                  </a:lnTo>
                  <a:lnTo>
                    <a:pt x="12" y="41"/>
                  </a:lnTo>
                  <a:lnTo>
                    <a:pt x="12" y="53"/>
                  </a:lnTo>
                  <a:lnTo>
                    <a:pt x="18" y="47"/>
                  </a:lnTo>
                  <a:lnTo>
                    <a:pt x="18" y="53"/>
                  </a:lnTo>
                  <a:lnTo>
                    <a:pt x="23" y="65"/>
                  </a:lnTo>
                  <a:lnTo>
                    <a:pt x="23" y="70"/>
                  </a:lnTo>
                  <a:lnTo>
                    <a:pt x="29" y="76"/>
                  </a:lnTo>
                  <a:lnTo>
                    <a:pt x="29" y="82"/>
                  </a:lnTo>
                  <a:lnTo>
                    <a:pt x="35" y="88"/>
                  </a:lnTo>
                  <a:lnTo>
                    <a:pt x="35" y="94"/>
                  </a:lnTo>
                  <a:lnTo>
                    <a:pt x="41" y="100"/>
                  </a:lnTo>
                  <a:lnTo>
                    <a:pt x="41" y="111"/>
                  </a:lnTo>
                  <a:lnTo>
                    <a:pt x="47" y="117"/>
                  </a:lnTo>
                  <a:lnTo>
                    <a:pt x="47" y="129"/>
                  </a:lnTo>
                  <a:lnTo>
                    <a:pt x="52" y="135"/>
                  </a:lnTo>
                  <a:lnTo>
                    <a:pt x="52" y="141"/>
                  </a:lnTo>
                  <a:lnTo>
                    <a:pt x="58" y="147"/>
                  </a:lnTo>
                  <a:lnTo>
                    <a:pt x="58" y="152"/>
                  </a:lnTo>
                  <a:lnTo>
                    <a:pt x="64" y="164"/>
                  </a:lnTo>
                  <a:lnTo>
                    <a:pt x="64" y="170"/>
                  </a:lnTo>
                  <a:lnTo>
                    <a:pt x="70" y="182"/>
                  </a:lnTo>
                  <a:lnTo>
                    <a:pt x="70" y="193"/>
                  </a:lnTo>
                  <a:lnTo>
                    <a:pt x="76" y="199"/>
                  </a:lnTo>
                  <a:lnTo>
                    <a:pt x="76" y="217"/>
                  </a:lnTo>
                  <a:lnTo>
                    <a:pt x="82" y="223"/>
                  </a:lnTo>
                  <a:lnTo>
                    <a:pt x="82" y="234"/>
                  </a:lnTo>
                  <a:lnTo>
                    <a:pt x="87" y="240"/>
                  </a:lnTo>
                  <a:lnTo>
                    <a:pt x="87" y="246"/>
                  </a:lnTo>
                  <a:lnTo>
                    <a:pt x="93" y="258"/>
                  </a:lnTo>
                  <a:lnTo>
                    <a:pt x="93" y="264"/>
                  </a:lnTo>
                  <a:lnTo>
                    <a:pt x="99" y="276"/>
                  </a:lnTo>
                  <a:lnTo>
                    <a:pt x="99" y="281"/>
                  </a:lnTo>
                  <a:lnTo>
                    <a:pt x="105" y="293"/>
                  </a:lnTo>
                  <a:lnTo>
                    <a:pt x="105" y="299"/>
                  </a:lnTo>
                  <a:lnTo>
                    <a:pt x="111" y="311"/>
                  </a:lnTo>
                  <a:lnTo>
                    <a:pt x="111" y="317"/>
                  </a:lnTo>
                  <a:lnTo>
                    <a:pt x="116" y="322"/>
                  </a:lnTo>
                  <a:lnTo>
                    <a:pt x="116" y="334"/>
                  </a:lnTo>
                  <a:lnTo>
                    <a:pt x="122" y="340"/>
                  </a:lnTo>
                  <a:lnTo>
                    <a:pt x="122" y="352"/>
                  </a:lnTo>
                  <a:lnTo>
                    <a:pt x="128" y="358"/>
                  </a:lnTo>
                  <a:lnTo>
                    <a:pt x="128" y="363"/>
                  </a:lnTo>
                  <a:lnTo>
                    <a:pt x="134" y="375"/>
                  </a:lnTo>
                  <a:lnTo>
                    <a:pt x="134" y="381"/>
                  </a:lnTo>
                  <a:lnTo>
                    <a:pt x="140" y="393"/>
                  </a:lnTo>
                  <a:lnTo>
                    <a:pt x="140" y="399"/>
                  </a:lnTo>
                  <a:lnTo>
                    <a:pt x="145" y="404"/>
                  </a:lnTo>
                  <a:lnTo>
                    <a:pt x="145" y="422"/>
                  </a:lnTo>
                  <a:lnTo>
                    <a:pt x="151" y="434"/>
                  </a:lnTo>
                  <a:lnTo>
                    <a:pt x="151" y="440"/>
                  </a:lnTo>
                  <a:lnTo>
                    <a:pt x="157" y="445"/>
                  </a:lnTo>
                  <a:lnTo>
                    <a:pt x="157" y="463"/>
                  </a:lnTo>
                  <a:lnTo>
                    <a:pt x="163" y="475"/>
                  </a:lnTo>
                  <a:lnTo>
                    <a:pt x="163" y="486"/>
                  </a:lnTo>
                  <a:lnTo>
                    <a:pt x="169" y="498"/>
                  </a:lnTo>
                  <a:lnTo>
                    <a:pt x="169" y="504"/>
                  </a:lnTo>
                  <a:lnTo>
                    <a:pt x="175" y="510"/>
                  </a:lnTo>
                  <a:lnTo>
                    <a:pt x="175" y="527"/>
                  </a:lnTo>
                  <a:lnTo>
                    <a:pt x="180" y="539"/>
                  </a:lnTo>
                  <a:lnTo>
                    <a:pt x="180" y="545"/>
                  </a:lnTo>
                  <a:lnTo>
                    <a:pt x="186" y="551"/>
                  </a:lnTo>
                  <a:lnTo>
                    <a:pt x="186" y="563"/>
                  </a:lnTo>
                  <a:lnTo>
                    <a:pt x="192" y="574"/>
                  </a:lnTo>
                  <a:lnTo>
                    <a:pt x="192" y="586"/>
                  </a:lnTo>
                  <a:lnTo>
                    <a:pt x="198" y="592"/>
                  </a:lnTo>
                  <a:lnTo>
                    <a:pt x="198" y="598"/>
                  </a:lnTo>
                  <a:lnTo>
                    <a:pt x="204" y="610"/>
                  </a:lnTo>
                  <a:lnTo>
                    <a:pt x="204" y="627"/>
                  </a:lnTo>
                  <a:lnTo>
                    <a:pt x="209" y="633"/>
                  </a:lnTo>
                  <a:lnTo>
                    <a:pt x="209" y="645"/>
                  </a:lnTo>
                  <a:lnTo>
                    <a:pt x="215" y="656"/>
                  </a:lnTo>
                  <a:lnTo>
                    <a:pt x="215" y="668"/>
                  </a:lnTo>
                  <a:lnTo>
                    <a:pt x="221" y="674"/>
                  </a:lnTo>
                  <a:lnTo>
                    <a:pt x="221" y="686"/>
                  </a:lnTo>
                  <a:lnTo>
                    <a:pt x="227" y="697"/>
                  </a:lnTo>
                  <a:lnTo>
                    <a:pt x="227" y="703"/>
                  </a:lnTo>
                  <a:lnTo>
                    <a:pt x="233" y="721"/>
                  </a:lnTo>
                  <a:lnTo>
                    <a:pt x="233" y="738"/>
                  </a:lnTo>
                  <a:lnTo>
                    <a:pt x="238" y="750"/>
                  </a:lnTo>
                  <a:lnTo>
                    <a:pt x="238" y="762"/>
                  </a:lnTo>
                  <a:lnTo>
                    <a:pt x="244" y="768"/>
                  </a:lnTo>
                  <a:lnTo>
                    <a:pt x="244" y="785"/>
                  </a:lnTo>
                  <a:lnTo>
                    <a:pt x="250" y="797"/>
                  </a:lnTo>
                  <a:lnTo>
                    <a:pt x="250" y="803"/>
                  </a:lnTo>
                  <a:lnTo>
                    <a:pt x="256" y="815"/>
                  </a:lnTo>
                  <a:lnTo>
                    <a:pt x="256" y="826"/>
                  </a:lnTo>
                  <a:lnTo>
                    <a:pt x="262" y="832"/>
                  </a:lnTo>
                  <a:lnTo>
                    <a:pt x="262" y="844"/>
                  </a:lnTo>
                  <a:lnTo>
                    <a:pt x="267" y="856"/>
                  </a:lnTo>
                  <a:lnTo>
                    <a:pt x="267" y="867"/>
                  </a:lnTo>
                  <a:lnTo>
                    <a:pt x="273" y="873"/>
                  </a:lnTo>
                  <a:lnTo>
                    <a:pt x="273" y="891"/>
                  </a:lnTo>
                  <a:lnTo>
                    <a:pt x="279" y="908"/>
                  </a:lnTo>
                  <a:lnTo>
                    <a:pt x="279" y="914"/>
                  </a:lnTo>
                  <a:lnTo>
                    <a:pt x="285" y="920"/>
                  </a:lnTo>
                  <a:lnTo>
                    <a:pt x="285" y="932"/>
                  </a:lnTo>
                  <a:lnTo>
                    <a:pt x="291" y="949"/>
                  </a:lnTo>
                  <a:lnTo>
                    <a:pt x="291" y="961"/>
                  </a:lnTo>
                  <a:lnTo>
                    <a:pt x="297" y="973"/>
                  </a:lnTo>
                  <a:lnTo>
                    <a:pt x="297" y="979"/>
                  </a:lnTo>
                  <a:lnTo>
                    <a:pt x="302" y="990"/>
                  </a:lnTo>
                  <a:lnTo>
                    <a:pt x="302" y="1008"/>
                  </a:lnTo>
                  <a:lnTo>
                    <a:pt x="308" y="1020"/>
                  </a:lnTo>
                  <a:lnTo>
                    <a:pt x="308" y="1037"/>
                  </a:lnTo>
                  <a:lnTo>
                    <a:pt x="314" y="1049"/>
                  </a:lnTo>
                  <a:lnTo>
                    <a:pt x="314" y="1061"/>
                  </a:lnTo>
                  <a:lnTo>
                    <a:pt x="320" y="1078"/>
                  </a:lnTo>
                  <a:lnTo>
                    <a:pt x="320" y="1096"/>
                  </a:lnTo>
                  <a:lnTo>
                    <a:pt x="326" y="1102"/>
                  </a:lnTo>
                  <a:lnTo>
                    <a:pt x="326" y="1108"/>
                  </a:lnTo>
                  <a:lnTo>
                    <a:pt x="331" y="1125"/>
                  </a:lnTo>
                  <a:lnTo>
                    <a:pt x="331" y="1137"/>
                  </a:lnTo>
                  <a:lnTo>
                    <a:pt x="337" y="1149"/>
                  </a:lnTo>
                  <a:lnTo>
                    <a:pt x="337" y="1160"/>
                  </a:lnTo>
                  <a:lnTo>
                    <a:pt x="343" y="1166"/>
                  </a:lnTo>
                  <a:lnTo>
                    <a:pt x="343" y="1178"/>
                  </a:lnTo>
                  <a:lnTo>
                    <a:pt x="349" y="1195"/>
                  </a:lnTo>
                  <a:lnTo>
                    <a:pt x="349" y="1207"/>
                  </a:lnTo>
                  <a:lnTo>
                    <a:pt x="355" y="1213"/>
                  </a:lnTo>
                  <a:lnTo>
                    <a:pt x="355" y="1225"/>
                  </a:lnTo>
                  <a:lnTo>
                    <a:pt x="360" y="1242"/>
                  </a:lnTo>
                  <a:lnTo>
                    <a:pt x="360" y="1254"/>
                  </a:lnTo>
                  <a:lnTo>
                    <a:pt x="366" y="1266"/>
                  </a:lnTo>
                  <a:lnTo>
                    <a:pt x="366" y="1283"/>
                  </a:lnTo>
                </a:path>
              </a:pathLst>
            </a:custGeom>
            <a:noFill/>
            <a:ln w="3175">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sp>
          <p:nvSpPr>
            <p:cNvPr id="1470" name="Freeform 59"/>
            <p:cNvSpPr>
              <a:spLocks/>
            </p:cNvSpPr>
            <p:nvPr/>
          </p:nvSpPr>
          <p:spPr bwMode="auto">
            <a:xfrm>
              <a:off x="572" y="3683"/>
              <a:ext cx="343" cy="222"/>
            </a:xfrm>
            <a:custGeom>
              <a:avLst/>
              <a:gdLst>
                <a:gd name="T0" fmla="*/ 6 w 390"/>
                <a:gd name="T1" fmla="*/ 557 h 932"/>
                <a:gd name="T2" fmla="*/ 18 w 390"/>
                <a:gd name="T3" fmla="*/ 604 h 932"/>
                <a:gd name="T4" fmla="*/ 24 w 390"/>
                <a:gd name="T5" fmla="*/ 645 h 932"/>
                <a:gd name="T6" fmla="*/ 35 w 390"/>
                <a:gd name="T7" fmla="*/ 686 h 932"/>
                <a:gd name="T8" fmla="*/ 41 w 390"/>
                <a:gd name="T9" fmla="*/ 727 h 932"/>
                <a:gd name="T10" fmla="*/ 53 w 390"/>
                <a:gd name="T11" fmla="*/ 768 h 932"/>
                <a:gd name="T12" fmla="*/ 58 w 390"/>
                <a:gd name="T13" fmla="*/ 809 h 932"/>
                <a:gd name="T14" fmla="*/ 70 w 390"/>
                <a:gd name="T15" fmla="*/ 850 h 932"/>
                <a:gd name="T16" fmla="*/ 76 w 390"/>
                <a:gd name="T17" fmla="*/ 891 h 932"/>
                <a:gd name="T18" fmla="*/ 87 w 390"/>
                <a:gd name="T19" fmla="*/ 920 h 932"/>
                <a:gd name="T20" fmla="*/ 99 w 390"/>
                <a:gd name="T21" fmla="*/ 915 h 932"/>
                <a:gd name="T22" fmla="*/ 105 w 390"/>
                <a:gd name="T23" fmla="*/ 885 h 932"/>
                <a:gd name="T24" fmla="*/ 116 w 390"/>
                <a:gd name="T25" fmla="*/ 862 h 932"/>
                <a:gd name="T26" fmla="*/ 134 w 390"/>
                <a:gd name="T27" fmla="*/ 868 h 932"/>
                <a:gd name="T28" fmla="*/ 146 w 390"/>
                <a:gd name="T29" fmla="*/ 897 h 932"/>
                <a:gd name="T30" fmla="*/ 151 w 390"/>
                <a:gd name="T31" fmla="*/ 915 h 932"/>
                <a:gd name="T32" fmla="*/ 163 w 390"/>
                <a:gd name="T33" fmla="*/ 932 h 932"/>
                <a:gd name="T34" fmla="*/ 175 w 390"/>
                <a:gd name="T35" fmla="*/ 897 h 932"/>
                <a:gd name="T36" fmla="*/ 180 w 390"/>
                <a:gd name="T37" fmla="*/ 844 h 932"/>
                <a:gd name="T38" fmla="*/ 192 w 390"/>
                <a:gd name="T39" fmla="*/ 809 h 932"/>
                <a:gd name="T40" fmla="*/ 198 w 390"/>
                <a:gd name="T41" fmla="*/ 780 h 932"/>
                <a:gd name="T42" fmla="*/ 209 w 390"/>
                <a:gd name="T43" fmla="*/ 739 h 932"/>
                <a:gd name="T44" fmla="*/ 215 w 390"/>
                <a:gd name="T45" fmla="*/ 709 h 932"/>
                <a:gd name="T46" fmla="*/ 227 w 390"/>
                <a:gd name="T47" fmla="*/ 668 h 932"/>
                <a:gd name="T48" fmla="*/ 233 w 390"/>
                <a:gd name="T49" fmla="*/ 627 h 932"/>
                <a:gd name="T50" fmla="*/ 244 w 390"/>
                <a:gd name="T51" fmla="*/ 598 h 932"/>
                <a:gd name="T52" fmla="*/ 250 w 390"/>
                <a:gd name="T53" fmla="*/ 557 h 932"/>
                <a:gd name="T54" fmla="*/ 262 w 390"/>
                <a:gd name="T55" fmla="*/ 528 h 932"/>
                <a:gd name="T56" fmla="*/ 268 w 390"/>
                <a:gd name="T57" fmla="*/ 481 h 932"/>
                <a:gd name="T58" fmla="*/ 279 w 390"/>
                <a:gd name="T59" fmla="*/ 440 h 932"/>
                <a:gd name="T60" fmla="*/ 285 w 390"/>
                <a:gd name="T61" fmla="*/ 405 h 932"/>
                <a:gd name="T62" fmla="*/ 297 w 390"/>
                <a:gd name="T63" fmla="*/ 375 h 932"/>
                <a:gd name="T64" fmla="*/ 302 w 390"/>
                <a:gd name="T65" fmla="*/ 346 h 932"/>
                <a:gd name="T66" fmla="*/ 314 w 390"/>
                <a:gd name="T67" fmla="*/ 305 h 932"/>
                <a:gd name="T68" fmla="*/ 320 w 390"/>
                <a:gd name="T69" fmla="*/ 276 h 932"/>
                <a:gd name="T70" fmla="*/ 331 w 390"/>
                <a:gd name="T71" fmla="*/ 241 h 932"/>
                <a:gd name="T72" fmla="*/ 337 w 390"/>
                <a:gd name="T73" fmla="*/ 206 h 932"/>
                <a:gd name="T74" fmla="*/ 349 w 390"/>
                <a:gd name="T75" fmla="*/ 153 h 932"/>
                <a:gd name="T76" fmla="*/ 361 w 390"/>
                <a:gd name="T77" fmla="*/ 118 h 932"/>
                <a:gd name="T78" fmla="*/ 366 w 390"/>
                <a:gd name="T79" fmla="*/ 82 h 932"/>
                <a:gd name="T80" fmla="*/ 378 w 390"/>
                <a:gd name="T81" fmla="*/ 53 h 932"/>
                <a:gd name="T82" fmla="*/ 384 w 390"/>
                <a:gd name="T83" fmla="*/ 18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0" h="932">
                  <a:moveTo>
                    <a:pt x="0" y="545"/>
                  </a:moveTo>
                  <a:lnTo>
                    <a:pt x="6" y="551"/>
                  </a:lnTo>
                  <a:lnTo>
                    <a:pt x="6" y="557"/>
                  </a:lnTo>
                  <a:lnTo>
                    <a:pt x="12" y="575"/>
                  </a:lnTo>
                  <a:lnTo>
                    <a:pt x="12" y="586"/>
                  </a:lnTo>
                  <a:lnTo>
                    <a:pt x="18" y="604"/>
                  </a:lnTo>
                  <a:lnTo>
                    <a:pt x="18" y="616"/>
                  </a:lnTo>
                  <a:lnTo>
                    <a:pt x="24" y="627"/>
                  </a:lnTo>
                  <a:lnTo>
                    <a:pt x="24" y="645"/>
                  </a:lnTo>
                  <a:lnTo>
                    <a:pt x="29" y="663"/>
                  </a:lnTo>
                  <a:lnTo>
                    <a:pt x="29" y="674"/>
                  </a:lnTo>
                  <a:lnTo>
                    <a:pt x="35" y="686"/>
                  </a:lnTo>
                  <a:lnTo>
                    <a:pt x="35" y="698"/>
                  </a:lnTo>
                  <a:lnTo>
                    <a:pt x="41" y="715"/>
                  </a:lnTo>
                  <a:lnTo>
                    <a:pt x="41" y="727"/>
                  </a:lnTo>
                  <a:lnTo>
                    <a:pt x="47" y="739"/>
                  </a:lnTo>
                  <a:lnTo>
                    <a:pt x="47" y="756"/>
                  </a:lnTo>
                  <a:lnTo>
                    <a:pt x="53" y="768"/>
                  </a:lnTo>
                  <a:lnTo>
                    <a:pt x="53" y="780"/>
                  </a:lnTo>
                  <a:lnTo>
                    <a:pt x="58" y="797"/>
                  </a:lnTo>
                  <a:lnTo>
                    <a:pt x="58" y="809"/>
                  </a:lnTo>
                  <a:lnTo>
                    <a:pt x="64" y="821"/>
                  </a:lnTo>
                  <a:lnTo>
                    <a:pt x="64" y="838"/>
                  </a:lnTo>
                  <a:lnTo>
                    <a:pt x="70" y="850"/>
                  </a:lnTo>
                  <a:lnTo>
                    <a:pt x="70" y="862"/>
                  </a:lnTo>
                  <a:lnTo>
                    <a:pt x="76" y="879"/>
                  </a:lnTo>
                  <a:lnTo>
                    <a:pt x="76" y="891"/>
                  </a:lnTo>
                  <a:lnTo>
                    <a:pt x="82" y="897"/>
                  </a:lnTo>
                  <a:lnTo>
                    <a:pt x="82" y="909"/>
                  </a:lnTo>
                  <a:lnTo>
                    <a:pt x="87" y="920"/>
                  </a:lnTo>
                  <a:lnTo>
                    <a:pt x="87" y="926"/>
                  </a:lnTo>
                  <a:lnTo>
                    <a:pt x="93" y="920"/>
                  </a:lnTo>
                  <a:lnTo>
                    <a:pt x="99" y="915"/>
                  </a:lnTo>
                  <a:lnTo>
                    <a:pt x="99" y="909"/>
                  </a:lnTo>
                  <a:lnTo>
                    <a:pt x="105" y="903"/>
                  </a:lnTo>
                  <a:lnTo>
                    <a:pt x="105" y="885"/>
                  </a:lnTo>
                  <a:lnTo>
                    <a:pt x="111" y="873"/>
                  </a:lnTo>
                  <a:lnTo>
                    <a:pt x="111" y="862"/>
                  </a:lnTo>
                  <a:lnTo>
                    <a:pt x="116" y="862"/>
                  </a:lnTo>
                  <a:lnTo>
                    <a:pt x="122" y="862"/>
                  </a:lnTo>
                  <a:lnTo>
                    <a:pt x="128" y="862"/>
                  </a:lnTo>
                  <a:lnTo>
                    <a:pt x="134" y="868"/>
                  </a:lnTo>
                  <a:lnTo>
                    <a:pt x="140" y="879"/>
                  </a:lnTo>
                  <a:lnTo>
                    <a:pt x="140" y="885"/>
                  </a:lnTo>
                  <a:lnTo>
                    <a:pt x="146" y="897"/>
                  </a:lnTo>
                  <a:lnTo>
                    <a:pt x="146" y="903"/>
                  </a:lnTo>
                  <a:lnTo>
                    <a:pt x="151" y="909"/>
                  </a:lnTo>
                  <a:lnTo>
                    <a:pt x="151" y="915"/>
                  </a:lnTo>
                  <a:lnTo>
                    <a:pt x="163" y="932"/>
                  </a:lnTo>
                  <a:lnTo>
                    <a:pt x="157" y="932"/>
                  </a:lnTo>
                  <a:lnTo>
                    <a:pt x="163" y="932"/>
                  </a:lnTo>
                  <a:lnTo>
                    <a:pt x="169" y="926"/>
                  </a:lnTo>
                  <a:lnTo>
                    <a:pt x="169" y="909"/>
                  </a:lnTo>
                  <a:lnTo>
                    <a:pt x="175" y="897"/>
                  </a:lnTo>
                  <a:lnTo>
                    <a:pt x="175" y="885"/>
                  </a:lnTo>
                  <a:lnTo>
                    <a:pt x="180" y="868"/>
                  </a:lnTo>
                  <a:lnTo>
                    <a:pt x="180" y="844"/>
                  </a:lnTo>
                  <a:lnTo>
                    <a:pt x="186" y="838"/>
                  </a:lnTo>
                  <a:lnTo>
                    <a:pt x="186" y="821"/>
                  </a:lnTo>
                  <a:lnTo>
                    <a:pt x="192" y="809"/>
                  </a:lnTo>
                  <a:lnTo>
                    <a:pt x="192" y="803"/>
                  </a:lnTo>
                  <a:lnTo>
                    <a:pt x="198" y="797"/>
                  </a:lnTo>
                  <a:lnTo>
                    <a:pt x="198" y="780"/>
                  </a:lnTo>
                  <a:lnTo>
                    <a:pt x="204" y="768"/>
                  </a:lnTo>
                  <a:lnTo>
                    <a:pt x="204" y="756"/>
                  </a:lnTo>
                  <a:lnTo>
                    <a:pt x="209" y="739"/>
                  </a:lnTo>
                  <a:lnTo>
                    <a:pt x="209" y="721"/>
                  </a:lnTo>
                  <a:lnTo>
                    <a:pt x="215" y="715"/>
                  </a:lnTo>
                  <a:lnTo>
                    <a:pt x="215" y="709"/>
                  </a:lnTo>
                  <a:lnTo>
                    <a:pt x="221" y="698"/>
                  </a:lnTo>
                  <a:lnTo>
                    <a:pt x="221" y="680"/>
                  </a:lnTo>
                  <a:lnTo>
                    <a:pt x="227" y="668"/>
                  </a:lnTo>
                  <a:lnTo>
                    <a:pt x="227" y="657"/>
                  </a:lnTo>
                  <a:lnTo>
                    <a:pt x="233" y="639"/>
                  </a:lnTo>
                  <a:lnTo>
                    <a:pt x="233" y="627"/>
                  </a:lnTo>
                  <a:lnTo>
                    <a:pt x="238" y="616"/>
                  </a:lnTo>
                  <a:lnTo>
                    <a:pt x="238" y="610"/>
                  </a:lnTo>
                  <a:lnTo>
                    <a:pt x="244" y="598"/>
                  </a:lnTo>
                  <a:lnTo>
                    <a:pt x="244" y="581"/>
                  </a:lnTo>
                  <a:lnTo>
                    <a:pt x="250" y="569"/>
                  </a:lnTo>
                  <a:lnTo>
                    <a:pt x="250" y="557"/>
                  </a:lnTo>
                  <a:lnTo>
                    <a:pt x="256" y="545"/>
                  </a:lnTo>
                  <a:lnTo>
                    <a:pt x="256" y="539"/>
                  </a:lnTo>
                  <a:lnTo>
                    <a:pt x="262" y="528"/>
                  </a:lnTo>
                  <a:lnTo>
                    <a:pt x="262" y="498"/>
                  </a:lnTo>
                  <a:lnTo>
                    <a:pt x="268" y="487"/>
                  </a:lnTo>
                  <a:lnTo>
                    <a:pt x="268" y="481"/>
                  </a:lnTo>
                  <a:lnTo>
                    <a:pt x="273" y="469"/>
                  </a:lnTo>
                  <a:lnTo>
                    <a:pt x="273" y="452"/>
                  </a:lnTo>
                  <a:lnTo>
                    <a:pt x="279" y="440"/>
                  </a:lnTo>
                  <a:lnTo>
                    <a:pt x="279" y="434"/>
                  </a:lnTo>
                  <a:lnTo>
                    <a:pt x="285" y="422"/>
                  </a:lnTo>
                  <a:lnTo>
                    <a:pt x="285" y="405"/>
                  </a:lnTo>
                  <a:lnTo>
                    <a:pt x="291" y="399"/>
                  </a:lnTo>
                  <a:lnTo>
                    <a:pt x="291" y="393"/>
                  </a:lnTo>
                  <a:lnTo>
                    <a:pt x="297" y="375"/>
                  </a:lnTo>
                  <a:lnTo>
                    <a:pt x="297" y="364"/>
                  </a:lnTo>
                  <a:lnTo>
                    <a:pt x="302" y="352"/>
                  </a:lnTo>
                  <a:lnTo>
                    <a:pt x="302" y="346"/>
                  </a:lnTo>
                  <a:lnTo>
                    <a:pt x="308" y="334"/>
                  </a:lnTo>
                  <a:lnTo>
                    <a:pt x="308" y="317"/>
                  </a:lnTo>
                  <a:lnTo>
                    <a:pt x="314" y="305"/>
                  </a:lnTo>
                  <a:lnTo>
                    <a:pt x="314" y="293"/>
                  </a:lnTo>
                  <a:lnTo>
                    <a:pt x="320" y="288"/>
                  </a:lnTo>
                  <a:lnTo>
                    <a:pt x="320" y="276"/>
                  </a:lnTo>
                  <a:lnTo>
                    <a:pt x="326" y="258"/>
                  </a:lnTo>
                  <a:lnTo>
                    <a:pt x="326" y="247"/>
                  </a:lnTo>
                  <a:lnTo>
                    <a:pt x="331" y="241"/>
                  </a:lnTo>
                  <a:lnTo>
                    <a:pt x="331" y="229"/>
                  </a:lnTo>
                  <a:lnTo>
                    <a:pt x="337" y="217"/>
                  </a:lnTo>
                  <a:lnTo>
                    <a:pt x="337" y="206"/>
                  </a:lnTo>
                  <a:lnTo>
                    <a:pt x="343" y="200"/>
                  </a:lnTo>
                  <a:lnTo>
                    <a:pt x="343" y="170"/>
                  </a:lnTo>
                  <a:lnTo>
                    <a:pt x="349" y="153"/>
                  </a:lnTo>
                  <a:lnTo>
                    <a:pt x="355" y="141"/>
                  </a:lnTo>
                  <a:lnTo>
                    <a:pt x="355" y="123"/>
                  </a:lnTo>
                  <a:lnTo>
                    <a:pt x="361" y="118"/>
                  </a:lnTo>
                  <a:lnTo>
                    <a:pt x="361" y="106"/>
                  </a:lnTo>
                  <a:lnTo>
                    <a:pt x="366" y="94"/>
                  </a:lnTo>
                  <a:lnTo>
                    <a:pt x="366" y="82"/>
                  </a:lnTo>
                  <a:lnTo>
                    <a:pt x="372" y="77"/>
                  </a:lnTo>
                  <a:lnTo>
                    <a:pt x="372" y="65"/>
                  </a:lnTo>
                  <a:lnTo>
                    <a:pt x="378" y="53"/>
                  </a:lnTo>
                  <a:lnTo>
                    <a:pt x="378" y="41"/>
                  </a:lnTo>
                  <a:lnTo>
                    <a:pt x="384" y="30"/>
                  </a:lnTo>
                  <a:lnTo>
                    <a:pt x="384" y="18"/>
                  </a:lnTo>
                  <a:lnTo>
                    <a:pt x="390" y="12"/>
                  </a:lnTo>
                  <a:lnTo>
                    <a:pt x="390" y="0"/>
                  </a:lnTo>
                </a:path>
              </a:pathLst>
            </a:custGeom>
            <a:noFill/>
            <a:ln w="3175">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sp>
          <p:nvSpPr>
            <p:cNvPr id="1471" name="Freeform 60"/>
            <p:cNvSpPr>
              <a:spLocks/>
            </p:cNvSpPr>
            <p:nvPr/>
          </p:nvSpPr>
          <p:spPr bwMode="auto">
            <a:xfrm>
              <a:off x="915" y="3518"/>
              <a:ext cx="368" cy="165"/>
            </a:xfrm>
            <a:custGeom>
              <a:avLst/>
              <a:gdLst>
                <a:gd name="T0" fmla="*/ 5 w 418"/>
                <a:gd name="T1" fmla="*/ 674 h 697"/>
                <a:gd name="T2" fmla="*/ 17 w 418"/>
                <a:gd name="T3" fmla="*/ 645 h 697"/>
                <a:gd name="T4" fmla="*/ 23 w 418"/>
                <a:gd name="T5" fmla="*/ 610 h 697"/>
                <a:gd name="T6" fmla="*/ 34 w 418"/>
                <a:gd name="T7" fmla="*/ 569 h 697"/>
                <a:gd name="T8" fmla="*/ 40 w 418"/>
                <a:gd name="T9" fmla="*/ 539 h 697"/>
                <a:gd name="T10" fmla="*/ 52 w 418"/>
                <a:gd name="T11" fmla="*/ 504 h 697"/>
                <a:gd name="T12" fmla="*/ 58 w 418"/>
                <a:gd name="T13" fmla="*/ 481 h 697"/>
                <a:gd name="T14" fmla="*/ 69 w 418"/>
                <a:gd name="T15" fmla="*/ 451 h 697"/>
                <a:gd name="T16" fmla="*/ 75 w 418"/>
                <a:gd name="T17" fmla="*/ 428 h 697"/>
                <a:gd name="T18" fmla="*/ 87 w 418"/>
                <a:gd name="T19" fmla="*/ 393 h 697"/>
                <a:gd name="T20" fmla="*/ 93 w 418"/>
                <a:gd name="T21" fmla="*/ 369 h 697"/>
                <a:gd name="T22" fmla="*/ 104 w 418"/>
                <a:gd name="T23" fmla="*/ 346 h 697"/>
                <a:gd name="T24" fmla="*/ 110 w 418"/>
                <a:gd name="T25" fmla="*/ 311 h 697"/>
                <a:gd name="T26" fmla="*/ 122 w 418"/>
                <a:gd name="T27" fmla="*/ 287 h 697"/>
                <a:gd name="T28" fmla="*/ 127 w 418"/>
                <a:gd name="T29" fmla="*/ 264 h 697"/>
                <a:gd name="T30" fmla="*/ 139 w 418"/>
                <a:gd name="T31" fmla="*/ 235 h 697"/>
                <a:gd name="T32" fmla="*/ 145 w 418"/>
                <a:gd name="T33" fmla="*/ 211 h 697"/>
                <a:gd name="T34" fmla="*/ 156 w 418"/>
                <a:gd name="T35" fmla="*/ 188 h 697"/>
                <a:gd name="T36" fmla="*/ 162 w 418"/>
                <a:gd name="T37" fmla="*/ 158 h 697"/>
                <a:gd name="T38" fmla="*/ 174 w 418"/>
                <a:gd name="T39" fmla="*/ 135 h 697"/>
                <a:gd name="T40" fmla="*/ 180 w 418"/>
                <a:gd name="T41" fmla="*/ 111 h 697"/>
                <a:gd name="T42" fmla="*/ 191 w 418"/>
                <a:gd name="T43" fmla="*/ 88 h 697"/>
                <a:gd name="T44" fmla="*/ 197 w 418"/>
                <a:gd name="T45" fmla="*/ 65 h 697"/>
                <a:gd name="T46" fmla="*/ 215 w 418"/>
                <a:gd name="T47" fmla="*/ 35 h 697"/>
                <a:gd name="T48" fmla="*/ 220 w 418"/>
                <a:gd name="T49" fmla="*/ 18 h 697"/>
                <a:gd name="T50" fmla="*/ 238 w 418"/>
                <a:gd name="T51" fmla="*/ 18 h 697"/>
                <a:gd name="T52" fmla="*/ 244 w 418"/>
                <a:gd name="T53" fmla="*/ 12 h 697"/>
                <a:gd name="T54" fmla="*/ 261 w 418"/>
                <a:gd name="T55" fmla="*/ 18 h 697"/>
                <a:gd name="T56" fmla="*/ 278 w 418"/>
                <a:gd name="T57" fmla="*/ 41 h 697"/>
                <a:gd name="T58" fmla="*/ 290 w 418"/>
                <a:gd name="T59" fmla="*/ 53 h 697"/>
                <a:gd name="T60" fmla="*/ 302 w 418"/>
                <a:gd name="T61" fmla="*/ 88 h 697"/>
                <a:gd name="T62" fmla="*/ 313 w 418"/>
                <a:gd name="T63" fmla="*/ 117 h 697"/>
                <a:gd name="T64" fmla="*/ 325 w 418"/>
                <a:gd name="T65" fmla="*/ 152 h 697"/>
                <a:gd name="T66" fmla="*/ 337 w 418"/>
                <a:gd name="T67" fmla="*/ 188 h 697"/>
                <a:gd name="T68" fmla="*/ 348 w 418"/>
                <a:gd name="T69" fmla="*/ 229 h 697"/>
                <a:gd name="T70" fmla="*/ 360 w 418"/>
                <a:gd name="T71" fmla="*/ 264 h 697"/>
                <a:gd name="T72" fmla="*/ 366 w 418"/>
                <a:gd name="T73" fmla="*/ 293 h 697"/>
                <a:gd name="T74" fmla="*/ 377 w 418"/>
                <a:gd name="T75" fmla="*/ 322 h 697"/>
                <a:gd name="T76" fmla="*/ 383 w 418"/>
                <a:gd name="T77" fmla="*/ 358 h 697"/>
                <a:gd name="T78" fmla="*/ 395 w 418"/>
                <a:gd name="T79" fmla="*/ 369 h 697"/>
                <a:gd name="T80" fmla="*/ 401 w 418"/>
                <a:gd name="T81" fmla="*/ 399 h 697"/>
                <a:gd name="T82" fmla="*/ 412 w 418"/>
                <a:gd name="T83" fmla="*/ 434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18" h="697">
                  <a:moveTo>
                    <a:pt x="0" y="697"/>
                  </a:moveTo>
                  <a:lnTo>
                    <a:pt x="5" y="686"/>
                  </a:lnTo>
                  <a:lnTo>
                    <a:pt x="5" y="674"/>
                  </a:lnTo>
                  <a:lnTo>
                    <a:pt x="11" y="668"/>
                  </a:lnTo>
                  <a:lnTo>
                    <a:pt x="11" y="651"/>
                  </a:lnTo>
                  <a:lnTo>
                    <a:pt x="17" y="645"/>
                  </a:lnTo>
                  <a:lnTo>
                    <a:pt x="17" y="633"/>
                  </a:lnTo>
                  <a:lnTo>
                    <a:pt x="23" y="621"/>
                  </a:lnTo>
                  <a:lnTo>
                    <a:pt x="23" y="610"/>
                  </a:lnTo>
                  <a:lnTo>
                    <a:pt x="29" y="604"/>
                  </a:lnTo>
                  <a:lnTo>
                    <a:pt x="29" y="580"/>
                  </a:lnTo>
                  <a:lnTo>
                    <a:pt x="34" y="569"/>
                  </a:lnTo>
                  <a:lnTo>
                    <a:pt x="34" y="557"/>
                  </a:lnTo>
                  <a:lnTo>
                    <a:pt x="40" y="545"/>
                  </a:lnTo>
                  <a:lnTo>
                    <a:pt x="40" y="539"/>
                  </a:lnTo>
                  <a:lnTo>
                    <a:pt x="46" y="527"/>
                  </a:lnTo>
                  <a:lnTo>
                    <a:pt x="46" y="516"/>
                  </a:lnTo>
                  <a:lnTo>
                    <a:pt x="52" y="504"/>
                  </a:lnTo>
                  <a:lnTo>
                    <a:pt x="52" y="498"/>
                  </a:lnTo>
                  <a:lnTo>
                    <a:pt x="58" y="492"/>
                  </a:lnTo>
                  <a:lnTo>
                    <a:pt x="58" y="481"/>
                  </a:lnTo>
                  <a:lnTo>
                    <a:pt x="63" y="469"/>
                  </a:lnTo>
                  <a:lnTo>
                    <a:pt x="63" y="457"/>
                  </a:lnTo>
                  <a:lnTo>
                    <a:pt x="69" y="451"/>
                  </a:lnTo>
                  <a:lnTo>
                    <a:pt x="69" y="440"/>
                  </a:lnTo>
                  <a:lnTo>
                    <a:pt x="75" y="434"/>
                  </a:lnTo>
                  <a:lnTo>
                    <a:pt x="75" y="428"/>
                  </a:lnTo>
                  <a:lnTo>
                    <a:pt x="81" y="416"/>
                  </a:lnTo>
                  <a:lnTo>
                    <a:pt x="81" y="399"/>
                  </a:lnTo>
                  <a:lnTo>
                    <a:pt x="87" y="393"/>
                  </a:lnTo>
                  <a:lnTo>
                    <a:pt x="87" y="387"/>
                  </a:lnTo>
                  <a:lnTo>
                    <a:pt x="93" y="375"/>
                  </a:lnTo>
                  <a:lnTo>
                    <a:pt x="93" y="369"/>
                  </a:lnTo>
                  <a:lnTo>
                    <a:pt x="98" y="358"/>
                  </a:lnTo>
                  <a:lnTo>
                    <a:pt x="98" y="352"/>
                  </a:lnTo>
                  <a:lnTo>
                    <a:pt x="104" y="346"/>
                  </a:lnTo>
                  <a:lnTo>
                    <a:pt x="104" y="334"/>
                  </a:lnTo>
                  <a:lnTo>
                    <a:pt x="110" y="328"/>
                  </a:lnTo>
                  <a:lnTo>
                    <a:pt x="110" y="311"/>
                  </a:lnTo>
                  <a:lnTo>
                    <a:pt x="116" y="305"/>
                  </a:lnTo>
                  <a:lnTo>
                    <a:pt x="116" y="293"/>
                  </a:lnTo>
                  <a:lnTo>
                    <a:pt x="122" y="287"/>
                  </a:lnTo>
                  <a:lnTo>
                    <a:pt x="122" y="276"/>
                  </a:lnTo>
                  <a:lnTo>
                    <a:pt x="127" y="270"/>
                  </a:lnTo>
                  <a:lnTo>
                    <a:pt x="127" y="264"/>
                  </a:lnTo>
                  <a:lnTo>
                    <a:pt x="133" y="252"/>
                  </a:lnTo>
                  <a:lnTo>
                    <a:pt x="133" y="240"/>
                  </a:lnTo>
                  <a:lnTo>
                    <a:pt x="139" y="235"/>
                  </a:lnTo>
                  <a:lnTo>
                    <a:pt x="139" y="229"/>
                  </a:lnTo>
                  <a:lnTo>
                    <a:pt x="145" y="217"/>
                  </a:lnTo>
                  <a:lnTo>
                    <a:pt x="145" y="211"/>
                  </a:lnTo>
                  <a:lnTo>
                    <a:pt x="151" y="199"/>
                  </a:lnTo>
                  <a:lnTo>
                    <a:pt x="151" y="193"/>
                  </a:lnTo>
                  <a:lnTo>
                    <a:pt x="156" y="188"/>
                  </a:lnTo>
                  <a:lnTo>
                    <a:pt x="156" y="176"/>
                  </a:lnTo>
                  <a:lnTo>
                    <a:pt x="162" y="170"/>
                  </a:lnTo>
                  <a:lnTo>
                    <a:pt x="162" y="158"/>
                  </a:lnTo>
                  <a:lnTo>
                    <a:pt x="168" y="152"/>
                  </a:lnTo>
                  <a:lnTo>
                    <a:pt x="168" y="141"/>
                  </a:lnTo>
                  <a:lnTo>
                    <a:pt x="174" y="135"/>
                  </a:lnTo>
                  <a:lnTo>
                    <a:pt x="174" y="129"/>
                  </a:lnTo>
                  <a:lnTo>
                    <a:pt x="180" y="123"/>
                  </a:lnTo>
                  <a:lnTo>
                    <a:pt x="180" y="111"/>
                  </a:lnTo>
                  <a:lnTo>
                    <a:pt x="186" y="106"/>
                  </a:lnTo>
                  <a:lnTo>
                    <a:pt x="186" y="94"/>
                  </a:lnTo>
                  <a:lnTo>
                    <a:pt x="191" y="88"/>
                  </a:lnTo>
                  <a:lnTo>
                    <a:pt x="191" y="76"/>
                  </a:lnTo>
                  <a:lnTo>
                    <a:pt x="197" y="70"/>
                  </a:lnTo>
                  <a:lnTo>
                    <a:pt x="197" y="65"/>
                  </a:lnTo>
                  <a:lnTo>
                    <a:pt x="203" y="59"/>
                  </a:lnTo>
                  <a:lnTo>
                    <a:pt x="203" y="47"/>
                  </a:lnTo>
                  <a:lnTo>
                    <a:pt x="215" y="35"/>
                  </a:lnTo>
                  <a:lnTo>
                    <a:pt x="215" y="29"/>
                  </a:lnTo>
                  <a:lnTo>
                    <a:pt x="226" y="18"/>
                  </a:lnTo>
                  <a:lnTo>
                    <a:pt x="220" y="18"/>
                  </a:lnTo>
                  <a:lnTo>
                    <a:pt x="226" y="18"/>
                  </a:lnTo>
                  <a:lnTo>
                    <a:pt x="232" y="12"/>
                  </a:lnTo>
                  <a:lnTo>
                    <a:pt x="238" y="18"/>
                  </a:lnTo>
                  <a:lnTo>
                    <a:pt x="238" y="12"/>
                  </a:lnTo>
                  <a:lnTo>
                    <a:pt x="249" y="12"/>
                  </a:lnTo>
                  <a:lnTo>
                    <a:pt x="244" y="12"/>
                  </a:lnTo>
                  <a:lnTo>
                    <a:pt x="249" y="0"/>
                  </a:lnTo>
                  <a:lnTo>
                    <a:pt x="261" y="12"/>
                  </a:lnTo>
                  <a:lnTo>
                    <a:pt x="261" y="18"/>
                  </a:lnTo>
                  <a:lnTo>
                    <a:pt x="267" y="24"/>
                  </a:lnTo>
                  <a:lnTo>
                    <a:pt x="273" y="29"/>
                  </a:lnTo>
                  <a:lnTo>
                    <a:pt x="278" y="41"/>
                  </a:lnTo>
                  <a:lnTo>
                    <a:pt x="278" y="53"/>
                  </a:lnTo>
                  <a:lnTo>
                    <a:pt x="284" y="53"/>
                  </a:lnTo>
                  <a:lnTo>
                    <a:pt x="290" y="53"/>
                  </a:lnTo>
                  <a:lnTo>
                    <a:pt x="290" y="70"/>
                  </a:lnTo>
                  <a:lnTo>
                    <a:pt x="296" y="76"/>
                  </a:lnTo>
                  <a:lnTo>
                    <a:pt x="302" y="88"/>
                  </a:lnTo>
                  <a:lnTo>
                    <a:pt x="302" y="100"/>
                  </a:lnTo>
                  <a:lnTo>
                    <a:pt x="308" y="106"/>
                  </a:lnTo>
                  <a:lnTo>
                    <a:pt x="313" y="117"/>
                  </a:lnTo>
                  <a:lnTo>
                    <a:pt x="319" y="123"/>
                  </a:lnTo>
                  <a:lnTo>
                    <a:pt x="319" y="141"/>
                  </a:lnTo>
                  <a:lnTo>
                    <a:pt x="325" y="152"/>
                  </a:lnTo>
                  <a:lnTo>
                    <a:pt x="325" y="164"/>
                  </a:lnTo>
                  <a:lnTo>
                    <a:pt x="337" y="176"/>
                  </a:lnTo>
                  <a:lnTo>
                    <a:pt x="337" y="188"/>
                  </a:lnTo>
                  <a:lnTo>
                    <a:pt x="342" y="205"/>
                  </a:lnTo>
                  <a:lnTo>
                    <a:pt x="342" y="223"/>
                  </a:lnTo>
                  <a:lnTo>
                    <a:pt x="348" y="229"/>
                  </a:lnTo>
                  <a:lnTo>
                    <a:pt x="354" y="240"/>
                  </a:lnTo>
                  <a:lnTo>
                    <a:pt x="354" y="252"/>
                  </a:lnTo>
                  <a:lnTo>
                    <a:pt x="360" y="264"/>
                  </a:lnTo>
                  <a:lnTo>
                    <a:pt x="360" y="276"/>
                  </a:lnTo>
                  <a:lnTo>
                    <a:pt x="366" y="287"/>
                  </a:lnTo>
                  <a:lnTo>
                    <a:pt x="366" y="293"/>
                  </a:lnTo>
                  <a:lnTo>
                    <a:pt x="371" y="305"/>
                  </a:lnTo>
                  <a:lnTo>
                    <a:pt x="371" y="317"/>
                  </a:lnTo>
                  <a:lnTo>
                    <a:pt x="377" y="322"/>
                  </a:lnTo>
                  <a:lnTo>
                    <a:pt x="377" y="334"/>
                  </a:lnTo>
                  <a:lnTo>
                    <a:pt x="383" y="346"/>
                  </a:lnTo>
                  <a:lnTo>
                    <a:pt x="383" y="358"/>
                  </a:lnTo>
                  <a:lnTo>
                    <a:pt x="389" y="363"/>
                  </a:lnTo>
                  <a:lnTo>
                    <a:pt x="389" y="358"/>
                  </a:lnTo>
                  <a:lnTo>
                    <a:pt x="395" y="369"/>
                  </a:lnTo>
                  <a:lnTo>
                    <a:pt x="395" y="381"/>
                  </a:lnTo>
                  <a:lnTo>
                    <a:pt x="401" y="393"/>
                  </a:lnTo>
                  <a:lnTo>
                    <a:pt x="401" y="399"/>
                  </a:lnTo>
                  <a:lnTo>
                    <a:pt x="406" y="410"/>
                  </a:lnTo>
                  <a:lnTo>
                    <a:pt x="406" y="422"/>
                  </a:lnTo>
                  <a:lnTo>
                    <a:pt x="412" y="434"/>
                  </a:lnTo>
                  <a:lnTo>
                    <a:pt x="412" y="440"/>
                  </a:lnTo>
                  <a:lnTo>
                    <a:pt x="418" y="451"/>
                  </a:lnTo>
                </a:path>
              </a:pathLst>
            </a:custGeom>
            <a:noFill/>
            <a:ln w="3175">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sp>
          <p:nvSpPr>
            <p:cNvPr id="1472" name="Freeform 61"/>
            <p:cNvSpPr>
              <a:spLocks/>
            </p:cNvSpPr>
            <p:nvPr/>
          </p:nvSpPr>
          <p:spPr bwMode="auto">
            <a:xfrm>
              <a:off x="1283" y="3625"/>
              <a:ext cx="400" cy="197"/>
            </a:xfrm>
            <a:custGeom>
              <a:avLst/>
              <a:gdLst>
                <a:gd name="T0" fmla="*/ 6 w 453"/>
                <a:gd name="T1" fmla="*/ 18 h 827"/>
                <a:gd name="T2" fmla="*/ 12 w 453"/>
                <a:gd name="T3" fmla="*/ 53 h 827"/>
                <a:gd name="T4" fmla="*/ 23 w 453"/>
                <a:gd name="T5" fmla="*/ 82 h 827"/>
                <a:gd name="T6" fmla="*/ 29 w 453"/>
                <a:gd name="T7" fmla="*/ 112 h 827"/>
                <a:gd name="T8" fmla="*/ 41 w 453"/>
                <a:gd name="T9" fmla="*/ 135 h 827"/>
                <a:gd name="T10" fmla="*/ 46 w 453"/>
                <a:gd name="T11" fmla="*/ 164 h 827"/>
                <a:gd name="T12" fmla="*/ 58 w 453"/>
                <a:gd name="T13" fmla="*/ 194 h 827"/>
                <a:gd name="T14" fmla="*/ 64 w 453"/>
                <a:gd name="T15" fmla="*/ 217 h 827"/>
                <a:gd name="T16" fmla="*/ 81 w 453"/>
                <a:gd name="T17" fmla="*/ 246 h 827"/>
                <a:gd name="T18" fmla="*/ 93 w 453"/>
                <a:gd name="T19" fmla="*/ 217 h 827"/>
                <a:gd name="T20" fmla="*/ 105 w 453"/>
                <a:gd name="T21" fmla="*/ 194 h 827"/>
                <a:gd name="T22" fmla="*/ 116 w 453"/>
                <a:gd name="T23" fmla="*/ 188 h 827"/>
                <a:gd name="T24" fmla="*/ 128 w 453"/>
                <a:gd name="T25" fmla="*/ 194 h 827"/>
                <a:gd name="T26" fmla="*/ 139 w 453"/>
                <a:gd name="T27" fmla="*/ 188 h 827"/>
                <a:gd name="T28" fmla="*/ 145 w 453"/>
                <a:gd name="T29" fmla="*/ 194 h 827"/>
                <a:gd name="T30" fmla="*/ 163 w 453"/>
                <a:gd name="T31" fmla="*/ 200 h 827"/>
                <a:gd name="T32" fmla="*/ 168 w 453"/>
                <a:gd name="T33" fmla="*/ 200 h 827"/>
                <a:gd name="T34" fmla="*/ 180 w 453"/>
                <a:gd name="T35" fmla="*/ 217 h 827"/>
                <a:gd name="T36" fmla="*/ 198 w 453"/>
                <a:gd name="T37" fmla="*/ 241 h 827"/>
                <a:gd name="T38" fmla="*/ 209 w 453"/>
                <a:gd name="T39" fmla="*/ 258 h 827"/>
                <a:gd name="T40" fmla="*/ 221 w 453"/>
                <a:gd name="T41" fmla="*/ 270 h 827"/>
                <a:gd name="T42" fmla="*/ 238 w 453"/>
                <a:gd name="T43" fmla="*/ 287 h 827"/>
                <a:gd name="T44" fmla="*/ 250 w 453"/>
                <a:gd name="T45" fmla="*/ 311 h 827"/>
                <a:gd name="T46" fmla="*/ 261 w 453"/>
                <a:gd name="T47" fmla="*/ 323 h 827"/>
                <a:gd name="T48" fmla="*/ 273 w 453"/>
                <a:gd name="T49" fmla="*/ 340 h 827"/>
                <a:gd name="T50" fmla="*/ 290 w 453"/>
                <a:gd name="T51" fmla="*/ 352 h 827"/>
                <a:gd name="T52" fmla="*/ 308 w 453"/>
                <a:gd name="T53" fmla="*/ 375 h 827"/>
                <a:gd name="T54" fmla="*/ 314 w 453"/>
                <a:gd name="T55" fmla="*/ 393 h 827"/>
                <a:gd name="T56" fmla="*/ 325 w 453"/>
                <a:gd name="T57" fmla="*/ 405 h 827"/>
                <a:gd name="T58" fmla="*/ 337 w 453"/>
                <a:gd name="T59" fmla="*/ 428 h 827"/>
                <a:gd name="T60" fmla="*/ 349 w 453"/>
                <a:gd name="T61" fmla="*/ 452 h 827"/>
                <a:gd name="T62" fmla="*/ 366 w 453"/>
                <a:gd name="T63" fmla="*/ 487 h 827"/>
                <a:gd name="T64" fmla="*/ 372 w 453"/>
                <a:gd name="T65" fmla="*/ 498 h 827"/>
                <a:gd name="T66" fmla="*/ 378 w 453"/>
                <a:gd name="T67" fmla="*/ 522 h 827"/>
                <a:gd name="T68" fmla="*/ 389 w 453"/>
                <a:gd name="T69" fmla="*/ 557 h 827"/>
                <a:gd name="T70" fmla="*/ 395 w 453"/>
                <a:gd name="T71" fmla="*/ 598 h 827"/>
                <a:gd name="T72" fmla="*/ 407 w 453"/>
                <a:gd name="T73" fmla="*/ 645 h 827"/>
                <a:gd name="T74" fmla="*/ 413 w 453"/>
                <a:gd name="T75" fmla="*/ 680 h 827"/>
                <a:gd name="T76" fmla="*/ 424 w 453"/>
                <a:gd name="T77" fmla="*/ 709 h 827"/>
                <a:gd name="T78" fmla="*/ 430 w 453"/>
                <a:gd name="T79" fmla="*/ 739 h 827"/>
                <a:gd name="T80" fmla="*/ 442 w 453"/>
                <a:gd name="T81" fmla="*/ 774 h 827"/>
                <a:gd name="T82" fmla="*/ 447 w 453"/>
                <a:gd name="T83" fmla="*/ 803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53" h="827">
                  <a:moveTo>
                    <a:pt x="0" y="0"/>
                  </a:moveTo>
                  <a:lnTo>
                    <a:pt x="0" y="6"/>
                  </a:lnTo>
                  <a:lnTo>
                    <a:pt x="6" y="18"/>
                  </a:lnTo>
                  <a:lnTo>
                    <a:pt x="6" y="35"/>
                  </a:lnTo>
                  <a:lnTo>
                    <a:pt x="12" y="47"/>
                  </a:lnTo>
                  <a:lnTo>
                    <a:pt x="12" y="53"/>
                  </a:lnTo>
                  <a:lnTo>
                    <a:pt x="17" y="65"/>
                  </a:lnTo>
                  <a:lnTo>
                    <a:pt x="17" y="76"/>
                  </a:lnTo>
                  <a:lnTo>
                    <a:pt x="23" y="82"/>
                  </a:lnTo>
                  <a:lnTo>
                    <a:pt x="23" y="94"/>
                  </a:lnTo>
                  <a:lnTo>
                    <a:pt x="29" y="100"/>
                  </a:lnTo>
                  <a:lnTo>
                    <a:pt x="29" y="112"/>
                  </a:lnTo>
                  <a:lnTo>
                    <a:pt x="35" y="118"/>
                  </a:lnTo>
                  <a:lnTo>
                    <a:pt x="35" y="129"/>
                  </a:lnTo>
                  <a:lnTo>
                    <a:pt x="41" y="135"/>
                  </a:lnTo>
                  <a:lnTo>
                    <a:pt x="41" y="147"/>
                  </a:lnTo>
                  <a:lnTo>
                    <a:pt x="46" y="159"/>
                  </a:lnTo>
                  <a:lnTo>
                    <a:pt x="46" y="164"/>
                  </a:lnTo>
                  <a:lnTo>
                    <a:pt x="52" y="176"/>
                  </a:lnTo>
                  <a:lnTo>
                    <a:pt x="52" y="188"/>
                  </a:lnTo>
                  <a:lnTo>
                    <a:pt x="58" y="194"/>
                  </a:lnTo>
                  <a:lnTo>
                    <a:pt x="58" y="200"/>
                  </a:lnTo>
                  <a:lnTo>
                    <a:pt x="64" y="211"/>
                  </a:lnTo>
                  <a:lnTo>
                    <a:pt x="64" y="217"/>
                  </a:lnTo>
                  <a:lnTo>
                    <a:pt x="70" y="229"/>
                  </a:lnTo>
                  <a:lnTo>
                    <a:pt x="70" y="241"/>
                  </a:lnTo>
                  <a:lnTo>
                    <a:pt x="81" y="246"/>
                  </a:lnTo>
                  <a:lnTo>
                    <a:pt x="87" y="235"/>
                  </a:lnTo>
                  <a:lnTo>
                    <a:pt x="87" y="223"/>
                  </a:lnTo>
                  <a:lnTo>
                    <a:pt x="93" y="217"/>
                  </a:lnTo>
                  <a:lnTo>
                    <a:pt x="93" y="205"/>
                  </a:lnTo>
                  <a:lnTo>
                    <a:pt x="99" y="200"/>
                  </a:lnTo>
                  <a:lnTo>
                    <a:pt x="105" y="194"/>
                  </a:lnTo>
                  <a:lnTo>
                    <a:pt x="110" y="188"/>
                  </a:lnTo>
                  <a:lnTo>
                    <a:pt x="116" y="182"/>
                  </a:lnTo>
                  <a:lnTo>
                    <a:pt x="116" y="188"/>
                  </a:lnTo>
                  <a:lnTo>
                    <a:pt x="122" y="194"/>
                  </a:lnTo>
                  <a:lnTo>
                    <a:pt x="128" y="188"/>
                  </a:lnTo>
                  <a:lnTo>
                    <a:pt x="128" y="194"/>
                  </a:lnTo>
                  <a:lnTo>
                    <a:pt x="134" y="200"/>
                  </a:lnTo>
                  <a:lnTo>
                    <a:pt x="134" y="194"/>
                  </a:lnTo>
                  <a:lnTo>
                    <a:pt x="139" y="188"/>
                  </a:lnTo>
                  <a:lnTo>
                    <a:pt x="139" y="194"/>
                  </a:lnTo>
                  <a:lnTo>
                    <a:pt x="151" y="194"/>
                  </a:lnTo>
                  <a:lnTo>
                    <a:pt x="145" y="194"/>
                  </a:lnTo>
                  <a:lnTo>
                    <a:pt x="151" y="200"/>
                  </a:lnTo>
                  <a:lnTo>
                    <a:pt x="157" y="194"/>
                  </a:lnTo>
                  <a:lnTo>
                    <a:pt x="163" y="200"/>
                  </a:lnTo>
                  <a:lnTo>
                    <a:pt x="163" y="211"/>
                  </a:lnTo>
                  <a:lnTo>
                    <a:pt x="168" y="205"/>
                  </a:lnTo>
                  <a:lnTo>
                    <a:pt x="168" y="200"/>
                  </a:lnTo>
                  <a:lnTo>
                    <a:pt x="174" y="205"/>
                  </a:lnTo>
                  <a:lnTo>
                    <a:pt x="174" y="211"/>
                  </a:lnTo>
                  <a:lnTo>
                    <a:pt x="180" y="217"/>
                  </a:lnTo>
                  <a:lnTo>
                    <a:pt x="186" y="223"/>
                  </a:lnTo>
                  <a:lnTo>
                    <a:pt x="198" y="235"/>
                  </a:lnTo>
                  <a:lnTo>
                    <a:pt x="198" y="241"/>
                  </a:lnTo>
                  <a:lnTo>
                    <a:pt x="203" y="241"/>
                  </a:lnTo>
                  <a:lnTo>
                    <a:pt x="209" y="246"/>
                  </a:lnTo>
                  <a:lnTo>
                    <a:pt x="209" y="258"/>
                  </a:lnTo>
                  <a:lnTo>
                    <a:pt x="215" y="258"/>
                  </a:lnTo>
                  <a:lnTo>
                    <a:pt x="221" y="258"/>
                  </a:lnTo>
                  <a:lnTo>
                    <a:pt x="221" y="270"/>
                  </a:lnTo>
                  <a:lnTo>
                    <a:pt x="227" y="276"/>
                  </a:lnTo>
                  <a:lnTo>
                    <a:pt x="232" y="276"/>
                  </a:lnTo>
                  <a:lnTo>
                    <a:pt x="238" y="287"/>
                  </a:lnTo>
                  <a:lnTo>
                    <a:pt x="244" y="293"/>
                  </a:lnTo>
                  <a:lnTo>
                    <a:pt x="244" y="305"/>
                  </a:lnTo>
                  <a:lnTo>
                    <a:pt x="250" y="311"/>
                  </a:lnTo>
                  <a:lnTo>
                    <a:pt x="256" y="311"/>
                  </a:lnTo>
                  <a:lnTo>
                    <a:pt x="256" y="323"/>
                  </a:lnTo>
                  <a:lnTo>
                    <a:pt x="261" y="323"/>
                  </a:lnTo>
                  <a:lnTo>
                    <a:pt x="267" y="328"/>
                  </a:lnTo>
                  <a:lnTo>
                    <a:pt x="267" y="340"/>
                  </a:lnTo>
                  <a:lnTo>
                    <a:pt x="273" y="340"/>
                  </a:lnTo>
                  <a:lnTo>
                    <a:pt x="279" y="346"/>
                  </a:lnTo>
                  <a:lnTo>
                    <a:pt x="285" y="346"/>
                  </a:lnTo>
                  <a:lnTo>
                    <a:pt x="290" y="352"/>
                  </a:lnTo>
                  <a:lnTo>
                    <a:pt x="296" y="358"/>
                  </a:lnTo>
                  <a:lnTo>
                    <a:pt x="302" y="369"/>
                  </a:lnTo>
                  <a:lnTo>
                    <a:pt x="308" y="375"/>
                  </a:lnTo>
                  <a:lnTo>
                    <a:pt x="308" y="381"/>
                  </a:lnTo>
                  <a:lnTo>
                    <a:pt x="314" y="387"/>
                  </a:lnTo>
                  <a:lnTo>
                    <a:pt x="314" y="393"/>
                  </a:lnTo>
                  <a:lnTo>
                    <a:pt x="325" y="410"/>
                  </a:lnTo>
                  <a:lnTo>
                    <a:pt x="320" y="410"/>
                  </a:lnTo>
                  <a:lnTo>
                    <a:pt x="325" y="405"/>
                  </a:lnTo>
                  <a:lnTo>
                    <a:pt x="331" y="405"/>
                  </a:lnTo>
                  <a:lnTo>
                    <a:pt x="331" y="416"/>
                  </a:lnTo>
                  <a:lnTo>
                    <a:pt x="337" y="428"/>
                  </a:lnTo>
                  <a:lnTo>
                    <a:pt x="337" y="440"/>
                  </a:lnTo>
                  <a:lnTo>
                    <a:pt x="343" y="446"/>
                  </a:lnTo>
                  <a:lnTo>
                    <a:pt x="349" y="452"/>
                  </a:lnTo>
                  <a:lnTo>
                    <a:pt x="354" y="457"/>
                  </a:lnTo>
                  <a:lnTo>
                    <a:pt x="354" y="463"/>
                  </a:lnTo>
                  <a:lnTo>
                    <a:pt x="366" y="487"/>
                  </a:lnTo>
                  <a:lnTo>
                    <a:pt x="360" y="487"/>
                  </a:lnTo>
                  <a:lnTo>
                    <a:pt x="366" y="487"/>
                  </a:lnTo>
                  <a:lnTo>
                    <a:pt x="372" y="498"/>
                  </a:lnTo>
                  <a:lnTo>
                    <a:pt x="372" y="510"/>
                  </a:lnTo>
                  <a:lnTo>
                    <a:pt x="378" y="516"/>
                  </a:lnTo>
                  <a:lnTo>
                    <a:pt x="378" y="522"/>
                  </a:lnTo>
                  <a:lnTo>
                    <a:pt x="383" y="534"/>
                  </a:lnTo>
                  <a:lnTo>
                    <a:pt x="383" y="551"/>
                  </a:lnTo>
                  <a:lnTo>
                    <a:pt x="389" y="557"/>
                  </a:lnTo>
                  <a:lnTo>
                    <a:pt x="389" y="569"/>
                  </a:lnTo>
                  <a:lnTo>
                    <a:pt x="395" y="586"/>
                  </a:lnTo>
                  <a:lnTo>
                    <a:pt x="395" y="598"/>
                  </a:lnTo>
                  <a:lnTo>
                    <a:pt x="401" y="610"/>
                  </a:lnTo>
                  <a:lnTo>
                    <a:pt x="401" y="633"/>
                  </a:lnTo>
                  <a:lnTo>
                    <a:pt x="407" y="645"/>
                  </a:lnTo>
                  <a:lnTo>
                    <a:pt x="407" y="657"/>
                  </a:lnTo>
                  <a:lnTo>
                    <a:pt x="413" y="668"/>
                  </a:lnTo>
                  <a:lnTo>
                    <a:pt x="413" y="680"/>
                  </a:lnTo>
                  <a:lnTo>
                    <a:pt x="418" y="692"/>
                  </a:lnTo>
                  <a:lnTo>
                    <a:pt x="418" y="698"/>
                  </a:lnTo>
                  <a:lnTo>
                    <a:pt x="424" y="709"/>
                  </a:lnTo>
                  <a:lnTo>
                    <a:pt x="424" y="721"/>
                  </a:lnTo>
                  <a:lnTo>
                    <a:pt x="430" y="733"/>
                  </a:lnTo>
                  <a:lnTo>
                    <a:pt x="430" y="739"/>
                  </a:lnTo>
                  <a:lnTo>
                    <a:pt x="436" y="750"/>
                  </a:lnTo>
                  <a:lnTo>
                    <a:pt x="436" y="762"/>
                  </a:lnTo>
                  <a:lnTo>
                    <a:pt x="442" y="774"/>
                  </a:lnTo>
                  <a:lnTo>
                    <a:pt x="442" y="785"/>
                  </a:lnTo>
                  <a:lnTo>
                    <a:pt x="447" y="791"/>
                  </a:lnTo>
                  <a:lnTo>
                    <a:pt x="447" y="803"/>
                  </a:lnTo>
                  <a:lnTo>
                    <a:pt x="453" y="809"/>
                  </a:lnTo>
                  <a:lnTo>
                    <a:pt x="453" y="827"/>
                  </a:lnTo>
                </a:path>
              </a:pathLst>
            </a:custGeom>
            <a:noFill/>
            <a:ln w="3175">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sp>
          <p:nvSpPr>
            <p:cNvPr id="1473" name="Freeform 62"/>
            <p:cNvSpPr>
              <a:spLocks/>
            </p:cNvSpPr>
            <p:nvPr/>
          </p:nvSpPr>
          <p:spPr bwMode="auto">
            <a:xfrm>
              <a:off x="1683" y="3741"/>
              <a:ext cx="343" cy="109"/>
            </a:xfrm>
            <a:custGeom>
              <a:avLst/>
              <a:gdLst>
                <a:gd name="T0" fmla="*/ 6 w 390"/>
                <a:gd name="T1" fmla="*/ 357 h 457"/>
                <a:gd name="T2" fmla="*/ 18 w 390"/>
                <a:gd name="T3" fmla="*/ 386 h 457"/>
                <a:gd name="T4" fmla="*/ 29 w 390"/>
                <a:gd name="T5" fmla="*/ 404 h 457"/>
                <a:gd name="T6" fmla="*/ 41 w 390"/>
                <a:gd name="T7" fmla="*/ 375 h 457"/>
                <a:gd name="T8" fmla="*/ 47 w 390"/>
                <a:gd name="T9" fmla="*/ 345 h 457"/>
                <a:gd name="T10" fmla="*/ 58 w 390"/>
                <a:gd name="T11" fmla="*/ 316 h 457"/>
                <a:gd name="T12" fmla="*/ 64 w 390"/>
                <a:gd name="T13" fmla="*/ 287 h 457"/>
                <a:gd name="T14" fmla="*/ 76 w 390"/>
                <a:gd name="T15" fmla="*/ 257 h 457"/>
                <a:gd name="T16" fmla="*/ 82 w 390"/>
                <a:gd name="T17" fmla="*/ 228 h 457"/>
                <a:gd name="T18" fmla="*/ 93 w 390"/>
                <a:gd name="T19" fmla="*/ 199 h 457"/>
                <a:gd name="T20" fmla="*/ 99 w 390"/>
                <a:gd name="T21" fmla="*/ 170 h 457"/>
                <a:gd name="T22" fmla="*/ 111 w 390"/>
                <a:gd name="T23" fmla="*/ 134 h 457"/>
                <a:gd name="T24" fmla="*/ 116 w 390"/>
                <a:gd name="T25" fmla="*/ 105 h 457"/>
                <a:gd name="T26" fmla="*/ 128 w 390"/>
                <a:gd name="T27" fmla="*/ 76 h 457"/>
                <a:gd name="T28" fmla="*/ 134 w 390"/>
                <a:gd name="T29" fmla="*/ 47 h 457"/>
                <a:gd name="T30" fmla="*/ 145 w 390"/>
                <a:gd name="T31" fmla="*/ 17 h 457"/>
                <a:gd name="T32" fmla="*/ 157 w 390"/>
                <a:gd name="T33" fmla="*/ 11 h 457"/>
                <a:gd name="T34" fmla="*/ 163 w 390"/>
                <a:gd name="T35" fmla="*/ 41 h 457"/>
                <a:gd name="T36" fmla="*/ 175 w 390"/>
                <a:gd name="T37" fmla="*/ 64 h 457"/>
                <a:gd name="T38" fmla="*/ 180 w 390"/>
                <a:gd name="T39" fmla="*/ 105 h 457"/>
                <a:gd name="T40" fmla="*/ 192 w 390"/>
                <a:gd name="T41" fmla="*/ 134 h 457"/>
                <a:gd name="T42" fmla="*/ 198 w 390"/>
                <a:gd name="T43" fmla="*/ 164 h 457"/>
                <a:gd name="T44" fmla="*/ 209 w 390"/>
                <a:gd name="T45" fmla="*/ 193 h 457"/>
                <a:gd name="T46" fmla="*/ 215 w 390"/>
                <a:gd name="T47" fmla="*/ 222 h 457"/>
                <a:gd name="T48" fmla="*/ 227 w 390"/>
                <a:gd name="T49" fmla="*/ 252 h 457"/>
                <a:gd name="T50" fmla="*/ 233 w 390"/>
                <a:gd name="T51" fmla="*/ 281 h 457"/>
                <a:gd name="T52" fmla="*/ 244 w 390"/>
                <a:gd name="T53" fmla="*/ 310 h 457"/>
                <a:gd name="T54" fmla="*/ 250 w 390"/>
                <a:gd name="T55" fmla="*/ 334 h 457"/>
                <a:gd name="T56" fmla="*/ 262 w 390"/>
                <a:gd name="T57" fmla="*/ 363 h 457"/>
                <a:gd name="T58" fmla="*/ 273 w 390"/>
                <a:gd name="T59" fmla="*/ 404 h 457"/>
                <a:gd name="T60" fmla="*/ 279 w 390"/>
                <a:gd name="T61" fmla="*/ 445 h 457"/>
                <a:gd name="T62" fmla="*/ 297 w 390"/>
                <a:gd name="T63" fmla="*/ 451 h 457"/>
                <a:gd name="T64" fmla="*/ 302 w 390"/>
                <a:gd name="T65" fmla="*/ 422 h 457"/>
                <a:gd name="T66" fmla="*/ 314 w 390"/>
                <a:gd name="T67" fmla="*/ 392 h 457"/>
                <a:gd name="T68" fmla="*/ 320 w 390"/>
                <a:gd name="T69" fmla="*/ 357 h 457"/>
                <a:gd name="T70" fmla="*/ 331 w 390"/>
                <a:gd name="T71" fmla="*/ 328 h 457"/>
                <a:gd name="T72" fmla="*/ 337 w 390"/>
                <a:gd name="T73" fmla="*/ 293 h 457"/>
                <a:gd name="T74" fmla="*/ 349 w 390"/>
                <a:gd name="T75" fmla="*/ 252 h 457"/>
                <a:gd name="T76" fmla="*/ 355 w 390"/>
                <a:gd name="T77" fmla="*/ 216 h 457"/>
                <a:gd name="T78" fmla="*/ 366 w 390"/>
                <a:gd name="T79" fmla="*/ 181 h 457"/>
                <a:gd name="T80" fmla="*/ 372 w 390"/>
                <a:gd name="T81" fmla="*/ 140 h 457"/>
                <a:gd name="T82" fmla="*/ 384 w 390"/>
                <a:gd name="T83" fmla="*/ 105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0" h="457">
                  <a:moveTo>
                    <a:pt x="0" y="340"/>
                  </a:moveTo>
                  <a:lnTo>
                    <a:pt x="6" y="345"/>
                  </a:lnTo>
                  <a:lnTo>
                    <a:pt x="6" y="357"/>
                  </a:lnTo>
                  <a:lnTo>
                    <a:pt x="12" y="369"/>
                  </a:lnTo>
                  <a:lnTo>
                    <a:pt x="12" y="375"/>
                  </a:lnTo>
                  <a:lnTo>
                    <a:pt x="18" y="386"/>
                  </a:lnTo>
                  <a:lnTo>
                    <a:pt x="18" y="398"/>
                  </a:lnTo>
                  <a:lnTo>
                    <a:pt x="29" y="410"/>
                  </a:lnTo>
                  <a:lnTo>
                    <a:pt x="29" y="404"/>
                  </a:lnTo>
                  <a:lnTo>
                    <a:pt x="35" y="392"/>
                  </a:lnTo>
                  <a:lnTo>
                    <a:pt x="35" y="381"/>
                  </a:lnTo>
                  <a:lnTo>
                    <a:pt x="41" y="375"/>
                  </a:lnTo>
                  <a:lnTo>
                    <a:pt x="41" y="363"/>
                  </a:lnTo>
                  <a:lnTo>
                    <a:pt x="47" y="357"/>
                  </a:lnTo>
                  <a:lnTo>
                    <a:pt x="47" y="345"/>
                  </a:lnTo>
                  <a:lnTo>
                    <a:pt x="52" y="334"/>
                  </a:lnTo>
                  <a:lnTo>
                    <a:pt x="52" y="328"/>
                  </a:lnTo>
                  <a:lnTo>
                    <a:pt x="58" y="316"/>
                  </a:lnTo>
                  <a:lnTo>
                    <a:pt x="58" y="304"/>
                  </a:lnTo>
                  <a:lnTo>
                    <a:pt x="64" y="298"/>
                  </a:lnTo>
                  <a:lnTo>
                    <a:pt x="64" y="287"/>
                  </a:lnTo>
                  <a:lnTo>
                    <a:pt x="70" y="275"/>
                  </a:lnTo>
                  <a:lnTo>
                    <a:pt x="70" y="269"/>
                  </a:lnTo>
                  <a:lnTo>
                    <a:pt x="76" y="257"/>
                  </a:lnTo>
                  <a:lnTo>
                    <a:pt x="76" y="246"/>
                  </a:lnTo>
                  <a:lnTo>
                    <a:pt x="82" y="240"/>
                  </a:lnTo>
                  <a:lnTo>
                    <a:pt x="82" y="228"/>
                  </a:lnTo>
                  <a:lnTo>
                    <a:pt x="87" y="222"/>
                  </a:lnTo>
                  <a:lnTo>
                    <a:pt x="87" y="211"/>
                  </a:lnTo>
                  <a:lnTo>
                    <a:pt x="93" y="199"/>
                  </a:lnTo>
                  <a:lnTo>
                    <a:pt x="93" y="193"/>
                  </a:lnTo>
                  <a:lnTo>
                    <a:pt x="99" y="181"/>
                  </a:lnTo>
                  <a:lnTo>
                    <a:pt x="99" y="170"/>
                  </a:lnTo>
                  <a:lnTo>
                    <a:pt x="105" y="164"/>
                  </a:lnTo>
                  <a:lnTo>
                    <a:pt x="105" y="140"/>
                  </a:lnTo>
                  <a:lnTo>
                    <a:pt x="111" y="134"/>
                  </a:lnTo>
                  <a:lnTo>
                    <a:pt x="111" y="123"/>
                  </a:lnTo>
                  <a:lnTo>
                    <a:pt x="116" y="111"/>
                  </a:lnTo>
                  <a:lnTo>
                    <a:pt x="116" y="105"/>
                  </a:lnTo>
                  <a:lnTo>
                    <a:pt x="122" y="93"/>
                  </a:lnTo>
                  <a:lnTo>
                    <a:pt x="122" y="82"/>
                  </a:lnTo>
                  <a:lnTo>
                    <a:pt x="128" y="76"/>
                  </a:lnTo>
                  <a:lnTo>
                    <a:pt x="128" y="64"/>
                  </a:lnTo>
                  <a:lnTo>
                    <a:pt x="134" y="52"/>
                  </a:lnTo>
                  <a:lnTo>
                    <a:pt x="134" y="47"/>
                  </a:lnTo>
                  <a:lnTo>
                    <a:pt x="140" y="35"/>
                  </a:lnTo>
                  <a:lnTo>
                    <a:pt x="140" y="29"/>
                  </a:lnTo>
                  <a:lnTo>
                    <a:pt x="145" y="17"/>
                  </a:lnTo>
                  <a:lnTo>
                    <a:pt x="145" y="6"/>
                  </a:lnTo>
                  <a:lnTo>
                    <a:pt x="151" y="0"/>
                  </a:lnTo>
                  <a:lnTo>
                    <a:pt x="157" y="11"/>
                  </a:lnTo>
                  <a:lnTo>
                    <a:pt x="157" y="17"/>
                  </a:lnTo>
                  <a:lnTo>
                    <a:pt x="163" y="29"/>
                  </a:lnTo>
                  <a:lnTo>
                    <a:pt x="163" y="41"/>
                  </a:lnTo>
                  <a:lnTo>
                    <a:pt x="169" y="47"/>
                  </a:lnTo>
                  <a:lnTo>
                    <a:pt x="169" y="58"/>
                  </a:lnTo>
                  <a:lnTo>
                    <a:pt x="175" y="64"/>
                  </a:lnTo>
                  <a:lnTo>
                    <a:pt x="175" y="76"/>
                  </a:lnTo>
                  <a:lnTo>
                    <a:pt x="180" y="88"/>
                  </a:lnTo>
                  <a:lnTo>
                    <a:pt x="180" y="105"/>
                  </a:lnTo>
                  <a:lnTo>
                    <a:pt x="186" y="117"/>
                  </a:lnTo>
                  <a:lnTo>
                    <a:pt x="186" y="123"/>
                  </a:lnTo>
                  <a:lnTo>
                    <a:pt x="192" y="134"/>
                  </a:lnTo>
                  <a:lnTo>
                    <a:pt x="192" y="146"/>
                  </a:lnTo>
                  <a:lnTo>
                    <a:pt x="198" y="152"/>
                  </a:lnTo>
                  <a:lnTo>
                    <a:pt x="198" y="164"/>
                  </a:lnTo>
                  <a:lnTo>
                    <a:pt x="204" y="175"/>
                  </a:lnTo>
                  <a:lnTo>
                    <a:pt x="204" y="181"/>
                  </a:lnTo>
                  <a:lnTo>
                    <a:pt x="209" y="193"/>
                  </a:lnTo>
                  <a:lnTo>
                    <a:pt x="209" y="205"/>
                  </a:lnTo>
                  <a:lnTo>
                    <a:pt x="215" y="211"/>
                  </a:lnTo>
                  <a:lnTo>
                    <a:pt x="215" y="222"/>
                  </a:lnTo>
                  <a:lnTo>
                    <a:pt x="221" y="228"/>
                  </a:lnTo>
                  <a:lnTo>
                    <a:pt x="221" y="240"/>
                  </a:lnTo>
                  <a:lnTo>
                    <a:pt x="227" y="252"/>
                  </a:lnTo>
                  <a:lnTo>
                    <a:pt x="227" y="257"/>
                  </a:lnTo>
                  <a:lnTo>
                    <a:pt x="233" y="269"/>
                  </a:lnTo>
                  <a:lnTo>
                    <a:pt x="233" y="281"/>
                  </a:lnTo>
                  <a:lnTo>
                    <a:pt x="238" y="287"/>
                  </a:lnTo>
                  <a:lnTo>
                    <a:pt x="238" y="298"/>
                  </a:lnTo>
                  <a:lnTo>
                    <a:pt x="244" y="310"/>
                  </a:lnTo>
                  <a:lnTo>
                    <a:pt x="244" y="316"/>
                  </a:lnTo>
                  <a:lnTo>
                    <a:pt x="250" y="328"/>
                  </a:lnTo>
                  <a:lnTo>
                    <a:pt x="250" y="334"/>
                  </a:lnTo>
                  <a:lnTo>
                    <a:pt x="256" y="345"/>
                  </a:lnTo>
                  <a:lnTo>
                    <a:pt x="256" y="357"/>
                  </a:lnTo>
                  <a:lnTo>
                    <a:pt x="262" y="363"/>
                  </a:lnTo>
                  <a:lnTo>
                    <a:pt x="262" y="386"/>
                  </a:lnTo>
                  <a:lnTo>
                    <a:pt x="267" y="392"/>
                  </a:lnTo>
                  <a:lnTo>
                    <a:pt x="273" y="404"/>
                  </a:lnTo>
                  <a:lnTo>
                    <a:pt x="273" y="422"/>
                  </a:lnTo>
                  <a:lnTo>
                    <a:pt x="279" y="439"/>
                  </a:lnTo>
                  <a:lnTo>
                    <a:pt x="279" y="445"/>
                  </a:lnTo>
                  <a:lnTo>
                    <a:pt x="285" y="451"/>
                  </a:lnTo>
                  <a:lnTo>
                    <a:pt x="285" y="457"/>
                  </a:lnTo>
                  <a:lnTo>
                    <a:pt x="297" y="451"/>
                  </a:lnTo>
                  <a:lnTo>
                    <a:pt x="297" y="445"/>
                  </a:lnTo>
                  <a:lnTo>
                    <a:pt x="302" y="433"/>
                  </a:lnTo>
                  <a:lnTo>
                    <a:pt x="302" y="422"/>
                  </a:lnTo>
                  <a:lnTo>
                    <a:pt x="308" y="410"/>
                  </a:lnTo>
                  <a:lnTo>
                    <a:pt x="308" y="404"/>
                  </a:lnTo>
                  <a:lnTo>
                    <a:pt x="314" y="392"/>
                  </a:lnTo>
                  <a:lnTo>
                    <a:pt x="314" y="381"/>
                  </a:lnTo>
                  <a:lnTo>
                    <a:pt x="320" y="369"/>
                  </a:lnTo>
                  <a:lnTo>
                    <a:pt x="320" y="357"/>
                  </a:lnTo>
                  <a:lnTo>
                    <a:pt x="326" y="345"/>
                  </a:lnTo>
                  <a:lnTo>
                    <a:pt x="326" y="334"/>
                  </a:lnTo>
                  <a:lnTo>
                    <a:pt x="331" y="328"/>
                  </a:lnTo>
                  <a:lnTo>
                    <a:pt x="331" y="310"/>
                  </a:lnTo>
                  <a:lnTo>
                    <a:pt x="337" y="304"/>
                  </a:lnTo>
                  <a:lnTo>
                    <a:pt x="337" y="293"/>
                  </a:lnTo>
                  <a:lnTo>
                    <a:pt x="343" y="281"/>
                  </a:lnTo>
                  <a:lnTo>
                    <a:pt x="343" y="263"/>
                  </a:lnTo>
                  <a:lnTo>
                    <a:pt x="349" y="252"/>
                  </a:lnTo>
                  <a:lnTo>
                    <a:pt x="349" y="240"/>
                  </a:lnTo>
                  <a:lnTo>
                    <a:pt x="355" y="228"/>
                  </a:lnTo>
                  <a:lnTo>
                    <a:pt x="355" y="216"/>
                  </a:lnTo>
                  <a:lnTo>
                    <a:pt x="360" y="205"/>
                  </a:lnTo>
                  <a:lnTo>
                    <a:pt x="360" y="193"/>
                  </a:lnTo>
                  <a:lnTo>
                    <a:pt x="366" y="181"/>
                  </a:lnTo>
                  <a:lnTo>
                    <a:pt x="366" y="170"/>
                  </a:lnTo>
                  <a:lnTo>
                    <a:pt x="372" y="158"/>
                  </a:lnTo>
                  <a:lnTo>
                    <a:pt x="372" y="140"/>
                  </a:lnTo>
                  <a:lnTo>
                    <a:pt x="378" y="129"/>
                  </a:lnTo>
                  <a:lnTo>
                    <a:pt x="378" y="117"/>
                  </a:lnTo>
                  <a:lnTo>
                    <a:pt x="384" y="105"/>
                  </a:lnTo>
                  <a:lnTo>
                    <a:pt x="384" y="93"/>
                  </a:lnTo>
                  <a:lnTo>
                    <a:pt x="390" y="76"/>
                  </a:lnTo>
                </a:path>
              </a:pathLst>
            </a:custGeom>
            <a:noFill/>
            <a:ln w="3175">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sp>
          <p:nvSpPr>
            <p:cNvPr id="1474" name="Freeform 63"/>
            <p:cNvSpPr>
              <a:spLocks/>
            </p:cNvSpPr>
            <p:nvPr/>
          </p:nvSpPr>
          <p:spPr bwMode="auto">
            <a:xfrm>
              <a:off x="2026" y="3528"/>
              <a:ext cx="414" cy="231"/>
            </a:xfrm>
            <a:custGeom>
              <a:avLst/>
              <a:gdLst>
                <a:gd name="T0" fmla="*/ 5 w 470"/>
                <a:gd name="T1" fmla="*/ 943 h 967"/>
                <a:gd name="T2" fmla="*/ 11 w 470"/>
                <a:gd name="T3" fmla="*/ 914 h 967"/>
                <a:gd name="T4" fmla="*/ 23 w 470"/>
                <a:gd name="T5" fmla="*/ 885 h 967"/>
                <a:gd name="T6" fmla="*/ 34 w 470"/>
                <a:gd name="T7" fmla="*/ 867 h 967"/>
                <a:gd name="T8" fmla="*/ 46 w 470"/>
                <a:gd name="T9" fmla="*/ 826 h 967"/>
                <a:gd name="T10" fmla="*/ 63 w 470"/>
                <a:gd name="T11" fmla="*/ 809 h 967"/>
                <a:gd name="T12" fmla="*/ 69 w 470"/>
                <a:gd name="T13" fmla="*/ 791 h 967"/>
                <a:gd name="T14" fmla="*/ 81 w 470"/>
                <a:gd name="T15" fmla="*/ 773 h 967"/>
                <a:gd name="T16" fmla="*/ 87 w 470"/>
                <a:gd name="T17" fmla="*/ 768 h 967"/>
                <a:gd name="T18" fmla="*/ 98 w 470"/>
                <a:gd name="T19" fmla="*/ 750 h 967"/>
                <a:gd name="T20" fmla="*/ 104 w 470"/>
                <a:gd name="T21" fmla="*/ 738 h 967"/>
                <a:gd name="T22" fmla="*/ 116 w 470"/>
                <a:gd name="T23" fmla="*/ 727 h 967"/>
                <a:gd name="T24" fmla="*/ 133 w 470"/>
                <a:gd name="T25" fmla="*/ 697 h 967"/>
                <a:gd name="T26" fmla="*/ 145 w 470"/>
                <a:gd name="T27" fmla="*/ 686 h 967"/>
                <a:gd name="T28" fmla="*/ 156 w 470"/>
                <a:gd name="T29" fmla="*/ 668 h 967"/>
                <a:gd name="T30" fmla="*/ 168 w 470"/>
                <a:gd name="T31" fmla="*/ 650 h 967"/>
                <a:gd name="T32" fmla="*/ 185 w 470"/>
                <a:gd name="T33" fmla="*/ 627 h 967"/>
                <a:gd name="T34" fmla="*/ 197 w 470"/>
                <a:gd name="T35" fmla="*/ 604 h 967"/>
                <a:gd name="T36" fmla="*/ 209 w 470"/>
                <a:gd name="T37" fmla="*/ 598 h 967"/>
                <a:gd name="T38" fmla="*/ 220 w 470"/>
                <a:gd name="T39" fmla="*/ 580 h 967"/>
                <a:gd name="T40" fmla="*/ 232 w 470"/>
                <a:gd name="T41" fmla="*/ 563 h 967"/>
                <a:gd name="T42" fmla="*/ 249 w 470"/>
                <a:gd name="T43" fmla="*/ 568 h 967"/>
                <a:gd name="T44" fmla="*/ 261 w 470"/>
                <a:gd name="T45" fmla="*/ 557 h 967"/>
                <a:gd name="T46" fmla="*/ 278 w 470"/>
                <a:gd name="T47" fmla="*/ 574 h 967"/>
                <a:gd name="T48" fmla="*/ 290 w 470"/>
                <a:gd name="T49" fmla="*/ 563 h 967"/>
                <a:gd name="T50" fmla="*/ 302 w 470"/>
                <a:gd name="T51" fmla="*/ 551 h 967"/>
                <a:gd name="T52" fmla="*/ 307 w 470"/>
                <a:gd name="T53" fmla="*/ 522 h 967"/>
                <a:gd name="T54" fmla="*/ 319 w 470"/>
                <a:gd name="T55" fmla="*/ 492 h 967"/>
                <a:gd name="T56" fmla="*/ 325 w 470"/>
                <a:gd name="T57" fmla="*/ 469 h 967"/>
                <a:gd name="T58" fmla="*/ 337 w 470"/>
                <a:gd name="T59" fmla="*/ 439 h 967"/>
                <a:gd name="T60" fmla="*/ 342 w 470"/>
                <a:gd name="T61" fmla="*/ 404 h 967"/>
                <a:gd name="T62" fmla="*/ 354 w 470"/>
                <a:gd name="T63" fmla="*/ 369 h 967"/>
                <a:gd name="T64" fmla="*/ 360 w 470"/>
                <a:gd name="T65" fmla="*/ 340 h 967"/>
                <a:gd name="T66" fmla="*/ 371 w 470"/>
                <a:gd name="T67" fmla="*/ 311 h 967"/>
                <a:gd name="T68" fmla="*/ 377 w 470"/>
                <a:gd name="T69" fmla="*/ 281 h 967"/>
                <a:gd name="T70" fmla="*/ 389 w 470"/>
                <a:gd name="T71" fmla="*/ 246 h 967"/>
                <a:gd name="T72" fmla="*/ 395 w 470"/>
                <a:gd name="T73" fmla="*/ 217 h 967"/>
                <a:gd name="T74" fmla="*/ 406 w 470"/>
                <a:gd name="T75" fmla="*/ 182 h 967"/>
                <a:gd name="T76" fmla="*/ 418 w 470"/>
                <a:gd name="T77" fmla="*/ 141 h 967"/>
                <a:gd name="T78" fmla="*/ 429 w 470"/>
                <a:gd name="T79" fmla="*/ 100 h 967"/>
                <a:gd name="T80" fmla="*/ 447 w 470"/>
                <a:gd name="T81" fmla="*/ 64 h 967"/>
                <a:gd name="T82" fmla="*/ 459 w 470"/>
                <a:gd name="T83" fmla="*/ 18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70" h="967">
                  <a:moveTo>
                    <a:pt x="0" y="967"/>
                  </a:moveTo>
                  <a:lnTo>
                    <a:pt x="0" y="955"/>
                  </a:lnTo>
                  <a:lnTo>
                    <a:pt x="5" y="943"/>
                  </a:lnTo>
                  <a:lnTo>
                    <a:pt x="5" y="932"/>
                  </a:lnTo>
                  <a:lnTo>
                    <a:pt x="11" y="920"/>
                  </a:lnTo>
                  <a:lnTo>
                    <a:pt x="11" y="914"/>
                  </a:lnTo>
                  <a:lnTo>
                    <a:pt x="17" y="908"/>
                  </a:lnTo>
                  <a:lnTo>
                    <a:pt x="17" y="891"/>
                  </a:lnTo>
                  <a:lnTo>
                    <a:pt x="23" y="885"/>
                  </a:lnTo>
                  <a:lnTo>
                    <a:pt x="29" y="879"/>
                  </a:lnTo>
                  <a:lnTo>
                    <a:pt x="29" y="867"/>
                  </a:lnTo>
                  <a:lnTo>
                    <a:pt x="34" y="867"/>
                  </a:lnTo>
                  <a:lnTo>
                    <a:pt x="34" y="856"/>
                  </a:lnTo>
                  <a:lnTo>
                    <a:pt x="40" y="832"/>
                  </a:lnTo>
                  <a:lnTo>
                    <a:pt x="46" y="826"/>
                  </a:lnTo>
                  <a:lnTo>
                    <a:pt x="52" y="820"/>
                  </a:lnTo>
                  <a:lnTo>
                    <a:pt x="52" y="814"/>
                  </a:lnTo>
                  <a:lnTo>
                    <a:pt x="63" y="809"/>
                  </a:lnTo>
                  <a:lnTo>
                    <a:pt x="63" y="803"/>
                  </a:lnTo>
                  <a:lnTo>
                    <a:pt x="69" y="797"/>
                  </a:lnTo>
                  <a:lnTo>
                    <a:pt x="69" y="791"/>
                  </a:lnTo>
                  <a:lnTo>
                    <a:pt x="75" y="785"/>
                  </a:lnTo>
                  <a:lnTo>
                    <a:pt x="75" y="779"/>
                  </a:lnTo>
                  <a:lnTo>
                    <a:pt x="81" y="773"/>
                  </a:lnTo>
                  <a:lnTo>
                    <a:pt x="81" y="768"/>
                  </a:lnTo>
                  <a:lnTo>
                    <a:pt x="87" y="762"/>
                  </a:lnTo>
                  <a:lnTo>
                    <a:pt x="87" y="768"/>
                  </a:lnTo>
                  <a:lnTo>
                    <a:pt x="92" y="762"/>
                  </a:lnTo>
                  <a:lnTo>
                    <a:pt x="92" y="756"/>
                  </a:lnTo>
                  <a:lnTo>
                    <a:pt x="98" y="750"/>
                  </a:lnTo>
                  <a:lnTo>
                    <a:pt x="98" y="744"/>
                  </a:lnTo>
                  <a:lnTo>
                    <a:pt x="104" y="732"/>
                  </a:lnTo>
                  <a:lnTo>
                    <a:pt x="104" y="738"/>
                  </a:lnTo>
                  <a:lnTo>
                    <a:pt x="110" y="732"/>
                  </a:lnTo>
                  <a:lnTo>
                    <a:pt x="110" y="721"/>
                  </a:lnTo>
                  <a:lnTo>
                    <a:pt x="116" y="727"/>
                  </a:lnTo>
                  <a:lnTo>
                    <a:pt x="127" y="715"/>
                  </a:lnTo>
                  <a:lnTo>
                    <a:pt x="127" y="709"/>
                  </a:lnTo>
                  <a:lnTo>
                    <a:pt x="133" y="697"/>
                  </a:lnTo>
                  <a:lnTo>
                    <a:pt x="139" y="697"/>
                  </a:lnTo>
                  <a:lnTo>
                    <a:pt x="139" y="686"/>
                  </a:lnTo>
                  <a:lnTo>
                    <a:pt x="145" y="686"/>
                  </a:lnTo>
                  <a:lnTo>
                    <a:pt x="151" y="680"/>
                  </a:lnTo>
                  <a:lnTo>
                    <a:pt x="151" y="674"/>
                  </a:lnTo>
                  <a:lnTo>
                    <a:pt x="156" y="668"/>
                  </a:lnTo>
                  <a:lnTo>
                    <a:pt x="162" y="662"/>
                  </a:lnTo>
                  <a:lnTo>
                    <a:pt x="168" y="656"/>
                  </a:lnTo>
                  <a:lnTo>
                    <a:pt x="168" y="650"/>
                  </a:lnTo>
                  <a:lnTo>
                    <a:pt x="180" y="639"/>
                  </a:lnTo>
                  <a:lnTo>
                    <a:pt x="180" y="633"/>
                  </a:lnTo>
                  <a:lnTo>
                    <a:pt x="185" y="627"/>
                  </a:lnTo>
                  <a:lnTo>
                    <a:pt x="185" y="621"/>
                  </a:lnTo>
                  <a:lnTo>
                    <a:pt x="197" y="609"/>
                  </a:lnTo>
                  <a:lnTo>
                    <a:pt x="197" y="604"/>
                  </a:lnTo>
                  <a:lnTo>
                    <a:pt x="209" y="592"/>
                  </a:lnTo>
                  <a:lnTo>
                    <a:pt x="203" y="592"/>
                  </a:lnTo>
                  <a:lnTo>
                    <a:pt x="209" y="598"/>
                  </a:lnTo>
                  <a:lnTo>
                    <a:pt x="214" y="598"/>
                  </a:lnTo>
                  <a:lnTo>
                    <a:pt x="214" y="586"/>
                  </a:lnTo>
                  <a:lnTo>
                    <a:pt x="220" y="580"/>
                  </a:lnTo>
                  <a:lnTo>
                    <a:pt x="226" y="580"/>
                  </a:lnTo>
                  <a:lnTo>
                    <a:pt x="232" y="568"/>
                  </a:lnTo>
                  <a:lnTo>
                    <a:pt x="232" y="563"/>
                  </a:lnTo>
                  <a:lnTo>
                    <a:pt x="238" y="568"/>
                  </a:lnTo>
                  <a:lnTo>
                    <a:pt x="255" y="568"/>
                  </a:lnTo>
                  <a:lnTo>
                    <a:pt x="249" y="568"/>
                  </a:lnTo>
                  <a:lnTo>
                    <a:pt x="255" y="568"/>
                  </a:lnTo>
                  <a:lnTo>
                    <a:pt x="261" y="563"/>
                  </a:lnTo>
                  <a:lnTo>
                    <a:pt x="261" y="557"/>
                  </a:lnTo>
                  <a:lnTo>
                    <a:pt x="273" y="568"/>
                  </a:lnTo>
                  <a:lnTo>
                    <a:pt x="273" y="574"/>
                  </a:lnTo>
                  <a:lnTo>
                    <a:pt x="278" y="574"/>
                  </a:lnTo>
                  <a:lnTo>
                    <a:pt x="284" y="574"/>
                  </a:lnTo>
                  <a:lnTo>
                    <a:pt x="290" y="568"/>
                  </a:lnTo>
                  <a:lnTo>
                    <a:pt x="290" y="563"/>
                  </a:lnTo>
                  <a:lnTo>
                    <a:pt x="296" y="568"/>
                  </a:lnTo>
                  <a:lnTo>
                    <a:pt x="296" y="563"/>
                  </a:lnTo>
                  <a:lnTo>
                    <a:pt x="302" y="551"/>
                  </a:lnTo>
                  <a:lnTo>
                    <a:pt x="302" y="539"/>
                  </a:lnTo>
                  <a:lnTo>
                    <a:pt x="307" y="533"/>
                  </a:lnTo>
                  <a:lnTo>
                    <a:pt x="307" y="522"/>
                  </a:lnTo>
                  <a:lnTo>
                    <a:pt x="313" y="516"/>
                  </a:lnTo>
                  <a:lnTo>
                    <a:pt x="313" y="504"/>
                  </a:lnTo>
                  <a:lnTo>
                    <a:pt x="319" y="492"/>
                  </a:lnTo>
                  <a:lnTo>
                    <a:pt x="319" y="486"/>
                  </a:lnTo>
                  <a:lnTo>
                    <a:pt x="325" y="475"/>
                  </a:lnTo>
                  <a:lnTo>
                    <a:pt x="325" y="469"/>
                  </a:lnTo>
                  <a:lnTo>
                    <a:pt x="331" y="457"/>
                  </a:lnTo>
                  <a:lnTo>
                    <a:pt x="331" y="451"/>
                  </a:lnTo>
                  <a:lnTo>
                    <a:pt x="337" y="439"/>
                  </a:lnTo>
                  <a:lnTo>
                    <a:pt x="337" y="428"/>
                  </a:lnTo>
                  <a:lnTo>
                    <a:pt x="342" y="422"/>
                  </a:lnTo>
                  <a:lnTo>
                    <a:pt x="342" y="404"/>
                  </a:lnTo>
                  <a:lnTo>
                    <a:pt x="348" y="393"/>
                  </a:lnTo>
                  <a:lnTo>
                    <a:pt x="348" y="381"/>
                  </a:lnTo>
                  <a:lnTo>
                    <a:pt x="354" y="369"/>
                  </a:lnTo>
                  <a:lnTo>
                    <a:pt x="354" y="363"/>
                  </a:lnTo>
                  <a:lnTo>
                    <a:pt x="360" y="352"/>
                  </a:lnTo>
                  <a:lnTo>
                    <a:pt x="360" y="340"/>
                  </a:lnTo>
                  <a:lnTo>
                    <a:pt x="366" y="334"/>
                  </a:lnTo>
                  <a:lnTo>
                    <a:pt x="366" y="322"/>
                  </a:lnTo>
                  <a:lnTo>
                    <a:pt x="371" y="311"/>
                  </a:lnTo>
                  <a:lnTo>
                    <a:pt x="371" y="299"/>
                  </a:lnTo>
                  <a:lnTo>
                    <a:pt x="377" y="293"/>
                  </a:lnTo>
                  <a:lnTo>
                    <a:pt x="377" y="281"/>
                  </a:lnTo>
                  <a:lnTo>
                    <a:pt x="383" y="270"/>
                  </a:lnTo>
                  <a:lnTo>
                    <a:pt x="383" y="258"/>
                  </a:lnTo>
                  <a:lnTo>
                    <a:pt x="389" y="246"/>
                  </a:lnTo>
                  <a:lnTo>
                    <a:pt x="389" y="240"/>
                  </a:lnTo>
                  <a:lnTo>
                    <a:pt x="395" y="229"/>
                  </a:lnTo>
                  <a:lnTo>
                    <a:pt x="395" y="217"/>
                  </a:lnTo>
                  <a:lnTo>
                    <a:pt x="400" y="205"/>
                  </a:lnTo>
                  <a:lnTo>
                    <a:pt x="400" y="193"/>
                  </a:lnTo>
                  <a:lnTo>
                    <a:pt x="406" y="182"/>
                  </a:lnTo>
                  <a:lnTo>
                    <a:pt x="406" y="176"/>
                  </a:lnTo>
                  <a:lnTo>
                    <a:pt x="418" y="146"/>
                  </a:lnTo>
                  <a:lnTo>
                    <a:pt x="418" y="141"/>
                  </a:lnTo>
                  <a:lnTo>
                    <a:pt x="424" y="135"/>
                  </a:lnTo>
                  <a:lnTo>
                    <a:pt x="424" y="111"/>
                  </a:lnTo>
                  <a:lnTo>
                    <a:pt x="429" y="100"/>
                  </a:lnTo>
                  <a:lnTo>
                    <a:pt x="429" y="88"/>
                  </a:lnTo>
                  <a:lnTo>
                    <a:pt x="435" y="82"/>
                  </a:lnTo>
                  <a:lnTo>
                    <a:pt x="447" y="64"/>
                  </a:lnTo>
                  <a:lnTo>
                    <a:pt x="447" y="47"/>
                  </a:lnTo>
                  <a:lnTo>
                    <a:pt x="459" y="29"/>
                  </a:lnTo>
                  <a:lnTo>
                    <a:pt x="459" y="18"/>
                  </a:lnTo>
                  <a:lnTo>
                    <a:pt x="464" y="6"/>
                  </a:lnTo>
                  <a:lnTo>
                    <a:pt x="470" y="0"/>
                  </a:lnTo>
                </a:path>
              </a:pathLst>
            </a:custGeom>
            <a:noFill/>
            <a:ln w="3175">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sp>
          <p:nvSpPr>
            <p:cNvPr id="1475" name="Line 64"/>
            <p:cNvSpPr>
              <a:spLocks noChangeShapeType="1"/>
            </p:cNvSpPr>
            <p:nvPr/>
          </p:nvSpPr>
          <p:spPr bwMode="auto">
            <a:xfrm flipV="1">
              <a:off x="1680" y="3712"/>
              <a:ext cx="25" cy="3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pic>
          <p:nvPicPr>
            <p:cNvPr id="1476" name="Picture 65" descr="DISCORD1heliconius_melpomen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98" y="2694"/>
              <a:ext cx="812" cy="497"/>
            </a:xfrm>
            <a:prstGeom prst="rect">
              <a:avLst/>
            </a:prstGeom>
            <a:noFill/>
            <a:extLst>
              <a:ext uri="{909E8E84-426E-40DD-AFC4-6F175D3DCCD1}">
                <a14:hiddenFill xmlns:a14="http://schemas.microsoft.com/office/drawing/2010/main">
                  <a:solidFill>
                    <a:srgbClr val="FFFFFF"/>
                  </a:solidFill>
                </a14:hiddenFill>
              </a:ext>
            </a:extLst>
          </p:spPr>
        </p:pic>
        <p:grpSp>
          <p:nvGrpSpPr>
            <p:cNvPr id="1477" name="Group 66"/>
            <p:cNvGrpSpPr>
              <a:grpSpLocks/>
            </p:cNvGrpSpPr>
            <p:nvPr/>
          </p:nvGrpSpPr>
          <p:grpSpPr bwMode="auto">
            <a:xfrm>
              <a:off x="818" y="2711"/>
              <a:ext cx="795" cy="471"/>
              <a:chOff x="2374" y="1134"/>
              <a:chExt cx="1105" cy="832"/>
            </a:xfrm>
          </p:grpSpPr>
          <p:grpSp>
            <p:nvGrpSpPr>
              <p:cNvPr id="1486" name="Group 67"/>
              <p:cNvGrpSpPr>
                <a:grpSpLocks/>
              </p:cNvGrpSpPr>
              <p:nvPr/>
            </p:nvGrpSpPr>
            <p:grpSpPr bwMode="auto">
              <a:xfrm>
                <a:off x="2374" y="1134"/>
                <a:ext cx="1105" cy="832"/>
                <a:chOff x="2374" y="1134"/>
                <a:chExt cx="1105" cy="832"/>
              </a:xfrm>
            </p:grpSpPr>
            <p:sp>
              <p:nvSpPr>
                <p:cNvPr id="1531" name="Line 68"/>
                <p:cNvSpPr>
                  <a:spLocks noChangeShapeType="1"/>
                </p:cNvSpPr>
                <p:nvPr/>
              </p:nvSpPr>
              <p:spPr bwMode="auto">
                <a:xfrm>
                  <a:off x="2374" y="1234"/>
                  <a:ext cx="35" cy="1"/>
                </a:xfrm>
                <a:prstGeom prst="line">
                  <a:avLst/>
                </a:prstGeom>
                <a:noFill/>
                <a:ln w="635">
                  <a:solidFill>
                    <a:srgbClr val="FF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1532" name="Line 69"/>
                <p:cNvSpPr>
                  <a:spLocks noChangeShapeType="1"/>
                </p:cNvSpPr>
                <p:nvPr/>
              </p:nvSpPr>
              <p:spPr bwMode="auto">
                <a:xfrm>
                  <a:off x="2386" y="1210"/>
                  <a:ext cx="1" cy="47"/>
                </a:xfrm>
                <a:prstGeom prst="line">
                  <a:avLst/>
                </a:prstGeom>
                <a:noFill/>
                <a:ln w="635">
                  <a:solidFill>
                    <a:srgbClr val="FF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1533" name="Oval 70"/>
                <p:cNvSpPr>
                  <a:spLocks noChangeArrowheads="1"/>
                </p:cNvSpPr>
                <p:nvPr/>
              </p:nvSpPr>
              <p:spPr bwMode="auto">
                <a:xfrm>
                  <a:off x="2380" y="1228"/>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534" name="Oval 71"/>
                <p:cNvSpPr>
                  <a:spLocks noChangeArrowheads="1"/>
                </p:cNvSpPr>
                <p:nvPr/>
              </p:nvSpPr>
              <p:spPr bwMode="auto">
                <a:xfrm>
                  <a:off x="2380" y="1234"/>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535" name="Oval 72"/>
                <p:cNvSpPr>
                  <a:spLocks noChangeArrowheads="1"/>
                </p:cNvSpPr>
                <p:nvPr/>
              </p:nvSpPr>
              <p:spPr bwMode="auto">
                <a:xfrm>
                  <a:off x="2380" y="1228"/>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536" name="Oval 73"/>
                <p:cNvSpPr>
                  <a:spLocks noChangeArrowheads="1"/>
                </p:cNvSpPr>
                <p:nvPr/>
              </p:nvSpPr>
              <p:spPr bwMode="auto">
                <a:xfrm>
                  <a:off x="2386" y="1228"/>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537" name="Oval 74"/>
                <p:cNvSpPr>
                  <a:spLocks noChangeArrowheads="1"/>
                </p:cNvSpPr>
                <p:nvPr/>
              </p:nvSpPr>
              <p:spPr bwMode="auto">
                <a:xfrm>
                  <a:off x="2386" y="1222"/>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538" name="Oval 75"/>
                <p:cNvSpPr>
                  <a:spLocks noChangeArrowheads="1"/>
                </p:cNvSpPr>
                <p:nvPr/>
              </p:nvSpPr>
              <p:spPr bwMode="auto">
                <a:xfrm>
                  <a:off x="2386" y="1222"/>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539" name="Oval 76"/>
                <p:cNvSpPr>
                  <a:spLocks noChangeArrowheads="1"/>
                </p:cNvSpPr>
                <p:nvPr/>
              </p:nvSpPr>
              <p:spPr bwMode="auto">
                <a:xfrm>
                  <a:off x="2386" y="1216"/>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540" name="Oval 77"/>
                <p:cNvSpPr>
                  <a:spLocks noChangeArrowheads="1"/>
                </p:cNvSpPr>
                <p:nvPr/>
              </p:nvSpPr>
              <p:spPr bwMode="auto">
                <a:xfrm>
                  <a:off x="2392" y="1210"/>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541" name="Oval 78"/>
                <p:cNvSpPr>
                  <a:spLocks noChangeArrowheads="1"/>
                </p:cNvSpPr>
                <p:nvPr/>
              </p:nvSpPr>
              <p:spPr bwMode="auto">
                <a:xfrm>
                  <a:off x="2392" y="1210"/>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542" name="Oval 79"/>
                <p:cNvSpPr>
                  <a:spLocks noChangeArrowheads="1"/>
                </p:cNvSpPr>
                <p:nvPr/>
              </p:nvSpPr>
              <p:spPr bwMode="auto">
                <a:xfrm>
                  <a:off x="2392" y="1204"/>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543" name="Oval 80"/>
                <p:cNvSpPr>
                  <a:spLocks noChangeArrowheads="1"/>
                </p:cNvSpPr>
                <p:nvPr/>
              </p:nvSpPr>
              <p:spPr bwMode="auto">
                <a:xfrm>
                  <a:off x="2392" y="1204"/>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544" name="Oval 81"/>
                <p:cNvSpPr>
                  <a:spLocks noChangeArrowheads="1"/>
                </p:cNvSpPr>
                <p:nvPr/>
              </p:nvSpPr>
              <p:spPr bwMode="auto">
                <a:xfrm>
                  <a:off x="2392" y="1199"/>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545" name="Oval 82"/>
                <p:cNvSpPr>
                  <a:spLocks noChangeArrowheads="1"/>
                </p:cNvSpPr>
                <p:nvPr/>
              </p:nvSpPr>
              <p:spPr bwMode="auto">
                <a:xfrm>
                  <a:off x="2392" y="1199"/>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546" name="Oval 83"/>
                <p:cNvSpPr>
                  <a:spLocks noChangeArrowheads="1"/>
                </p:cNvSpPr>
                <p:nvPr/>
              </p:nvSpPr>
              <p:spPr bwMode="auto">
                <a:xfrm>
                  <a:off x="2398" y="1193"/>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547" name="Oval 84"/>
                <p:cNvSpPr>
                  <a:spLocks noChangeArrowheads="1"/>
                </p:cNvSpPr>
                <p:nvPr/>
              </p:nvSpPr>
              <p:spPr bwMode="auto">
                <a:xfrm>
                  <a:off x="2398" y="1193"/>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548" name="Oval 85"/>
                <p:cNvSpPr>
                  <a:spLocks noChangeArrowheads="1"/>
                </p:cNvSpPr>
                <p:nvPr/>
              </p:nvSpPr>
              <p:spPr bwMode="auto">
                <a:xfrm>
                  <a:off x="2398" y="1187"/>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549" name="Oval 86"/>
                <p:cNvSpPr>
                  <a:spLocks noChangeArrowheads="1"/>
                </p:cNvSpPr>
                <p:nvPr/>
              </p:nvSpPr>
              <p:spPr bwMode="auto">
                <a:xfrm>
                  <a:off x="2398" y="1181"/>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550" name="Oval 87"/>
                <p:cNvSpPr>
                  <a:spLocks noChangeArrowheads="1"/>
                </p:cNvSpPr>
                <p:nvPr/>
              </p:nvSpPr>
              <p:spPr bwMode="auto">
                <a:xfrm>
                  <a:off x="2398" y="1181"/>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551" name="Oval 88"/>
                <p:cNvSpPr>
                  <a:spLocks noChangeArrowheads="1"/>
                </p:cNvSpPr>
                <p:nvPr/>
              </p:nvSpPr>
              <p:spPr bwMode="auto">
                <a:xfrm>
                  <a:off x="2404" y="1175"/>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552" name="Oval 89"/>
                <p:cNvSpPr>
                  <a:spLocks noChangeArrowheads="1"/>
                </p:cNvSpPr>
                <p:nvPr/>
              </p:nvSpPr>
              <p:spPr bwMode="auto">
                <a:xfrm>
                  <a:off x="2404" y="1175"/>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553" name="Oval 90"/>
                <p:cNvSpPr>
                  <a:spLocks noChangeArrowheads="1"/>
                </p:cNvSpPr>
                <p:nvPr/>
              </p:nvSpPr>
              <p:spPr bwMode="auto">
                <a:xfrm>
                  <a:off x="2404" y="1169"/>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554" name="Oval 91"/>
                <p:cNvSpPr>
                  <a:spLocks noChangeArrowheads="1"/>
                </p:cNvSpPr>
                <p:nvPr/>
              </p:nvSpPr>
              <p:spPr bwMode="auto">
                <a:xfrm>
                  <a:off x="2409" y="1169"/>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555" name="Oval 92"/>
                <p:cNvSpPr>
                  <a:spLocks noChangeArrowheads="1"/>
                </p:cNvSpPr>
                <p:nvPr/>
              </p:nvSpPr>
              <p:spPr bwMode="auto">
                <a:xfrm>
                  <a:off x="2409" y="1163"/>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556" name="Oval 93"/>
                <p:cNvSpPr>
                  <a:spLocks noChangeArrowheads="1"/>
                </p:cNvSpPr>
                <p:nvPr/>
              </p:nvSpPr>
              <p:spPr bwMode="auto">
                <a:xfrm>
                  <a:off x="2409" y="1163"/>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557" name="Oval 94"/>
                <p:cNvSpPr>
                  <a:spLocks noChangeArrowheads="1"/>
                </p:cNvSpPr>
                <p:nvPr/>
              </p:nvSpPr>
              <p:spPr bwMode="auto">
                <a:xfrm>
                  <a:off x="2415" y="1158"/>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558" name="Oval 95"/>
                <p:cNvSpPr>
                  <a:spLocks noChangeArrowheads="1"/>
                </p:cNvSpPr>
                <p:nvPr/>
              </p:nvSpPr>
              <p:spPr bwMode="auto">
                <a:xfrm>
                  <a:off x="2421" y="1158"/>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559" name="Oval 96"/>
                <p:cNvSpPr>
                  <a:spLocks noChangeArrowheads="1"/>
                </p:cNvSpPr>
                <p:nvPr/>
              </p:nvSpPr>
              <p:spPr bwMode="auto">
                <a:xfrm>
                  <a:off x="2421" y="1152"/>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560" name="Oval 97"/>
                <p:cNvSpPr>
                  <a:spLocks noChangeArrowheads="1"/>
                </p:cNvSpPr>
                <p:nvPr/>
              </p:nvSpPr>
              <p:spPr bwMode="auto">
                <a:xfrm>
                  <a:off x="2427" y="1146"/>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561" name="Oval 98"/>
                <p:cNvSpPr>
                  <a:spLocks noChangeArrowheads="1"/>
                </p:cNvSpPr>
                <p:nvPr/>
              </p:nvSpPr>
              <p:spPr bwMode="auto">
                <a:xfrm>
                  <a:off x="2427" y="1146"/>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562" name="Oval 99"/>
                <p:cNvSpPr>
                  <a:spLocks noChangeArrowheads="1"/>
                </p:cNvSpPr>
                <p:nvPr/>
              </p:nvSpPr>
              <p:spPr bwMode="auto">
                <a:xfrm>
                  <a:off x="2433" y="1146"/>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563" name="Oval 100"/>
                <p:cNvSpPr>
                  <a:spLocks noChangeArrowheads="1"/>
                </p:cNvSpPr>
                <p:nvPr/>
              </p:nvSpPr>
              <p:spPr bwMode="auto">
                <a:xfrm>
                  <a:off x="2433" y="1140"/>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564" name="Oval 101"/>
                <p:cNvSpPr>
                  <a:spLocks noChangeArrowheads="1"/>
                </p:cNvSpPr>
                <p:nvPr/>
              </p:nvSpPr>
              <p:spPr bwMode="auto">
                <a:xfrm>
                  <a:off x="2438" y="1140"/>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565" name="Oval 102"/>
                <p:cNvSpPr>
                  <a:spLocks noChangeArrowheads="1"/>
                </p:cNvSpPr>
                <p:nvPr/>
              </p:nvSpPr>
              <p:spPr bwMode="auto">
                <a:xfrm>
                  <a:off x="2438" y="1140"/>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566" name="Oval 103"/>
                <p:cNvSpPr>
                  <a:spLocks noChangeArrowheads="1"/>
                </p:cNvSpPr>
                <p:nvPr/>
              </p:nvSpPr>
              <p:spPr bwMode="auto">
                <a:xfrm>
                  <a:off x="2444" y="1140"/>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567" name="Oval 104"/>
                <p:cNvSpPr>
                  <a:spLocks noChangeArrowheads="1"/>
                </p:cNvSpPr>
                <p:nvPr/>
              </p:nvSpPr>
              <p:spPr bwMode="auto">
                <a:xfrm>
                  <a:off x="2444" y="1140"/>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568" name="Oval 105"/>
                <p:cNvSpPr>
                  <a:spLocks noChangeArrowheads="1"/>
                </p:cNvSpPr>
                <p:nvPr/>
              </p:nvSpPr>
              <p:spPr bwMode="auto">
                <a:xfrm>
                  <a:off x="2450" y="1134"/>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569" name="Oval 106"/>
                <p:cNvSpPr>
                  <a:spLocks noChangeArrowheads="1"/>
                </p:cNvSpPr>
                <p:nvPr/>
              </p:nvSpPr>
              <p:spPr bwMode="auto">
                <a:xfrm>
                  <a:off x="2456" y="1134"/>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570" name="Oval 107"/>
                <p:cNvSpPr>
                  <a:spLocks noChangeArrowheads="1"/>
                </p:cNvSpPr>
                <p:nvPr/>
              </p:nvSpPr>
              <p:spPr bwMode="auto">
                <a:xfrm>
                  <a:off x="2456" y="1134"/>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571" name="Oval 108"/>
                <p:cNvSpPr>
                  <a:spLocks noChangeArrowheads="1"/>
                </p:cNvSpPr>
                <p:nvPr/>
              </p:nvSpPr>
              <p:spPr bwMode="auto">
                <a:xfrm>
                  <a:off x="2462" y="1134"/>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572" name="Oval 109"/>
                <p:cNvSpPr>
                  <a:spLocks noChangeArrowheads="1"/>
                </p:cNvSpPr>
                <p:nvPr/>
              </p:nvSpPr>
              <p:spPr bwMode="auto">
                <a:xfrm>
                  <a:off x="2462" y="1134"/>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573" name="Oval 110"/>
                <p:cNvSpPr>
                  <a:spLocks noChangeArrowheads="1"/>
                </p:cNvSpPr>
                <p:nvPr/>
              </p:nvSpPr>
              <p:spPr bwMode="auto">
                <a:xfrm>
                  <a:off x="2467" y="1134"/>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574" name="Oval 111"/>
                <p:cNvSpPr>
                  <a:spLocks noChangeArrowheads="1"/>
                </p:cNvSpPr>
                <p:nvPr/>
              </p:nvSpPr>
              <p:spPr bwMode="auto">
                <a:xfrm>
                  <a:off x="2467" y="1134"/>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575" name="Oval 112"/>
                <p:cNvSpPr>
                  <a:spLocks noChangeArrowheads="1"/>
                </p:cNvSpPr>
                <p:nvPr/>
              </p:nvSpPr>
              <p:spPr bwMode="auto">
                <a:xfrm>
                  <a:off x="2473" y="1134"/>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576" name="Oval 113"/>
                <p:cNvSpPr>
                  <a:spLocks noChangeArrowheads="1"/>
                </p:cNvSpPr>
                <p:nvPr/>
              </p:nvSpPr>
              <p:spPr bwMode="auto">
                <a:xfrm>
                  <a:off x="2473" y="1134"/>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577" name="Oval 114"/>
                <p:cNvSpPr>
                  <a:spLocks noChangeArrowheads="1"/>
                </p:cNvSpPr>
                <p:nvPr/>
              </p:nvSpPr>
              <p:spPr bwMode="auto">
                <a:xfrm>
                  <a:off x="2479" y="1134"/>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578" name="Oval 115"/>
                <p:cNvSpPr>
                  <a:spLocks noChangeArrowheads="1"/>
                </p:cNvSpPr>
                <p:nvPr/>
              </p:nvSpPr>
              <p:spPr bwMode="auto">
                <a:xfrm>
                  <a:off x="2485" y="1134"/>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579" name="Oval 116"/>
                <p:cNvSpPr>
                  <a:spLocks noChangeArrowheads="1"/>
                </p:cNvSpPr>
                <p:nvPr/>
              </p:nvSpPr>
              <p:spPr bwMode="auto">
                <a:xfrm>
                  <a:off x="2485" y="1134"/>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580" name="Oval 117"/>
                <p:cNvSpPr>
                  <a:spLocks noChangeArrowheads="1"/>
                </p:cNvSpPr>
                <p:nvPr/>
              </p:nvSpPr>
              <p:spPr bwMode="auto">
                <a:xfrm>
                  <a:off x="2491" y="1134"/>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581" name="Oval 118"/>
                <p:cNvSpPr>
                  <a:spLocks noChangeArrowheads="1"/>
                </p:cNvSpPr>
                <p:nvPr/>
              </p:nvSpPr>
              <p:spPr bwMode="auto">
                <a:xfrm>
                  <a:off x="2491" y="1134"/>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582" name="Oval 119"/>
                <p:cNvSpPr>
                  <a:spLocks noChangeArrowheads="1"/>
                </p:cNvSpPr>
                <p:nvPr/>
              </p:nvSpPr>
              <p:spPr bwMode="auto">
                <a:xfrm>
                  <a:off x="2496" y="1134"/>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583" name="Oval 120"/>
                <p:cNvSpPr>
                  <a:spLocks noChangeArrowheads="1"/>
                </p:cNvSpPr>
                <p:nvPr/>
              </p:nvSpPr>
              <p:spPr bwMode="auto">
                <a:xfrm>
                  <a:off x="2496" y="1134"/>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584" name="Oval 121"/>
                <p:cNvSpPr>
                  <a:spLocks noChangeArrowheads="1"/>
                </p:cNvSpPr>
                <p:nvPr/>
              </p:nvSpPr>
              <p:spPr bwMode="auto">
                <a:xfrm>
                  <a:off x="2502" y="1134"/>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585" name="Oval 122"/>
                <p:cNvSpPr>
                  <a:spLocks noChangeArrowheads="1"/>
                </p:cNvSpPr>
                <p:nvPr/>
              </p:nvSpPr>
              <p:spPr bwMode="auto">
                <a:xfrm>
                  <a:off x="2502" y="1134"/>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586" name="Oval 123"/>
                <p:cNvSpPr>
                  <a:spLocks noChangeArrowheads="1"/>
                </p:cNvSpPr>
                <p:nvPr/>
              </p:nvSpPr>
              <p:spPr bwMode="auto">
                <a:xfrm>
                  <a:off x="2508" y="1134"/>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587" name="Oval 124"/>
                <p:cNvSpPr>
                  <a:spLocks noChangeArrowheads="1"/>
                </p:cNvSpPr>
                <p:nvPr/>
              </p:nvSpPr>
              <p:spPr bwMode="auto">
                <a:xfrm>
                  <a:off x="2514" y="1140"/>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588" name="Oval 125"/>
                <p:cNvSpPr>
                  <a:spLocks noChangeArrowheads="1"/>
                </p:cNvSpPr>
                <p:nvPr/>
              </p:nvSpPr>
              <p:spPr bwMode="auto">
                <a:xfrm>
                  <a:off x="2514" y="1140"/>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589" name="Oval 126"/>
                <p:cNvSpPr>
                  <a:spLocks noChangeArrowheads="1"/>
                </p:cNvSpPr>
                <p:nvPr/>
              </p:nvSpPr>
              <p:spPr bwMode="auto">
                <a:xfrm>
                  <a:off x="2520" y="1140"/>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590" name="Oval 127"/>
                <p:cNvSpPr>
                  <a:spLocks noChangeArrowheads="1"/>
                </p:cNvSpPr>
                <p:nvPr/>
              </p:nvSpPr>
              <p:spPr bwMode="auto">
                <a:xfrm>
                  <a:off x="2520" y="1140"/>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591" name="Oval 128"/>
                <p:cNvSpPr>
                  <a:spLocks noChangeArrowheads="1"/>
                </p:cNvSpPr>
                <p:nvPr/>
              </p:nvSpPr>
              <p:spPr bwMode="auto">
                <a:xfrm>
                  <a:off x="2526" y="1140"/>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592" name="Oval 129"/>
                <p:cNvSpPr>
                  <a:spLocks noChangeArrowheads="1"/>
                </p:cNvSpPr>
                <p:nvPr/>
              </p:nvSpPr>
              <p:spPr bwMode="auto">
                <a:xfrm>
                  <a:off x="2526" y="1140"/>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593" name="Oval 130"/>
                <p:cNvSpPr>
                  <a:spLocks noChangeArrowheads="1"/>
                </p:cNvSpPr>
                <p:nvPr/>
              </p:nvSpPr>
              <p:spPr bwMode="auto">
                <a:xfrm>
                  <a:off x="2531" y="1146"/>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594" name="Oval 131"/>
                <p:cNvSpPr>
                  <a:spLocks noChangeArrowheads="1"/>
                </p:cNvSpPr>
                <p:nvPr/>
              </p:nvSpPr>
              <p:spPr bwMode="auto">
                <a:xfrm>
                  <a:off x="2531" y="1146"/>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595" name="Oval 132"/>
                <p:cNvSpPr>
                  <a:spLocks noChangeArrowheads="1"/>
                </p:cNvSpPr>
                <p:nvPr/>
              </p:nvSpPr>
              <p:spPr bwMode="auto">
                <a:xfrm>
                  <a:off x="2537" y="1146"/>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596" name="Oval 133"/>
                <p:cNvSpPr>
                  <a:spLocks noChangeArrowheads="1"/>
                </p:cNvSpPr>
                <p:nvPr/>
              </p:nvSpPr>
              <p:spPr bwMode="auto">
                <a:xfrm>
                  <a:off x="2537" y="1146"/>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597" name="Oval 134"/>
                <p:cNvSpPr>
                  <a:spLocks noChangeArrowheads="1"/>
                </p:cNvSpPr>
                <p:nvPr/>
              </p:nvSpPr>
              <p:spPr bwMode="auto">
                <a:xfrm>
                  <a:off x="2543" y="1146"/>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598" name="Oval 135"/>
                <p:cNvSpPr>
                  <a:spLocks noChangeArrowheads="1"/>
                </p:cNvSpPr>
                <p:nvPr/>
              </p:nvSpPr>
              <p:spPr bwMode="auto">
                <a:xfrm>
                  <a:off x="2549" y="1152"/>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599" name="Oval 136"/>
                <p:cNvSpPr>
                  <a:spLocks noChangeArrowheads="1"/>
                </p:cNvSpPr>
                <p:nvPr/>
              </p:nvSpPr>
              <p:spPr bwMode="auto">
                <a:xfrm>
                  <a:off x="2549" y="1152"/>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600" name="Oval 137"/>
                <p:cNvSpPr>
                  <a:spLocks noChangeArrowheads="1"/>
                </p:cNvSpPr>
                <p:nvPr/>
              </p:nvSpPr>
              <p:spPr bwMode="auto">
                <a:xfrm>
                  <a:off x="2555" y="1158"/>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601" name="Oval 138"/>
                <p:cNvSpPr>
                  <a:spLocks noChangeArrowheads="1"/>
                </p:cNvSpPr>
                <p:nvPr/>
              </p:nvSpPr>
              <p:spPr bwMode="auto">
                <a:xfrm>
                  <a:off x="2555" y="1158"/>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602" name="Oval 139"/>
                <p:cNvSpPr>
                  <a:spLocks noChangeArrowheads="1"/>
                </p:cNvSpPr>
                <p:nvPr/>
              </p:nvSpPr>
              <p:spPr bwMode="auto">
                <a:xfrm>
                  <a:off x="2560" y="1158"/>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603" name="Oval 140"/>
                <p:cNvSpPr>
                  <a:spLocks noChangeArrowheads="1"/>
                </p:cNvSpPr>
                <p:nvPr/>
              </p:nvSpPr>
              <p:spPr bwMode="auto">
                <a:xfrm>
                  <a:off x="2560" y="1158"/>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604" name="Oval 141"/>
                <p:cNvSpPr>
                  <a:spLocks noChangeArrowheads="1"/>
                </p:cNvSpPr>
                <p:nvPr/>
              </p:nvSpPr>
              <p:spPr bwMode="auto">
                <a:xfrm>
                  <a:off x="2566" y="1163"/>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605" name="Oval 142"/>
                <p:cNvSpPr>
                  <a:spLocks noChangeArrowheads="1"/>
                </p:cNvSpPr>
                <p:nvPr/>
              </p:nvSpPr>
              <p:spPr bwMode="auto">
                <a:xfrm>
                  <a:off x="2566" y="1163"/>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606" name="Oval 143"/>
                <p:cNvSpPr>
                  <a:spLocks noChangeArrowheads="1"/>
                </p:cNvSpPr>
                <p:nvPr/>
              </p:nvSpPr>
              <p:spPr bwMode="auto">
                <a:xfrm>
                  <a:off x="2572" y="1163"/>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607" name="Oval 144"/>
                <p:cNvSpPr>
                  <a:spLocks noChangeArrowheads="1"/>
                </p:cNvSpPr>
                <p:nvPr/>
              </p:nvSpPr>
              <p:spPr bwMode="auto">
                <a:xfrm>
                  <a:off x="2578" y="1163"/>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608" name="Oval 145"/>
                <p:cNvSpPr>
                  <a:spLocks noChangeArrowheads="1"/>
                </p:cNvSpPr>
                <p:nvPr/>
              </p:nvSpPr>
              <p:spPr bwMode="auto">
                <a:xfrm>
                  <a:off x="2578" y="1169"/>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609" name="Oval 146"/>
                <p:cNvSpPr>
                  <a:spLocks noChangeArrowheads="1"/>
                </p:cNvSpPr>
                <p:nvPr/>
              </p:nvSpPr>
              <p:spPr bwMode="auto">
                <a:xfrm>
                  <a:off x="2584" y="1169"/>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610" name="Oval 147"/>
                <p:cNvSpPr>
                  <a:spLocks noChangeArrowheads="1"/>
                </p:cNvSpPr>
                <p:nvPr/>
              </p:nvSpPr>
              <p:spPr bwMode="auto">
                <a:xfrm>
                  <a:off x="2584" y="1169"/>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611" name="Oval 148"/>
                <p:cNvSpPr>
                  <a:spLocks noChangeArrowheads="1"/>
                </p:cNvSpPr>
                <p:nvPr/>
              </p:nvSpPr>
              <p:spPr bwMode="auto">
                <a:xfrm>
                  <a:off x="2589" y="1175"/>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612" name="Oval 149"/>
                <p:cNvSpPr>
                  <a:spLocks noChangeArrowheads="1"/>
                </p:cNvSpPr>
                <p:nvPr/>
              </p:nvSpPr>
              <p:spPr bwMode="auto">
                <a:xfrm>
                  <a:off x="2589" y="1175"/>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613" name="Oval 150"/>
                <p:cNvSpPr>
                  <a:spLocks noChangeArrowheads="1"/>
                </p:cNvSpPr>
                <p:nvPr/>
              </p:nvSpPr>
              <p:spPr bwMode="auto">
                <a:xfrm>
                  <a:off x="2595" y="1175"/>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614" name="Oval 151"/>
                <p:cNvSpPr>
                  <a:spLocks noChangeArrowheads="1"/>
                </p:cNvSpPr>
                <p:nvPr/>
              </p:nvSpPr>
              <p:spPr bwMode="auto">
                <a:xfrm>
                  <a:off x="2595" y="1181"/>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615" name="Oval 152"/>
                <p:cNvSpPr>
                  <a:spLocks noChangeArrowheads="1"/>
                </p:cNvSpPr>
                <p:nvPr/>
              </p:nvSpPr>
              <p:spPr bwMode="auto">
                <a:xfrm>
                  <a:off x="2601" y="1181"/>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616" name="Oval 153"/>
                <p:cNvSpPr>
                  <a:spLocks noChangeArrowheads="1"/>
                </p:cNvSpPr>
                <p:nvPr/>
              </p:nvSpPr>
              <p:spPr bwMode="auto">
                <a:xfrm>
                  <a:off x="2607" y="1181"/>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617" name="Oval 154"/>
                <p:cNvSpPr>
                  <a:spLocks noChangeArrowheads="1"/>
                </p:cNvSpPr>
                <p:nvPr/>
              </p:nvSpPr>
              <p:spPr bwMode="auto">
                <a:xfrm>
                  <a:off x="2607" y="1187"/>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618" name="Oval 155"/>
                <p:cNvSpPr>
                  <a:spLocks noChangeArrowheads="1"/>
                </p:cNvSpPr>
                <p:nvPr/>
              </p:nvSpPr>
              <p:spPr bwMode="auto">
                <a:xfrm>
                  <a:off x="2613" y="1193"/>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619" name="Oval 156"/>
                <p:cNvSpPr>
                  <a:spLocks noChangeArrowheads="1"/>
                </p:cNvSpPr>
                <p:nvPr/>
              </p:nvSpPr>
              <p:spPr bwMode="auto">
                <a:xfrm>
                  <a:off x="2613" y="1193"/>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620" name="Oval 157"/>
                <p:cNvSpPr>
                  <a:spLocks noChangeArrowheads="1"/>
                </p:cNvSpPr>
                <p:nvPr/>
              </p:nvSpPr>
              <p:spPr bwMode="auto">
                <a:xfrm>
                  <a:off x="2619" y="1193"/>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621" name="Oval 158"/>
                <p:cNvSpPr>
                  <a:spLocks noChangeArrowheads="1"/>
                </p:cNvSpPr>
                <p:nvPr/>
              </p:nvSpPr>
              <p:spPr bwMode="auto">
                <a:xfrm>
                  <a:off x="2619" y="1199"/>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622" name="Oval 159"/>
                <p:cNvSpPr>
                  <a:spLocks noChangeArrowheads="1"/>
                </p:cNvSpPr>
                <p:nvPr/>
              </p:nvSpPr>
              <p:spPr bwMode="auto">
                <a:xfrm>
                  <a:off x="2624" y="1199"/>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623" name="Oval 160"/>
                <p:cNvSpPr>
                  <a:spLocks noChangeArrowheads="1"/>
                </p:cNvSpPr>
                <p:nvPr/>
              </p:nvSpPr>
              <p:spPr bwMode="auto">
                <a:xfrm>
                  <a:off x="2624" y="1199"/>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624" name="Oval 161"/>
                <p:cNvSpPr>
                  <a:spLocks noChangeArrowheads="1"/>
                </p:cNvSpPr>
                <p:nvPr/>
              </p:nvSpPr>
              <p:spPr bwMode="auto">
                <a:xfrm>
                  <a:off x="2630" y="1204"/>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625" name="Oval 162"/>
                <p:cNvSpPr>
                  <a:spLocks noChangeArrowheads="1"/>
                </p:cNvSpPr>
                <p:nvPr/>
              </p:nvSpPr>
              <p:spPr bwMode="auto">
                <a:xfrm>
                  <a:off x="2630" y="1204"/>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626" name="Oval 163"/>
                <p:cNvSpPr>
                  <a:spLocks noChangeArrowheads="1"/>
                </p:cNvSpPr>
                <p:nvPr/>
              </p:nvSpPr>
              <p:spPr bwMode="auto">
                <a:xfrm>
                  <a:off x="2636" y="1210"/>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627" name="Oval 164"/>
                <p:cNvSpPr>
                  <a:spLocks noChangeArrowheads="1"/>
                </p:cNvSpPr>
                <p:nvPr/>
              </p:nvSpPr>
              <p:spPr bwMode="auto">
                <a:xfrm>
                  <a:off x="2642" y="1210"/>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628" name="Oval 165"/>
                <p:cNvSpPr>
                  <a:spLocks noChangeArrowheads="1"/>
                </p:cNvSpPr>
                <p:nvPr/>
              </p:nvSpPr>
              <p:spPr bwMode="auto">
                <a:xfrm>
                  <a:off x="2642" y="1210"/>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629" name="Oval 166"/>
                <p:cNvSpPr>
                  <a:spLocks noChangeArrowheads="1"/>
                </p:cNvSpPr>
                <p:nvPr/>
              </p:nvSpPr>
              <p:spPr bwMode="auto">
                <a:xfrm>
                  <a:off x="2648" y="1216"/>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630" name="Oval 167"/>
                <p:cNvSpPr>
                  <a:spLocks noChangeArrowheads="1"/>
                </p:cNvSpPr>
                <p:nvPr/>
              </p:nvSpPr>
              <p:spPr bwMode="auto">
                <a:xfrm>
                  <a:off x="2648" y="1222"/>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631" name="Oval 168"/>
                <p:cNvSpPr>
                  <a:spLocks noChangeArrowheads="1"/>
                </p:cNvSpPr>
                <p:nvPr/>
              </p:nvSpPr>
              <p:spPr bwMode="auto">
                <a:xfrm>
                  <a:off x="2653" y="1222"/>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632" name="Oval 169"/>
                <p:cNvSpPr>
                  <a:spLocks noChangeArrowheads="1"/>
                </p:cNvSpPr>
                <p:nvPr/>
              </p:nvSpPr>
              <p:spPr bwMode="auto">
                <a:xfrm>
                  <a:off x="2653" y="1228"/>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633" name="Oval 170"/>
                <p:cNvSpPr>
                  <a:spLocks noChangeArrowheads="1"/>
                </p:cNvSpPr>
                <p:nvPr/>
              </p:nvSpPr>
              <p:spPr bwMode="auto">
                <a:xfrm>
                  <a:off x="2659" y="1228"/>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634" name="Oval 171"/>
                <p:cNvSpPr>
                  <a:spLocks noChangeArrowheads="1"/>
                </p:cNvSpPr>
                <p:nvPr/>
              </p:nvSpPr>
              <p:spPr bwMode="auto">
                <a:xfrm>
                  <a:off x="2659" y="1234"/>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635" name="Oval 172"/>
                <p:cNvSpPr>
                  <a:spLocks noChangeArrowheads="1"/>
                </p:cNvSpPr>
                <p:nvPr/>
              </p:nvSpPr>
              <p:spPr bwMode="auto">
                <a:xfrm>
                  <a:off x="2665" y="1234"/>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636" name="Oval 173"/>
                <p:cNvSpPr>
                  <a:spLocks noChangeArrowheads="1"/>
                </p:cNvSpPr>
                <p:nvPr/>
              </p:nvSpPr>
              <p:spPr bwMode="auto">
                <a:xfrm>
                  <a:off x="2671" y="1234"/>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637" name="Oval 174"/>
                <p:cNvSpPr>
                  <a:spLocks noChangeArrowheads="1"/>
                </p:cNvSpPr>
                <p:nvPr/>
              </p:nvSpPr>
              <p:spPr bwMode="auto">
                <a:xfrm>
                  <a:off x="2671" y="1240"/>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638" name="Oval 175"/>
                <p:cNvSpPr>
                  <a:spLocks noChangeArrowheads="1"/>
                </p:cNvSpPr>
                <p:nvPr/>
              </p:nvSpPr>
              <p:spPr bwMode="auto">
                <a:xfrm>
                  <a:off x="2677" y="1240"/>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639" name="Oval 176"/>
                <p:cNvSpPr>
                  <a:spLocks noChangeArrowheads="1"/>
                </p:cNvSpPr>
                <p:nvPr/>
              </p:nvSpPr>
              <p:spPr bwMode="auto">
                <a:xfrm>
                  <a:off x="2677" y="1245"/>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640" name="Oval 177"/>
                <p:cNvSpPr>
                  <a:spLocks noChangeArrowheads="1"/>
                </p:cNvSpPr>
                <p:nvPr/>
              </p:nvSpPr>
              <p:spPr bwMode="auto">
                <a:xfrm>
                  <a:off x="2682" y="1251"/>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641" name="Oval 178"/>
                <p:cNvSpPr>
                  <a:spLocks noChangeArrowheads="1"/>
                </p:cNvSpPr>
                <p:nvPr/>
              </p:nvSpPr>
              <p:spPr bwMode="auto">
                <a:xfrm>
                  <a:off x="2682" y="1251"/>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642" name="Oval 179"/>
                <p:cNvSpPr>
                  <a:spLocks noChangeArrowheads="1"/>
                </p:cNvSpPr>
                <p:nvPr/>
              </p:nvSpPr>
              <p:spPr bwMode="auto">
                <a:xfrm>
                  <a:off x="2682" y="1257"/>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643" name="Oval 180"/>
                <p:cNvSpPr>
                  <a:spLocks noChangeArrowheads="1"/>
                </p:cNvSpPr>
                <p:nvPr/>
              </p:nvSpPr>
              <p:spPr bwMode="auto">
                <a:xfrm>
                  <a:off x="2688" y="1257"/>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644" name="Oval 181"/>
                <p:cNvSpPr>
                  <a:spLocks noChangeArrowheads="1"/>
                </p:cNvSpPr>
                <p:nvPr/>
              </p:nvSpPr>
              <p:spPr bwMode="auto">
                <a:xfrm>
                  <a:off x="2688" y="1263"/>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645" name="Oval 182"/>
                <p:cNvSpPr>
                  <a:spLocks noChangeArrowheads="1"/>
                </p:cNvSpPr>
                <p:nvPr/>
              </p:nvSpPr>
              <p:spPr bwMode="auto">
                <a:xfrm>
                  <a:off x="2694" y="1263"/>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646" name="Oval 183"/>
                <p:cNvSpPr>
                  <a:spLocks noChangeArrowheads="1"/>
                </p:cNvSpPr>
                <p:nvPr/>
              </p:nvSpPr>
              <p:spPr bwMode="auto">
                <a:xfrm>
                  <a:off x="2700" y="1269"/>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647" name="Oval 184"/>
                <p:cNvSpPr>
                  <a:spLocks noChangeArrowheads="1"/>
                </p:cNvSpPr>
                <p:nvPr/>
              </p:nvSpPr>
              <p:spPr bwMode="auto">
                <a:xfrm>
                  <a:off x="2700" y="1269"/>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648" name="Oval 185"/>
                <p:cNvSpPr>
                  <a:spLocks noChangeArrowheads="1"/>
                </p:cNvSpPr>
                <p:nvPr/>
              </p:nvSpPr>
              <p:spPr bwMode="auto">
                <a:xfrm>
                  <a:off x="2700" y="1275"/>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649" name="Oval 186"/>
                <p:cNvSpPr>
                  <a:spLocks noChangeArrowheads="1"/>
                </p:cNvSpPr>
                <p:nvPr/>
              </p:nvSpPr>
              <p:spPr bwMode="auto">
                <a:xfrm>
                  <a:off x="2706" y="1275"/>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650" name="Oval 187"/>
                <p:cNvSpPr>
                  <a:spLocks noChangeArrowheads="1"/>
                </p:cNvSpPr>
                <p:nvPr/>
              </p:nvSpPr>
              <p:spPr bwMode="auto">
                <a:xfrm>
                  <a:off x="2706" y="1281"/>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651" name="Oval 188"/>
                <p:cNvSpPr>
                  <a:spLocks noChangeArrowheads="1"/>
                </p:cNvSpPr>
                <p:nvPr/>
              </p:nvSpPr>
              <p:spPr bwMode="auto">
                <a:xfrm>
                  <a:off x="2711" y="1286"/>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652" name="Oval 189"/>
                <p:cNvSpPr>
                  <a:spLocks noChangeArrowheads="1"/>
                </p:cNvSpPr>
                <p:nvPr/>
              </p:nvSpPr>
              <p:spPr bwMode="auto">
                <a:xfrm>
                  <a:off x="2711" y="1286"/>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653" name="Oval 190"/>
                <p:cNvSpPr>
                  <a:spLocks noChangeArrowheads="1"/>
                </p:cNvSpPr>
                <p:nvPr/>
              </p:nvSpPr>
              <p:spPr bwMode="auto">
                <a:xfrm>
                  <a:off x="2717" y="1292"/>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654" name="Oval 191"/>
                <p:cNvSpPr>
                  <a:spLocks noChangeArrowheads="1"/>
                </p:cNvSpPr>
                <p:nvPr/>
              </p:nvSpPr>
              <p:spPr bwMode="auto">
                <a:xfrm>
                  <a:off x="2717" y="1292"/>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655" name="Oval 192"/>
                <p:cNvSpPr>
                  <a:spLocks noChangeArrowheads="1"/>
                </p:cNvSpPr>
                <p:nvPr/>
              </p:nvSpPr>
              <p:spPr bwMode="auto">
                <a:xfrm>
                  <a:off x="2723" y="1298"/>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656" name="Oval 193"/>
                <p:cNvSpPr>
                  <a:spLocks noChangeArrowheads="1"/>
                </p:cNvSpPr>
                <p:nvPr/>
              </p:nvSpPr>
              <p:spPr bwMode="auto">
                <a:xfrm>
                  <a:off x="2723" y="1298"/>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657" name="Oval 194"/>
                <p:cNvSpPr>
                  <a:spLocks noChangeArrowheads="1"/>
                </p:cNvSpPr>
                <p:nvPr/>
              </p:nvSpPr>
              <p:spPr bwMode="auto">
                <a:xfrm>
                  <a:off x="2723" y="1304"/>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658" name="Oval 195"/>
                <p:cNvSpPr>
                  <a:spLocks noChangeArrowheads="1"/>
                </p:cNvSpPr>
                <p:nvPr/>
              </p:nvSpPr>
              <p:spPr bwMode="auto">
                <a:xfrm>
                  <a:off x="2729" y="1304"/>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659" name="Oval 196"/>
                <p:cNvSpPr>
                  <a:spLocks noChangeArrowheads="1"/>
                </p:cNvSpPr>
                <p:nvPr/>
              </p:nvSpPr>
              <p:spPr bwMode="auto">
                <a:xfrm>
                  <a:off x="2735" y="1310"/>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660" name="Oval 197"/>
                <p:cNvSpPr>
                  <a:spLocks noChangeArrowheads="1"/>
                </p:cNvSpPr>
                <p:nvPr/>
              </p:nvSpPr>
              <p:spPr bwMode="auto">
                <a:xfrm>
                  <a:off x="2735" y="1316"/>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661" name="Oval 198"/>
                <p:cNvSpPr>
                  <a:spLocks noChangeArrowheads="1"/>
                </p:cNvSpPr>
                <p:nvPr/>
              </p:nvSpPr>
              <p:spPr bwMode="auto">
                <a:xfrm>
                  <a:off x="2741" y="1316"/>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662" name="Oval 199"/>
                <p:cNvSpPr>
                  <a:spLocks noChangeArrowheads="1"/>
                </p:cNvSpPr>
                <p:nvPr/>
              </p:nvSpPr>
              <p:spPr bwMode="auto">
                <a:xfrm>
                  <a:off x="2741" y="1322"/>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663" name="Oval 200"/>
                <p:cNvSpPr>
                  <a:spLocks noChangeArrowheads="1"/>
                </p:cNvSpPr>
                <p:nvPr/>
              </p:nvSpPr>
              <p:spPr bwMode="auto">
                <a:xfrm>
                  <a:off x="2741" y="1322"/>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664" name="Oval 201"/>
                <p:cNvSpPr>
                  <a:spLocks noChangeArrowheads="1"/>
                </p:cNvSpPr>
                <p:nvPr/>
              </p:nvSpPr>
              <p:spPr bwMode="auto">
                <a:xfrm>
                  <a:off x="2746" y="1327"/>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665" name="Oval 202"/>
                <p:cNvSpPr>
                  <a:spLocks noChangeArrowheads="1"/>
                </p:cNvSpPr>
                <p:nvPr/>
              </p:nvSpPr>
              <p:spPr bwMode="auto">
                <a:xfrm>
                  <a:off x="2746" y="1327"/>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666" name="Oval 203"/>
                <p:cNvSpPr>
                  <a:spLocks noChangeArrowheads="1"/>
                </p:cNvSpPr>
                <p:nvPr/>
              </p:nvSpPr>
              <p:spPr bwMode="auto">
                <a:xfrm>
                  <a:off x="2752" y="1333"/>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667" name="Oval 204"/>
                <p:cNvSpPr>
                  <a:spLocks noChangeArrowheads="1"/>
                </p:cNvSpPr>
                <p:nvPr/>
              </p:nvSpPr>
              <p:spPr bwMode="auto">
                <a:xfrm>
                  <a:off x="2752" y="1333"/>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668" name="Oval 205"/>
                <p:cNvSpPr>
                  <a:spLocks noChangeArrowheads="1"/>
                </p:cNvSpPr>
                <p:nvPr/>
              </p:nvSpPr>
              <p:spPr bwMode="auto">
                <a:xfrm>
                  <a:off x="2758" y="1339"/>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669" name="Oval 206"/>
                <p:cNvSpPr>
                  <a:spLocks noChangeArrowheads="1"/>
                </p:cNvSpPr>
                <p:nvPr/>
              </p:nvSpPr>
              <p:spPr bwMode="auto">
                <a:xfrm>
                  <a:off x="2758" y="1345"/>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670" name="Oval 207"/>
                <p:cNvSpPr>
                  <a:spLocks noChangeArrowheads="1"/>
                </p:cNvSpPr>
                <p:nvPr/>
              </p:nvSpPr>
              <p:spPr bwMode="auto">
                <a:xfrm>
                  <a:off x="2764" y="1345"/>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671" name="Oval 208"/>
                <p:cNvSpPr>
                  <a:spLocks noChangeArrowheads="1"/>
                </p:cNvSpPr>
                <p:nvPr/>
              </p:nvSpPr>
              <p:spPr bwMode="auto">
                <a:xfrm>
                  <a:off x="2764" y="1351"/>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672" name="Oval 209"/>
                <p:cNvSpPr>
                  <a:spLocks noChangeArrowheads="1"/>
                </p:cNvSpPr>
                <p:nvPr/>
              </p:nvSpPr>
              <p:spPr bwMode="auto">
                <a:xfrm>
                  <a:off x="2770" y="1351"/>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673" name="Oval 210"/>
                <p:cNvSpPr>
                  <a:spLocks noChangeArrowheads="1"/>
                </p:cNvSpPr>
                <p:nvPr/>
              </p:nvSpPr>
              <p:spPr bwMode="auto">
                <a:xfrm>
                  <a:off x="2770" y="1357"/>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674" name="Oval 211"/>
                <p:cNvSpPr>
                  <a:spLocks noChangeArrowheads="1"/>
                </p:cNvSpPr>
                <p:nvPr/>
              </p:nvSpPr>
              <p:spPr bwMode="auto">
                <a:xfrm>
                  <a:off x="2770" y="1357"/>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675" name="Oval 212"/>
                <p:cNvSpPr>
                  <a:spLocks noChangeArrowheads="1"/>
                </p:cNvSpPr>
                <p:nvPr/>
              </p:nvSpPr>
              <p:spPr bwMode="auto">
                <a:xfrm>
                  <a:off x="2775" y="1363"/>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676" name="Oval 213"/>
                <p:cNvSpPr>
                  <a:spLocks noChangeArrowheads="1"/>
                </p:cNvSpPr>
                <p:nvPr/>
              </p:nvSpPr>
              <p:spPr bwMode="auto">
                <a:xfrm>
                  <a:off x="2775" y="1363"/>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677" name="Oval 214"/>
                <p:cNvSpPr>
                  <a:spLocks noChangeArrowheads="1"/>
                </p:cNvSpPr>
                <p:nvPr/>
              </p:nvSpPr>
              <p:spPr bwMode="auto">
                <a:xfrm>
                  <a:off x="2775" y="1368"/>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678" name="Oval 215"/>
                <p:cNvSpPr>
                  <a:spLocks noChangeArrowheads="1"/>
                </p:cNvSpPr>
                <p:nvPr/>
              </p:nvSpPr>
              <p:spPr bwMode="auto">
                <a:xfrm>
                  <a:off x="2781" y="1368"/>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679" name="Oval 216"/>
                <p:cNvSpPr>
                  <a:spLocks noChangeArrowheads="1"/>
                </p:cNvSpPr>
                <p:nvPr/>
              </p:nvSpPr>
              <p:spPr bwMode="auto">
                <a:xfrm>
                  <a:off x="2781" y="1374"/>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680" name="Oval 217"/>
                <p:cNvSpPr>
                  <a:spLocks noChangeArrowheads="1"/>
                </p:cNvSpPr>
                <p:nvPr/>
              </p:nvSpPr>
              <p:spPr bwMode="auto">
                <a:xfrm>
                  <a:off x="2781" y="1380"/>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681" name="Oval 218"/>
                <p:cNvSpPr>
                  <a:spLocks noChangeArrowheads="1"/>
                </p:cNvSpPr>
                <p:nvPr/>
              </p:nvSpPr>
              <p:spPr bwMode="auto">
                <a:xfrm>
                  <a:off x="2787" y="1380"/>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682" name="Oval 219"/>
                <p:cNvSpPr>
                  <a:spLocks noChangeArrowheads="1"/>
                </p:cNvSpPr>
                <p:nvPr/>
              </p:nvSpPr>
              <p:spPr bwMode="auto">
                <a:xfrm>
                  <a:off x="2793" y="1386"/>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683" name="Oval 220"/>
                <p:cNvSpPr>
                  <a:spLocks noChangeArrowheads="1"/>
                </p:cNvSpPr>
                <p:nvPr/>
              </p:nvSpPr>
              <p:spPr bwMode="auto">
                <a:xfrm>
                  <a:off x="2793" y="1386"/>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684" name="Oval 221"/>
                <p:cNvSpPr>
                  <a:spLocks noChangeArrowheads="1"/>
                </p:cNvSpPr>
                <p:nvPr/>
              </p:nvSpPr>
              <p:spPr bwMode="auto">
                <a:xfrm>
                  <a:off x="2793" y="1392"/>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685" name="Oval 222"/>
                <p:cNvSpPr>
                  <a:spLocks noChangeArrowheads="1"/>
                </p:cNvSpPr>
                <p:nvPr/>
              </p:nvSpPr>
              <p:spPr bwMode="auto">
                <a:xfrm>
                  <a:off x="2799" y="1392"/>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686" name="Oval 223"/>
                <p:cNvSpPr>
                  <a:spLocks noChangeArrowheads="1"/>
                </p:cNvSpPr>
                <p:nvPr/>
              </p:nvSpPr>
              <p:spPr bwMode="auto">
                <a:xfrm>
                  <a:off x="2799" y="1398"/>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687" name="Oval 224"/>
                <p:cNvSpPr>
                  <a:spLocks noChangeArrowheads="1"/>
                </p:cNvSpPr>
                <p:nvPr/>
              </p:nvSpPr>
              <p:spPr bwMode="auto">
                <a:xfrm>
                  <a:off x="2799" y="1398"/>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688" name="Oval 225"/>
                <p:cNvSpPr>
                  <a:spLocks noChangeArrowheads="1"/>
                </p:cNvSpPr>
                <p:nvPr/>
              </p:nvSpPr>
              <p:spPr bwMode="auto">
                <a:xfrm>
                  <a:off x="2804" y="1404"/>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689" name="Oval 226"/>
                <p:cNvSpPr>
                  <a:spLocks noChangeArrowheads="1"/>
                </p:cNvSpPr>
                <p:nvPr/>
              </p:nvSpPr>
              <p:spPr bwMode="auto">
                <a:xfrm>
                  <a:off x="2804" y="1409"/>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690" name="Oval 227"/>
                <p:cNvSpPr>
                  <a:spLocks noChangeArrowheads="1"/>
                </p:cNvSpPr>
                <p:nvPr/>
              </p:nvSpPr>
              <p:spPr bwMode="auto">
                <a:xfrm>
                  <a:off x="2804" y="1409"/>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691" name="Oval 228"/>
                <p:cNvSpPr>
                  <a:spLocks noChangeArrowheads="1"/>
                </p:cNvSpPr>
                <p:nvPr/>
              </p:nvSpPr>
              <p:spPr bwMode="auto">
                <a:xfrm>
                  <a:off x="2810" y="1415"/>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692" name="Oval 229"/>
                <p:cNvSpPr>
                  <a:spLocks noChangeArrowheads="1"/>
                </p:cNvSpPr>
                <p:nvPr/>
              </p:nvSpPr>
              <p:spPr bwMode="auto">
                <a:xfrm>
                  <a:off x="2810" y="1415"/>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693" name="Oval 230"/>
                <p:cNvSpPr>
                  <a:spLocks noChangeArrowheads="1"/>
                </p:cNvSpPr>
                <p:nvPr/>
              </p:nvSpPr>
              <p:spPr bwMode="auto">
                <a:xfrm>
                  <a:off x="2810" y="1421"/>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694" name="Oval 231"/>
                <p:cNvSpPr>
                  <a:spLocks noChangeArrowheads="1"/>
                </p:cNvSpPr>
                <p:nvPr/>
              </p:nvSpPr>
              <p:spPr bwMode="auto">
                <a:xfrm>
                  <a:off x="2816" y="1421"/>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695" name="Oval 232"/>
                <p:cNvSpPr>
                  <a:spLocks noChangeArrowheads="1"/>
                </p:cNvSpPr>
                <p:nvPr/>
              </p:nvSpPr>
              <p:spPr bwMode="auto">
                <a:xfrm>
                  <a:off x="2816" y="1427"/>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696" name="Oval 233"/>
                <p:cNvSpPr>
                  <a:spLocks noChangeArrowheads="1"/>
                </p:cNvSpPr>
                <p:nvPr/>
              </p:nvSpPr>
              <p:spPr bwMode="auto">
                <a:xfrm>
                  <a:off x="2816" y="1427"/>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697" name="Oval 234"/>
                <p:cNvSpPr>
                  <a:spLocks noChangeArrowheads="1"/>
                </p:cNvSpPr>
                <p:nvPr/>
              </p:nvSpPr>
              <p:spPr bwMode="auto">
                <a:xfrm>
                  <a:off x="2816" y="1433"/>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698" name="Oval 235"/>
                <p:cNvSpPr>
                  <a:spLocks noChangeArrowheads="1"/>
                </p:cNvSpPr>
                <p:nvPr/>
              </p:nvSpPr>
              <p:spPr bwMode="auto">
                <a:xfrm>
                  <a:off x="2822" y="1439"/>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699" name="Oval 236"/>
                <p:cNvSpPr>
                  <a:spLocks noChangeArrowheads="1"/>
                </p:cNvSpPr>
                <p:nvPr/>
              </p:nvSpPr>
              <p:spPr bwMode="auto">
                <a:xfrm>
                  <a:off x="2822" y="1439"/>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700" name="Oval 237"/>
                <p:cNvSpPr>
                  <a:spLocks noChangeArrowheads="1"/>
                </p:cNvSpPr>
                <p:nvPr/>
              </p:nvSpPr>
              <p:spPr bwMode="auto">
                <a:xfrm>
                  <a:off x="2828" y="1445"/>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701" name="Oval 238"/>
                <p:cNvSpPr>
                  <a:spLocks noChangeArrowheads="1"/>
                </p:cNvSpPr>
                <p:nvPr/>
              </p:nvSpPr>
              <p:spPr bwMode="auto">
                <a:xfrm>
                  <a:off x="2828" y="1445"/>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702" name="Oval 239"/>
                <p:cNvSpPr>
                  <a:spLocks noChangeArrowheads="1"/>
                </p:cNvSpPr>
                <p:nvPr/>
              </p:nvSpPr>
              <p:spPr bwMode="auto">
                <a:xfrm>
                  <a:off x="2828" y="1450"/>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703" name="Oval 240"/>
                <p:cNvSpPr>
                  <a:spLocks noChangeArrowheads="1"/>
                </p:cNvSpPr>
                <p:nvPr/>
              </p:nvSpPr>
              <p:spPr bwMode="auto">
                <a:xfrm>
                  <a:off x="2834" y="1450"/>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704" name="Oval 241"/>
                <p:cNvSpPr>
                  <a:spLocks noChangeArrowheads="1"/>
                </p:cNvSpPr>
                <p:nvPr/>
              </p:nvSpPr>
              <p:spPr bwMode="auto">
                <a:xfrm>
                  <a:off x="2834" y="1456"/>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705" name="Oval 242"/>
                <p:cNvSpPr>
                  <a:spLocks noChangeArrowheads="1"/>
                </p:cNvSpPr>
                <p:nvPr/>
              </p:nvSpPr>
              <p:spPr bwMode="auto">
                <a:xfrm>
                  <a:off x="2834" y="1456"/>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706" name="Oval 243"/>
                <p:cNvSpPr>
                  <a:spLocks noChangeArrowheads="1"/>
                </p:cNvSpPr>
                <p:nvPr/>
              </p:nvSpPr>
              <p:spPr bwMode="auto">
                <a:xfrm>
                  <a:off x="2839" y="1462"/>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707" name="Oval 244"/>
                <p:cNvSpPr>
                  <a:spLocks noChangeArrowheads="1"/>
                </p:cNvSpPr>
                <p:nvPr/>
              </p:nvSpPr>
              <p:spPr bwMode="auto">
                <a:xfrm>
                  <a:off x="2839" y="1462"/>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708" name="Oval 245"/>
                <p:cNvSpPr>
                  <a:spLocks noChangeArrowheads="1"/>
                </p:cNvSpPr>
                <p:nvPr/>
              </p:nvSpPr>
              <p:spPr bwMode="auto">
                <a:xfrm>
                  <a:off x="2839" y="1468"/>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709" name="Oval 246"/>
                <p:cNvSpPr>
                  <a:spLocks noChangeArrowheads="1"/>
                </p:cNvSpPr>
                <p:nvPr/>
              </p:nvSpPr>
              <p:spPr bwMode="auto">
                <a:xfrm>
                  <a:off x="2839" y="1474"/>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710" name="Oval 247"/>
                <p:cNvSpPr>
                  <a:spLocks noChangeArrowheads="1"/>
                </p:cNvSpPr>
                <p:nvPr/>
              </p:nvSpPr>
              <p:spPr bwMode="auto">
                <a:xfrm>
                  <a:off x="2845" y="1474"/>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711" name="Oval 248"/>
                <p:cNvSpPr>
                  <a:spLocks noChangeArrowheads="1"/>
                </p:cNvSpPr>
                <p:nvPr/>
              </p:nvSpPr>
              <p:spPr bwMode="auto">
                <a:xfrm>
                  <a:off x="2845" y="1480"/>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712" name="Oval 249"/>
                <p:cNvSpPr>
                  <a:spLocks noChangeArrowheads="1"/>
                </p:cNvSpPr>
                <p:nvPr/>
              </p:nvSpPr>
              <p:spPr bwMode="auto">
                <a:xfrm>
                  <a:off x="2845" y="1480"/>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713" name="Oval 250"/>
                <p:cNvSpPr>
                  <a:spLocks noChangeArrowheads="1"/>
                </p:cNvSpPr>
                <p:nvPr/>
              </p:nvSpPr>
              <p:spPr bwMode="auto">
                <a:xfrm>
                  <a:off x="2845" y="1486"/>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714" name="Oval 251"/>
                <p:cNvSpPr>
                  <a:spLocks noChangeArrowheads="1"/>
                </p:cNvSpPr>
                <p:nvPr/>
              </p:nvSpPr>
              <p:spPr bwMode="auto">
                <a:xfrm>
                  <a:off x="2845" y="1486"/>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715" name="Oval 252"/>
                <p:cNvSpPr>
                  <a:spLocks noChangeArrowheads="1"/>
                </p:cNvSpPr>
                <p:nvPr/>
              </p:nvSpPr>
              <p:spPr bwMode="auto">
                <a:xfrm>
                  <a:off x="2851" y="1492"/>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716" name="Oval 253"/>
                <p:cNvSpPr>
                  <a:spLocks noChangeArrowheads="1"/>
                </p:cNvSpPr>
                <p:nvPr/>
              </p:nvSpPr>
              <p:spPr bwMode="auto">
                <a:xfrm>
                  <a:off x="2851" y="1492"/>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717" name="Oval 254"/>
                <p:cNvSpPr>
                  <a:spLocks noChangeArrowheads="1"/>
                </p:cNvSpPr>
                <p:nvPr/>
              </p:nvSpPr>
              <p:spPr bwMode="auto">
                <a:xfrm>
                  <a:off x="2851" y="1497"/>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718" name="Oval 255"/>
                <p:cNvSpPr>
                  <a:spLocks noChangeArrowheads="1"/>
                </p:cNvSpPr>
                <p:nvPr/>
              </p:nvSpPr>
              <p:spPr bwMode="auto">
                <a:xfrm>
                  <a:off x="2857" y="1503"/>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719" name="Oval 256"/>
                <p:cNvSpPr>
                  <a:spLocks noChangeArrowheads="1"/>
                </p:cNvSpPr>
                <p:nvPr/>
              </p:nvSpPr>
              <p:spPr bwMode="auto">
                <a:xfrm>
                  <a:off x="2857" y="1503"/>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720" name="Oval 257"/>
                <p:cNvSpPr>
                  <a:spLocks noChangeArrowheads="1"/>
                </p:cNvSpPr>
                <p:nvPr/>
              </p:nvSpPr>
              <p:spPr bwMode="auto">
                <a:xfrm>
                  <a:off x="2857" y="1509"/>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721" name="Oval 258"/>
                <p:cNvSpPr>
                  <a:spLocks noChangeArrowheads="1"/>
                </p:cNvSpPr>
                <p:nvPr/>
              </p:nvSpPr>
              <p:spPr bwMode="auto">
                <a:xfrm>
                  <a:off x="2857" y="1509"/>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722" name="Oval 259"/>
                <p:cNvSpPr>
                  <a:spLocks noChangeArrowheads="1"/>
                </p:cNvSpPr>
                <p:nvPr/>
              </p:nvSpPr>
              <p:spPr bwMode="auto">
                <a:xfrm>
                  <a:off x="2857" y="1515"/>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723" name="Oval 260"/>
                <p:cNvSpPr>
                  <a:spLocks noChangeArrowheads="1"/>
                </p:cNvSpPr>
                <p:nvPr/>
              </p:nvSpPr>
              <p:spPr bwMode="auto">
                <a:xfrm>
                  <a:off x="2863" y="1515"/>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724" name="Oval 261"/>
                <p:cNvSpPr>
                  <a:spLocks noChangeArrowheads="1"/>
                </p:cNvSpPr>
                <p:nvPr/>
              </p:nvSpPr>
              <p:spPr bwMode="auto">
                <a:xfrm>
                  <a:off x="2863" y="1521"/>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725" name="Oval 262"/>
                <p:cNvSpPr>
                  <a:spLocks noChangeArrowheads="1"/>
                </p:cNvSpPr>
                <p:nvPr/>
              </p:nvSpPr>
              <p:spPr bwMode="auto">
                <a:xfrm>
                  <a:off x="2863" y="1521"/>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726" name="Oval 263"/>
                <p:cNvSpPr>
                  <a:spLocks noChangeArrowheads="1"/>
                </p:cNvSpPr>
                <p:nvPr/>
              </p:nvSpPr>
              <p:spPr bwMode="auto">
                <a:xfrm>
                  <a:off x="2863" y="1527"/>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727" name="Oval 264"/>
                <p:cNvSpPr>
                  <a:spLocks noChangeArrowheads="1"/>
                </p:cNvSpPr>
                <p:nvPr/>
              </p:nvSpPr>
              <p:spPr bwMode="auto">
                <a:xfrm>
                  <a:off x="2868" y="1527"/>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728" name="Oval 265"/>
                <p:cNvSpPr>
                  <a:spLocks noChangeArrowheads="1"/>
                </p:cNvSpPr>
                <p:nvPr/>
              </p:nvSpPr>
              <p:spPr bwMode="auto">
                <a:xfrm>
                  <a:off x="2868" y="1533"/>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729" name="Oval 266"/>
                <p:cNvSpPr>
                  <a:spLocks noChangeArrowheads="1"/>
                </p:cNvSpPr>
                <p:nvPr/>
              </p:nvSpPr>
              <p:spPr bwMode="auto">
                <a:xfrm>
                  <a:off x="2874" y="1527"/>
                  <a:ext cx="18" cy="17"/>
                </a:xfrm>
                <a:prstGeom prst="ellipse">
                  <a:avLst/>
                </a:prstGeom>
                <a:solidFill>
                  <a:srgbClr val="FF0000"/>
                </a:solidFill>
                <a:ln w="635">
                  <a:solidFill>
                    <a:srgbClr val="FF0000"/>
                  </a:solidFill>
                  <a:round/>
                  <a:headEnd/>
                  <a:tailEnd/>
                </a:ln>
              </p:spPr>
              <p:txBody>
                <a:bodyPr/>
                <a:lstStyle/>
                <a:p>
                  <a:endParaRPr lang="en-US" sz="1200"/>
                </a:p>
              </p:txBody>
            </p:sp>
            <p:grpSp>
              <p:nvGrpSpPr>
                <p:cNvPr id="1730" name="Group 267"/>
                <p:cNvGrpSpPr>
                  <a:grpSpLocks/>
                </p:cNvGrpSpPr>
                <p:nvPr/>
              </p:nvGrpSpPr>
              <p:grpSpPr bwMode="auto">
                <a:xfrm>
                  <a:off x="2874" y="1140"/>
                  <a:ext cx="570" cy="422"/>
                  <a:chOff x="2874" y="1140"/>
                  <a:chExt cx="570" cy="422"/>
                </a:xfrm>
              </p:grpSpPr>
              <p:sp>
                <p:nvSpPr>
                  <p:cNvPr id="2535" name="Oval 268"/>
                  <p:cNvSpPr>
                    <a:spLocks noChangeArrowheads="1"/>
                  </p:cNvSpPr>
                  <p:nvPr/>
                </p:nvSpPr>
                <p:spPr bwMode="auto">
                  <a:xfrm>
                    <a:off x="2874" y="1527"/>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536" name="Oval 269"/>
                  <p:cNvSpPr>
                    <a:spLocks noChangeArrowheads="1"/>
                  </p:cNvSpPr>
                  <p:nvPr/>
                </p:nvSpPr>
                <p:spPr bwMode="auto">
                  <a:xfrm>
                    <a:off x="2880" y="1521"/>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537" name="Oval 270"/>
                  <p:cNvSpPr>
                    <a:spLocks noChangeArrowheads="1"/>
                  </p:cNvSpPr>
                  <p:nvPr/>
                </p:nvSpPr>
                <p:spPr bwMode="auto">
                  <a:xfrm>
                    <a:off x="2886" y="1521"/>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538" name="Oval 271"/>
                  <p:cNvSpPr>
                    <a:spLocks noChangeArrowheads="1"/>
                  </p:cNvSpPr>
                  <p:nvPr/>
                </p:nvSpPr>
                <p:spPr bwMode="auto">
                  <a:xfrm>
                    <a:off x="2886" y="1521"/>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539" name="Oval 272"/>
                  <p:cNvSpPr>
                    <a:spLocks noChangeArrowheads="1"/>
                  </p:cNvSpPr>
                  <p:nvPr/>
                </p:nvSpPr>
                <p:spPr bwMode="auto">
                  <a:xfrm>
                    <a:off x="2892" y="1521"/>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540" name="Oval 273"/>
                  <p:cNvSpPr>
                    <a:spLocks noChangeArrowheads="1"/>
                  </p:cNvSpPr>
                  <p:nvPr/>
                </p:nvSpPr>
                <p:spPr bwMode="auto">
                  <a:xfrm>
                    <a:off x="2892" y="1521"/>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541" name="Oval 274"/>
                  <p:cNvSpPr>
                    <a:spLocks noChangeArrowheads="1"/>
                  </p:cNvSpPr>
                  <p:nvPr/>
                </p:nvSpPr>
                <p:spPr bwMode="auto">
                  <a:xfrm>
                    <a:off x="2897" y="1521"/>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542" name="Oval 275"/>
                  <p:cNvSpPr>
                    <a:spLocks noChangeArrowheads="1"/>
                  </p:cNvSpPr>
                  <p:nvPr/>
                </p:nvSpPr>
                <p:spPr bwMode="auto">
                  <a:xfrm>
                    <a:off x="2897" y="1521"/>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543" name="Oval 276"/>
                  <p:cNvSpPr>
                    <a:spLocks noChangeArrowheads="1"/>
                  </p:cNvSpPr>
                  <p:nvPr/>
                </p:nvSpPr>
                <p:spPr bwMode="auto">
                  <a:xfrm>
                    <a:off x="2903" y="1521"/>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544" name="Oval 277"/>
                  <p:cNvSpPr>
                    <a:spLocks noChangeArrowheads="1"/>
                  </p:cNvSpPr>
                  <p:nvPr/>
                </p:nvSpPr>
                <p:spPr bwMode="auto">
                  <a:xfrm>
                    <a:off x="2903" y="1521"/>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545" name="Oval 278"/>
                  <p:cNvSpPr>
                    <a:spLocks noChangeArrowheads="1"/>
                  </p:cNvSpPr>
                  <p:nvPr/>
                </p:nvSpPr>
                <p:spPr bwMode="auto">
                  <a:xfrm>
                    <a:off x="2909" y="1515"/>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546" name="Oval 279"/>
                  <p:cNvSpPr>
                    <a:spLocks noChangeArrowheads="1"/>
                  </p:cNvSpPr>
                  <p:nvPr/>
                </p:nvSpPr>
                <p:spPr bwMode="auto">
                  <a:xfrm>
                    <a:off x="2909" y="1515"/>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547" name="Oval 280"/>
                  <p:cNvSpPr>
                    <a:spLocks noChangeArrowheads="1"/>
                  </p:cNvSpPr>
                  <p:nvPr/>
                </p:nvSpPr>
                <p:spPr bwMode="auto">
                  <a:xfrm>
                    <a:off x="2915" y="1515"/>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548" name="Oval 281"/>
                  <p:cNvSpPr>
                    <a:spLocks noChangeArrowheads="1"/>
                  </p:cNvSpPr>
                  <p:nvPr/>
                </p:nvSpPr>
                <p:spPr bwMode="auto">
                  <a:xfrm>
                    <a:off x="2921" y="1515"/>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549" name="Oval 282"/>
                  <p:cNvSpPr>
                    <a:spLocks noChangeArrowheads="1"/>
                  </p:cNvSpPr>
                  <p:nvPr/>
                </p:nvSpPr>
                <p:spPr bwMode="auto">
                  <a:xfrm>
                    <a:off x="2921" y="1521"/>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550" name="Oval 283"/>
                  <p:cNvSpPr>
                    <a:spLocks noChangeArrowheads="1"/>
                  </p:cNvSpPr>
                  <p:nvPr/>
                </p:nvSpPr>
                <p:spPr bwMode="auto">
                  <a:xfrm>
                    <a:off x="2926" y="1521"/>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551" name="Oval 284"/>
                  <p:cNvSpPr>
                    <a:spLocks noChangeArrowheads="1"/>
                  </p:cNvSpPr>
                  <p:nvPr/>
                </p:nvSpPr>
                <p:spPr bwMode="auto">
                  <a:xfrm>
                    <a:off x="2926" y="1527"/>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552" name="Oval 285"/>
                  <p:cNvSpPr>
                    <a:spLocks noChangeArrowheads="1"/>
                  </p:cNvSpPr>
                  <p:nvPr/>
                </p:nvSpPr>
                <p:spPr bwMode="auto">
                  <a:xfrm>
                    <a:off x="2932" y="1533"/>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553" name="Oval 286"/>
                  <p:cNvSpPr>
                    <a:spLocks noChangeArrowheads="1"/>
                  </p:cNvSpPr>
                  <p:nvPr/>
                </p:nvSpPr>
                <p:spPr bwMode="auto">
                  <a:xfrm>
                    <a:off x="2932" y="1533"/>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554" name="Oval 287"/>
                  <p:cNvSpPr>
                    <a:spLocks noChangeArrowheads="1"/>
                  </p:cNvSpPr>
                  <p:nvPr/>
                </p:nvSpPr>
                <p:spPr bwMode="auto">
                  <a:xfrm>
                    <a:off x="2938" y="1538"/>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555" name="Oval 288"/>
                  <p:cNvSpPr>
                    <a:spLocks noChangeArrowheads="1"/>
                  </p:cNvSpPr>
                  <p:nvPr/>
                </p:nvSpPr>
                <p:spPr bwMode="auto">
                  <a:xfrm>
                    <a:off x="2938" y="1538"/>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556" name="Oval 289"/>
                  <p:cNvSpPr>
                    <a:spLocks noChangeArrowheads="1"/>
                  </p:cNvSpPr>
                  <p:nvPr/>
                </p:nvSpPr>
                <p:spPr bwMode="auto">
                  <a:xfrm>
                    <a:off x="2944" y="1544"/>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557" name="Oval 290"/>
                  <p:cNvSpPr>
                    <a:spLocks noChangeArrowheads="1"/>
                  </p:cNvSpPr>
                  <p:nvPr/>
                </p:nvSpPr>
                <p:spPr bwMode="auto">
                  <a:xfrm>
                    <a:off x="2950" y="1544"/>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558" name="Oval 291"/>
                  <p:cNvSpPr>
                    <a:spLocks noChangeArrowheads="1"/>
                  </p:cNvSpPr>
                  <p:nvPr/>
                </p:nvSpPr>
                <p:spPr bwMode="auto">
                  <a:xfrm>
                    <a:off x="2950" y="1538"/>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559" name="Oval 292"/>
                  <p:cNvSpPr>
                    <a:spLocks noChangeArrowheads="1"/>
                  </p:cNvSpPr>
                  <p:nvPr/>
                </p:nvSpPr>
                <p:spPr bwMode="auto">
                  <a:xfrm>
                    <a:off x="2956" y="1538"/>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560" name="Oval 293"/>
                  <p:cNvSpPr>
                    <a:spLocks noChangeArrowheads="1"/>
                  </p:cNvSpPr>
                  <p:nvPr/>
                </p:nvSpPr>
                <p:spPr bwMode="auto">
                  <a:xfrm>
                    <a:off x="2956" y="1533"/>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561" name="Oval 294"/>
                  <p:cNvSpPr>
                    <a:spLocks noChangeArrowheads="1"/>
                  </p:cNvSpPr>
                  <p:nvPr/>
                </p:nvSpPr>
                <p:spPr bwMode="auto">
                  <a:xfrm>
                    <a:off x="2956" y="1533"/>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562" name="Oval 295"/>
                  <p:cNvSpPr>
                    <a:spLocks noChangeArrowheads="1"/>
                  </p:cNvSpPr>
                  <p:nvPr/>
                </p:nvSpPr>
                <p:spPr bwMode="auto">
                  <a:xfrm>
                    <a:off x="2956" y="1527"/>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563" name="Oval 296"/>
                  <p:cNvSpPr>
                    <a:spLocks noChangeArrowheads="1"/>
                  </p:cNvSpPr>
                  <p:nvPr/>
                </p:nvSpPr>
                <p:spPr bwMode="auto">
                  <a:xfrm>
                    <a:off x="2961" y="1521"/>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564" name="Oval 297"/>
                  <p:cNvSpPr>
                    <a:spLocks noChangeArrowheads="1"/>
                  </p:cNvSpPr>
                  <p:nvPr/>
                </p:nvSpPr>
                <p:spPr bwMode="auto">
                  <a:xfrm>
                    <a:off x="2961" y="1521"/>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565" name="Oval 298"/>
                  <p:cNvSpPr>
                    <a:spLocks noChangeArrowheads="1"/>
                  </p:cNvSpPr>
                  <p:nvPr/>
                </p:nvSpPr>
                <p:spPr bwMode="auto">
                  <a:xfrm>
                    <a:off x="2961" y="1515"/>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566" name="Oval 299"/>
                  <p:cNvSpPr>
                    <a:spLocks noChangeArrowheads="1"/>
                  </p:cNvSpPr>
                  <p:nvPr/>
                </p:nvSpPr>
                <p:spPr bwMode="auto">
                  <a:xfrm>
                    <a:off x="2961" y="1515"/>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567" name="Oval 300"/>
                  <p:cNvSpPr>
                    <a:spLocks noChangeArrowheads="1"/>
                  </p:cNvSpPr>
                  <p:nvPr/>
                </p:nvSpPr>
                <p:spPr bwMode="auto">
                  <a:xfrm>
                    <a:off x="2961" y="1509"/>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568" name="Oval 301"/>
                  <p:cNvSpPr>
                    <a:spLocks noChangeArrowheads="1"/>
                  </p:cNvSpPr>
                  <p:nvPr/>
                </p:nvSpPr>
                <p:spPr bwMode="auto">
                  <a:xfrm>
                    <a:off x="2967" y="1509"/>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569" name="Oval 302"/>
                  <p:cNvSpPr>
                    <a:spLocks noChangeArrowheads="1"/>
                  </p:cNvSpPr>
                  <p:nvPr/>
                </p:nvSpPr>
                <p:spPr bwMode="auto">
                  <a:xfrm>
                    <a:off x="2967" y="1503"/>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570" name="Oval 303"/>
                  <p:cNvSpPr>
                    <a:spLocks noChangeArrowheads="1"/>
                  </p:cNvSpPr>
                  <p:nvPr/>
                </p:nvSpPr>
                <p:spPr bwMode="auto">
                  <a:xfrm>
                    <a:off x="2967" y="1503"/>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571" name="Oval 304"/>
                  <p:cNvSpPr>
                    <a:spLocks noChangeArrowheads="1"/>
                  </p:cNvSpPr>
                  <p:nvPr/>
                </p:nvSpPr>
                <p:spPr bwMode="auto">
                  <a:xfrm>
                    <a:off x="2967" y="1497"/>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572" name="Oval 305"/>
                  <p:cNvSpPr>
                    <a:spLocks noChangeArrowheads="1"/>
                  </p:cNvSpPr>
                  <p:nvPr/>
                </p:nvSpPr>
                <p:spPr bwMode="auto">
                  <a:xfrm>
                    <a:off x="2973" y="1492"/>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573" name="Oval 306"/>
                  <p:cNvSpPr>
                    <a:spLocks noChangeArrowheads="1"/>
                  </p:cNvSpPr>
                  <p:nvPr/>
                </p:nvSpPr>
                <p:spPr bwMode="auto">
                  <a:xfrm>
                    <a:off x="2973" y="1492"/>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574" name="Oval 307"/>
                  <p:cNvSpPr>
                    <a:spLocks noChangeArrowheads="1"/>
                  </p:cNvSpPr>
                  <p:nvPr/>
                </p:nvSpPr>
                <p:spPr bwMode="auto">
                  <a:xfrm>
                    <a:off x="2979" y="1486"/>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575" name="Oval 308"/>
                  <p:cNvSpPr>
                    <a:spLocks noChangeArrowheads="1"/>
                  </p:cNvSpPr>
                  <p:nvPr/>
                </p:nvSpPr>
                <p:spPr bwMode="auto">
                  <a:xfrm>
                    <a:off x="2979" y="1486"/>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576" name="Oval 309"/>
                  <p:cNvSpPr>
                    <a:spLocks noChangeArrowheads="1"/>
                  </p:cNvSpPr>
                  <p:nvPr/>
                </p:nvSpPr>
                <p:spPr bwMode="auto">
                  <a:xfrm>
                    <a:off x="2979" y="1480"/>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577" name="Oval 310"/>
                  <p:cNvSpPr>
                    <a:spLocks noChangeArrowheads="1"/>
                  </p:cNvSpPr>
                  <p:nvPr/>
                </p:nvSpPr>
                <p:spPr bwMode="auto">
                  <a:xfrm>
                    <a:off x="2979" y="1480"/>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578" name="Oval 311"/>
                  <p:cNvSpPr>
                    <a:spLocks noChangeArrowheads="1"/>
                  </p:cNvSpPr>
                  <p:nvPr/>
                </p:nvSpPr>
                <p:spPr bwMode="auto">
                  <a:xfrm>
                    <a:off x="2985" y="1474"/>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579" name="Oval 312"/>
                  <p:cNvSpPr>
                    <a:spLocks noChangeArrowheads="1"/>
                  </p:cNvSpPr>
                  <p:nvPr/>
                </p:nvSpPr>
                <p:spPr bwMode="auto">
                  <a:xfrm>
                    <a:off x="2985" y="1474"/>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580" name="Oval 313"/>
                  <p:cNvSpPr>
                    <a:spLocks noChangeArrowheads="1"/>
                  </p:cNvSpPr>
                  <p:nvPr/>
                </p:nvSpPr>
                <p:spPr bwMode="auto">
                  <a:xfrm>
                    <a:off x="2985" y="1468"/>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581" name="Oval 314"/>
                  <p:cNvSpPr>
                    <a:spLocks noChangeArrowheads="1"/>
                  </p:cNvSpPr>
                  <p:nvPr/>
                </p:nvSpPr>
                <p:spPr bwMode="auto">
                  <a:xfrm>
                    <a:off x="2985" y="1462"/>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582" name="Oval 315"/>
                  <p:cNvSpPr>
                    <a:spLocks noChangeArrowheads="1"/>
                  </p:cNvSpPr>
                  <p:nvPr/>
                </p:nvSpPr>
                <p:spPr bwMode="auto">
                  <a:xfrm>
                    <a:off x="2990" y="1462"/>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583" name="Oval 316"/>
                  <p:cNvSpPr>
                    <a:spLocks noChangeArrowheads="1"/>
                  </p:cNvSpPr>
                  <p:nvPr/>
                </p:nvSpPr>
                <p:spPr bwMode="auto">
                  <a:xfrm>
                    <a:off x="2990" y="1456"/>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584" name="Oval 317"/>
                  <p:cNvSpPr>
                    <a:spLocks noChangeArrowheads="1"/>
                  </p:cNvSpPr>
                  <p:nvPr/>
                </p:nvSpPr>
                <p:spPr bwMode="auto">
                  <a:xfrm>
                    <a:off x="2990" y="1456"/>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585" name="Oval 318"/>
                  <p:cNvSpPr>
                    <a:spLocks noChangeArrowheads="1"/>
                  </p:cNvSpPr>
                  <p:nvPr/>
                </p:nvSpPr>
                <p:spPr bwMode="auto">
                  <a:xfrm>
                    <a:off x="2990" y="1450"/>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586" name="Oval 319"/>
                  <p:cNvSpPr>
                    <a:spLocks noChangeArrowheads="1"/>
                  </p:cNvSpPr>
                  <p:nvPr/>
                </p:nvSpPr>
                <p:spPr bwMode="auto">
                  <a:xfrm>
                    <a:off x="2996" y="1450"/>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587" name="Oval 320"/>
                  <p:cNvSpPr>
                    <a:spLocks noChangeArrowheads="1"/>
                  </p:cNvSpPr>
                  <p:nvPr/>
                </p:nvSpPr>
                <p:spPr bwMode="auto">
                  <a:xfrm>
                    <a:off x="2996" y="1445"/>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588" name="Oval 321"/>
                  <p:cNvSpPr>
                    <a:spLocks noChangeArrowheads="1"/>
                  </p:cNvSpPr>
                  <p:nvPr/>
                </p:nvSpPr>
                <p:spPr bwMode="auto">
                  <a:xfrm>
                    <a:off x="2996" y="1445"/>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589" name="Oval 322"/>
                  <p:cNvSpPr>
                    <a:spLocks noChangeArrowheads="1"/>
                  </p:cNvSpPr>
                  <p:nvPr/>
                </p:nvSpPr>
                <p:spPr bwMode="auto">
                  <a:xfrm>
                    <a:off x="3002" y="1439"/>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590" name="Oval 323"/>
                  <p:cNvSpPr>
                    <a:spLocks noChangeArrowheads="1"/>
                  </p:cNvSpPr>
                  <p:nvPr/>
                </p:nvSpPr>
                <p:spPr bwMode="auto">
                  <a:xfrm>
                    <a:off x="3002" y="1439"/>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591" name="Oval 324"/>
                  <p:cNvSpPr>
                    <a:spLocks noChangeArrowheads="1"/>
                  </p:cNvSpPr>
                  <p:nvPr/>
                </p:nvSpPr>
                <p:spPr bwMode="auto">
                  <a:xfrm>
                    <a:off x="3002" y="1433"/>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592" name="Oval 325"/>
                  <p:cNvSpPr>
                    <a:spLocks noChangeArrowheads="1"/>
                  </p:cNvSpPr>
                  <p:nvPr/>
                </p:nvSpPr>
                <p:spPr bwMode="auto">
                  <a:xfrm>
                    <a:off x="3008" y="1427"/>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593" name="Oval 326"/>
                  <p:cNvSpPr>
                    <a:spLocks noChangeArrowheads="1"/>
                  </p:cNvSpPr>
                  <p:nvPr/>
                </p:nvSpPr>
                <p:spPr bwMode="auto">
                  <a:xfrm>
                    <a:off x="3008" y="1427"/>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594" name="Oval 327"/>
                  <p:cNvSpPr>
                    <a:spLocks noChangeArrowheads="1"/>
                  </p:cNvSpPr>
                  <p:nvPr/>
                </p:nvSpPr>
                <p:spPr bwMode="auto">
                  <a:xfrm>
                    <a:off x="3014" y="1421"/>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595" name="Oval 328"/>
                  <p:cNvSpPr>
                    <a:spLocks noChangeArrowheads="1"/>
                  </p:cNvSpPr>
                  <p:nvPr/>
                </p:nvSpPr>
                <p:spPr bwMode="auto">
                  <a:xfrm>
                    <a:off x="3014" y="1421"/>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596" name="Oval 329"/>
                  <p:cNvSpPr>
                    <a:spLocks noChangeArrowheads="1"/>
                  </p:cNvSpPr>
                  <p:nvPr/>
                </p:nvSpPr>
                <p:spPr bwMode="auto">
                  <a:xfrm>
                    <a:off x="3014" y="1415"/>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597" name="Oval 330"/>
                  <p:cNvSpPr>
                    <a:spLocks noChangeArrowheads="1"/>
                  </p:cNvSpPr>
                  <p:nvPr/>
                </p:nvSpPr>
                <p:spPr bwMode="auto">
                  <a:xfrm>
                    <a:off x="3019" y="1415"/>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598" name="Oval 331"/>
                  <p:cNvSpPr>
                    <a:spLocks noChangeArrowheads="1"/>
                  </p:cNvSpPr>
                  <p:nvPr/>
                </p:nvSpPr>
                <p:spPr bwMode="auto">
                  <a:xfrm>
                    <a:off x="3019" y="1409"/>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599" name="Oval 332"/>
                  <p:cNvSpPr>
                    <a:spLocks noChangeArrowheads="1"/>
                  </p:cNvSpPr>
                  <p:nvPr/>
                </p:nvSpPr>
                <p:spPr bwMode="auto">
                  <a:xfrm>
                    <a:off x="3019" y="1409"/>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600" name="Oval 333"/>
                  <p:cNvSpPr>
                    <a:spLocks noChangeArrowheads="1"/>
                  </p:cNvSpPr>
                  <p:nvPr/>
                </p:nvSpPr>
                <p:spPr bwMode="auto">
                  <a:xfrm>
                    <a:off x="3025" y="1404"/>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601" name="Oval 334"/>
                  <p:cNvSpPr>
                    <a:spLocks noChangeArrowheads="1"/>
                  </p:cNvSpPr>
                  <p:nvPr/>
                </p:nvSpPr>
                <p:spPr bwMode="auto">
                  <a:xfrm>
                    <a:off x="3025" y="1398"/>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602" name="Oval 335"/>
                  <p:cNvSpPr>
                    <a:spLocks noChangeArrowheads="1"/>
                  </p:cNvSpPr>
                  <p:nvPr/>
                </p:nvSpPr>
                <p:spPr bwMode="auto">
                  <a:xfrm>
                    <a:off x="3025" y="1398"/>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603" name="Oval 336"/>
                  <p:cNvSpPr>
                    <a:spLocks noChangeArrowheads="1"/>
                  </p:cNvSpPr>
                  <p:nvPr/>
                </p:nvSpPr>
                <p:spPr bwMode="auto">
                  <a:xfrm>
                    <a:off x="3031" y="1392"/>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604" name="Oval 337"/>
                  <p:cNvSpPr>
                    <a:spLocks noChangeArrowheads="1"/>
                  </p:cNvSpPr>
                  <p:nvPr/>
                </p:nvSpPr>
                <p:spPr bwMode="auto">
                  <a:xfrm>
                    <a:off x="3031" y="1392"/>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605" name="Oval 338"/>
                  <p:cNvSpPr>
                    <a:spLocks noChangeArrowheads="1"/>
                  </p:cNvSpPr>
                  <p:nvPr/>
                </p:nvSpPr>
                <p:spPr bwMode="auto">
                  <a:xfrm>
                    <a:off x="3037" y="1386"/>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606" name="Oval 339"/>
                  <p:cNvSpPr>
                    <a:spLocks noChangeArrowheads="1"/>
                  </p:cNvSpPr>
                  <p:nvPr/>
                </p:nvSpPr>
                <p:spPr bwMode="auto">
                  <a:xfrm>
                    <a:off x="3037" y="1386"/>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607" name="Oval 340"/>
                  <p:cNvSpPr>
                    <a:spLocks noChangeArrowheads="1"/>
                  </p:cNvSpPr>
                  <p:nvPr/>
                </p:nvSpPr>
                <p:spPr bwMode="auto">
                  <a:xfrm>
                    <a:off x="3043" y="1380"/>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608" name="Oval 341"/>
                  <p:cNvSpPr>
                    <a:spLocks noChangeArrowheads="1"/>
                  </p:cNvSpPr>
                  <p:nvPr/>
                </p:nvSpPr>
                <p:spPr bwMode="auto">
                  <a:xfrm>
                    <a:off x="3043" y="1380"/>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609" name="Oval 342"/>
                  <p:cNvSpPr>
                    <a:spLocks noChangeArrowheads="1"/>
                  </p:cNvSpPr>
                  <p:nvPr/>
                </p:nvSpPr>
                <p:spPr bwMode="auto">
                  <a:xfrm>
                    <a:off x="3043" y="1374"/>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610" name="Oval 343"/>
                  <p:cNvSpPr>
                    <a:spLocks noChangeArrowheads="1"/>
                  </p:cNvSpPr>
                  <p:nvPr/>
                </p:nvSpPr>
                <p:spPr bwMode="auto">
                  <a:xfrm>
                    <a:off x="3049" y="1368"/>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611" name="Oval 344"/>
                  <p:cNvSpPr>
                    <a:spLocks noChangeArrowheads="1"/>
                  </p:cNvSpPr>
                  <p:nvPr/>
                </p:nvSpPr>
                <p:spPr bwMode="auto">
                  <a:xfrm>
                    <a:off x="3049" y="1368"/>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612" name="Oval 345"/>
                  <p:cNvSpPr>
                    <a:spLocks noChangeArrowheads="1"/>
                  </p:cNvSpPr>
                  <p:nvPr/>
                </p:nvSpPr>
                <p:spPr bwMode="auto">
                  <a:xfrm>
                    <a:off x="3054" y="1363"/>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613" name="Oval 346"/>
                  <p:cNvSpPr>
                    <a:spLocks noChangeArrowheads="1"/>
                  </p:cNvSpPr>
                  <p:nvPr/>
                </p:nvSpPr>
                <p:spPr bwMode="auto">
                  <a:xfrm>
                    <a:off x="3054" y="1363"/>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614" name="Oval 347"/>
                  <p:cNvSpPr>
                    <a:spLocks noChangeArrowheads="1"/>
                  </p:cNvSpPr>
                  <p:nvPr/>
                </p:nvSpPr>
                <p:spPr bwMode="auto">
                  <a:xfrm>
                    <a:off x="3054" y="1357"/>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615" name="Oval 348"/>
                  <p:cNvSpPr>
                    <a:spLocks noChangeArrowheads="1"/>
                  </p:cNvSpPr>
                  <p:nvPr/>
                </p:nvSpPr>
                <p:spPr bwMode="auto">
                  <a:xfrm>
                    <a:off x="3060" y="1357"/>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616" name="Oval 349"/>
                  <p:cNvSpPr>
                    <a:spLocks noChangeArrowheads="1"/>
                  </p:cNvSpPr>
                  <p:nvPr/>
                </p:nvSpPr>
                <p:spPr bwMode="auto">
                  <a:xfrm>
                    <a:off x="3060" y="1351"/>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617" name="Oval 350"/>
                  <p:cNvSpPr>
                    <a:spLocks noChangeArrowheads="1"/>
                  </p:cNvSpPr>
                  <p:nvPr/>
                </p:nvSpPr>
                <p:spPr bwMode="auto">
                  <a:xfrm>
                    <a:off x="3060" y="1351"/>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618" name="Oval 351"/>
                  <p:cNvSpPr>
                    <a:spLocks noChangeArrowheads="1"/>
                  </p:cNvSpPr>
                  <p:nvPr/>
                </p:nvSpPr>
                <p:spPr bwMode="auto">
                  <a:xfrm>
                    <a:off x="3066" y="1345"/>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619" name="Oval 352"/>
                  <p:cNvSpPr>
                    <a:spLocks noChangeArrowheads="1"/>
                  </p:cNvSpPr>
                  <p:nvPr/>
                </p:nvSpPr>
                <p:spPr bwMode="auto">
                  <a:xfrm>
                    <a:off x="3072" y="1345"/>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620" name="Oval 353"/>
                  <p:cNvSpPr>
                    <a:spLocks noChangeArrowheads="1"/>
                  </p:cNvSpPr>
                  <p:nvPr/>
                </p:nvSpPr>
                <p:spPr bwMode="auto">
                  <a:xfrm>
                    <a:off x="3072" y="1339"/>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621" name="Oval 354"/>
                  <p:cNvSpPr>
                    <a:spLocks noChangeArrowheads="1"/>
                  </p:cNvSpPr>
                  <p:nvPr/>
                </p:nvSpPr>
                <p:spPr bwMode="auto">
                  <a:xfrm>
                    <a:off x="3072" y="1333"/>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622" name="Oval 355"/>
                  <p:cNvSpPr>
                    <a:spLocks noChangeArrowheads="1"/>
                  </p:cNvSpPr>
                  <p:nvPr/>
                </p:nvSpPr>
                <p:spPr bwMode="auto">
                  <a:xfrm>
                    <a:off x="3078" y="1333"/>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623" name="Oval 356"/>
                  <p:cNvSpPr>
                    <a:spLocks noChangeArrowheads="1"/>
                  </p:cNvSpPr>
                  <p:nvPr/>
                </p:nvSpPr>
                <p:spPr bwMode="auto">
                  <a:xfrm>
                    <a:off x="3078" y="1327"/>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624" name="Oval 357"/>
                  <p:cNvSpPr>
                    <a:spLocks noChangeArrowheads="1"/>
                  </p:cNvSpPr>
                  <p:nvPr/>
                </p:nvSpPr>
                <p:spPr bwMode="auto">
                  <a:xfrm>
                    <a:off x="3083" y="1327"/>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625" name="Oval 358"/>
                  <p:cNvSpPr>
                    <a:spLocks noChangeArrowheads="1"/>
                  </p:cNvSpPr>
                  <p:nvPr/>
                </p:nvSpPr>
                <p:spPr bwMode="auto">
                  <a:xfrm>
                    <a:off x="3083" y="1322"/>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626" name="Oval 359"/>
                  <p:cNvSpPr>
                    <a:spLocks noChangeArrowheads="1"/>
                  </p:cNvSpPr>
                  <p:nvPr/>
                </p:nvSpPr>
                <p:spPr bwMode="auto">
                  <a:xfrm>
                    <a:off x="3089" y="1322"/>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627" name="Oval 360"/>
                  <p:cNvSpPr>
                    <a:spLocks noChangeArrowheads="1"/>
                  </p:cNvSpPr>
                  <p:nvPr/>
                </p:nvSpPr>
                <p:spPr bwMode="auto">
                  <a:xfrm>
                    <a:off x="3089" y="1316"/>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628" name="Oval 361"/>
                  <p:cNvSpPr>
                    <a:spLocks noChangeArrowheads="1"/>
                  </p:cNvSpPr>
                  <p:nvPr/>
                </p:nvSpPr>
                <p:spPr bwMode="auto">
                  <a:xfrm>
                    <a:off x="3089" y="1316"/>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629" name="Oval 362"/>
                  <p:cNvSpPr>
                    <a:spLocks noChangeArrowheads="1"/>
                  </p:cNvSpPr>
                  <p:nvPr/>
                </p:nvSpPr>
                <p:spPr bwMode="auto">
                  <a:xfrm>
                    <a:off x="3095" y="1310"/>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630" name="Oval 363"/>
                  <p:cNvSpPr>
                    <a:spLocks noChangeArrowheads="1"/>
                  </p:cNvSpPr>
                  <p:nvPr/>
                </p:nvSpPr>
                <p:spPr bwMode="auto">
                  <a:xfrm>
                    <a:off x="3095" y="1304"/>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631" name="Oval 364"/>
                  <p:cNvSpPr>
                    <a:spLocks noChangeArrowheads="1"/>
                  </p:cNvSpPr>
                  <p:nvPr/>
                </p:nvSpPr>
                <p:spPr bwMode="auto">
                  <a:xfrm>
                    <a:off x="3095" y="1304"/>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632" name="Oval 365"/>
                  <p:cNvSpPr>
                    <a:spLocks noChangeArrowheads="1"/>
                  </p:cNvSpPr>
                  <p:nvPr/>
                </p:nvSpPr>
                <p:spPr bwMode="auto">
                  <a:xfrm>
                    <a:off x="3101" y="1298"/>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633" name="Oval 366"/>
                  <p:cNvSpPr>
                    <a:spLocks noChangeArrowheads="1"/>
                  </p:cNvSpPr>
                  <p:nvPr/>
                </p:nvSpPr>
                <p:spPr bwMode="auto">
                  <a:xfrm>
                    <a:off x="3107" y="1298"/>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634" name="Oval 367"/>
                  <p:cNvSpPr>
                    <a:spLocks noChangeArrowheads="1"/>
                  </p:cNvSpPr>
                  <p:nvPr/>
                </p:nvSpPr>
                <p:spPr bwMode="auto">
                  <a:xfrm>
                    <a:off x="3107" y="1292"/>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635" name="Oval 368"/>
                  <p:cNvSpPr>
                    <a:spLocks noChangeArrowheads="1"/>
                  </p:cNvSpPr>
                  <p:nvPr/>
                </p:nvSpPr>
                <p:spPr bwMode="auto">
                  <a:xfrm>
                    <a:off x="3112" y="1292"/>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636" name="Oval 369"/>
                  <p:cNvSpPr>
                    <a:spLocks noChangeArrowheads="1"/>
                  </p:cNvSpPr>
                  <p:nvPr/>
                </p:nvSpPr>
                <p:spPr bwMode="auto">
                  <a:xfrm>
                    <a:off x="3112" y="1286"/>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637" name="Oval 370"/>
                  <p:cNvSpPr>
                    <a:spLocks noChangeArrowheads="1"/>
                  </p:cNvSpPr>
                  <p:nvPr/>
                </p:nvSpPr>
                <p:spPr bwMode="auto">
                  <a:xfrm>
                    <a:off x="3118" y="1286"/>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638" name="Oval 371"/>
                  <p:cNvSpPr>
                    <a:spLocks noChangeArrowheads="1"/>
                  </p:cNvSpPr>
                  <p:nvPr/>
                </p:nvSpPr>
                <p:spPr bwMode="auto">
                  <a:xfrm>
                    <a:off x="3118" y="1281"/>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639" name="Oval 372"/>
                  <p:cNvSpPr>
                    <a:spLocks noChangeArrowheads="1"/>
                  </p:cNvSpPr>
                  <p:nvPr/>
                </p:nvSpPr>
                <p:spPr bwMode="auto">
                  <a:xfrm>
                    <a:off x="3124" y="1275"/>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640" name="Oval 373"/>
                  <p:cNvSpPr>
                    <a:spLocks noChangeArrowheads="1"/>
                  </p:cNvSpPr>
                  <p:nvPr/>
                </p:nvSpPr>
                <p:spPr bwMode="auto">
                  <a:xfrm>
                    <a:off x="3124" y="1275"/>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641" name="Oval 374"/>
                  <p:cNvSpPr>
                    <a:spLocks noChangeArrowheads="1"/>
                  </p:cNvSpPr>
                  <p:nvPr/>
                </p:nvSpPr>
                <p:spPr bwMode="auto">
                  <a:xfrm>
                    <a:off x="3130" y="1269"/>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642" name="Oval 375"/>
                  <p:cNvSpPr>
                    <a:spLocks noChangeArrowheads="1"/>
                  </p:cNvSpPr>
                  <p:nvPr/>
                </p:nvSpPr>
                <p:spPr bwMode="auto">
                  <a:xfrm>
                    <a:off x="3136" y="1269"/>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643" name="Oval 376"/>
                  <p:cNvSpPr>
                    <a:spLocks noChangeArrowheads="1"/>
                  </p:cNvSpPr>
                  <p:nvPr/>
                </p:nvSpPr>
                <p:spPr bwMode="auto">
                  <a:xfrm>
                    <a:off x="3136" y="1263"/>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644" name="Oval 377"/>
                  <p:cNvSpPr>
                    <a:spLocks noChangeArrowheads="1"/>
                  </p:cNvSpPr>
                  <p:nvPr/>
                </p:nvSpPr>
                <p:spPr bwMode="auto">
                  <a:xfrm>
                    <a:off x="3141" y="1263"/>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645" name="Oval 378"/>
                  <p:cNvSpPr>
                    <a:spLocks noChangeArrowheads="1"/>
                  </p:cNvSpPr>
                  <p:nvPr/>
                </p:nvSpPr>
                <p:spPr bwMode="auto">
                  <a:xfrm>
                    <a:off x="3141" y="1257"/>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646" name="Oval 379"/>
                  <p:cNvSpPr>
                    <a:spLocks noChangeArrowheads="1"/>
                  </p:cNvSpPr>
                  <p:nvPr/>
                </p:nvSpPr>
                <p:spPr bwMode="auto">
                  <a:xfrm>
                    <a:off x="3147" y="1257"/>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647" name="Oval 380"/>
                  <p:cNvSpPr>
                    <a:spLocks noChangeArrowheads="1"/>
                  </p:cNvSpPr>
                  <p:nvPr/>
                </p:nvSpPr>
                <p:spPr bwMode="auto">
                  <a:xfrm>
                    <a:off x="3147" y="1251"/>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648" name="Oval 381"/>
                  <p:cNvSpPr>
                    <a:spLocks noChangeArrowheads="1"/>
                  </p:cNvSpPr>
                  <p:nvPr/>
                </p:nvSpPr>
                <p:spPr bwMode="auto">
                  <a:xfrm>
                    <a:off x="3153" y="1251"/>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649" name="Oval 382"/>
                  <p:cNvSpPr>
                    <a:spLocks noChangeArrowheads="1"/>
                  </p:cNvSpPr>
                  <p:nvPr/>
                </p:nvSpPr>
                <p:spPr bwMode="auto">
                  <a:xfrm>
                    <a:off x="3153" y="1245"/>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650" name="Oval 383"/>
                  <p:cNvSpPr>
                    <a:spLocks noChangeArrowheads="1"/>
                  </p:cNvSpPr>
                  <p:nvPr/>
                </p:nvSpPr>
                <p:spPr bwMode="auto">
                  <a:xfrm>
                    <a:off x="3159" y="1240"/>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651" name="Oval 384"/>
                  <p:cNvSpPr>
                    <a:spLocks noChangeArrowheads="1"/>
                  </p:cNvSpPr>
                  <p:nvPr/>
                </p:nvSpPr>
                <p:spPr bwMode="auto">
                  <a:xfrm>
                    <a:off x="3165" y="1240"/>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652" name="Oval 385"/>
                  <p:cNvSpPr>
                    <a:spLocks noChangeArrowheads="1"/>
                  </p:cNvSpPr>
                  <p:nvPr/>
                </p:nvSpPr>
                <p:spPr bwMode="auto">
                  <a:xfrm>
                    <a:off x="3165" y="1234"/>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653" name="Oval 386"/>
                  <p:cNvSpPr>
                    <a:spLocks noChangeArrowheads="1"/>
                  </p:cNvSpPr>
                  <p:nvPr/>
                </p:nvSpPr>
                <p:spPr bwMode="auto">
                  <a:xfrm>
                    <a:off x="3171" y="1234"/>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654" name="Oval 387"/>
                  <p:cNvSpPr>
                    <a:spLocks noChangeArrowheads="1"/>
                  </p:cNvSpPr>
                  <p:nvPr/>
                </p:nvSpPr>
                <p:spPr bwMode="auto">
                  <a:xfrm>
                    <a:off x="3171" y="1228"/>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655" name="Oval 388"/>
                  <p:cNvSpPr>
                    <a:spLocks noChangeArrowheads="1"/>
                  </p:cNvSpPr>
                  <p:nvPr/>
                </p:nvSpPr>
                <p:spPr bwMode="auto">
                  <a:xfrm>
                    <a:off x="3176" y="1228"/>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656" name="Oval 389"/>
                  <p:cNvSpPr>
                    <a:spLocks noChangeArrowheads="1"/>
                  </p:cNvSpPr>
                  <p:nvPr/>
                </p:nvSpPr>
                <p:spPr bwMode="auto">
                  <a:xfrm>
                    <a:off x="3176" y="1222"/>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657" name="Oval 390"/>
                  <p:cNvSpPr>
                    <a:spLocks noChangeArrowheads="1"/>
                  </p:cNvSpPr>
                  <p:nvPr/>
                </p:nvSpPr>
                <p:spPr bwMode="auto">
                  <a:xfrm>
                    <a:off x="3182" y="1222"/>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658" name="Oval 391"/>
                  <p:cNvSpPr>
                    <a:spLocks noChangeArrowheads="1"/>
                  </p:cNvSpPr>
                  <p:nvPr/>
                </p:nvSpPr>
                <p:spPr bwMode="auto">
                  <a:xfrm>
                    <a:off x="3182" y="1222"/>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659" name="Oval 392"/>
                  <p:cNvSpPr>
                    <a:spLocks noChangeArrowheads="1"/>
                  </p:cNvSpPr>
                  <p:nvPr/>
                </p:nvSpPr>
                <p:spPr bwMode="auto">
                  <a:xfrm>
                    <a:off x="3188" y="1216"/>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660" name="Oval 393"/>
                  <p:cNvSpPr>
                    <a:spLocks noChangeArrowheads="1"/>
                  </p:cNvSpPr>
                  <p:nvPr/>
                </p:nvSpPr>
                <p:spPr bwMode="auto">
                  <a:xfrm>
                    <a:off x="3188" y="1210"/>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661" name="Oval 394"/>
                  <p:cNvSpPr>
                    <a:spLocks noChangeArrowheads="1"/>
                  </p:cNvSpPr>
                  <p:nvPr/>
                </p:nvSpPr>
                <p:spPr bwMode="auto">
                  <a:xfrm>
                    <a:off x="3194" y="1210"/>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662" name="Oval 395"/>
                  <p:cNvSpPr>
                    <a:spLocks noChangeArrowheads="1"/>
                  </p:cNvSpPr>
                  <p:nvPr/>
                </p:nvSpPr>
                <p:spPr bwMode="auto">
                  <a:xfrm>
                    <a:off x="3200" y="1210"/>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663" name="Oval 396"/>
                  <p:cNvSpPr>
                    <a:spLocks noChangeArrowheads="1"/>
                  </p:cNvSpPr>
                  <p:nvPr/>
                </p:nvSpPr>
                <p:spPr bwMode="auto">
                  <a:xfrm>
                    <a:off x="3200" y="1204"/>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664" name="Oval 397"/>
                  <p:cNvSpPr>
                    <a:spLocks noChangeArrowheads="1"/>
                  </p:cNvSpPr>
                  <p:nvPr/>
                </p:nvSpPr>
                <p:spPr bwMode="auto">
                  <a:xfrm>
                    <a:off x="3205" y="1204"/>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665" name="Oval 398"/>
                  <p:cNvSpPr>
                    <a:spLocks noChangeArrowheads="1"/>
                  </p:cNvSpPr>
                  <p:nvPr/>
                </p:nvSpPr>
                <p:spPr bwMode="auto">
                  <a:xfrm>
                    <a:off x="3205" y="1199"/>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666" name="Oval 399"/>
                  <p:cNvSpPr>
                    <a:spLocks noChangeArrowheads="1"/>
                  </p:cNvSpPr>
                  <p:nvPr/>
                </p:nvSpPr>
                <p:spPr bwMode="auto">
                  <a:xfrm>
                    <a:off x="3211" y="1199"/>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667" name="Oval 400"/>
                  <p:cNvSpPr>
                    <a:spLocks noChangeArrowheads="1"/>
                  </p:cNvSpPr>
                  <p:nvPr/>
                </p:nvSpPr>
                <p:spPr bwMode="auto">
                  <a:xfrm>
                    <a:off x="3211" y="1199"/>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668" name="Oval 401"/>
                  <p:cNvSpPr>
                    <a:spLocks noChangeArrowheads="1"/>
                  </p:cNvSpPr>
                  <p:nvPr/>
                </p:nvSpPr>
                <p:spPr bwMode="auto">
                  <a:xfrm>
                    <a:off x="3217" y="1193"/>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669" name="Oval 402"/>
                  <p:cNvSpPr>
                    <a:spLocks noChangeArrowheads="1"/>
                  </p:cNvSpPr>
                  <p:nvPr/>
                </p:nvSpPr>
                <p:spPr bwMode="auto">
                  <a:xfrm>
                    <a:off x="3217" y="1193"/>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670" name="Oval 403"/>
                  <p:cNvSpPr>
                    <a:spLocks noChangeArrowheads="1"/>
                  </p:cNvSpPr>
                  <p:nvPr/>
                </p:nvSpPr>
                <p:spPr bwMode="auto">
                  <a:xfrm>
                    <a:off x="3223" y="1193"/>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671" name="Oval 404"/>
                  <p:cNvSpPr>
                    <a:spLocks noChangeArrowheads="1"/>
                  </p:cNvSpPr>
                  <p:nvPr/>
                </p:nvSpPr>
                <p:spPr bwMode="auto">
                  <a:xfrm>
                    <a:off x="3229" y="1187"/>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672" name="Oval 405"/>
                  <p:cNvSpPr>
                    <a:spLocks noChangeArrowheads="1"/>
                  </p:cNvSpPr>
                  <p:nvPr/>
                </p:nvSpPr>
                <p:spPr bwMode="auto">
                  <a:xfrm>
                    <a:off x="3229" y="1187"/>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673" name="Oval 406"/>
                  <p:cNvSpPr>
                    <a:spLocks noChangeArrowheads="1"/>
                  </p:cNvSpPr>
                  <p:nvPr/>
                </p:nvSpPr>
                <p:spPr bwMode="auto">
                  <a:xfrm>
                    <a:off x="3234" y="1181"/>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674" name="Oval 407"/>
                  <p:cNvSpPr>
                    <a:spLocks noChangeArrowheads="1"/>
                  </p:cNvSpPr>
                  <p:nvPr/>
                </p:nvSpPr>
                <p:spPr bwMode="auto">
                  <a:xfrm>
                    <a:off x="3234" y="1181"/>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675" name="Oval 408"/>
                  <p:cNvSpPr>
                    <a:spLocks noChangeArrowheads="1"/>
                  </p:cNvSpPr>
                  <p:nvPr/>
                </p:nvSpPr>
                <p:spPr bwMode="auto">
                  <a:xfrm>
                    <a:off x="3240" y="1181"/>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676" name="Oval 409"/>
                  <p:cNvSpPr>
                    <a:spLocks noChangeArrowheads="1"/>
                  </p:cNvSpPr>
                  <p:nvPr/>
                </p:nvSpPr>
                <p:spPr bwMode="auto">
                  <a:xfrm>
                    <a:off x="3240" y="1175"/>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677" name="Oval 410"/>
                  <p:cNvSpPr>
                    <a:spLocks noChangeArrowheads="1"/>
                  </p:cNvSpPr>
                  <p:nvPr/>
                </p:nvSpPr>
                <p:spPr bwMode="auto">
                  <a:xfrm>
                    <a:off x="3246" y="1175"/>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678" name="Oval 411"/>
                  <p:cNvSpPr>
                    <a:spLocks noChangeArrowheads="1"/>
                  </p:cNvSpPr>
                  <p:nvPr/>
                </p:nvSpPr>
                <p:spPr bwMode="auto">
                  <a:xfrm>
                    <a:off x="3246" y="1175"/>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679" name="Oval 412"/>
                  <p:cNvSpPr>
                    <a:spLocks noChangeArrowheads="1"/>
                  </p:cNvSpPr>
                  <p:nvPr/>
                </p:nvSpPr>
                <p:spPr bwMode="auto">
                  <a:xfrm>
                    <a:off x="3252" y="1175"/>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680" name="Oval 413"/>
                  <p:cNvSpPr>
                    <a:spLocks noChangeArrowheads="1"/>
                  </p:cNvSpPr>
                  <p:nvPr/>
                </p:nvSpPr>
                <p:spPr bwMode="auto">
                  <a:xfrm>
                    <a:off x="3258" y="1175"/>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681" name="Oval 414"/>
                  <p:cNvSpPr>
                    <a:spLocks noChangeArrowheads="1"/>
                  </p:cNvSpPr>
                  <p:nvPr/>
                </p:nvSpPr>
                <p:spPr bwMode="auto">
                  <a:xfrm>
                    <a:off x="3258" y="1169"/>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682" name="Oval 415"/>
                  <p:cNvSpPr>
                    <a:spLocks noChangeArrowheads="1"/>
                  </p:cNvSpPr>
                  <p:nvPr/>
                </p:nvSpPr>
                <p:spPr bwMode="auto">
                  <a:xfrm>
                    <a:off x="3264" y="1169"/>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683" name="Oval 416"/>
                  <p:cNvSpPr>
                    <a:spLocks noChangeArrowheads="1"/>
                  </p:cNvSpPr>
                  <p:nvPr/>
                </p:nvSpPr>
                <p:spPr bwMode="auto">
                  <a:xfrm>
                    <a:off x="3264" y="1169"/>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684" name="Oval 417"/>
                  <p:cNvSpPr>
                    <a:spLocks noChangeArrowheads="1"/>
                  </p:cNvSpPr>
                  <p:nvPr/>
                </p:nvSpPr>
                <p:spPr bwMode="auto">
                  <a:xfrm>
                    <a:off x="3269" y="1169"/>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685" name="Oval 418"/>
                  <p:cNvSpPr>
                    <a:spLocks noChangeArrowheads="1"/>
                  </p:cNvSpPr>
                  <p:nvPr/>
                </p:nvSpPr>
                <p:spPr bwMode="auto">
                  <a:xfrm>
                    <a:off x="3269" y="1169"/>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686" name="Oval 419"/>
                  <p:cNvSpPr>
                    <a:spLocks noChangeArrowheads="1"/>
                  </p:cNvSpPr>
                  <p:nvPr/>
                </p:nvSpPr>
                <p:spPr bwMode="auto">
                  <a:xfrm>
                    <a:off x="3275" y="1163"/>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687" name="Oval 420"/>
                  <p:cNvSpPr>
                    <a:spLocks noChangeArrowheads="1"/>
                  </p:cNvSpPr>
                  <p:nvPr/>
                </p:nvSpPr>
                <p:spPr bwMode="auto">
                  <a:xfrm>
                    <a:off x="3275" y="1163"/>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688" name="Oval 421"/>
                  <p:cNvSpPr>
                    <a:spLocks noChangeArrowheads="1"/>
                  </p:cNvSpPr>
                  <p:nvPr/>
                </p:nvSpPr>
                <p:spPr bwMode="auto">
                  <a:xfrm>
                    <a:off x="3281" y="1163"/>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689" name="Oval 422"/>
                  <p:cNvSpPr>
                    <a:spLocks noChangeArrowheads="1"/>
                  </p:cNvSpPr>
                  <p:nvPr/>
                </p:nvSpPr>
                <p:spPr bwMode="auto">
                  <a:xfrm>
                    <a:off x="3281" y="1163"/>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690" name="Oval 423"/>
                  <p:cNvSpPr>
                    <a:spLocks noChangeArrowheads="1"/>
                  </p:cNvSpPr>
                  <p:nvPr/>
                </p:nvSpPr>
                <p:spPr bwMode="auto">
                  <a:xfrm>
                    <a:off x="3287" y="1163"/>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691" name="Oval 424"/>
                  <p:cNvSpPr>
                    <a:spLocks noChangeArrowheads="1"/>
                  </p:cNvSpPr>
                  <p:nvPr/>
                </p:nvSpPr>
                <p:spPr bwMode="auto">
                  <a:xfrm>
                    <a:off x="3293" y="1158"/>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692" name="Oval 425"/>
                  <p:cNvSpPr>
                    <a:spLocks noChangeArrowheads="1"/>
                  </p:cNvSpPr>
                  <p:nvPr/>
                </p:nvSpPr>
                <p:spPr bwMode="auto">
                  <a:xfrm>
                    <a:off x="3293" y="1158"/>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693" name="Oval 426"/>
                  <p:cNvSpPr>
                    <a:spLocks noChangeArrowheads="1"/>
                  </p:cNvSpPr>
                  <p:nvPr/>
                </p:nvSpPr>
                <p:spPr bwMode="auto">
                  <a:xfrm>
                    <a:off x="3298" y="1158"/>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694" name="Oval 427"/>
                  <p:cNvSpPr>
                    <a:spLocks noChangeArrowheads="1"/>
                  </p:cNvSpPr>
                  <p:nvPr/>
                </p:nvSpPr>
                <p:spPr bwMode="auto">
                  <a:xfrm>
                    <a:off x="3298" y="1158"/>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695" name="Oval 428"/>
                  <p:cNvSpPr>
                    <a:spLocks noChangeArrowheads="1"/>
                  </p:cNvSpPr>
                  <p:nvPr/>
                </p:nvSpPr>
                <p:spPr bwMode="auto">
                  <a:xfrm>
                    <a:off x="3304" y="1158"/>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696" name="Oval 429"/>
                  <p:cNvSpPr>
                    <a:spLocks noChangeArrowheads="1"/>
                  </p:cNvSpPr>
                  <p:nvPr/>
                </p:nvSpPr>
                <p:spPr bwMode="auto">
                  <a:xfrm>
                    <a:off x="3304" y="1152"/>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697" name="Oval 430"/>
                  <p:cNvSpPr>
                    <a:spLocks noChangeArrowheads="1"/>
                  </p:cNvSpPr>
                  <p:nvPr/>
                </p:nvSpPr>
                <p:spPr bwMode="auto">
                  <a:xfrm>
                    <a:off x="3310" y="1152"/>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698" name="Oval 431"/>
                  <p:cNvSpPr>
                    <a:spLocks noChangeArrowheads="1"/>
                  </p:cNvSpPr>
                  <p:nvPr/>
                </p:nvSpPr>
                <p:spPr bwMode="auto">
                  <a:xfrm>
                    <a:off x="3310" y="1152"/>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699" name="Oval 432"/>
                  <p:cNvSpPr>
                    <a:spLocks noChangeArrowheads="1"/>
                  </p:cNvSpPr>
                  <p:nvPr/>
                </p:nvSpPr>
                <p:spPr bwMode="auto">
                  <a:xfrm>
                    <a:off x="3316" y="1146"/>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700" name="Oval 433"/>
                  <p:cNvSpPr>
                    <a:spLocks noChangeArrowheads="1"/>
                  </p:cNvSpPr>
                  <p:nvPr/>
                </p:nvSpPr>
                <p:spPr bwMode="auto">
                  <a:xfrm>
                    <a:off x="3322" y="1146"/>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701" name="Oval 434"/>
                  <p:cNvSpPr>
                    <a:spLocks noChangeArrowheads="1"/>
                  </p:cNvSpPr>
                  <p:nvPr/>
                </p:nvSpPr>
                <p:spPr bwMode="auto">
                  <a:xfrm>
                    <a:off x="3322" y="1146"/>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702" name="Oval 435"/>
                  <p:cNvSpPr>
                    <a:spLocks noChangeArrowheads="1"/>
                  </p:cNvSpPr>
                  <p:nvPr/>
                </p:nvSpPr>
                <p:spPr bwMode="auto">
                  <a:xfrm>
                    <a:off x="3327" y="1146"/>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703" name="Oval 436"/>
                  <p:cNvSpPr>
                    <a:spLocks noChangeArrowheads="1"/>
                  </p:cNvSpPr>
                  <p:nvPr/>
                </p:nvSpPr>
                <p:spPr bwMode="auto">
                  <a:xfrm>
                    <a:off x="3327" y="1146"/>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704" name="Oval 437"/>
                  <p:cNvSpPr>
                    <a:spLocks noChangeArrowheads="1"/>
                  </p:cNvSpPr>
                  <p:nvPr/>
                </p:nvSpPr>
                <p:spPr bwMode="auto">
                  <a:xfrm>
                    <a:off x="3333" y="1146"/>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705" name="Oval 438"/>
                  <p:cNvSpPr>
                    <a:spLocks noChangeArrowheads="1"/>
                  </p:cNvSpPr>
                  <p:nvPr/>
                </p:nvSpPr>
                <p:spPr bwMode="auto">
                  <a:xfrm>
                    <a:off x="3333" y="1146"/>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706" name="Oval 439"/>
                  <p:cNvSpPr>
                    <a:spLocks noChangeArrowheads="1"/>
                  </p:cNvSpPr>
                  <p:nvPr/>
                </p:nvSpPr>
                <p:spPr bwMode="auto">
                  <a:xfrm>
                    <a:off x="3339" y="1146"/>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707" name="Oval 440"/>
                  <p:cNvSpPr>
                    <a:spLocks noChangeArrowheads="1"/>
                  </p:cNvSpPr>
                  <p:nvPr/>
                </p:nvSpPr>
                <p:spPr bwMode="auto">
                  <a:xfrm>
                    <a:off x="3339" y="1146"/>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708" name="Oval 441"/>
                  <p:cNvSpPr>
                    <a:spLocks noChangeArrowheads="1"/>
                  </p:cNvSpPr>
                  <p:nvPr/>
                </p:nvSpPr>
                <p:spPr bwMode="auto">
                  <a:xfrm>
                    <a:off x="3345" y="1146"/>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709" name="Oval 442"/>
                  <p:cNvSpPr>
                    <a:spLocks noChangeArrowheads="1"/>
                  </p:cNvSpPr>
                  <p:nvPr/>
                </p:nvSpPr>
                <p:spPr bwMode="auto">
                  <a:xfrm>
                    <a:off x="3351" y="1140"/>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710" name="Oval 443"/>
                  <p:cNvSpPr>
                    <a:spLocks noChangeArrowheads="1"/>
                  </p:cNvSpPr>
                  <p:nvPr/>
                </p:nvSpPr>
                <p:spPr bwMode="auto">
                  <a:xfrm>
                    <a:off x="3351" y="1140"/>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711" name="Oval 444"/>
                  <p:cNvSpPr>
                    <a:spLocks noChangeArrowheads="1"/>
                  </p:cNvSpPr>
                  <p:nvPr/>
                </p:nvSpPr>
                <p:spPr bwMode="auto">
                  <a:xfrm>
                    <a:off x="3356" y="1140"/>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712" name="Oval 445"/>
                  <p:cNvSpPr>
                    <a:spLocks noChangeArrowheads="1"/>
                  </p:cNvSpPr>
                  <p:nvPr/>
                </p:nvSpPr>
                <p:spPr bwMode="auto">
                  <a:xfrm>
                    <a:off x="3356" y="1140"/>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713" name="Oval 446"/>
                  <p:cNvSpPr>
                    <a:spLocks noChangeArrowheads="1"/>
                  </p:cNvSpPr>
                  <p:nvPr/>
                </p:nvSpPr>
                <p:spPr bwMode="auto">
                  <a:xfrm>
                    <a:off x="3362" y="1140"/>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714" name="Oval 447"/>
                  <p:cNvSpPr>
                    <a:spLocks noChangeArrowheads="1"/>
                  </p:cNvSpPr>
                  <p:nvPr/>
                </p:nvSpPr>
                <p:spPr bwMode="auto">
                  <a:xfrm>
                    <a:off x="3362" y="1140"/>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715" name="Oval 448"/>
                  <p:cNvSpPr>
                    <a:spLocks noChangeArrowheads="1"/>
                  </p:cNvSpPr>
                  <p:nvPr/>
                </p:nvSpPr>
                <p:spPr bwMode="auto">
                  <a:xfrm>
                    <a:off x="3368" y="1140"/>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716" name="Oval 449"/>
                  <p:cNvSpPr>
                    <a:spLocks noChangeArrowheads="1"/>
                  </p:cNvSpPr>
                  <p:nvPr/>
                </p:nvSpPr>
                <p:spPr bwMode="auto">
                  <a:xfrm>
                    <a:off x="3368" y="1140"/>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717" name="Oval 450"/>
                  <p:cNvSpPr>
                    <a:spLocks noChangeArrowheads="1"/>
                  </p:cNvSpPr>
                  <p:nvPr/>
                </p:nvSpPr>
                <p:spPr bwMode="auto">
                  <a:xfrm>
                    <a:off x="3374" y="1140"/>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718" name="Oval 451"/>
                  <p:cNvSpPr>
                    <a:spLocks noChangeArrowheads="1"/>
                  </p:cNvSpPr>
                  <p:nvPr/>
                </p:nvSpPr>
                <p:spPr bwMode="auto">
                  <a:xfrm>
                    <a:off x="3374" y="1140"/>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719" name="Oval 452"/>
                  <p:cNvSpPr>
                    <a:spLocks noChangeArrowheads="1"/>
                  </p:cNvSpPr>
                  <p:nvPr/>
                </p:nvSpPr>
                <p:spPr bwMode="auto">
                  <a:xfrm>
                    <a:off x="3380" y="1140"/>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720" name="Oval 453"/>
                  <p:cNvSpPr>
                    <a:spLocks noChangeArrowheads="1"/>
                  </p:cNvSpPr>
                  <p:nvPr/>
                </p:nvSpPr>
                <p:spPr bwMode="auto">
                  <a:xfrm>
                    <a:off x="3386" y="1140"/>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721" name="Oval 454"/>
                  <p:cNvSpPr>
                    <a:spLocks noChangeArrowheads="1"/>
                  </p:cNvSpPr>
                  <p:nvPr/>
                </p:nvSpPr>
                <p:spPr bwMode="auto">
                  <a:xfrm>
                    <a:off x="3386" y="1140"/>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722" name="Oval 455"/>
                  <p:cNvSpPr>
                    <a:spLocks noChangeArrowheads="1"/>
                  </p:cNvSpPr>
                  <p:nvPr/>
                </p:nvSpPr>
                <p:spPr bwMode="auto">
                  <a:xfrm>
                    <a:off x="3391" y="1140"/>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723" name="Oval 456"/>
                  <p:cNvSpPr>
                    <a:spLocks noChangeArrowheads="1"/>
                  </p:cNvSpPr>
                  <p:nvPr/>
                </p:nvSpPr>
                <p:spPr bwMode="auto">
                  <a:xfrm>
                    <a:off x="3391" y="1146"/>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724" name="Oval 457"/>
                  <p:cNvSpPr>
                    <a:spLocks noChangeArrowheads="1"/>
                  </p:cNvSpPr>
                  <p:nvPr/>
                </p:nvSpPr>
                <p:spPr bwMode="auto">
                  <a:xfrm>
                    <a:off x="3397" y="1146"/>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725" name="Oval 458"/>
                  <p:cNvSpPr>
                    <a:spLocks noChangeArrowheads="1"/>
                  </p:cNvSpPr>
                  <p:nvPr/>
                </p:nvSpPr>
                <p:spPr bwMode="auto">
                  <a:xfrm>
                    <a:off x="3397" y="1146"/>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726" name="Oval 459"/>
                  <p:cNvSpPr>
                    <a:spLocks noChangeArrowheads="1"/>
                  </p:cNvSpPr>
                  <p:nvPr/>
                </p:nvSpPr>
                <p:spPr bwMode="auto">
                  <a:xfrm>
                    <a:off x="3403" y="1146"/>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727" name="Oval 460"/>
                  <p:cNvSpPr>
                    <a:spLocks noChangeArrowheads="1"/>
                  </p:cNvSpPr>
                  <p:nvPr/>
                </p:nvSpPr>
                <p:spPr bwMode="auto">
                  <a:xfrm>
                    <a:off x="3403" y="1146"/>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728" name="Oval 461"/>
                  <p:cNvSpPr>
                    <a:spLocks noChangeArrowheads="1"/>
                  </p:cNvSpPr>
                  <p:nvPr/>
                </p:nvSpPr>
                <p:spPr bwMode="auto">
                  <a:xfrm>
                    <a:off x="3409" y="1152"/>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729" name="Oval 462"/>
                  <p:cNvSpPr>
                    <a:spLocks noChangeArrowheads="1"/>
                  </p:cNvSpPr>
                  <p:nvPr/>
                </p:nvSpPr>
                <p:spPr bwMode="auto">
                  <a:xfrm>
                    <a:off x="3415" y="1158"/>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730" name="Oval 463"/>
                  <p:cNvSpPr>
                    <a:spLocks noChangeArrowheads="1"/>
                  </p:cNvSpPr>
                  <p:nvPr/>
                </p:nvSpPr>
                <p:spPr bwMode="auto">
                  <a:xfrm>
                    <a:off x="3415" y="1158"/>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731" name="Oval 464"/>
                  <p:cNvSpPr>
                    <a:spLocks noChangeArrowheads="1"/>
                  </p:cNvSpPr>
                  <p:nvPr/>
                </p:nvSpPr>
                <p:spPr bwMode="auto">
                  <a:xfrm>
                    <a:off x="3420" y="1158"/>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732" name="Oval 465"/>
                  <p:cNvSpPr>
                    <a:spLocks noChangeArrowheads="1"/>
                  </p:cNvSpPr>
                  <p:nvPr/>
                </p:nvSpPr>
                <p:spPr bwMode="auto">
                  <a:xfrm>
                    <a:off x="3420" y="1163"/>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733" name="Oval 466"/>
                  <p:cNvSpPr>
                    <a:spLocks noChangeArrowheads="1"/>
                  </p:cNvSpPr>
                  <p:nvPr/>
                </p:nvSpPr>
                <p:spPr bwMode="auto">
                  <a:xfrm>
                    <a:off x="3426" y="1163"/>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734" name="Oval 467"/>
                  <p:cNvSpPr>
                    <a:spLocks noChangeArrowheads="1"/>
                  </p:cNvSpPr>
                  <p:nvPr/>
                </p:nvSpPr>
                <p:spPr bwMode="auto">
                  <a:xfrm>
                    <a:off x="3426" y="1169"/>
                    <a:ext cx="18" cy="18"/>
                  </a:xfrm>
                  <a:prstGeom prst="ellipse">
                    <a:avLst/>
                  </a:prstGeom>
                  <a:solidFill>
                    <a:srgbClr val="FF0000"/>
                  </a:solidFill>
                  <a:ln w="635">
                    <a:solidFill>
                      <a:srgbClr val="FF0000"/>
                    </a:solidFill>
                    <a:round/>
                    <a:headEnd/>
                    <a:tailEnd/>
                  </a:ln>
                </p:spPr>
                <p:txBody>
                  <a:bodyPr/>
                  <a:lstStyle/>
                  <a:p>
                    <a:endParaRPr lang="en-US" sz="1200"/>
                  </a:p>
                </p:txBody>
              </p:sp>
            </p:grpSp>
            <p:grpSp>
              <p:nvGrpSpPr>
                <p:cNvPr id="1731" name="Group 468"/>
                <p:cNvGrpSpPr>
                  <a:grpSpLocks/>
                </p:cNvGrpSpPr>
                <p:nvPr/>
              </p:nvGrpSpPr>
              <p:grpSpPr bwMode="auto">
                <a:xfrm>
                  <a:off x="3258" y="1169"/>
                  <a:ext cx="221" cy="557"/>
                  <a:chOff x="3258" y="1169"/>
                  <a:chExt cx="221" cy="557"/>
                </a:xfrm>
              </p:grpSpPr>
              <p:sp>
                <p:nvSpPr>
                  <p:cNvPr id="2335" name="Oval 469"/>
                  <p:cNvSpPr>
                    <a:spLocks noChangeArrowheads="1"/>
                  </p:cNvSpPr>
                  <p:nvPr/>
                </p:nvSpPr>
                <p:spPr bwMode="auto">
                  <a:xfrm>
                    <a:off x="3432" y="1169"/>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336" name="Oval 470"/>
                  <p:cNvSpPr>
                    <a:spLocks noChangeArrowheads="1"/>
                  </p:cNvSpPr>
                  <p:nvPr/>
                </p:nvSpPr>
                <p:spPr bwMode="auto">
                  <a:xfrm>
                    <a:off x="3432" y="1175"/>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337" name="Oval 471"/>
                  <p:cNvSpPr>
                    <a:spLocks noChangeArrowheads="1"/>
                  </p:cNvSpPr>
                  <p:nvPr/>
                </p:nvSpPr>
                <p:spPr bwMode="auto">
                  <a:xfrm>
                    <a:off x="3438" y="1175"/>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338" name="Oval 472"/>
                  <p:cNvSpPr>
                    <a:spLocks noChangeArrowheads="1"/>
                  </p:cNvSpPr>
                  <p:nvPr/>
                </p:nvSpPr>
                <p:spPr bwMode="auto">
                  <a:xfrm>
                    <a:off x="3438" y="1181"/>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339" name="Oval 473"/>
                  <p:cNvSpPr>
                    <a:spLocks noChangeArrowheads="1"/>
                  </p:cNvSpPr>
                  <p:nvPr/>
                </p:nvSpPr>
                <p:spPr bwMode="auto">
                  <a:xfrm>
                    <a:off x="3444" y="1181"/>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340" name="Oval 474"/>
                  <p:cNvSpPr>
                    <a:spLocks noChangeArrowheads="1"/>
                  </p:cNvSpPr>
                  <p:nvPr/>
                </p:nvSpPr>
                <p:spPr bwMode="auto">
                  <a:xfrm>
                    <a:off x="3444" y="1187"/>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341" name="Oval 475"/>
                  <p:cNvSpPr>
                    <a:spLocks noChangeArrowheads="1"/>
                  </p:cNvSpPr>
                  <p:nvPr/>
                </p:nvSpPr>
                <p:spPr bwMode="auto">
                  <a:xfrm>
                    <a:off x="3444" y="1193"/>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342" name="Oval 476"/>
                  <p:cNvSpPr>
                    <a:spLocks noChangeArrowheads="1"/>
                  </p:cNvSpPr>
                  <p:nvPr/>
                </p:nvSpPr>
                <p:spPr bwMode="auto">
                  <a:xfrm>
                    <a:off x="3449" y="1193"/>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343" name="Oval 477"/>
                  <p:cNvSpPr>
                    <a:spLocks noChangeArrowheads="1"/>
                  </p:cNvSpPr>
                  <p:nvPr/>
                </p:nvSpPr>
                <p:spPr bwMode="auto">
                  <a:xfrm>
                    <a:off x="3449" y="1199"/>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344" name="Oval 478"/>
                  <p:cNvSpPr>
                    <a:spLocks noChangeArrowheads="1"/>
                  </p:cNvSpPr>
                  <p:nvPr/>
                </p:nvSpPr>
                <p:spPr bwMode="auto">
                  <a:xfrm>
                    <a:off x="3449" y="1199"/>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345" name="Oval 479"/>
                  <p:cNvSpPr>
                    <a:spLocks noChangeArrowheads="1"/>
                  </p:cNvSpPr>
                  <p:nvPr/>
                </p:nvSpPr>
                <p:spPr bwMode="auto">
                  <a:xfrm>
                    <a:off x="3455" y="1204"/>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346" name="Oval 480"/>
                  <p:cNvSpPr>
                    <a:spLocks noChangeArrowheads="1"/>
                  </p:cNvSpPr>
                  <p:nvPr/>
                </p:nvSpPr>
                <p:spPr bwMode="auto">
                  <a:xfrm>
                    <a:off x="3455" y="1204"/>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347" name="Oval 481"/>
                  <p:cNvSpPr>
                    <a:spLocks noChangeArrowheads="1"/>
                  </p:cNvSpPr>
                  <p:nvPr/>
                </p:nvSpPr>
                <p:spPr bwMode="auto">
                  <a:xfrm>
                    <a:off x="3455" y="1210"/>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348" name="Oval 482"/>
                  <p:cNvSpPr>
                    <a:spLocks noChangeArrowheads="1"/>
                  </p:cNvSpPr>
                  <p:nvPr/>
                </p:nvSpPr>
                <p:spPr bwMode="auto">
                  <a:xfrm>
                    <a:off x="3455" y="1210"/>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349" name="Oval 483"/>
                  <p:cNvSpPr>
                    <a:spLocks noChangeArrowheads="1"/>
                  </p:cNvSpPr>
                  <p:nvPr/>
                </p:nvSpPr>
                <p:spPr bwMode="auto">
                  <a:xfrm>
                    <a:off x="3455" y="1216"/>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350" name="Oval 484"/>
                  <p:cNvSpPr>
                    <a:spLocks noChangeArrowheads="1"/>
                  </p:cNvSpPr>
                  <p:nvPr/>
                </p:nvSpPr>
                <p:spPr bwMode="auto">
                  <a:xfrm>
                    <a:off x="3455" y="1222"/>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351" name="Oval 485"/>
                  <p:cNvSpPr>
                    <a:spLocks noChangeArrowheads="1"/>
                  </p:cNvSpPr>
                  <p:nvPr/>
                </p:nvSpPr>
                <p:spPr bwMode="auto">
                  <a:xfrm>
                    <a:off x="3461" y="1222"/>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352" name="Oval 486"/>
                  <p:cNvSpPr>
                    <a:spLocks noChangeArrowheads="1"/>
                  </p:cNvSpPr>
                  <p:nvPr/>
                </p:nvSpPr>
                <p:spPr bwMode="auto">
                  <a:xfrm>
                    <a:off x="3461" y="1228"/>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353" name="Oval 487"/>
                  <p:cNvSpPr>
                    <a:spLocks noChangeArrowheads="1"/>
                  </p:cNvSpPr>
                  <p:nvPr/>
                </p:nvSpPr>
                <p:spPr bwMode="auto">
                  <a:xfrm>
                    <a:off x="3461" y="1228"/>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354" name="Oval 488"/>
                  <p:cNvSpPr>
                    <a:spLocks noChangeArrowheads="1"/>
                  </p:cNvSpPr>
                  <p:nvPr/>
                </p:nvSpPr>
                <p:spPr bwMode="auto">
                  <a:xfrm>
                    <a:off x="3461" y="1234"/>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355" name="Oval 489"/>
                  <p:cNvSpPr>
                    <a:spLocks noChangeArrowheads="1"/>
                  </p:cNvSpPr>
                  <p:nvPr/>
                </p:nvSpPr>
                <p:spPr bwMode="auto">
                  <a:xfrm>
                    <a:off x="3461" y="1234"/>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356" name="Oval 490"/>
                  <p:cNvSpPr>
                    <a:spLocks noChangeArrowheads="1"/>
                  </p:cNvSpPr>
                  <p:nvPr/>
                </p:nvSpPr>
                <p:spPr bwMode="auto">
                  <a:xfrm>
                    <a:off x="3461" y="1240"/>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357" name="Oval 491"/>
                  <p:cNvSpPr>
                    <a:spLocks noChangeArrowheads="1"/>
                  </p:cNvSpPr>
                  <p:nvPr/>
                </p:nvSpPr>
                <p:spPr bwMode="auto">
                  <a:xfrm>
                    <a:off x="3461" y="1240"/>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358" name="Oval 492"/>
                  <p:cNvSpPr>
                    <a:spLocks noChangeArrowheads="1"/>
                  </p:cNvSpPr>
                  <p:nvPr/>
                </p:nvSpPr>
                <p:spPr bwMode="auto">
                  <a:xfrm>
                    <a:off x="3461" y="1245"/>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359" name="Oval 493"/>
                  <p:cNvSpPr>
                    <a:spLocks noChangeArrowheads="1"/>
                  </p:cNvSpPr>
                  <p:nvPr/>
                </p:nvSpPr>
                <p:spPr bwMode="auto">
                  <a:xfrm>
                    <a:off x="3461" y="1251"/>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360" name="Oval 494"/>
                  <p:cNvSpPr>
                    <a:spLocks noChangeArrowheads="1"/>
                  </p:cNvSpPr>
                  <p:nvPr/>
                </p:nvSpPr>
                <p:spPr bwMode="auto">
                  <a:xfrm>
                    <a:off x="3461" y="1251"/>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361" name="Oval 495"/>
                  <p:cNvSpPr>
                    <a:spLocks noChangeArrowheads="1"/>
                  </p:cNvSpPr>
                  <p:nvPr/>
                </p:nvSpPr>
                <p:spPr bwMode="auto">
                  <a:xfrm>
                    <a:off x="3461" y="1257"/>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362" name="Oval 496"/>
                  <p:cNvSpPr>
                    <a:spLocks noChangeArrowheads="1"/>
                  </p:cNvSpPr>
                  <p:nvPr/>
                </p:nvSpPr>
                <p:spPr bwMode="auto">
                  <a:xfrm>
                    <a:off x="3461" y="1257"/>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363" name="Oval 497"/>
                  <p:cNvSpPr>
                    <a:spLocks noChangeArrowheads="1"/>
                  </p:cNvSpPr>
                  <p:nvPr/>
                </p:nvSpPr>
                <p:spPr bwMode="auto">
                  <a:xfrm>
                    <a:off x="3461" y="1263"/>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364" name="Oval 498"/>
                  <p:cNvSpPr>
                    <a:spLocks noChangeArrowheads="1"/>
                  </p:cNvSpPr>
                  <p:nvPr/>
                </p:nvSpPr>
                <p:spPr bwMode="auto">
                  <a:xfrm>
                    <a:off x="3461" y="1263"/>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365" name="Oval 499"/>
                  <p:cNvSpPr>
                    <a:spLocks noChangeArrowheads="1"/>
                  </p:cNvSpPr>
                  <p:nvPr/>
                </p:nvSpPr>
                <p:spPr bwMode="auto">
                  <a:xfrm>
                    <a:off x="3461" y="1269"/>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366" name="Oval 500"/>
                  <p:cNvSpPr>
                    <a:spLocks noChangeArrowheads="1"/>
                  </p:cNvSpPr>
                  <p:nvPr/>
                </p:nvSpPr>
                <p:spPr bwMode="auto">
                  <a:xfrm>
                    <a:off x="3461" y="1269"/>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367" name="Oval 501"/>
                  <p:cNvSpPr>
                    <a:spLocks noChangeArrowheads="1"/>
                  </p:cNvSpPr>
                  <p:nvPr/>
                </p:nvSpPr>
                <p:spPr bwMode="auto">
                  <a:xfrm>
                    <a:off x="3461" y="1275"/>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368" name="Oval 502"/>
                  <p:cNvSpPr>
                    <a:spLocks noChangeArrowheads="1"/>
                  </p:cNvSpPr>
                  <p:nvPr/>
                </p:nvSpPr>
                <p:spPr bwMode="auto">
                  <a:xfrm>
                    <a:off x="3461" y="1275"/>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369" name="Oval 503"/>
                  <p:cNvSpPr>
                    <a:spLocks noChangeArrowheads="1"/>
                  </p:cNvSpPr>
                  <p:nvPr/>
                </p:nvSpPr>
                <p:spPr bwMode="auto">
                  <a:xfrm>
                    <a:off x="3461" y="1281"/>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370" name="Oval 504"/>
                  <p:cNvSpPr>
                    <a:spLocks noChangeArrowheads="1"/>
                  </p:cNvSpPr>
                  <p:nvPr/>
                </p:nvSpPr>
                <p:spPr bwMode="auto">
                  <a:xfrm>
                    <a:off x="3461" y="1286"/>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371" name="Oval 505"/>
                  <p:cNvSpPr>
                    <a:spLocks noChangeArrowheads="1"/>
                  </p:cNvSpPr>
                  <p:nvPr/>
                </p:nvSpPr>
                <p:spPr bwMode="auto">
                  <a:xfrm>
                    <a:off x="3461" y="1286"/>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372" name="Oval 506"/>
                  <p:cNvSpPr>
                    <a:spLocks noChangeArrowheads="1"/>
                  </p:cNvSpPr>
                  <p:nvPr/>
                </p:nvSpPr>
                <p:spPr bwMode="auto">
                  <a:xfrm>
                    <a:off x="3461" y="1292"/>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373" name="Oval 507"/>
                  <p:cNvSpPr>
                    <a:spLocks noChangeArrowheads="1"/>
                  </p:cNvSpPr>
                  <p:nvPr/>
                </p:nvSpPr>
                <p:spPr bwMode="auto">
                  <a:xfrm>
                    <a:off x="3461" y="1292"/>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374" name="Oval 508"/>
                  <p:cNvSpPr>
                    <a:spLocks noChangeArrowheads="1"/>
                  </p:cNvSpPr>
                  <p:nvPr/>
                </p:nvSpPr>
                <p:spPr bwMode="auto">
                  <a:xfrm>
                    <a:off x="3455" y="1298"/>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375" name="Oval 509"/>
                  <p:cNvSpPr>
                    <a:spLocks noChangeArrowheads="1"/>
                  </p:cNvSpPr>
                  <p:nvPr/>
                </p:nvSpPr>
                <p:spPr bwMode="auto">
                  <a:xfrm>
                    <a:off x="3455" y="1298"/>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376" name="Oval 510"/>
                  <p:cNvSpPr>
                    <a:spLocks noChangeArrowheads="1"/>
                  </p:cNvSpPr>
                  <p:nvPr/>
                </p:nvSpPr>
                <p:spPr bwMode="auto">
                  <a:xfrm>
                    <a:off x="3455" y="1304"/>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377" name="Oval 511"/>
                  <p:cNvSpPr>
                    <a:spLocks noChangeArrowheads="1"/>
                  </p:cNvSpPr>
                  <p:nvPr/>
                </p:nvSpPr>
                <p:spPr bwMode="auto">
                  <a:xfrm>
                    <a:off x="3455" y="1304"/>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378" name="Oval 512"/>
                  <p:cNvSpPr>
                    <a:spLocks noChangeArrowheads="1"/>
                  </p:cNvSpPr>
                  <p:nvPr/>
                </p:nvSpPr>
                <p:spPr bwMode="auto">
                  <a:xfrm>
                    <a:off x="3455" y="1310"/>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379" name="Oval 513"/>
                  <p:cNvSpPr>
                    <a:spLocks noChangeArrowheads="1"/>
                  </p:cNvSpPr>
                  <p:nvPr/>
                </p:nvSpPr>
                <p:spPr bwMode="auto">
                  <a:xfrm>
                    <a:off x="3455" y="1316"/>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380" name="Oval 514"/>
                  <p:cNvSpPr>
                    <a:spLocks noChangeArrowheads="1"/>
                  </p:cNvSpPr>
                  <p:nvPr/>
                </p:nvSpPr>
                <p:spPr bwMode="auto">
                  <a:xfrm>
                    <a:off x="3455" y="1316"/>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381" name="Oval 515"/>
                  <p:cNvSpPr>
                    <a:spLocks noChangeArrowheads="1"/>
                  </p:cNvSpPr>
                  <p:nvPr/>
                </p:nvSpPr>
                <p:spPr bwMode="auto">
                  <a:xfrm>
                    <a:off x="3455" y="1322"/>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382" name="Oval 516"/>
                  <p:cNvSpPr>
                    <a:spLocks noChangeArrowheads="1"/>
                  </p:cNvSpPr>
                  <p:nvPr/>
                </p:nvSpPr>
                <p:spPr bwMode="auto">
                  <a:xfrm>
                    <a:off x="3449" y="1322"/>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383" name="Oval 517"/>
                  <p:cNvSpPr>
                    <a:spLocks noChangeArrowheads="1"/>
                  </p:cNvSpPr>
                  <p:nvPr/>
                </p:nvSpPr>
                <p:spPr bwMode="auto">
                  <a:xfrm>
                    <a:off x="3449" y="1327"/>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384" name="Oval 518"/>
                  <p:cNvSpPr>
                    <a:spLocks noChangeArrowheads="1"/>
                  </p:cNvSpPr>
                  <p:nvPr/>
                </p:nvSpPr>
                <p:spPr bwMode="auto">
                  <a:xfrm>
                    <a:off x="3449" y="1327"/>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385" name="Oval 519"/>
                  <p:cNvSpPr>
                    <a:spLocks noChangeArrowheads="1"/>
                  </p:cNvSpPr>
                  <p:nvPr/>
                </p:nvSpPr>
                <p:spPr bwMode="auto">
                  <a:xfrm>
                    <a:off x="3449" y="1333"/>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386" name="Oval 520"/>
                  <p:cNvSpPr>
                    <a:spLocks noChangeArrowheads="1"/>
                  </p:cNvSpPr>
                  <p:nvPr/>
                </p:nvSpPr>
                <p:spPr bwMode="auto">
                  <a:xfrm>
                    <a:off x="3449" y="1333"/>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387" name="Oval 521"/>
                  <p:cNvSpPr>
                    <a:spLocks noChangeArrowheads="1"/>
                  </p:cNvSpPr>
                  <p:nvPr/>
                </p:nvSpPr>
                <p:spPr bwMode="auto">
                  <a:xfrm>
                    <a:off x="3449" y="1339"/>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388" name="Oval 522"/>
                  <p:cNvSpPr>
                    <a:spLocks noChangeArrowheads="1"/>
                  </p:cNvSpPr>
                  <p:nvPr/>
                </p:nvSpPr>
                <p:spPr bwMode="auto">
                  <a:xfrm>
                    <a:off x="3444" y="1345"/>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389" name="Oval 523"/>
                  <p:cNvSpPr>
                    <a:spLocks noChangeArrowheads="1"/>
                  </p:cNvSpPr>
                  <p:nvPr/>
                </p:nvSpPr>
                <p:spPr bwMode="auto">
                  <a:xfrm>
                    <a:off x="3444" y="1345"/>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390" name="Oval 524"/>
                  <p:cNvSpPr>
                    <a:spLocks noChangeArrowheads="1"/>
                  </p:cNvSpPr>
                  <p:nvPr/>
                </p:nvSpPr>
                <p:spPr bwMode="auto">
                  <a:xfrm>
                    <a:off x="3444" y="1351"/>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391" name="Oval 525"/>
                  <p:cNvSpPr>
                    <a:spLocks noChangeArrowheads="1"/>
                  </p:cNvSpPr>
                  <p:nvPr/>
                </p:nvSpPr>
                <p:spPr bwMode="auto">
                  <a:xfrm>
                    <a:off x="3444" y="1351"/>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392" name="Oval 526"/>
                  <p:cNvSpPr>
                    <a:spLocks noChangeArrowheads="1"/>
                  </p:cNvSpPr>
                  <p:nvPr/>
                </p:nvSpPr>
                <p:spPr bwMode="auto">
                  <a:xfrm>
                    <a:off x="3444" y="1357"/>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393" name="Oval 527"/>
                  <p:cNvSpPr>
                    <a:spLocks noChangeArrowheads="1"/>
                  </p:cNvSpPr>
                  <p:nvPr/>
                </p:nvSpPr>
                <p:spPr bwMode="auto">
                  <a:xfrm>
                    <a:off x="3438" y="1357"/>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394" name="Oval 528"/>
                  <p:cNvSpPr>
                    <a:spLocks noChangeArrowheads="1"/>
                  </p:cNvSpPr>
                  <p:nvPr/>
                </p:nvSpPr>
                <p:spPr bwMode="auto">
                  <a:xfrm>
                    <a:off x="3438" y="1363"/>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395" name="Oval 529"/>
                  <p:cNvSpPr>
                    <a:spLocks noChangeArrowheads="1"/>
                  </p:cNvSpPr>
                  <p:nvPr/>
                </p:nvSpPr>
                <p:spPr bwMode="auto">
                  <a:xfrm>
                    <a:off x="3432" y="1363"/>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396" name="Oval 530"/>
                  <p:cNvSpPr>
                    <a:spLocks noChangeArrowheads="1"/>
                  </p:cNvSpPr>
                  <p:nvPr/>
                </p:nvSpPr>
                <p:spPr bwMode="auto">
                  <a:xfrm>
                    <a:off x="3432" y="1368"/>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397" name="Oval 531"/>
                  <p:cNvSpPr>
                    <a:spLocks noChangeArrowheads="1"/>
                  </p:cNvSpPr>
                  <p:nvPr/>
                </p:nvSpPr>
                <p:spPr bwMode="auto">
                  <a:xfrm>
                    <a:off x="3432" y="1368"/>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398" name="Oval 532"/>
                  <p:cNvSpPr>
                    <a:spLocks noChangeArrowheads="1"/>
                  </p:cNvSpPr>
                  <p:nvPr/>
                </p:nvSpPr>
                <p:spPr bwMode="auto">
                  <a:xfrm>
                    <a:off x="3432" y="1374"/>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399" name="Oval 533"/>
                  <p:cNvSpPr>
                    <a:spLocks noChangeArrowheads="1"/>
                  </p:cNvSpPr>
                  <p:nvPr/>
                </p:nvSpPr>
                <p:spPr bwMode="auto">
                  <a:xfrm>
                    <a:off x="3432" y="1380"/>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400" name="Oval 534"/>
                  <p:cNvSpPr>
                    <a:spLocks noChangeArrowheads="1"/>
                  </p:cNvSpPr>
                  <p:nvPr/>
                </p:nvSpPr>
                <p:spPr bwMode="auto">
                  <a:xfrm>
                    <a:off x="3432" y="1380"/>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401" name="Oval 535"/>
                  <p:cNvSpPr>
                    <a:spLocks noChangeArrowheads="1"/>
                  </p:cNvSpPr>
                  <p:nvPr/>
                </p:nvSpPr>
                <p:spPr bwMode="auto">
                  <a:xfrm>
                    <a:off x="3426" y="1386"/>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402" name="Oval 536"/>
                  <p:cNvSpPr>
                    <a:spLocks noChangeArrowheads="1"/>
                  </p:cNvSpPr>
                  <p:nvPr/>
                </p:nvSpPr>
                <p:spPr bwMode="auto">
                  <a:xfrm>
                    <a:off x="3426" y="1386"/>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403" name="Oval 537"/>
                  <p:cNvSpPr>
                    <a:spLocks noChangeArrowheads="1"/>
                  </p:cNvSpPr>
                  <p:nvPr/>
                </p:nvSpPr>
                <p:spPr bwMode="auto">
                  <a:xfrm>
                    <a:off x="3426" y="1392"/>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404" name="Oval 538"/>
                  <p:cNvSpPr>
                    <a:spLocks noChangeArrowheads="1"/>
                  </p:cNvSpPr>
                  <p:nvPr/>
                </p:nvSpPr>
                <p:spPr bwMode="auto">
                  <a:xfrm>
                    <a:off x="3426" y="1392"/>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405" name="Oval 539"/>
                  <p:cNvSpPr>
                    <a:spLocks noChangeArrowheads="1"/>
                  </p:cNvSpPr>
                  <p:nvPr/>
                </p:nvSpPr>
                <p:spPr bwMode="auto">
                  <a:xfrm>
                    <a:off x="3420" y="1398"/>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406" name="Oval 540"/>
                  <p:cNvSpPr>
                    <a:spLocks noChangeArrowheads="1"/>
                  </p:cNvSpPr>
                  <p:nvPr/>
                </p:nvSpPr>
                <p:spPr bwMode="auto">
                  <a:xfrm>
                    <a:off x="3420" y="1398"/>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407" name="Oval 541"/>
                  <p:cNvSpPr>
                    <a:spLocks noChangeArrowheads="1"/>
                  </p:cNvSpPr>
                  <p:nvPr/>
                </p:nvSpPr>
                <p:spPr bwMode="auto">
                  <a:xfrm>
                    <a:off x="3420" y="1404"/>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408" name="Oval 542"/>
                  <p:cNvSpPr>
                    <a:spLocks noChangeArrowheads="1"/>
                  </p:cNvSpPr>
                  <p:nvPr/>
                </p:nvSpPr>
                <p:spPr bwMode="auto">
                  <a:xfrm>
                    <a:off x="3420" y="1409"/>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409" name="Oval 543"/>
                  <p:cNvSpPr>
                    <a:spLocks noChangeArrowheads="1"/>
                  </p:cNvSpPr>
                  <p:nvPr/>
                </p:nvSpPr>
                <p:spPr bwMode="auto">
                  <a:xfrm>
                    <a:off x="3415" y="1409"/>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410" name="Oval 544"/>
                  <p:cNvSpPr>
                    <a:spLocks noChangeArrowheads="1"/>
                  </p:cNvSpPr>
                  <p:nvPr/>
                </p:nvSpPr>
                <p:spPr bwMode="auto">
                  <a:xfrm>
                    <a:off x="3415" y="1415"/>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411" name="Oval 545"/>
                  <p:cNvSpPr>
                    <a:spLocks noChangeArrowheads="1"/>
                  </p:cNvSpPr>
                  <p:nvPr/>
                </p:nvSpPr>
                <p:spPr bwMode="auto">
                  <a:xfrm>
                    <a:off x="3415" y="1415"/>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412" name="Oval 546"/>
                  <p:cNvSpPr>
                    <a:spLocks noChangeArrowheads="1"/>
                  </p:cNvSpPr>
                  <p:nvPr/>
                </p:nvSpPr>
                <p:spPr bwMode="auto">
                  <a:xfrm>
                    <a:off x="3415" y="1421"/>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413" name="Oval 547"/>
                  <p:cNvSpPr>
                    <a:spLocks noChangeArrowheads="1"/>
                  </p:cNvSpPr>
                  <p:nvPr/>
                </p:nvSpPr>
                <p:spPr bwMode="auto">
                  <a:xfrm>
                    <a:off x="3409" y="1421"/>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414" name="Oval 548"/>
                  <p:cNvSpPr>
                    <a:spLocks noChangeArrowheads="1"/>
                  </p:cNvSpPr>
                  <p:nvPr/>
                </p:nvSpPr>
                <p:spPr bwMode="auto">
                  <a:xfrm>
                    <a:off x="3409" y="1427"/>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415" name="Oval 549"/>
                  <p:cNvSpPr>
                    <a:spLocks noChangeArrowheads="1"/>
                  </p:cNvSpPr>
                  <p:nvPr/>
                </p:nvSpPr>
                <p:spPr bwMode="auto">
                  <a:xfrm>
                    <a:off x="3403" y="1427"/>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416" name="Oval 550"/>
                  <p:cNvSpPr>
                    <a:spLocks noChangeArrowheads="1"/>
                  </p:cNvSpPr>
                  <p:nvPr/>
                </p:nvSpPr>
                <p:spPr bwMode="auto">
                  <a:xfrm>
                    <a:off x="3403" y="1433"/>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417" name="Oval 551"/>
                  <p:cNvSpPr>
                    <a:spLocks noChangeArrowheads="1"/>
                  </p:cNvSpPr>
                  <p:nvPr/>
                </p:nvSpPr>
                <p:spPr bwMode="auto">
                  <a:xfrm>
                    <a:off x="3403" y="1439"/>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418" name="Oval 552"/>
                  <p:cNvSpPr>
                    <a:spLocks noChangeArrowheads="1"/>
                  </p:cNvSpPr>
                  <p:nvPr/>
                </p:nvSpPr>
                <p:spPr bwMode="auto">
                  <a:xfrm>
                    <a:off x="3403" y="1439"/>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419" name="Oval 553"/>
                  <p:cNvSpPr>
                    <a:spLocks noChangeArrowheads="1"/>
                  </p:cNvSpPr>
                  <p:nvPr/>
                </p:nvSpPr>
                <p:spPr bwMode="auto">
                  <a:xfrm>
                    <a:off x="3397" y="1445"/>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420" name="Oval 554"/>
                  <p:cNvSpPr>
                    <a:spLocks noChangeArrowheads="1"/>
                  </p:cNvSpPr>
                  <p:nvPr/>
                </p:nvSpPr>
                <p:spPr bwMode="auto">
                  <a:xfrm>
                    <a:off x="3397" y="1445"/>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421" name="Oval 555"/>
                  <p:cNvSpPr>
                    <a:spLocks noChangeArrowheads="1"/>
                  </p:cNvSpPr>
                  <p:nvPr/>
                </p:nvSpPr>
                <p:spPr bwMode="auto">
                  <a:xfrm>
                    <a:off x="3397" y="1450"/>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422" name="Oval 556"/>
                  <p:cNvSpPr>
                    <a:spLocks noChangeArrowheads="1"/>
                  </p:cNvSpPr>
                  <p:nvPr/>
                </p:nvSpPr>
                <p:spPr bwMode="auto">
                  <a:xfrm>
                    <a:off x="3391" y="1450"/>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423" name="Oval 557"/>
                  <p:cNvSpPr>
                    <a:spLocks noChangeArrowheads="1"/>
                  </p:cNvSpPr>
                  <p:nvPr/>
                </p:nvSpPr>
                <p:spPr bwMode="auto">
                  <a:xfrm>
                    <a:off x="3391" y="1456"/>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424" name="Oval 558"/>
                  <p:cNvSpPr>
                    <a:spLocks noChangeArrowheads="1"/>
                  </p:cNvSpPr>
                  <p:nvPr/>
                </p:nvSpPr>
                <p:spPr bwMode="auto">
                  <a:xfrm>
                    <a:off x="3391" y="1456"/>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425" name="Oval 559"/>
                  <p:cNvSpPr>
                    <a:spLocks noChangeArrowheads="1"/>
                  </p:cNvSpPr>
                  <p:nvPr/>
                </p:nvSpPr>
                <p:spPr bwMode="auto">
                  <a:xfrm>
                    <a:off x="3386" y="1462"/>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426" name="Oval 560"/>
                  <p:cNvSpPr>
                    <a:spLocks noChangeArrowheads="1"/>
                  </p:cNvSpPr>
                  <p:nvPr/>
                </p:nvSpPr>
                <p:spPr bwMode="auto">
                  <a:xfrm>
                    <a:off x="3386" y="1462"/>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427" name="Oval 561"/>
                  <p:cNvSpPr>
                    <a:spLocks noChangeArrowheads="1"/>
                  </p:cNvSpPr>
                  <p:nvPr/>
                </p:nvSpPr>
                <p:spPr bwMode="auto">
                  <a:xfrm>
                    <a:off x="3386" y="1468"/>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428" name="Oval 562"/>
                  <p:cNvSpPr>
                    <a:spLocks noChangeArrowheads="1"/>
                  </p:cNvSpPr>
                  <p:nvPr/>
                </p:nvSpPr>
                <p:spPr bwMode="auto">
                  <a:xfrm>
                    <a:off x="3380" y="1474"/>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429" name="Oval 563"/>
                  <p:cNvSpPr>
                    <a:spLocks noChangeArrowheads="1"/>
                  </p:cNvSpPr>
                  <p:nvPr/>
                </p:nvSpPr>
                <p:spPr bwMode="auto">
                  <a:xfrm>
                    <a:off x="3374" y="1474"/>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430" name="Oval 564"/>
                  <p:cNvSpPr>
                    <a:spLocks noChangeArrowheads="1"/>
                  </p:cNvSpPr>
                  <p:nvPr/>
                </p:nvSpPr>
                <p:spPr bwMode="auto">
                  <a:xfrm>
                    <a:off x="3374" y="1480"/>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431" name="Oval 565"/>
                  <p:cNvSpPr>
                    <a:spLocks noChangeArrowheads="1"/>
                  </p:cNvSpPr>
                  <p:nvPr/>
                </p:nvSpPr>
                <p:spPr bwMode="auto">
                  <a:xfrm>
                    <a:off x="3368" y="1480"/>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432" name="Oval 566"/>
                  <p:cNvSpPr>
                    <a:spLocks noChangeArrowheads="1"/>
                  </p:cNvSpPr>
                  <p:nvPr/>
                </p:nvSpPr>
                <p:spPr bwMode="auto">
                  <a:xfrm>
                    <a:off x="3368" y="1486"/>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433" name="Oval 567"/>
                  <p:cNvSpPr>
                    <a:spLocks noChangeArrowheads="1"/>
                  </p:cNvSpPr>
                  <p:nvPr/>
                </p:nvSpPr>
                <p:spPr bwMode="auto">
                  <a:xfrm>
                    <a:off x="3362" y="1486"/>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434" name="Oval 568"/>
                  <p:cNvSpPr>
                    <a:spLocks noChangeArrowheads="1"/>
                  </p:cNvSpPr>
                  <p:nvPr/>
                </p:nvSpPr>
                <p:spPr bwMode="auto">
                  <a:xfrm>
                    <a:off x="3362" y="1492"/>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435" name="Oval 569"/>
                  <p:cNvSpPr>
                    <a:spLocks noChangeArrowheads="1"/>
                  </p:cNvSpPr>
                  <p:nvPr/>
                </p:nvSpPr>
                <p:spPr bwMode="auto">
                  <a:xfrm>
                    <a:off x="3356" y="1492"/>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436" name="Oval 570"/>
                  <p:cNvSpPr>
                    <a:spLocks noChangeArrowheads="1"/>
                  </p:cNvSpPr>
                  <p:nvPr/>
                </p:nvSpPr>
                <p:spPr bwMode="auto">
                  <a:xfrm>
                    <a:off x="3356" y="1497"/>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437" name="Oval 571"/>
                  <p:cNvSpPr>
                    <a:spLocks noChangeArrowheads="1"/>
                  </p:cNvSpPr>
                  <p:nvPr/>
                </p:nvSpPr>
                <p:spPr bwMode="auto">
                  <a:xfrm>
                    <a:off x="3351" y="1503"/>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438" name="Oval 572"/>
                  <p:cNvSpPr>
                    <a:spLocks noChangeArrowheads="1"/>
                  </p:cNvSpPr>
                  <p:nvPr/>
                </p:nvSpPr>
                <p:spPr bwMode="auto">
                  <a:xfrm>
                    <a:off x="3351" y="1503"/>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439" name="Oval 573"/>
                  <p:cNvSpPr>
                    <a:spLocks noChangeArrowheads="1"/>
                  </p:cNvSpPr>
                  <p:nvPr/>
                </p:nvSpPr>
                <p:spPr bwMode="auto">
                  <a:xfrm>
                    <a:off x="3345" y="1503"/>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440" name="Oval 574"/>
                  <p:cNvSpPr>
                    <a:spLocks noChangeArrowheads="1"/>
                  </p:cNvSpPr>
                  <p:nvPr/>
                </p:nvSpPr>
                <p:spPr bwMode="auto">
                  <a:xfrm>
                    <a:off x="3339" y="1509"/>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441" name="Oval 575"/>
                  <p:cNvSpPr>
                    <a:spLocks noChangeArrowheads="1"/>
                  </p:cNvSpPr>
                  <p:nvPr/>
                </p:nvSpPr>
                <p:spPr bwMode="auto">
                  <a:xfrm>
                    <a:off x="3339" y="1509"/>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442" name="Oval 576"/>
                  <p:cNvSpPr>
                    <a:spLocks noChangeArrowheads="1"/>
                  </p:cNvSpPr>
                  <p:nvPr/>
                </p:nvSpPr>
                <p:spPr bwMode="auto">
                  <a:xfrm>
                    <a:off x="3333" y="1509"/>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443" name="Oval 577"/>
                  <p:cNvSpPr>
                    <a:spLocks noChangeArrowheads="1"/>
                  </p:cNvSpPr>
                  <p:nvPr/>
                </p:nvSpPr>
                <p:spPr bwMode="auto">
                  <a:xfrm>
                    <a:off x="3333" y="1515"/>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444" name="Oval 578"/>
                  <p:cNvSpPr>
                    <a:spLocks noChangeArrowheads="1"/>
                  </p:cNvSpPr>
                  <p:nvPr/>
                </p:nvSpPr>
                <p:spPr bwMode="auto">
                  <a:xfrm>
                    <a:off x="3327" y="1515"/>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445" name="Oval 579"/>
                  <p:cNvSpPr>
                    <a:spLocks noChangeArrowheads="1"/>
                  </p:cNvSpPr>
                  <p:nvPr/>
                </p:nvSpPr>
                <p:spPr bwMode="auto">
                  <a:xfrm>
                    <a:off x="3327" y="1515"/>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446" name="Oval 580"/>
                  <p:cNvSpPr>
                    <a:spLocks noChangeArrowheads="1"/>
                  </p:cNvSpPr>
                  <p:nvPr/>
                </p:nvSpPr>
                <p:spPr bwMode="auto">
                  <a:xfrm>
                    <a:off x="3322" y="1515"/>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447" name="Oval 581"/>
                  <p:cNvSpPr>
                    <a:spLocks noChangeArrowheads="1"/>
                  </p:cNvSpPr>
                  <p:nvPr/>
                </p:nvSpPr>
                <p:spPr bwMode="auto">
                  <a:xfrm>
                    <a:off x="3322" y="1515"/>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448" name="Oval 582"/>
                  <p:cNvSpPr>
                    <a:spLocks noChangeArrowheads="1"/>
                  </p:cNvSpPr>
                  <p:nvPr/>
                </p:nvSpPr>
                <p:spPr bwMode="auto">
                  <a:xfrm>
                    <a:off x="3316" y="1521"/>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449" name="Oval 583"/>
                  <p:cNvSpPr>
                    <a:spLocks noChangeArrowheads="1"/>
                  </p:cNvSpPr>
                  <p:nvPr/>
                </p:nvSpPr>
                <p:spPr bwMode="auto">
                  <a:xfrm>
                    <a:off x="3310" y="1521"/>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450" name="Oval 584"/>
                  <p:cNvSpPr>
                    <a:spLocks noChangeArrowheads="1"/>
                  </p:cNvSpPr>
                  <p:nvPr/>
                </p:nvSpPr>
                <p:spPr bwMode="auto">
                  <a:xfrm>
                    <a:off x="3310" y="1521"/>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451" name="Oval 585"/>
                  <p:cNvSpPr>
                    <a:spLocks noChangeArrowheads="1"/>
                  </p:cNvSpPr>
                  <p:nvPr/>
                </p:nvSpPr>
                <p:spPr bwMode="auto">
                  <a:xfrm>
                    <a:off x="3304" y="1521"/>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452" name="Oval 586"/>
                  <p:cNvSpPr>
                    <a:spLocks noChangeArrowheads="1"/>
                  </p:cNvSpPr>
                  <p:nvPr/>
                </p:nvSpPr>
                <p:spPr bwMode="auto">
                  <a:xfrm>
                    <a:off x="3304" y="1521"/>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453" name="Oval 587"/>
                  <p:cNvSpPr>
                    <a:spLocks noChangeArrowheads="1"/>
                  </p:cNvSpPr>
                  <p:nvPr/>
                </p:nvSpPr>
                <p:spPr bwMode="auto">
                  <a:xfrm>
                    <a:off x="3298" y="1521"/>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454" name="Oval 588"/>
                  <p:cNvSpPr>
                    <a:spLocks noChangeArrowheads="1"/>
                  </p:cNvSpPr>
                  <p:nvPr/>
                </p:nvSpPr>
                <p:spPr bwMode="auto">
                  <a:xfrm>
                    <a:off x="3298" y="1521"/>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455" name="Oval 589"/>
                  <p:cNvSpPr>
                    <a:spLocks noChangeArrowheads="1"/>
                  </p:cNvSpPr>
                  <p:nvPr/>
                </p:nvSpPr>
                <p:spPr bwMode="auto">
                  <a:xfrm>
                    <a:off x="3293" y="1521"/>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456" name="Oval 590"/>
                  <p:cNvSpPr>
                    <a:spLocks noChangeArrowheads="1"/>
                  </p:cNvSpPr>
                  <p:nvPr/>
                </p:nvSpPr>
                <p:spPr bwMode="auto">
                  <a:xfrm>
                    <a:off x="3293" y="1527"/>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457" name="Oval 591"/>
                  <p:cNvSpPr>
                    <a:spLocks noChangeArrowheads="1"/>
                  </p:cNvSpPr>
                  <p:nvPr/>
                </p:nvSpPr>
                <p:spPr bwMode="auto">
                  <a:xfrm>
                    <a:off x="3287" y="1527"/>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458" name="Oval 592"/>
                  <p:cNvSpPr>
                    <a:spLocks noChangeArrowheads="1"/>
                  </p:cNvSpPr>
                  <p:nvPr/>
                </p:nvSpPr>
                <p:spPr bwMode="auto">
                  <a:xfrm>
                    <a:off x="3281" y="1527"/>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459" name="Oval 593"/>
                  <p:cNvSpPr>
                    <a:spLocks noChangeArrowheads="1"/>
                  </p:cNvSpPr>
                  <p:nvPr/>
                </p:nvSpPr>
                <p:spPr bwMode="auto">
                  <a:xfrm>
                    <a:off x="3281" y="1527"/>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460" name="Oval 594"/>
                  <p:cNvSpPr>
                    <a:spLocks noChangeArrowheads="1"/>
                  </p:cNvSpPr>
                  <p:nvPr/>
                </p:nvSpPr>
                <p:spPr bwMode="auto">
                  <a:xfrm>
                    <a:off x="3275" y="1527"/>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461" name="Oval 595"/>
                  <p:cNvSpPr>
                    <a:spLocks noChangeArrowheads="1"/>
                  </p:cNvSpPr>
                  <p:nvPr/>
                </p:nvSpPr>
                <p:spPr bwMode="auto">
                  <a:xfrm>
                    <a:off x="3275" y="1527"/>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462" name="Oval 596"/>
                  <p:cNvSpPr>
                    <a:spLocks noChangeArrowheads="1"/>
                  </p:cNvSpPr>
                  <p:nvPr/>
                </p:nvSpPr>
                <p:spPr bwMode="auto">
                  <a:xfrm>
                    <a:off x="3269" y="1533"/>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463" name="Oval 597"/>
                  <p:cNvSpPr>
                    <a:spLocks noChangeArrowheads="1"/>
                  </p:cNvSpPr>
                  <p:nvPr/>
                </p:nvSpPr>
                <p:spPr bwMode="auto">
                  <a:xfrm>
                    <a:off x="3269" y="1533"/>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464" name="Oval 598"/>
                  <p:cNvSpPr>
                    <a:spLocks noChangeArrowheads="1"/>
                  </p:cNvSpPr>
                  <p:nvPr/>
                </p:nvSpPr>
                <p:spPr bwMode="auto">
                  <a:xfrm>
                    <a:off x="3264" y="1533"/>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465" name="Oval 599"/>
                  <p:cNvSpPr>
                    <a:spLocks noChangeArrowheads="1"/>
                  </p:cNvSpPr>
                  <p:nvPr/>
                </p:nvSpPr>
                <p:spPr bwMode="auto">
                  <a:xfrm>
                    <a:off x="3264" y="1533"/>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466" name="Oval 600"/>
                  <p:cNvSpPr>
                    <a:spLocks noChangeArrowheads="1"/>
                  </p:cNvSpPr>
                  <p:nvPr/>
                </p:nvSpPr>
                <p:spPr bwMode="auto">
                  <a:xfrm>
                    <a:off x="3258" y="1533"/>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467" name="Oval 601"/>
                  <p:cNvSpPr>
                    <a:spLocks noChangeArrowheads="1"/>
                  </p:cNvSpPr>
                  <p:nvPr/>
                </p:nvSpPr>
                <p:spPr bwMode="auto">
                  <a:xfrm>
                    <a:off x="3258" y="1533"/>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468" name="Oval 602"/>
                  <p:cNvSpPr>
                    <a:spLocks noChangeArrowheads="1"/>
                  </p:cNvSpPr>
                  <p:nvPr/>
                </p:nvSpPr>
                <p:spPr bwMode="auto">
                  <a:xfrm>
                    <a:off x="3258" y="1538"/>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469" name="Oval 603"/>
                  <p:cNvSpPr>
                    <a:spLocks noChangeArrowheads="1"/>
                  </p:cNvSpPr>
                  <p:nvPr/>
                </p:nvSpPr>
                <p:spPr bwMode="auto">
                  <a:xfrm>
                    <a:off x="3258" y="1538"/>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470" name="Oval 604"/>
                  <p:cNvSpPr>
                    <a:spLocks noChangeArrowheads="1"/>
                  </p:cNvSpPr>
                  <p:nvPr/>
                </p:nvSpPr>
                <p:spPr bwMode="auto">
                  <a:xfrm>
                    <a:off x="3258" y="1544"/>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471" name="Oval 605"/>
                  <p:cNvSpPr>
                    <a:spLocks noChangeArrowheads="1"/>
                  </p:cNvSpPr>
                  <p:nvPr/>
                </p:nvSpPr>
                <p:spPr bwMode="auto">
                  <a:xfrm>
                    <a:off x="3258" y="1544"/>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472" name="Oval 606"/>
                  <p:cNvSpPr>
                    <a:spLocks noChangeArrowheads="1"/>
                  </p:cNvSpPr>
                  <p:nvPr/>
                </p:nvSpPr>
                <p:spPr bwMode="auto">
                  <a:xfrm>
                    <a:off x="3264" y="1544"/>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473" name="Oval 607"/>
                  <p:cNvSpPr>
                    <a:spLocks noChangeArrowheads="1"/>
                  </p:cNvSpPr>
                  <p:nvPr/>
                </p:nvSpPr>
                <p:spPr bwMode="auto">
                  <a:xfrm>
                    <a:off x="3264" y="1544"/>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474" name="Oval 608"/>
                  <p:cNvSpPr>
                    <a:spLocks noChangeArrowheads="1"/>
                  </p:cNvSpPr>
                  <p:nvPr/>
                </p:nvSpPr>
                <p:spPr bwMode="auto">
                  <a:xfrm>
                    <a:off x="3269" y="1544"/>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475" name="Oval 609"/>
                  <p:cNvSpPr>
                    <a:spLocks noChangeArrowheads="1"/>
                  </p:cNvSpPr>
                  <p:nvPr/>
                </p:nvSpPr>
                <p:spPr bwMode="auto">
                  <a:xfrm>
                    <a:off x="3269" y="1550"/>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476" name="Oval 610"/>
                  <p:cNvSpPr>
                    <a:spLocks noChangeArrowheads="1"/>
                  </p:cNvSpPr>
                  <p:nvPr/>
                </p:nvSpPr>
                <p:spPr bwMode="auto">
                  <a:xfrm>
                    <a:off x="3275" y="1550"/>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477" name="Oval 611"/>
                  <p:cNvSpPr>
                    <a:spLocks noChangeArrowheads="1"/>
                  </p:cNvSpPr>
                  <p:nvPr/>
                </p:nvSpPr>
                <p:spPr bwMode="auto">
                  <a:xfrm>
                    <a:off x="3275" y="1550"/>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478" name="Oval 612"/>
                  <p:cNvSpPr>
                    <a:spLocks noChangeArrowheads="1"/>
                  </p:cNvSpPr>
                  <p:nvPr/>
                </p:nvSpPr>
                <p:spPr bwMode="auto">
                  <a:xfrm>
                    <a:off x="3281" y="1550"/>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479" name="Oval 613"/>
                  <p:cNvSpPr>
                    <a:spLocks noChangeArrowheads="1"/>
                  </p:cNvSpPr>
                  <p:nvPr/>
                </p:nvSpPr>
                <p:spPr bwMode="auto">
                  <a:xfrm>
                    <a:off x="3281" y="1550"/>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480" name="Oval 614"/>
                  <p:cNvSpPr>
                    <a:spLocks noChangeArrowheads="1"/>
                  </p:cNvSpPr>
                  <p:nvPr/>
                </p:nvSpPr>
                <p:spPr bwMode="auto">
                  <a:xfrm>
                    <a:off x="3287" y="1556"/>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481" name="Oval 615"/>
                  <p:cNvSpPr>
                    <a:spLocks noChangeArrowheads="1"/>
                  </p:cNvSpPr>
                  <p:nvPr/>
                </p:nvSpPr>
                <p:spPr bwMode="auto">
                  <a:xfrm>
                    <a:off x="3293" y="1556"/>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482" name="Oval 616"/>
                  <p:cNvSpPr>
                    <a:spLocks noChangeArrowheads="1"/>
                  </p:cNvSpPr>
                  <p:nvPr/>
                </p:nvSpPr>
                <p:spPr bwMode="auto">
                  <a:xfrm>
                    <a:off x="3293" y="1556"/>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483" name="Oval 617"/>
                  <p:cNvSpPr>
                    <a:spLocks noChangeArrowheads="1"/>
                  </p:cNvSpPr>
                  <p:nvPr/>
                </p:nvSpPr>
                <p:spPr bwMode="auto">
                  <a:xfrm>
                    <a:off x="3298" y="1562"/>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484" name="Oval 618"/>
                  <p:cNvSpPr>
                    <a:spLocks noChangeArrowheads="1"/>
                  </p:cNvSpPr>
                  <p:nvPr/>
                </p:nvSpPr>
                <p:spPr bwMode="auto">
                  <a:xfrm>
                    <a:off x="3298" y="1562"/>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485" name="Oval 619"/>
                  <p:cNvSpPr>
                    <a:spLocks noChangeArrowheads="1"/>
                  </p:cNvSpPr>
                  <p:nvPr/>
                </p:nvSpPr>
                <p:spPr bwMode="auto">
                  <a:xfrm>
                    <a:off x="3304" y="1568"/>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486" name="Oval 620"/>
                  <p:cNvSpPr>
                    <a:spLocks noChangeArrowheads="1"/>
                  </p:cNvSpPr>
                  <p:nvPr/>
                </p:nvSpPr>
                <p:spPr bwMode="auto">
                  <a:xfrm>
                    <a:off x="3304" y="1568"/>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487" name="Oval 621"/>
                  <p:cNvSpPr>
                    <a:spLocks noChangeArrowheads="1"/>
                  </p:cNvSpPr>
                  <p:nvPr/>
                </p:nvSpPr>
                <p:spPr bwMode="auto">
                  <a:xfrm>
                    <a:off x="3310" y="1568"/>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488" name="Oval 622"/>
                  <p:cNvSpPr>
                    <a:spLocks noChangeArrowheads="1"/>
                  </p:cNvSpPr>
                  <p:nvPr/>
                </p:nvSpPr>
                <p:spPr bwMode="auto">
                  <a:xfrm>
                    <a:off x="3310" y="1574"/>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489" name="Oval 623"/>
                  <p:cNvSpPr>
                    <a:spLocks noChangeArrowheads="1"/>
                  </p:cNvSpPr>
                  <p:nvPr/>
                </p:nvSpPr>
                <p:spPr bwMode="auto">
                  <a:xfrm>
                    <a:off x="3316" y="1574"/>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490" name="Oval 624"/>
                  <p:cNvSpPr>
                    <a:spLocks noChangeArrowheads="1"/>
                  </p:cNvSpPr>
                  <p:nvPr/>
                </p:nvSpPr>
                <p:spPr bwMode="auto">
                  <a:xfrm>
                    <a:off x="3322" y="1574"/>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491" name="Oval 625"/>
                  <p:cNvSpPr>
                    <a:spLocks noChangeArrowheads="1"/>
                  </p:cNvSpPr>
                  <p:nvPr/>
                </p:nvSpPr>
                <p:spPr bwMode="auto">
                  <a:xfrm>
                    <a:off x="3322" y="1574"/>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492" name="Oval 626"/>
                  <p:cNvSpPr>
                    <a:spLocks noChangeArrowheads="1"/>
                  </p:cNvSpPr>
                  <p:nvPr/>
                </p:nvSpPr>
                <p:spPr bwMode="auto">
                  <a:xfrm>
                    <a:off x="3327" y="1579"/>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493" name="Oval 627"/>
                  <p:cNvSpPr>
                    <a:spLocks noChangeArrowheads="1"/>
                  </p:cNvSpPr>
                  <p:nvPr/>
                </p:nvSpPr>
                <p:spPr bwMode="auto">
                  <a:xfrm>
                    <a:off x="3327" y="1579"/>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494" name="Oval 628"/>
                  <p:cNvSpPr>
                    <a:spLocks noChangeArrowheads="1"/>
                  </p:cNvSpPr>
                  <p:nvPr/>
                </p:nvSpPr>
                <p:spPr bwMode="auto">
                  <a:xfrm>
                    <a:off x="3333" y="1579"/>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495" name="Oval 629"/>
                  <p:cNvSpPr>
                    <a:spLocks noChangeArrowheads="1"/>
                  </p:cNvSpPr>
                  <p:nvPr/>
                </p:nvSpPr>
                <p:spPr bwMode="auto">
                  <a:xfrm>
                    <a:off x="3333" y="1585"/>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496" name="Oval 630"/>
                  <p:cNvSpPr>
                    <a:spLocks noChangeArrowheads="1"/>
                  </p:cNvSpPr>
                  <p:nvPr/>
                </p:nvSpPr>
                <p:spPr bwMode="auto">
                  <a:xfrm>
                    <a:off x="3339" y="1585"/>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497" name="Oval 631"/>
                  <p:cNvSpPr>
                    <a:spLocks noChangeArrowheads="1"/>
                  </p:cNvSpPr>
                  <p:nvPr/>
                </p:nvSpPr>
                <p:spPr bwMode="auto">
                  <a:xfrm>
                    <a:off x="3339" y="1591"/>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498" name="Oval 632"/>
                  <p:cNvSpPr>
                    <a:spLocks noChangeArrowheads="1"/>
                  </p:cNvSpPr>
                  <p:nvPr/>
                </p:nvSpPr>
                <p:spPr bwMode="auto">
                  <a:xfrm>
                    <a:off x="3345" y="1597"/>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499" name="Oval 633"/>
                  <p:cNvSpPr>
                    <a:spLocks noChangeArrowheads="1"/>
                  </p:cNvSpPr>
                  <p:nvPr/>
                </p:nvSpPr>
                <p:spPr bwMode="auto">
                  <a:xfrm>
                    <a:off x="3351" y="1597"/>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500" name="Oval 634"/>
                  <p:cNvSpPr>
                    <a:spLocks noChangeArrowheads="1"/>
                  </p:cNvSpPr>
                  <p:nvPr/>
                </p:nvSpPr>
                <p:spPr bwMode="auto">
                  <a:xfrm>
                    <a:off x="3351" y="1603"/>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501" name="Oval 635"/>
                  <p:cNvSpPr>
                    <a:spLocks noChangeArrowheads="1"/>
                  </p:cNvSpPr>
                  <p:nvPr/>
                </p:nvSpPr>
                <p:spPr bwMode="auto">
                  <a:xfrm>
                    <a:off x="3351" y="1603"/>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502" name="Oval 636"/>
                  <p:cNvSpPr>
                    <a:spLocks noChangeArrowheads="1"/>
                  </p:cNvSpPr>
                  <p:nvPr/>
                </p:nvSpPr>
                <p:spPr bwMode="auto">
                  <a:xfrm>
                    <a:off x="3356" y="1609"/>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503" name="Oval 637"/>
                  <p:cNvSpPr>
                    <a:spLocks noChangeArrowheads="1"/>
                  </p:cNvSpPr>
                  <p:nvPr/>
                </p:nvSpPr>
                <p:spPr bwMode="auto">
                  <a:xfrm>
                    <a:off x="3356" y="1609"/>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504" name="Oval 638"/>
                  <p:cNvSpPr>
                    <a:spLocks noChangeArrowheads="1"/>
                  </p:cNvSpPr>
                  <p:nvPr/>
                </p:nvSpPr>
                <p:spPr bwMode="auto">
                  <a:xfrm>
                    <a:off x="3356" y="1615"/>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505" name="Oval 639"/>
                  <p:cNvSpPr>
                    <a:spLocks noChangeArrowheads="1"/>
                  </p:cNvSpPr>
                  <p:nvPr/>
                </p:nvSpPr>
                <p:spPr bwMode="auto">
                  <a:xfrm>
                    <a:off x="3356" y="1615"/>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506" name="Oval 640"/>
                  <p:cNvSpPr>
                    <a:spLocks noChangeArrowheads="1"/>
                  </p:cNvSpPr>
                  <p:nvPr/>
                </p:nvSpPr>
                <p:spPr bwMode="auto">
                  <a:xfrm>
                    <a:off x="3362" y="1620"/>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507" name="Oval 641"/>
                  <p:cNvSpPr>
                    <a:spLocks noChangeArrowheads="1"/>
                  </p:cNvSpPr>
                  <p:nvPr/>
                </p:nvSpPr>
                <p:spPr bwMode="auto">
                  <a:xfrm>
                    <a:off x="3362" y="1626"/>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508" name="Oval 642"/>
                  <p:cNvSpPr>
                    <a:spLocks noChangeArrowheads="1"/>
                  </p:cNvSpPr>
                  <p:nvPr/>
                </p:nvSpPr>
                <p:spPr bwMode="auto">
                  <a:xfrm>
                    <a:off x="3362" y="1626"/>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509" name="Oval 643"/>
                  <p:cNvSpPr>
                    <a:spLocks noChangeArrowheads="1"/>
                  </p:cNvSpPr>
                  <p:nvPr/>
                </p:nvSpPr>
                <p:spPr bwMode="auto">
                  <a:xfrm>
                    <a:off x="3362" y="1632"/>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510" name="Oval 644"/>
                  <p:cNvSpPr>
                    <a:spLocks noChangeArrowheads="1"/>
                  </p:cNvSpPr>
                  <p:nvPr/>
                </p:nvSpPr>
                <p:spPr bwMode="auto">
                  <a:xfrm>
                    <a:off x="3362" y="1632"/>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511" name="Oval 645"/>
                  <p:cNvSpPr>
                    <a:spLocks noChangeArrowheads="1"/>
                  </p:cNvSpPr>
                  <p:nvPr/>
                </p:nvSpPr>
                <p:spPr bwMode="auto">
                  <a:xfrm>
                    <a:off x="3368" y="1638"/>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512" name="Oval 646"/>
                  <p:cNvSpPr>
                    <a:spLocks noChangeArrowheads="1"/>
                  </p:cNvSpPr>
                  <p:nvPr/>
                </p:nvSpPr>
                <p:spPr bwMode="auto">
                  <a:xfrm>
                    <a:off x="3368" y="1638"/>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513" name="Oval 647"/>
                  <p:cNvSpPr>
                    <a:spLocks noChangeArrowheads="1"/>
                  </p:cNvSpPr>
                  <p:nvPr/>
                </p:nvSpPr>
                <p:spPr bwMode="auto">
                  <a:xfrm>
                    <a:off x="3368" y="1644"/>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514" name="Oval 648"/>
                  <p:cNvSpPr>
                    <a:spLocks noChangeArrowheads="1"/>
                  </p:cNvSpPr>
                  <p:nvPr/>
                </p:nvSpPr>
                <p:spPr bwMode="auto">
                  <a:xfrm>
                    <a:off x="3368" y="1644"/>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515" name="Oval 649"/>
                  <p:cNvSpPr>
                    <a:spLocks noChangeArrowheads="1"/>
                  </p:cNvSpPr>
                  <p:nvPr/>
                </p:nvSpPr>
                <p:spPr bwMode="auto">
                  <a:xfrm>
                    <a:off x="3368" y="1650"/>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516" name="Oval 650"/>
                  <p:cNvSpPr>
                    <a:spLocks noChangeArrowheads="1"/>
                  </p:cNvSpPr>
                  <p:nvPr/>
                </p:nvSpPr>
                <p:spPr bwMode="auto">
                  <a:xfrm>
                    <a:off x="3368" y="1650"/>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517" name="Oval 651"/>
                  <p:cNvSpPr>
                    <a:spLocks noChangeArrowheads="1"/>
                  </p:cNvSpPr>
                  <p:nvPr/>
                </p:nvSpPr>
                <p:spPr bwMode="auto">
                  <a:xfrm>
                    <a:off x="3368" y="1656"/>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518" name="Oval 652"/>
                  <p:cNvSpPr>
                    <a:spLocks noChangeArrowheads="1"/>
                  </p:cNvSpPr>
                  <p:nvPr/>
                </p:nvSpPr>
                <p:spPr bwMode="auto">
                  <a:xfrm>
                    <a:off x="3362" y="1661"/>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519" name="Oval 653"/>
                  <p:cNvSpPr>
                    <a:spLocks noChangeArrowheads="1"/>
                  </p:cNvSpPr>
                  <p:nvPr/>
                </p:nvSpPr>
                <p:spPr bwMode="auto">
                  <a:xfrm>
                    <a:off x="3362" y="1661"/>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520" name="Oval 654"/>
                  <p:cNvSpPr>
                    <a:spLocks noChangeArrowheads="1"/>
                  </p:cNvSpPr>
                  <p:nvPr/>
                </p:nvSpPr>
                <p:spPr bwMode="auto">
                  <a:xfrm>
                    <a:off x="3362" y="1667"/>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521" name="Oval 655"/>
                  <p:cNvSpPr>
                    <a:spLocks noChangeArrowheads="1"/>
                  </p:cNvSpPr>
                  <p:nvPr/>
                </p:nvSpPr>
                <p:spPr bwMode="auto">
                  <a:xfrm>
                    <a:off x="3362" y="1667"/>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522" name="Oval 656"/>
                  <p:cNvSpPr>
                    <a:spLocks noChangeArrowheads="1"/>
                  </p:cNvSpPr>
                  <p:nvPr/>
                </p:nvSpPr>
                <p:spPr bwMode="auto">
                  <a:xfrm>
                    <a:off x="3362" y="1673"/>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523" name="Oval 657"/>
                  <p:cNvSpPr>
                    <a:spLocks noChangeArrowheads="1"/>
                  </p:cNvSpPr>
                  <p:nvPr/>
                </p:nvSpPr>
                <p:spPr bwMode="auto">
                  <a:xfrm>
                    <a:off x="3362" y="1673"/>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524" name="Oval 658"/>
                  <p:cNvSpPr>
                    <a:spLocks noChangeArrowheads="1"/>
                  </p:cNvSpPr>
                  <p:nvPr/>
                </p:nvSpPr>
                <p:spPr bwMode="auto">
                  <a:xfrm>
                    <a:off x="3356" y="1679"/>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525" name="Oval 659"/>
                  <p:cNvSpPr>
                    <a:spLocks noChangeArrowheads="1"/>
                  </p:cNvSpPr>
                  <p:nvPr/>
                </p:nvSpPr>
                <p:spPr bwMode="auto">
                  <a:xfrm>
                    <a:off x="3356" y="1679"/>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526" name="Oval 660"/>
                  <p:cNvSpPr>
                    <a:spLocks noChangeArrowheads="1"/>
                  </p:cNvSpPr>
                  <p:nvPr/>
                </p:nvSpPr>
                <p:spPr bwMode="auto">
                  <a:xfrm>
                    <a:off x="3356" y="1685"/>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527" name="Oval 661"/>
                  <p:cNvSpPr>
                    <a:spLocks noChangeArrowheads="1"/>
                  </p:cNvSpPr>
                  <p:nvPr/>
                </p:nvSpPr>
                <p:spPr bwMode="auto">
                  <a:xfrm>
                    <a:off x="3356" y="1691"/>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528" name="Oval 662"/>
                  <p:cNvSpPr>
                    <a:spLocks noChangeArrowheads="1"/>
                  </p:cNvSpPr>
                  <p:nvPr/>
                </p:nvSpPr>
                <p:spPr bwMode="auto">
                  <a:xfrm>
                    <a:off x="3356" y="1691"/>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529" name="Oval 663"/>
                  <p:cNvSpPr>
                    <a:spLocks noChangeArrowheads="1"/>
                  </p:cNvSpPr>
                  <p:nvPr/>
                </p:nvSpPr>
                <p:spPr bwMode="auto">
                  <a:xfrm>
                    <a:off x="3356" y="1697"/>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530" name="Oval 664"/>
                  <p:cNvSpPr>
                    <a:spLocks noChangeArrowheads="1"/>
                  </p:cNvSpPr>
                  <p:nvPr/>
                </p:nvSpPr>
                <p:spPr bwMode="auto">
                  <a:xfrm>
                    <a:off x="3356" y="1697"/>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531" name="Oval 665"/>
                  <p:cNvSpPr>
                    <a:spLocks noChangeArrowheads="1"/>
                  </p:cNvSpPr>
                  <p:nvPr/>
                </p:nvSpPr>
                <p:spPr bwMode="auto">
                  <a:xfrm>
                    <a:off x="3356" y="1702"/>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532" name="Oval 666"/>
                  <p:cNvSpPr>
                    <a:spLocks noChangeArrowheads="1"/>
                  </p:cNvSpPr>
                  <p:nvPr/>
                </p:nvSpPr>
                <p:spPr bwMode="auto">
                  <a:xfrm>
                    <a:off x="3356" y="1702"/>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533" name="Oval 667"/>
                  <p:cNvSpPr>
                    <a:spLocks noChangeArrowheads="1"/>
                  </p:cNvSpPr>
                  <p:nvPr/>
                </p:nvSpPr>
                <p:spPr bwMode="auto">
                  <a:xfrm>
                    <a:off x="3351" y="1708"/>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534" name="Oval 668"/>
                  <p:cNvSpPr>
                    <a:spLocks noChangeArrowheads="1"/>
                  </p:cNvSpPr>
                  <p:nvPr/>
                </p:nvSpPr>
                <p:spPr bwMode="auto">
                  <a:xfrm>
                    <a:off x="3351" y="1708"/>
                    <a:ext cx="17" cy="18"/>
                  </a:xfrm>
                  <a:prstGeom prst="ellipse">
                    <a:avLst/>
                  </a:prstGeom>
                  <a:solidFill>
                    <a:srgbClr val="FF0000"/>
                  </a:solidFill>
                  <a:ln w="635">
                    <a:solidFill>
                      <a:srgbClr val="FF0000"/>
                    </a:solidFill>
                    <a:round/>
                    <a:headEnd/>
                    <a:tailEnd/>
                  </a:ln>
                </p:spPr>
                <p:txBody>
                  <a:bodyPr/>
                  <a:lstStyle/>
                  <a:p>
                    <a:endParaRPr lang="en-US" sz="1200"/>
                  </a:p>
                </p:txBody>
              </p:sp>
            </p:grpSp>
            <p:grpSp>
              <p:nvGrpSpPr>
                <p:cNvPr id="1732" name="Group 669"/>
                <p:cNvGrpSpPr>
                  <a:grpSpLocks/>
                </p:cNvGrpSpPr>
                <p:nvPr/>
              </p:nvGrpSpPr>
              <p:grpSpPr bwMode="auto">
                <a:xfrm>
                  <a:off x="2921" y="1679"/>
                  <a:ext cx="447" cy="205"/>
                  <a:chOff x="2921" y="1679"/>
                  <a:chExt cx="447" cy="205"/>
                </a:xfrm>
              </p:grpSpPr>
              <p:sp>
                <p:nvSpPr>
                  <p:cNvPr id="2135" name="Oval 670"/>
                  <p:cNvSpPr>
                    <a:spLocks noChangeArrowheads="1"/>
                  </p:cNvSpPr>
                  <p:nvPr/>
                </p:nvSpPr>
                <p:spPr bwMode="auto">
                  <a:xfrm>
                    <a:off x="3351" y="1714"/>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136" name="Oval 671"/>
                  <p:cNvSpPr>
                    <a:spLocks noChangeArrowheads="1"/>
                  </p:cNvSpPr>
                  <p:nvPr/>
                </p:nvSpPr>
                <p:spPr bwMode="auto">
                  <a:xfrm>
                    <a:off x="3351" y="1720"/>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137" name="Oval 672"/>
                  <p:cNvSpPr>
                    <a:spLocks noChangeArrowheads="1"/>
                  </p:cNvSpPr>
                  <p:nvPr/>
                </p:nvSpPr>
                <p:spPr bwMode="auto">
                  <a:xfrm>
                    <a:off x="3345" y="1720"/>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138" name="Oval 673"/>
                  <p:cNvSpPr>
                    <a:spLocks noChangeArrowheads="1"/>
                  </p:cNvSpPr>
                  <p:nvPr/>
                </p:nvSpPr>
                <p:spPr bwMode="auto">
                  <a:xfrm>
                    <a:off x="3339" y="1726"/>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139" name="Oval 674"/>
                  <p:cNvSpPr>
                    <a:spLocks noChangeArrowheads="1"/>
                  </p:cNvSpPr>
                  <p:nvPr/>
                </p:nvSpPr>
                <p:spPr bwMode="auto">
                  <a:xfrm>
                    <a:off x="3339" y="1726"/>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140" name="Oval 675"/>
                  <p:cNvSpPr>
                    <a:spLocks noChangeArrowheads="1"/>
                  </p:cNvSpPr>
                  <p:nvPr/>
                </p:nvSpPr>
                <p:spPr bwMode="auto">
                  <a:xfrm>
                    <a:off x="3339" y="1732"/>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141" name="Oval 676"/>
                  <p:cNvSpPr>
                    <a:spLocks noChangeArrowheads="1"/>
                  </p:cNvSpPr>
                  <p:nvPr/>
                </p:nvSpPr>
                <p:spPr bwMode="auto">
                  <a:xfrm>
                    <a:off x="3333" y="1732"/>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142" name="Oval 677"/>
                  <p:cNvSpPr>
                    <a:spLocks noChangeArrowheads="1"/>
                  </p:cNvSpPr>
                  <p:nvPr/>
                </p:nvSpPr>
                <p:spPr bwMode="auto">
                  <a:xfrm>
                    <a:off x="3333" y="1738"/>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143" name="Oval 678"/>
                  <p:cNvSpPr>
                    <a:spLocks noChangeArrowheads="1"/>
                  </p:cNvSpPr>
                  <p:nvPr/>
                </p:nvSpPr>
                <p:spPr bwMode="auto">
                  <a:xfrm>
                    <a:off x="3333" y="1738"/>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144" name="Oval 679"/>
                  <p:cNvSpPr>
                    <a:spLocks noChangeArrowheads="1"/>
                  </p:cNvSpPr>
                  <p:nvPr/>
                </p:nvSpPr>
                <p:spPr bwMode="auto">
                  <a:xfrm>
                    <a:off x="3333" y="1743"/>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145" name="Oval 680"/>
                  <p:cNvSpPr>
                    <a:spLocks noChangeArrowheads="1"/>
                  </p:cNvSpPr>
                  <p:nvPr/>
                </p:nvSpPr>
                <p:spPr bwMode="auto">
                  <a:xfrm>
                    <a:off x="3327" y="1743"/>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146" name="Oval 681"/>
                  <p:cNvSpPr>
                    <a:spLocks noChangeArrowheads="1"/>
                  </p:cNvSpPr>
                  <p:nvPr/>
                </p:nvSpPr>
                <p:spPr bwMode="auto">
                  <a:xfrm>
                    <a:off x="3327" y="1749"/>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147" name="Oval 682"/>
                  <p:cNvSpPr>
                    <a:spLocks noChangeArrowheads="1"/>
                  </p:cNvSpPr>
                  <p:nvPr/>
                </p:nvSpPr>
                <p:spPr bwMode="auto">
                  <a:xfrm>
                    <a:off x="3327" y="1755"/>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148" name="Oval 683"/>
                  <p:cNvSpPr>
                    <a:spLocks noChangeArrowheads="1"/>
                  </p:cNvSpPr>
                  <p:nvPr/>
                </p:nvSpPr>
                <p:spPr bwMode="auto">
                  <a:xfrm>
                    <a:off x="3327" y="1755"/>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149" name="Oval 684"/>
                  <p:cNvSpPr>
                    <a:spLocks noChangeArrowheads="1"/>
                  </p:cNvSpPr>
                  <p:nvPr/>
                </p:nvSpPr>
                <p:spPr bwMode="auto">
                  <a:xfrm>
                    <a:off x="3322" y="1761"/>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150" name="Oval 685"/>
                  <p:cNvSpPr>
                    <a:spLocks noChangeArrowheads="1"/>
                  </p:cNvSpPr>
                  <p:nvPr/>
                </p:nvSpPr>
                <p:spPr bwMode="auto">
                  <a:xfrm>
                    <a:off x="3322" y="1761"/>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151" name="Oval 686"/>
                  <p:cNvSpPr>
                    <a:spLocks noChangeArrowheads="1"/>
                  </p:cNvSpPr>
                  <p:nvPr/>
                </p:nvSpPr>
                <p:spPr bwMode="auto">
                  <a:xfrm>
                    <a:off x="3322" y="1767"/>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152" name="Oval 687"/>
                  <p:cNvSpPr>
                    <a:spLocks noChangeArrowheads="1"/>
                  </p:cNvSpPr>
                  <p:nvPr/>
                </p:nvSpPr>
                <p:spPr bwMode="auto">
                  <a:xfrm>
                    <a:off x="3316" y="1767"/>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153" name="Oval 688"/>
                  <p:cNvSpPr>
                    <a:spLocks noChangeArrowheads="1"/>
                  </p:cNvSpPr>
                  <p:nvPr/>
                </p:nvSpPr>
                <p:spPr bwMode="auto">
                  <a:xfrm>
                    <a:off x="3310" y="1773"/>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154" name="Oval 689"/>
                  <p:cNvSpPr>
                    <a:spLocks noChangeArrowheads="1"/>
                  </p:cNvSpPr>
                  <p:nvPr/>
                </p:nvSpPr>
                <p:spPr bwMode="auto">
                  <a:xfrm>
                    <a:off x="3310" y="1773"/>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155" name="Oval 690"/>
                  <p:cNvSpPr>
                    <a:spLocks noChangeArrowheads="1"/>
                  </p:cNvSpPr>
                  <p:nvPr/>
                </p:nvSpPr>
                <p:spPr bwMode="auto">
                  <a:xfrm>
                    <a:off x="3304" y="1773"/>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156" name="Oval 691"/>
                  <p:cNvSpPr>
                    <a:spLocks noChangeArrowheads="1"/>
                  </p:cNvSpPr>
                  <p:nvPr/>
                </p:nvSpPr>
                <p:spPr bwMode="auto">
                  <a:xfrm>
                    <a:off x="3304" y="1779"/>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157" name="Oval 692"/>
                  <p:cNvSpPr>
                    <a:spLocks noChangeArrowheads="1"/>
                  </p:cNvSpPr>
                  <p:nvPr/>
                </p:nvSpPr>
                <p:spPr bwMode="auto">
                  <a:xfrm>
                    <a:off x="3298" y="1784"/>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158" name="Oval 693"/>
                  <p:cNvSpPr>
                    <a:spLocks noChangeArrowheads="1"/>
                  </p:cNvSpPr>
                  <p:nvPr/>
                </p:nvSpPr>
                <p:spPr bwMode="auto">
                  <a:xfrm>
                    <a:off x="3298" y="1784"/>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159" name="Oval 694"/>
                  <p:cNvSpPr>
                    <a:spLocks noChangeArrowheads="1"/>
                  </p:cNvSpPr>
                  <p:nvPr/>
                </p:nvSpPr>
                <p:spPr bwMode="auto">
                  <a:xfrm>
                    <a:off x="3298" y="1790"/>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160" name="Oval 695"/>
                  <p:cNvSpPr>
                    <a:spLocks noChangeArrowheads="1"/>
                  </p:cNvSpPr>
                  <p:nvPr/>
                </p:nvSpPr>
                <p:spPr bwMode="auto">
                  <a:xfrm>
                    <a:off x="3293" y="1790"/>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161" name="Oval 696"/>
                  <p:cNvSpPr>
                    <a:spLocks noChangeArrowheads="1"/>
                  </p:cNvSpPr>
                  <p:nvPr/>
                </p:nvSpPr>
                <p:spPr bwMode="auto">
                  <a:xfrm>
                    <a:off x="3293" y="1796"/>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162" name="Oval 697"/>
                  <p:cNvSpPr>
                    <a:spLocks noChangeArrowheads="1"/>
                  </p:cNvSpPr>
                  <p:nvPr/>
                </p:nvSpPr>
                <p:spPr bwMode="auto">
                  <a:xfrm>
                    <a:off x="3287" y="1796"/>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163" name="Oval 698"/>
                  <p:cNvSpPr>
                    <a:spLocks noChangeArrowheads="1"/>
                  </p:cNvSpPr>
                  <p:nvPr/>
                </p:nvSpPr>
                <p:spPr bwMode="auto">
                  <a:xfrm>
                    <a:off x="3281" y="1802"/>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164" name="Oval 699"/>
                  <p:cNvSpPr>
                    <a:spLocks noChangeArrowheads="1"/>
                  </p:cNvSpPr>
                  <p:nvPr/>
                </p:nvSpPr>
                <p:spPr bwMode="auto">
                  <a:xfrm>
                    <a:off x="3281" y="1802"/>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165" name="Oval 700"/>
                  <p:cNvSpPr>
                    <a:spLocks noChangeArrowheads="1"/>
                  </p:cNvSpPr>
                  <p:nvPr/>
                </p:nvSpPr>
                <p:spPr bwMode="auto">
                  <a:xfrm>
                    <a:off x="3275" y="1808"/>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166" name="Oval 701"/>
                  <p:cNvSpPr>
                    <a:spLocks noChangeArrowheads="1"/>
                  </p:cNvSpPr>
                  <p:nvPr/>
                </p:nvSpPr>
                <p:spPr bwMode="auto">
                  <a:xfrm>
                    <a:off x="3275" y="1814"/>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167" name="Oval 702"/>
                  <p:cNvSpPr>
                    <a:spLocks noChangeArrowheads="1"/>
                  </p:cNvSpPr>
                  <p:nvPr/>
                </p:nvSpPr>
                <p:spPr bwMode="auto">
                  <a:xfrm>
                    <a:off x="3269" y="1814"/>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168" name="Oval 703"/>
                  <p:cNvSpPr>
                    <a:spLocks noChangeArrowheads="1"/>
                  </p:cNvSpPr>
                  <p:nvPr/>
                </p:nvSpPr>
                <p:spPr bwMode="auto">
                  <a:xfrm>
                    <a:off x="3269" y="1814"/>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169" name="Oval 704"/>
                  <p:cNvSpPr>
                    <a:spLocks noChangeArrowheads="1"/>
                  </p:cNvSpPr>
                  <p:nvPr/>
                </p:nvSpPr>
                <p:spPr bwMode="auto">
                  <a:xfrm>
                    <a:off x="3264" y="1820"/>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170" name="Oval 705"/>
                  <p:cNvSpPr>
                    <a:spLocks noChangeArrowheads="1"/>
                  </p:cNvSpPr>
                  <p:nvPr/>
                </p:nvSpPr>
                <p:spPr bwMode="auto">
                  <a:xfrm>
                    <a:off x="3264" y="1820"/>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171" name="Oval 706"/>
                  <p:cNvSpPr>
                    <a:spLocks noChangeArrowheads="1"/>
                  </p:cNvSpPr>
                  <p:nvPr/>
                </p:nvSpPr>
                <p:spPr bwMode="auto">
                  <a:xfrm>
                    <a:off x="3258" y="1820"/>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172" name="Oval 707"/>
                  <p:cNvSpPr>
                    <a:spLocks noChangeArrowheads="1"/>
                  </p:cNvSpPr>
                  <p:nvPr/>
                </p:nvSpPr>
                <p:spPr bwMode="auto">
                  <a:xfrm>
                    <a:off x="3258" y="1826"/>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173" name="Oval 708"/>
                  <p:cNvSpPr>
                    <a:spLocks noChangeArrowheads="1"/>
                  </p:cNvSpPr>
                  <p:nvPr/>
                </p:nvSpPr>
                <p:spPr bwMode="auto">
                  <a:xfrm>
                    <a:off x="3252" y="1826"/>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174" name="Oval 709"/>
                  <p:cNvSpPr>
                    <a:spLocks noChangeArrowheads="1"/>
                  </p:cNvSpPr>
                  <p:nvPr/>
                </p:nvSpPr>
                <p:spPr bwMode="auto">
                  <a:xfrm>
                    <a:off x="3246" y="1826"/>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175" name="Oval 710"/>
                  <p:cNvSpPr>
                    <a:spLocks noChangeArrowheads="1"/>
                  </p:cNvSpPr>
                  <p:nvPr/>
                </p:nvSpPr>
                <p:spPr bwMode="auto">
                  <a:xfrm>
                    <a:off x="3246" y="1826"/>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176" name="Oval 711"/>
                  <p:cNvSpPr>
                    <a:spLocks noChangeArrowheads="1"/>
                  </p:cNvSpPr>
                  <p:nvPr/>
                </p:nvSpPr>
                <p:spPr bwMode="auto">
                  <a:xfrm>
                    <a:off x="3240" y="1831"/>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177" name="Oval 712"/>
                  <p:cNvSpPr>
                    <a:spLocks noChangeArrowheads="1"/>
                  </p:cNvSpPr>
                  <p:nvPr/>
                </p:nvSpPr>
                <p:spPr bwMode="auto">
                  <a:xfrm>
                    <a:off x="3240" y="1831"/>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178" name="Oval 713"/>
                  <p:cNvSpPr>
                    <a:spLocks noChangeArrowheads="1"/>
                  </p:cNvSpPr>
                  <p:nvPr/>
                </p:nvSpPr>
                <p:spPr bwMode="auto">
                  <a:xfrm>
                    <a:off x="3234" y="1837"/>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179" name="Oval 714"/>
                  <p:cNvSpPr>
                    <a:spLocks noChangeArrowheads="1"/>
                  </p:cNvSpPr>
                  <p:nvPr/>
                </p:nvSpPr>
                <p:spPr bwMode="auto">
                  <a:xfrm>
                    <a:off x="3234" y="1837"/>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180" name="Oval 715"/>
                  <p:cNvSpPr>
                    <a:spLocks noChangeArrowheads="1"/>
                  </p:cNvSpPr>
                  <p:nvPr/>
                </p:nvSpPr>
                <p:spPr bwMode="auto">
                  <a:xfrm>
                    <a:off x="3229" y="1843"/>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181" name="Oval 716"/>
                  <p:cNvSpPr>
                    <a:spLocks noChangeArrowheads="1"/>
                  </p:cNvSpPr>
                  <p:nvPr/>
                </p:nvSpPr>
                <p:spPr bwMode="auto">
                  <a:xfrm>
                    <a:off x="3229" y="1849"/>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182" name="Oval 717"/>
                  <p:cNvSpPr>
                    <a:spLocks noChangeArrowheads="1"/>
                  </p:cNvSpPr>
                  <p:nvPr/>
                </p:nvSpPr>
                <p:spPr bwMode="auto">
                  <a:xfrm>
                    <a:off x="3223" y="1849"/>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183" name="Oval 718"/>
                  <p:cNvSpPr>
                    <a:spLocks noChangeArrowheads="1"/>
                  </p:cNvSpPr>
                  <p:nvPr/>
                </p:nvSpPr>
                <p:spPr bwMode="auto">
                  <a:xfrm>
                    <a:off x="3217" y="1849"/>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184" name="Oval 719"/>
                  <p:cNvSpPr>
                    <a:spLocks noChangeArrowheads="1"/>
                  </p:cNvSpPr>
                  <p:nvPr/>
                </p:nvSpPr>
                <p:spPr bwMode="auto">
                  <a:xfrm>
                    <a:off x="3217" y="1849"/>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185" name="Oval 720"/>
                  <p:cNvSpPr>
                    <a:spLocks noChangeArrowheads="1"/>
                  </p:cNvSpPr>
                  <p:nvPr/>
                </p:nvSpPr>
                <p:spPr bwMode="auto">
                  <a:xfrm>
                    <a:off x="3211" y="1855"/>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186" name="Oval 721"/>
                  <p:cNvSpPr>
                    <a:spLocks noChangeArrowheads="1"/>
                  </p:cNvSpPr>
                  <p:nvPr/>
                </p:nvSpPr>
                <p:spPr bwMode="auto">
                  <a:xfrm>
                    <a:off x="3211" y="1855"/>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187" name="Oval 722"/>
                  <p:cNvSpPr>
                    <a:spLocks noChangeArrowheads="1"/>
                  </p:cNvSpPr>
                  <p:nvPr/>
                </p:nvSpPr>
                <p:spPr bwMode="auto">
                  <a:xfrm>
                    <a:off x="3205" y="1855"/>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188" name="Oval 723"/>
                  <p:cNvSpPr>
                    <a:spLocks noChangeArrowheads="1"/>
                  </p:cNvSpPr>
                  <p:nvPr/>
                </p:nvSpPr>
                <p:spPr bwMode="auto">
                  <a:xfrm>
                    <a:off x="3205" y="1855"/>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189" name="Oval 724"/>
                  <p:cNvSpPr>
                    <a:spLocks noChangeArrowheads="1"/>
                  </p:cNvSpPr>
                  <p:nvPr/>
                </p:nvSpPr>
                <p:spPr bwMode="auto">
                  <a:xfrm>
                    <a:off x="3200" y="1855"/>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190" name="Oval 725"/>
                  <p:cNvSpPr>
                    <a:spLocks noChangeArrowheads="1"/>
                  </p:cNvSpPr>
                  <p:nvPr/>
                </p:nvSpPr>
                <p:spPr bwMode="auto">
                  <a:xfrm>
                    <a:off x="3200" y="1861"/>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191" name="Oval 726"/>
                  <p:cNvSpPr>
                    <a:spLocks noChangeArrowheads="1"/>
                  </p:cNvSpPr>
                  <p:nvPr/>
                </p:nvSpPr>
                <p:spPr bwMode="auto">
                  <a:xfrm>
                    <a:off x="3194" y="1861"/>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192" name="Oval 727"/>
                  <p:cNvSpPr>
                    <a:spLocks noChangeArrowheads="1"/>
                  </p:cNvSpPr>
                  <p:nvPr/>
                </p:nvSpPr>
                <p:spPr bwMode="auto">
                  <a:xfrm>
                    <a:off x="3188" y="1861"/>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193" name="Oval 728"/>
                  <p:cNvSpPr>
                    <a:spLocks noChangeArrowheads="1"/>
                  </p:cNvSpPr>
                  <p:nvPr/>
                </p:nvSpPr>
                <p:spPr bwMode="auto">
                  <a:xfrm>
                    <a:off x="3188" y="1861"/>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194" name="Oval 729"/>
                  <p:cNvSpPr>
                    <a:spLocks noChangeArrowheads="1"/>
                  </p:cNvSpPr>
                  <p:nvPr/>
                </p:nvSpPr>
                <p:spPr bwMode="auto">
                  <a:xfrm>
                    <a:off x="3182" y="1861"/>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195" name="Oval 730"/>
                  <p:cNvSpPr>
                    <a:spLocks noChangeArrowheads="1"/>
                  </p:cNvSpPr>
                  <p:nvPr/>
                </p:nvSpPr>
                <p:spPr bwMode="auto">
                  <a:xfrm>
                    <a:off x="3182" y="1861"/>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196" name="Oval 731"/>
                  <p:cNvSpPr>
                    <a:spLocks noChangeArrowheads="1"/>
                  </p:cNvSpPr>
                  <p:nvPr/>
                </p:nvSpPr>
                <p:spPr bwMode="auto">
                  <a:xfrm>
                    <a:off x="3176" y="1867"/>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197" name="Oval 732"/>
                  <p:cNvSpPr>
                    <a:spLocks noChangeArrowheads="1"/>
                  </p:cNvSpPr>
                  <p:nvPr/>
                </p:nvSpPr>
                <p:spPr bwMode="auto">
                  <a:xfrm>
                    <a:off x="3176" y="1867"/>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198" name="Oval 733"/>
                  <p:cNvSpPr>
                    <a:spLocks noChangeArrowheads="1"/>
                  </p:cNvSpPr>
                  <p:nvPr/>
                </p:nvSpPr>
                <p:spPr bwMode="auto">
                  <a:xfrm>
                    <a:off x="3171" y="1867"/>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199" name="Oval 734"/>
                  <p:cNvSpPr>
                    <a:spLocks noChangeArrowheads="1"/>
                  </p:cNvSpPr>
                  <p:nvPr/>
                </p:nvSpPr>
                <p:spPr bwMode="auto">
                  <a:xfrm>
                    <a:off x="3171" y="1867"/>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200" name="Oval 735"/>
                  <p:cNvSpPr>
                    <a:spLocks noChangeArrowheads="1"/>
                  </p:cNvSpPr>
                  <p:nvPr/>
                </p:nvSpPr>
                <p:spPr bwMode="auto">
                  <a:xfrm>
                    <a:off x="3165" y="1867"/>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201" name="Oval 736"/>
                  <p:cNvSpPr>
                    <a:spLocks noChangeArrowheads="1"/>
                  </p:cNvSpPr>
                  <p:nvPr/>
                </p:nvSpPr>
                <p:spPr bwMode="auto">
                  <a:xfrm>
                    <a:off x="3165" y="1867"/>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202" name="Oval 737"/>
                  <p:cNvSpPr>
                    <a:spLocks noChangeArrowheads="1"/>
                  </p:cNvSpPr>
                  <p:nvPr/>
                </p:nvSpPr>
                <p:spPr bwMode="auto">
                  <a:xfrm>
                    <a:off x="3159" y="1867"/>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203" name="Oval 738"/>
                  <p:cNvSpPr>
                    <a:spLocks noChangeArrowheads="1"/>
                  </p:cNvSpPr>
                  <p:nvPr/>
                </p:nvSpPr>
                <p:spPr bwMode="auto">
                  <a:xfrm>
                    <a:off x="3153" y="1867"/>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204" name="Oval 739"/>
                  <p:cNvSpPr>
                    <a:spLocks noChangeArrowheads="1"/>
                  </p:cNvSpPr>
                  <p:nvPr/>
                </p:nvSpPr>
                <p:spPr bwMode="auto">
                  <a:xfrm>
                    <a:off x="3153" y="1867"/>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205" name="Oval 740"/>
                  <p:cNvSpPr>
                    <a:spLocks noChangeArrowheads="1"/>
                  </p:cNvSpPr>
                  <p:nvPr/>
                </p:nvSpPr>
                <p:spPr bwMode="auto">
                  <a:xfrm>
                    <a:off x="3147" y="1867"/>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206" name="Oval 741"/>
                  <p:cNvSpPr>
                    <a:spLocks noChangeArrowheads="1"/>
                  </p:cNvSpPr>
                  <p:nvPr/>
                </p:nvSpPr>
                <p:spPr bwMode="auto">
                  <a:xfrm>
                    <a:off x="3147" y="1867"/>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207" name="Oval 742"/>
                  <p:cNvSpPr>
                    <a:spLocks noChangeArrowheads="1"/>
                  </p:cNvSpPr>
                  <p:nvPr/>
                </p:nvSpPr>
                <p:spPr bwMode="auto">
                  <a:xfrm>
                    <a:off x="3141" y="1867"/>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208" name="Oval 743"/>
                  <p:cNvSpPr>
                    <a:spLocks noChangeArrowheads="1"/>
                  </p:cNvSpPr>
                  <p:nvPr/>
                </p:nvSpPr>
                <p:spPr bwMode="auto">
                  <a:xfrm>
                    <a:off x="3141" y="1867"/>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209" name="Oval 744"/>
                  <p:cNvSpPr>
                    <a:spLocks noChangeArrowheads="1"/>
                  </p:cNvSpPr>
                  <p:nvPr/>
                </p:nvSpPr>
                <p:spPr bwMode="auto">
                  <a:xfrm>
                    <a:off x="3136" y="1867"/>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210" name="Oval 745"/>
                  <p:cNvSpPr>
                    <a:spLocks noChangeArrowheads="1"/>
                  </p:cNvSpPr>
                  <p:nvPr/>
                </p:nvSpPr>
                <p:spPr bwMode="auto">
                  <a:xfrm>
                    <a:off x="3136" y="1867"/>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211" name="Oval 746"/>
                  <p:cNvSpPr>
                    <a:spLocks noChangeArrowheads="1"/>
                  </p:cNvSpPr>
                  <p:nvPr/>
                </p:nvSpPr>
                <p:spPr bwMode="auto">
                  <a:xfrm>
                    <a:off x="3130" y="1861"/>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212" name="Oval 747"/>
                  <p:cNvSpPr>
                    <a:spLocks noChangeArrowheads="1"/>
                  </p:cNvSpPr>
                  <p:nvPr/>
                </p:nvSpPr>
                <p:spPr bwMode="auto">
                  <a:xfrm>
                    <a:off x="3124" y="1861"/>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213" name="Oval 748"/>
                  <p:cNvSpPr>
                    <a:spLocks noChangeArrowheads="1"/>
                  </p:cNvSpPr>
                  <p:nvPr/>
                </p:nvSpPr>
                <p:spPr bwMode="auto">
                  <a:xfrm>
                    <a:off x="3124" y="1861"/>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214" name="Oval 749"/>
                  <p:cNvSpPr>
                    <a:spLocks noChangeArrowheads="1"/>
                  </p:cNvSpPr>
                  <p:nvPr/>
                </p:nvSpPr>
                <p:spPr bwMode="auto">
                  <a:xfrm>
                    <a:off x="3118" y="1861"/>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215" name="Oval 750"/>
                  <p:cNvSpPr>
                    <a:spLocks noChangeArrowheads="1"/>
                  </p:cNvSpPr>
                  <p:nvPr/>
                </p:nvSpPr>
                <p:spPr bwMode="auto">
                  <a:xfrm>
                    <a:off x="3118" y="1861"/>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216" name="Oval 751"/>
                  <p:cNvSpPr>
                    <a:spLocks noChangeArrowheads="1"/>
                  </p:cNvSpPr>
                  <p:nvPr/>
                </p:nvSpPr>
                <p:spPr bwMode="auto">
                  <a:xfrm>
                    <a:off x="3112" y="1861"/>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217" name="Oval 752"/>
                  <p:cNvSpPr>
                    <a:spLocks noChangeArrowheads="1"/>
                  </p:cNvSpPr>
                  <p:nvPr/>
                </p:nvSpPr>
                <p:spPr bwMode="auto">
                  <a:xfrm>
                    <a:off x="3112" y="1861"/>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218" name="Oval 753"/>
                  <p:cNvSpPr>
                    <a:spLocks noChangeArrowheads="1"/>
                  </p:cNvSpPr>
                  <p:nvPr/>
                </p:nvSpPr>
                <p:spPr bwMode="auto">
                  <a:xfrm>
                    <a:off x="3107" y="1861"/>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219" name="Oval 754"/>
                  <p:cNvSpPr>
                    <a:spLocks noChangeArrowheads="1"/>
                  </p:cNvSpPr>
                  <p:nvPr/>
                </p:nvSpPr>
                <p:spPr bwMode="auto">
                  <a:xfrm>
                    <a:off x="3107" y="1861"/>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220" name="Oval 755"/>
                  <p:cNvSpPr>
                    <a:spLocks noChangeArrowheads="1"/>
                  </p:cNvSpPr>
                  <p:nvPr/>
                </p:nvSpPr>
                <p:spPr bwMode="auto">
                  <a:xfrm>
                    <a:off x="3101" y="1861"/>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221" name="Oval 756"/>
                  <p:cNvSpPr>
                    <a:spLocks noChangeArrowheads="1"/>
                  </p:cNvSpPr>
                  <p:nvPr/>
                </p:nvSpPr>
                <p:spPr bwMode="auto">
                  <a:xfrm>
                    <a:off x="3095" y="1855"/>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222" name="Oval 757"/>
                  <p:cNvSpPr>
                    <a:spLocks noChangeArrowheads="1"/>
                  </p:cNvSpPr>
                  <p:nvPr/>
                </p:nvSpPr>
                <p:spPr bwMode="auto">
                  <a:xfrm>
                    <a:off x="3095" y="1855"/>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223" name="Oval 758"/>
                  <p:cNvSpPr>
                    <a:spLocks noChangeArrowheads="1"/>
                  </p:cNvSpPr>
                  <p:nvPr/>
                </p:nvSpPr>
                <p:spPr bwMode="auto">
                  <a:xfrm>
                    <a:off x="3089" y="1855"/>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224" name="Oval 759"/>
                  <p:cNvSpPr>
                    <a:spLocks noChangeArrowheads="1"/>
                  </p:cNvSpPr>
                  <p:nvPr/>
                </p:nvSpPr>
                <p:spPr bwMode="auto">
                  <a:xfrm>
                    <a:off x="3089" y="1855"/>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225" name="Oval 760"/>
                  <p:cNvSpPr>
                    <a:spLocks noChangeArrowheads="1"/>
                  </p:cNvSpPr>
                  <p:nvPr/>
                </p:nvSpPr>
                <p:spPr bwMode="auto">
                  <a:xfrm>
                    <a:off x="3083" y="1855"/>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226" name="Oval 761"/>
                  <p:cNvSpPr>
                    <a:spLocks noChangeArrowheads="1"/>
                  </p:cNvSpPr>
                  <p:nvPr/>
                </p:nvSpPr>
                <p:spPr bwMode="auto">
                  <a:xfrm>
                    <a:off x="3083" y="1849"/>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227" name="Oval 762"/>
                  <p:cNvSpPr>
                    <a:spLocks noChangeArrowheads="1"/>
                  </p:cNvSpPr>
                  <p:nvPr/>
                </p:nvSpPr>
                <p:spPr bwMode="auto">
                  <a:xfrm>
                    <a:off x="3078" y="1849"/>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228" name="Oval 763"/>
                  <p:cNvSpPr>
                    <a:spLocks noChangeArrowheads="1"/>
                  </p:cNvSpPr>
                  <p:nvPr/>
                </p:nvSpPr>
                <p:spPr bwMode="auto">
                  <a:xfrm>
                    <a:off x="3078" y="1849"/>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229" name="Oval 764"/>
                  <p:cNvSpPr>
                    <a:spLocks noChangeArrowheads="1"/>
                  </p:cNvSpPr>
                  <p:nvPr/>
                </p:nvSpPr>
                <p:spPr bwMode="auto">
                  <a:xfrm>
                    <a:off x="3072" y="1849"/>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230" name="Oval 765"/>
                  <p:cNvSpPr>
                    <a:spLocks noChangeArrowheads="1"/>
                  </p:cNvSpPr>
                  <p:nvPr/>
                </p:nvSpPr>
                <p:spPr bwMode="auto">
                  <a:xfrm>
                    <a:off x="3072" y="1843"/>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231" name="Oval 766"/>
                  <p:cNvSpPr>
                    <a:spLocks noChangeArrowheads="1"/>
                  </p:cNvSpPr>
                  <p:nvPr/>
                </p:nvSpPr>
                <p:spPr bwMode="auto">
                  <a:xfrm>
                    <a:off x="3066" y="1843"/>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232" name="Oval 767"/>
                  <p:cNvSpPr>
                    <a:spLocks noChangeArrowheads="1"/>
                  </p:cNvSpPr>
                  <p:nvPr/>
                </p:nvSpPr>
                <p:spPr bwMode="auto">
                  <a:xfrm>
                    <a:off x="3060" y="1843"/>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233" name="Oval 768"/>
                  <p:cNvSpPr>
                    <a:spLocks noChangeArrowheads="1"/>
                  </p:cNvSpPr>
                  <p:nvPr/>
                </p:nvSpPr>
                <p:spPr bwMode="auto">
                  <a:xfrm>
                    <a:off x="3060" y="1837"/>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234" name="Oval 769"/>
                  <p:cNvSpPr>
                    <a:spLocks noChangeArrowheads="1"/>
                  </p:cNvSpPr>
                  <p:nvPr/>
                </p:nvSpPr>
                <p:spPr bwMode="auto">
                  <a:xfrm>
                    <a:off x="3054" y="1837"/>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235" name="Oval 770"/>
                  <p:cNvSpPr>
                    <a:spLocks noChangeArrowheads="1"/>
                  </p:cNvSpPr>
                  <p:nvPr/>
                </p:nvSpPr>
                <p:spPr bwMode="auto">
                  <a:xfrm>
                    <a:off x="3054" y="1837"/>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236" name="Oval 771"/>
                  <p:cNvSpPr>
                    <a:spLocks noChangeArrowheads="1"/>
                  </p:cNvSpPr>
                  <p:nvPr/>
                </p:nvSpPr>
                <p:spPr bwMode="auto">
                  <a:xfrm>
                    <a:off x="3049" y="1837"/>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237" name="Oval 772"/>
                  <p:cNvSpPr>
                    <a:spLocks noChangeArrowheads="1"/>
                  </p:cNvSpPr>
                  <p:nvPr/>
                </p:nvSpPr>
                <p:spPr bwMode="auto">
                  <a:xfrm>
                    <a:off x="3049" y="1831"/>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238" name="Oval 773"/>
                  <p:cNvSpPr>
                    <a:spLocks noChangeArrowheads="1"/>
                  </p:cNvSpPr>
                  <p:nvPr/>
                </p:nvSpPr>
                <p:spPr bwMode="auto">
                  <a:xfrm>
                    <a:off x="3043" y="1831"/>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239" name="Oval 774"/>
                  <p:cNvSpPr>
                    <a:spLocks noChangeArrowheads="1"/>
                  </p:cNvSpPr>
                  <p:nvPr/>
                </p:nvSpPr>
                <p:spPr bwMode="auto">
                  <a:xfrm>
                    <a:off x="3043" y="1831"/>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240" name="Oval 775"/>
                  <p:cNvSpPr>
                    <a:spLocks noChangeArrowheads="1"/>
                  </p:cNvSpPr>
                  <p:nvPr/>
                </p:nvSpPr>
                <p:spPr bwMode="auto">
                  <a:xfrm>
                    <a:off x="3037" y="1826"/>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241" name="Oval 776"/>
                  <p:cNvSpPr>
                    <a:spLocks noChangeArrowheads="1"/>
                  </p:cNvSpPr>
                  <p:nvPr/>
                </p:nvSpPr>
                <p:spPr bwMode="auto">
                  <a:xfrm>
                    <a:off x="3031" y="1826"/>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242" name="Oval 777"/>
                  <p:cNvSpPr>
                    <a:spLocks noChangeArrowheads="1"/>
                  </p:cNvSpPr>
                  <p:nvPr/>
                </p:nvSpPr>
                <p:spPr bwMode="auto">
                  <a:xfrm>
                    <a:off x="3031" y="1826"/>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243" name="Oval 778"/>
                  <p:cNvSpPr>
                    <a:spLocks noChangeArrowheads="1"/>
                  </p:cNvSpPr>
                  <p:nvPr/>
                </p:nvSpPr>
                <p:spPr bwMode="auto">
                  <a:xfrm>
                    <a:off x="3025" y="1820"/>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244" name="Oval 779"/>
                  <p:cNvSpPr>
                    <a:spLocks noChangeArrowheads="1"/>
                  </p:cNvSpPr>
                  <p:nvPr/>
                </p:nvSpPr>
                <p:spPr bwMode="auto">
                  <a:xfrm>
                    <a:off x="3025" y="1820"/>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245" name="Oval 780"/>
                  <p:cNvSpPr>
                    <a:spLocks noChangeArrowheads="1"/>
                  </p:cNvSpPr>
                  <p:nvPr/>
                </p:nvSpPr>
                <p:spPr bwMode="auto">
                  <a:xfrm>
                    <a:off x="3019" y="1814"/>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246" name="Oval 781"/>
                  <p:cNvSpPr>
                    <a:spLocks noChangeArrowheads="1"/>
                  </p:cNvSpPr>
                  <p:nvPr/>
                </p:nvSpPr>
                <p:spPr bwMode="auto">
                  <a:xfrm>
                    <a:off x="3019" y="1814"/>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247" name="Oval 782"/>
                  <p:cNvSpPr>
                    <a:spLocks noChangeArrowheads="1"/>
                  </p:cNvSpPr>
                  <p:nvPr/>
                </p:nvSpPr>
                <p:spPr bwMode="auto">
                  <a:xfrm>
                    <a:off x="3014" y="1808"/>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248" name="Oval 783"/>
                  <p:cNvSpPr>
                    <a:spLocks noChangeArrowheads="1"/>
                  </p:cNvSpPr>
                  <p:nvPr/>
                </p:nvSpPr>
                <p:spPr bwMode="auto">
                  <a:xfrm>
                    <a:off x="3014" y="1802"/>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249" name="Oval 784"/>
                  <p:cNvSpPr>
                    <a:spLocks noChangeArrowheads="1"/>
                  </p:cNvSpPr>
                  <p:nvPr/>
                </p:nvSpPr>
                <p:spPr bwMode="auto">
                  <a:xfrm>
                    <a:off x="3014" y="1802"/>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250" name="Oval 785"/>
                  <p:cNvSpPr>
                    <a:spLocks noChangeArrowheads="1"/>
                  </p:cNvSpPr>
                  <p:nvPr/>
                </p:nvSpPr>
                <p:spPr bwMode="auto">
                  <a:xfrm>
                    <a:off x="3008" y="1796"/>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251" name="Oval 786"/>
                  <p:cNvSpPr>
                    <a:spLocks noChangeArrowheads="1"/>
                  </p:cNvSpPr>
                  <p:nvPr/>
                </p:nvSpPr>
                <p:spPr bwMode="auto">
                  <a:xfrm>
                    <a:off x="3002" y="1796"/>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252" name="Oval 787"/>
                  <p:cNvSpPr>
                    <a:spLocks noChangeArrowheads="1"/>
                  </p:cNvSpPr>
                  <p:nvPr/>
                </p:nvSpPr>
                <p:spPr bwMode="auto">
                  <a:xfrm>
                    <a:off x="3002" y="1790"/>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253" name="Oval 788"/>
                  <p:cNvSpPr>
                    <a:spLocks noChangeArrowheads="1"/>
                  </p:cNvSpPr>
                  <p:nvPr/>
                </p:nvSpPr>
                <p:spPr bwMode="auto">
                  <a:xfrm>
                    <a:off x="2996" y="1790"/>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254" name="Oval 789"/>
                  <p:cNvSpPr>
                    <a:spLocks noChangeArrowheads="1"/>
                  </p:cNvSpPr>
                  <p:nvPr/>
                </p:nvSpPr>
                <p:spPr bwMode="auto">
                  <a:xfrm>
                    <a:off x="2996" y="1784"/>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255" name="Oval 790"/>
                  <p:cNvSpPr>
                    <a:spLocks noChangeArrowheads="1"/>
                  </p:cNvSpPr>
                  <p:nvPr/>
                </p:nvSpPr>
                <p:spPr bwMode="auto">
                  <a:xfrm>
                    <a:off x="2990" y="1784"/>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256" name="Oval 791"/>
                  <p:cNvSpPr>
                    <a:spLocks noChangeArrowheads="1"/>
                  </p:cNvSpPr>
                  <p:nvPr/>
                </p:nvSpPr>
                <p:spPr bwMode="auto">
                  <a:xfrm>
                    <a:off x="2990" y="1779"/>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257" name="Oval 792"/>
                  <p:cNvSpPr>
                    <a:spLocks noChangeArrowheads="1"/>
                  </p:cNvSpPr>
                  <p:nvPr/>
                </p:nvSpPr>
                <p:spPr bwMode="auto">
                  <a:xfrm>
                    <a:off x="2990" y="1773"/>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258" name="Oval 793"/>
                  <p:cNvSpPr>
                    <a:spLocks noChangeArrowheads="1"/>
                  </p:cNvSpPr>
                  <p:nvPr/>
                </p:nvSpPr>
                <p:spPr bwMode="auto">
                  <a:xfrm>
                    <a:off x="2985" y="1773"/>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259" name="Oval 794"/>
                  <p:cNvSpPr>
                    <a:spLocks noChangeArrowheads="1"/>
                  </p:cNvSpPr>
                  <p:nvPr/>
                </p:nvSpPr>
                <p:spPr bwMode="auto">
                  <a:xfrm>
                    <a:off x="2985" y="1767"/>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260" name="Oval 795"/>
                  <p:cNvSpPr>
                    <a:spLocks noChangeArrowheads="1"/>
                  </p:cNvSpPr>
                  <p:nvPr/>
                </p:nvSpPr>
                <p:spPr bwMode="auto">
                  <a:xfrm>
                    <a:off x="2979" y="1767"/>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261" name="Oval 796"/>
                  <p:cNvSpPr>
                    <a:spLocks noChangeArrowheads="1"/>
                  </p:cNvSpPr>
                  <p:nvPr/>
                </p:nvSpPr>
                <p:spPr bwMode="auto">
                  <a:xfrm>
                    <a:off x="2979" y="1761"/>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262" name="Oval 797"/>
                  <p:cNvSpPr>
                    <a:spLocks noChangeArrowheads="1"/>
                  </p:cNvSpPr>
                  <p:nvPr/>
                </p:nvSpPr>
                <p:spPr bwMode="auto">
                  <a:xfrm>
                    <a:off x="2973" y="1761"/>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263" name="Oval 798"/>
                  <p:cNvSpPr>
                    <a:spLocks noChangeArrowheads="1"/>
                  </p:cNvSpPr>
                  <p:nvPr/>
                </p:nvSpPr>
                <p:spPr bwMode="auto">
                  <a:xfrm>
                    <a:off x="2967" y="1755"/>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264" name="Oval 799"/>
                  <p:cNvSpPr>
                    <a:spLocks noChangeArrowheads="1"/>
                  </p:cNvSpPr>
                  <p:nvPr/>
                </p:nvSpPr>
                <p:spPr bwMode="auto">
                  <a:xfrm>
                    <a:off x="2967" y="1755"/>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265" name="Oval 800"/>
                  <p:cNvSpPr>
                    <a:spLocks noChangeArrowheads="1"/>
                  </p:cNvSpPr>
                  <p:nvPr/>
                </p:nvSpPr>
                <p:spPr bwMode="auto">
                  <a:xfrm>
                    <a:off x="2967" y="1749"/>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266" name="Oval 801"/>
                  <p:cNvSpPr>
                    <a:spLocks noChangeArrowheads="1"/>
                  </p:cNvSpPr>
                  <p:nvPr/>
                </p:nvSpPr>
                <p:spPr bwMode="auto">
                  <a:xfrm>
                    <a:off x="2961" y="1743"/>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267" name="Oval 802"/>
                  <p:cNvSpPr>
                    <a:spLocks noChangeArrowheads="1"/>
                  </p:cNvSpPr>
                  <p:nvPr/>
                </p:nvSpPr>
                <p:spPr bwMode="auto">
                  <a:xfrm>
                    <a:off x="2961" y="1743"/>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268" name="Oval 803"/>
                  <p:cNvSpPr>
                    <a:spLocks noChangeArrowheads="1"/>
                  </p:cNvSpPr>
                  <p:nvPr/>
                </p:nvSpPr>
                <p:spPr bwMode="auto">
                  <a:xfrm>
                    <a:off x="2956" y="1738"/>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269" name="Oval 804"/>
                  <p:cNvSpPr>
                    <a:spLocks noChangeArrowheads="1"/>
                  </p:cNvSpPr>
                  <p:nvPr/>
                </p:nvSpPr>
                <p:spPr bwMode="auto">
                  <a:xfrm>
                    <a:off x="2956" y="1738"/>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270" name="Oval 805"/>
                  <p:cNvSpPr>
                    <a:spLocks noChangeArrowheads="1"/>
                  </p:cNvSpPr>
                  <p:nvPr/>
                </p:nvSpPr>
                <p:spPr bwMode="auto">
                  <a:xfrm>
                    <a:off x="2950" y="1732"/>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271" name="Oval 806"/>
                  <p:cNvSpPr>
                    <a:spLocks noChangeArrowheads="1"/>
                  </p:cNvSpPr>
                  <p:nvPr/>
                </p:nvSpPr>
                <p:spPr bwMode="auto">
                  <a:xfrm>
                    <a:off x="2950" y="1732"/>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272" name="Oval 807"/>
                  <p:cNvSpPr>
                    <a:spLocks noChangeArrowheads="1"/>
                  </p:cNvSpPr>
                  <p:nvPr/>
                </p:nvSpPr>
                <p:spPr bwMode="auto">
                  <a:xfrm>
                    <a:off x="2950" y="1726"/>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273" name="Oval 808"/>
                  <p:cNvSpPr>
                    <a:spLocks noChangeArrowheads="1"/>
                  </p:cNvSpPr>
                  <p:nvPr/>
                </p:nvSpPr>
                <p:spPr bwMode="auto">
                  <a:xfrm>
                    <a:off x="2944" y="1726"/>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274" name="Oval 809"/>
                  <p:cNvSpPr>
                    <a:spLocks noChangeArrowheads="1"/>
                  </p:cNvSpPr>
                  <p:nvPr/>
                </p:nvSpPr>
                <p:spPr bwMode="auto">
                  <a:xfrm>
                    <a:off x="2938" y="1720"/>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275" name="Oval 810"/>
                  <p:cNvSpPr>
                    <a:spLocks noChangeArrowheads="1"/>
                  </p:cNvSpPr>
                  <p:nvPr/>
                </p:nvSpPr>
                <p:spPr bwMode="auto">
                  <a:xfrm>
                    <a:off x="2938" y="1720"/>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276" name="Oval 811"/>
                  <p:cNvSpPr>
                    <a:spLocks noChangeArrowheads="1"/>
                  </p:cNvSpPr>
                  <p:nvPr/>
                </p:nvSpPr>
                <p:spPr bwMode="auto">
                  <a:xfrm>
                    <a:off x="2938" y="1714"/>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277" name="Oval 812"/>
                  <p:cNvSpPr>
                    <a:spLocks noChangeArrowheads="1"/>
                  </p:cNvSpPr>
                  <p:nvPr/>
                </p:nvSpPr>
                <p:spPr bwMode="auto">
                  <a:xfrm>
                    <a:off x="2938" y="1708"/>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278" name="Oval 813"/>
                  <p:cNvSpPr>
                    <a:spLocks noChangeArrowheads="1"/>
                  </p:cNvSpPr>
                  <p:nvPr/>
                </p:nvSpPr>
                <p:spPr bwMode="auto">
                  <a:xfrm>
                    <a:off x="2938" y="1708"/>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279" name="Oval 814"/>
                  <p:cNvSpPr>
                    <a:spLocks noChangeArrowheads="1"/>
                  </p:cNvSpPr>
                  <p:nvPr/>
                </p:nvSpPr>
                <p:spPr bwMode="auto">
                  <a:xfrm>
                    <a:off x="2938" y="1702"/>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280" name="Oval 815"/>
                  <p:cNvSpPr>
                    <a:spLocks noChangeArrowheads="1"/>
                  </p:cNvSpPr>
                  <p:nvPr/>
                </p:nvSpPr>
                <p:spPr bwMode="auto">
                  <a:xfrm>
                    <a:off x="2938" y="1702"/>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281" name="Oval 816"/>
                  <p:cNvSpPr>
                    <a:spLocks noChangeArrowheads="1"/>
                  </p:cNvSpPr>
                  <p:nvPr/>
                </p:nvSpPr>
                <p:spPr bwMode="auto">
                  <a:xfrm>
                    <a:off x="2938" y="1697"/>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282" name="Oval 817"/>
                  <p:cNvSpPr>
                    <a:spLocks noChangeArrowheads="1"/>
                  </p:cNvSpPr>
                  <p:nvPr/>
                </p:nvSpPr>
                <p:spPr bwMode="auto">
                  <a:xfrm>
                    <a:off x="2938" y="1697"/>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283" name="Oval 818"/>
                  <p:cNvSpPr>
                    <a:spLocks noChangeArrowheads="1"/>
                  </p:cNvSpPr>
                  <p:nvPr/>
                </p:nvSpPr>
                <p:spPr bwMode="auto">
                  <a:xfrm>
                    <a:off x="2938" y="1691"/>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284" name="Oval 819"/>
                  <p:cNvSpPr>
                    <a:spLocks noChangeArrowheads="1"/>
                  </p:cNvSpPr>
                  <p:nvPr/>
                </p:nvSpPr>
                <p:spPr bwMode="auto">
                  <a:xfrm>
                    <a:off x="2938" y="1691"/>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285" name="Oval 820"/>
                  <p:cNvSpPr>
                    <a:spLocks noChangeArrowheads="1"/>
                  </p:cNvSpPr>
                  <p:nvPr/>
                </p:nvSpPr>
                <p:spPr bwMode="auto">
                  <a:xfrm>
                    <a:off x="2938" y="1685"/>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286" name="Oval 821"/>
                  <p:cNvSpPr>
                    <a:spLocks noChangeArrowheads="1"/>
                  </p:cNvSpPr>
                  <p:nvPr/>
                </p:nvSpPr>
                <p:spPr bwMode="auto">
                  <a:xfrm>
                    <a:off x="2932" y="1679"/>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287" name="Oval 822"/>
                  <p:cNvSpPr>
                    <a:spLocks noChangeArrowheads="1"/>
                  </p:cNvSpPr>
                  <p:nvPr/>
                </p:nvSpPr>
                <p:spPr bwMode="auto">
                  <a:xfrm>
                    <a:off x="2932" y="1679"/>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288" name="Oval 823"/>
                  <p:cNvSpPr>
                    <a:spLocks noChangeArrowheads="1"/>
                  </p:cNvSpPr>
                  <p:nvPr/>
                </p:nvSpPr>
                <p:spPr bwMode="auto">
                  <a:xfrm>
                    <a:off x="2926" y="1691"/>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289" name="Oval 824"/>
                  <p:cNvSpPr>
                    <a:spLocks noChangeArrowheads="1"/>
                  </p:cNvSpPr>
                  <p:nvPr/>
                </p:nvSpPr>
                <p:spPr bwMode="auto">
                  <a:xfrm>
                    <a:off x="2926" y="1691"/>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290" name="Oval 825"/>
                  <p:cNvSpPr>
                    <a:spLocks noChangeArrowheads="1"/>
                  </p:cNvSpPr>
                  <p:nvPr/>
                </p:nvSpPr>
                <p:spPr bwMode="auto">
                  <a:xfrm>
                    <a:off x="2926" y="1697"/>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291" name="Oval 826"/>
                  <p:cNvSpPr>
                    <a:spLocks noChangeArrowheads="1"/>
                  </p:cNvSpPr>
                  <p:nvPr/>
                </p:nvSpPr>
                <p:spPr bwMode="auto">
                  <a:xfrm>
                    <a:off x="2926" y="1697"/>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292" name="Oval 827"/>
                  <p:cNvSpPr>
                    <a:spLocks noChangeArrowheads="1"/>
                  </p:cNvSpPr>
                  <p:nvPr/>
                </p:nvSpPr>
                <p:spPr bwMode="auto">
                  <a:xfrm>
                    <a:off x="2926" y="1702"/>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293" name="Oval 828"/>
                  <p:cNvSpPr>
                    <a:spLocks noChangeArrowheads="1"/>
                  </p:cNvSpPr>
                  <p:nvPr/>
                </p:nvSpPr>
                <p:spPr bwMode="auto">
                  <a:xfrm>
                    <a:off x="2926" y="1702"/>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294" name="Oval 829"/>
                  <p:cNvSpPr>
                    <a:spLocks noChangeArrowheads="1"/>
                  </p:cNvSpPr>
                  <p:nvPr/>
                </p:nvSpPr>
                <p:spPr bwMode="auto">
                  <a:xfrm>
                    <a:off x="2926" y="1708"/>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295" name="Oval 830"/>
                  <p:cNvSpPr>
                    <a:spLocks noChangeArrowheads="1"/>
                  </p:cNvSpPr>
                  <p:nvPr/>
                </p:nvSpPr>
                <p:spPr bwMode="auto">
                  <a:xfrm>
                    <a:off x="2926" y="1708"/>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296" name="Oval 831"/>
                  <p:cNvSpPr>
                    <a:spLocks noChangeArrowheads="1"/>
                  </p:cNvSpPr>
                  <p:nvPr/>
                </p:nvSpPr>
                <p:spPr bwMode="auto">
                  <a:xfrm>
                    <a:off x="2926" y="1714"/>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297" name="Oval 832"/>
                  <p:cNvSpPr>
                    <a:spLocks noChangeArrowheads="1"/>
                  </p:cNvSpPr>
                  <p:nvPr/>
                </p:nvSpPr>
                <p:spPr bwMode="auto">
                  <a:xfrm>
                    <a:off x="2921" y="1720"/>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298" name="Oval 833"/>
                  <p:cNvSpPr>
                    <a:spLocks noChangeArrowheads="1"/>
                  </p:cNvSpPr>
                  <p:nvPr/>
                </p:nvSpPr>
                <p:spPr bwMode="auto">
                  <a:xfrm>
                    <a:off x="2921" y="1720"/>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299" name="Oval 834"/>
                  <p:cNvSpPr>
                    <a:spLocks noChangeArrowheads="1"/>
                  </p:cNvSpPr>
                  <p:nvPr/>
                </p:nvSpPr>
                <p:spPr bwMode="auto">
                  <a:xfrm>
                    <a:off x="2921" y="1726"/>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300" name="Oval 835"/>
                  <p:cNvSpPr>
                    <a:spLocks noChangeArrowheads="1"/>
                  </p:cNvSpPr>
                  <p:nvPr/>
                </p:nvSpPr>
                <p:spPr bwMode="auto">
                  <a:xfrm>
                    <a:off x="2921" y="1726"/>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301" name="Oval 836"/>
                  <p:cNvSpPr>
                    <a:spLocks noChangeArrowheads="1"/>
                  </p:cNvSpPr>
                  <p:nvPr/>
                </p:nvSpPr>
                <p:spPr bwMode="auto">
                  <a:xfrm>
                    <a:off x="2921" y="1732"/>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302" name="Oval 837"/>
                  <p:cNvSpPr>
                    <a:spLocks noChangeArrowheads="1"/>
                  </p:cNvSpPr>
                  <p:nvPr/>
                </p:nvSpPr>
                <p:spPr bwMode="auto">
                  <a:xfrm>
                    <a:off x="2921" y="1732"/>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303" name="Oval 838"/>
                  <p:cNvSpPr>
                    <a:spLocks noChangeArrowheads="1"/>
                  </p:cNvSpPr>
                  <p:nvPr/>
                </p:nvSpPr>
                <p:spPr bwMode="auto">
                  <a:xfrm>
                    <a:off x="2921" y="1738"/>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304" name="Oval 839"/>
                  <p:cNvSpPr>
                    <a:spLocks noChangeArrowheads="1"/>
                  </p:cNvSpPr>
                  <p:nvPr/>
                </p:nvSpPr>
                <p:spPr bwMode="auto">
                  <a:xfrm>
                    <a:off x="2921" y="1738"/>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305" name="Oval 840"/>
                  <p:cNvSpPr>
                    <a:spLocks noChangeArrowheads="1"/>
                  </p:cNvSpPr>
                  <p:nvPr/>
                </p:nvSpPr>
                <p:spPr bwMode="auto">
                  <a:xfrm>
                    <a:off x="2921" y="1743"/>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306" name="Oval 841"/>
                  <p:cNvSpPr>
                    <a:spLocks noChangeArrowheads="1"/>
                  </p:cNvSpPr>
                  <p:nvPr/>
                </p:nvSpPr>
                <p:spPr bwMode="auto">
                  <a:xfrm>
                    <a:off x="2921" y="1743"/>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307" name="Oval 842"/>
                  <p:cNvSpPr>
                    <a:spLocks noChangeArrowheads="1"/>
                  </p:cNvSpPr>
                  <p:nvPr/>
                </p:nvSpPr>
                <p:spPr bwMode="auto">
                  <a:xfrm>
                    <a:off x="2921" y="1749"/>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308" name="Oval 843"/>
                  <p:cNvSpPr>
                    <a:spLocks noChangeArrowheads="1"/>
                  </p:cNvSpPr>
                  <p:nvPr/>
                </p:nvSpPr>
                <p:spPr bwMode="auto">
                  <a:xfrm>
                    <a:off x="2921" y="1755"/>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309" name="Oval 844"/>
                  <p:cNvSpPr>
                    <a:spLocks noChangeArrowheads="1"/>
                  </p:cNvSpPr>
                  <p:nvPr/>
                </p:nvSpPr>
                <p:spPr bwMode="auto">
                  <a:xfrm>
                    <a:off x="2921" y="1755"/>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310" name="Oval 845"/>
                  <p:cNvSpPr>
                    <a:spLocks noChangeArrowheads="1"/>
                  </p:cNvSpPr>
                  <p:nvPr/>
                </p:nvSpPr>
                <p:spPr bwMode="auto">
                  <a:xfrm>
                    <a:off x="2921" y="1761"/>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311" name="Oval 846"/>
                  <p:cNvSpPr>
                    <a:spLocks noChangeArrowheads="1"/>
                  </p:cNvSpPr>
                  <p:nvPr/>
                </p:nvSpPr>
                <p:spPr bwMode="auto">
                  <a:xfrm>
                    <a:off x="2921" y="1761"/>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312" name="Oval 847"/>
                  <p:cNvSpPr>
                    <a:spLocks noChangeArrowheads="1"/>
                  </p:cNvSpPr>
                  <p:nvPr/>
                </p:nvSpPr>
                <p:spPr bwMode="auto">
                  <a:xfrm>
                    <a:off x="2921" y="1767"/>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313" name="Oval 848"/>
                  <p:cNvSpPr>
                    <a:spLocks noChangeArrowheads="1"/>
                  </p:cNvSpPr>
                  <p:nvPr/>
                </p:nvSpPr>
                <p:spPr bwMode="auto">
                  <a:xfrm>
                    <a:off x="2926" y="1767"/>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314" name="Oval 849"/>
                  <p:cNvSpPr>
                    <a:spLocks noChangeArrowheads="1"/>
                  </p:cNvSpPr>
                  <p:nvPr/>
                </p:nvSpPr>
                <p:spPr bwMode="auto">
                  <a:xfrm>
                    <a:off x="2926" y="1773"/>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315" name="Oval 850"/>
                  <p:cNvSpPr>
                    <a:spLocks noChangeArrowheads="1"/>
                  </p:cNvSpPr>
                  <p:nvPr/>
                </p:nvSpPr>
                <p:spPr bwMode="auto">
                  <a:xfrm>
                    <a:off x="2926" y="1773"/>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316" name="Oval 851"/>
                  <p:cNvSpPr>
                    <a:spLocks noChangeArrowheads="1"/>
                  </p:cNvSpPr>
                  <p:nvPr/>
                </p:nvSpPr>
                <p:spPr bwMode="auto">
                  <a:xfrm>
                    <a:off x="2926" y="1779"/>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317" name="Oval 852"/>
                  <p:cNvSpPr>
                    <a:spLocks noChangeArrowheads="1"/>
                  </p:cNvSpPr>
                  <p:nvPr/>
                </p:nvSpPr>
                <p:spPr bwMode="auto">
                  <a:xfrm>
                    <a:off x="2926" y="1784"/>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318" name="Oval 853"/>
                  <p:cNvSpPr>
                    <a:spLocks noChangeArrowheads="1"/>
                  </p:cNvSpPr>
                  <p:nvPr/>
                </p:nvSpPr>
                <p:spPr bwMode="auto">
                  <a:xfrm>
                    <a:off x="2926" y="1784"/>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319" name="Oval 854"/>
                  <p:cNvSpPr>
                    <a:spLocks noChangeArrowheads="1"/>
                  </p:cNvSpPr>
                  <p:nvPr/>
                </p:nvSpPr>
                <p:spPr bwMode="auto">
                  <a:xfrm>
                    <a:off x="2926" y="1790"/>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320" name="Oval 855"/>
                  <p:cNvSpPr>
                    <a:spLocks noChangeArrowheads="1"/>
                  </p:cNvSpPr>
                  <p:nvPr/>
                </p:nvSpPr>
                <p:spPr bwMode="auto">
                  <a:xfrm>
                    <a:off x="2926" y="1790"/>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321" name="Oval 856"/>
                  <p:cNvSpPr>
                    <a:spLocks noChangeArrowheads="1"/>
                  </p:cNvSpPr>
                  <p:nvPr/>
                </p:nvSpPr>
                <p:spPr bwMode="auto">
                  <a:xfrm>
                    <a:off x="2926" y="1796"/>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322" name="Oval 857"/>
                  <p:cNvSpPr>
                    <a:spLocks noChangeArrowheads="1"/>
                  </p:cNvSpPr>
                  <p:nvPr/>
                </p:nvSpPr>
                <p:spPr bwMode="auto">
                  <a:xfrm>
                    <a:off x="2926" y="1796"/>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323" name="Oval 858"/>
                  <p:cNvSpPr>
                    <a:spLocks noChangeArrowheads="1"/>
                  </p:cNvSpPr>
                  <p:nvPr/>
                </p:nvSpPr>
                <p:spPr bwMode="auto">
                  <a:xfrm>
                    <a:off x="2926" y="1802"/>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324" name="Oval 859"/>
                  <p:cNvSpPr>
                    <a:spLocks noChangeArrowheads="1"/>
                  </p:cNvSpPr>
                  <p:nvPr/>
                </p:nvSpPr>
                <p:spPr bwMode="auto">
                  <a:xfrm>
                    <a:off x="2926" y="1802"/>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325" name="Oval 860"/>
                  <p:cNvSpPr>
                    <a:spLocks noChangeArrowheads="1"/>
                  </p:cNvSpPr>
                  <p:nvPr/>
                </p:nvSpPr>
                <p:spPr bwMode="auto">
                  <a:xfrm>
                    <a:off x="2926" y="1808"/>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326" name="Oval 861"/>
                  <p:cNvSpPr>
                    <a:spLocks noChangeArrowheads="1"/>
                  </p:cNvSpPr>
                  <p:nvPr/>
                </p:nvSpPr>
                <p:spPr bwMode="auto">
                  <a:xfrm>
                    <a:off x="2926" y="1814"/>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327" name="Oval 862"/>
                  <p:cNvSpPr>
                    <a:spLocks noChangeArrowheads="1"/>
                  </p:cNvSpPr>
                  <p:nvPr/>
                </p:nvSpPr>
                <p:spPr bwMode="auto">
                  <a:xfrm>
                    <a:off x="2926" y="1814"/>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328" name="Oval 863"/>
                  <p:cNvSpPr>
                    <a:spLocks noChangeArrowheads="1"/>
                  </p:cNvSpPr>
                  <p:nvPr/>
                </p:nvSpPr>
                <p:spPr bwMode="auto">
                  <a:xfrm>
                    <a:off x="2926" y="1820"/>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329" name="Oval 864"/>
                  <p:cNvSpPr>
                    <a:spLocks noChangeArrowheads="1"/>
                  </p:cNvSpPr>
                  <p:nvPr/>
                </p:nvSpPr>
                <p:spPr bwMode="auto">
                  <a:xfrm>
                    <a:off x="2926" y="1820"/>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330" name="Oval 865"/>
                  <p:cNvSpPr>
                    <a:spLocks noChangeArrowheads="1"/>
                  </p:cNvSpPr>
                  <p:nvPr/>
                </p:nvSpPr>
                <p:spPr bwMode="auto">
                  <a:xfrm>
                    <a:off x="2926" y="1826"/>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331" name="Oval 866"/>
                  <p:cNvSpPr>
                    <a:spLocks noChangeArrowheads="1"/>
                  </p:cNvSpPr>
                  <p:nvPr/>
                </p:nvSpPr>
                <p:spPr bwMode="auto">
                  <a:xfrm>
                    <a:off x="2926" y="1826"/>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332" name="Oval 867"/>
                  <p:cNvSpPr>
                    <a:spLocks noChangeArrowheads="1"/>
                  </p:cNvSpPr>
                  <p:nvPr/>
                </p:nvSpPr>
                <p:spPr bwMode="auto">
                  <a:xfrm>
                    <a:off x="2926" y="1831"/>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333" name="Oval 868"/>
                  <p:cNvSpPr>
                    <a:spLocks noChangeArrowheads="1"/>
                  </p:cNvSpPr>
                  <p:nvPr/>
                </p:nvSpPr>
                <p:spPr bwMode="auto">
                  <a:xfrm>
                    <a:off x="2926" y="1831"/>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334" name="Oval 869"/>
                  <p:cNvSpPr>
                    <a:spLocks noChangeArrowheads="1"/>
                  </p:cNvSpPr>
                  <p:nvPr/>
                </p:nvSpPr>
                <p:spPr bwMode="auto">
                  <a:xfrm>
                    <a:off x="2932" y="1837"/>
                    <a:ext cx="18" cy="18"/>
                  </a:xfrm>
                  <a:prstGeom prst="ellipse">
                    <a:avLst/>
                  </a:prstGeom>
                  <a:solidFill>
                    <a:srgbClr val="FF0000"/>
                  </a:solidFill>
                  <a:ln w="635">
                    <a:solidFill>
                      <a:srgbClr val="FF0000"/>
                    </a:solidFill>
                    <a:round/>
                    <a:headEnd/>
                    <a:tailEnd/>
                  </a:ln>
                </p:spPr>
                <p:txBody>
                  <a:bodyPr/>
                  <a:lstStyle/>
                  <a:p>
                    <a:endParaRPr lang="en-US" sz="1200"/>
                  </a:p>
                </p:txBody>
              </p:sp>
            </p:grpSp>
            <p:grpSp>
              <p:nvGrpSpPr>
                <p:cNvPr id="1733" name="Group 870"/>
                <p:cNvGrpSpPr>
                  <a:grpSpLocks/>
                </p:cNvGrpSpPr>
                <p:nvPr/>
              </p:nvGrpSpPr>
              <p:grpSpPr bwMode="auto">
                <a:xfrm>
                  <a:off x="2671" y="1673"/>
                  <a:ext cx="279" cy="293"/>
                  <a:chOff x="2671" y="1673"/>
                  <a:chExt cx="279" cy="293"/>
                </a:xfrm>
              </p:grpSpPr>
              <p:sp>
                <p:nvSpPr>
                  <p:cNvPr id="1935" name="Oval 871"/>
                  <p:cNvSpPr>
                    <a:spLocks noChangeArrowheads="1"/>
                  </p:cNvSpPr>
                  <p:nvPr/>
                </p:nvSpPr>
                <p:spPr bwMode="auto">
                  <a:xfrm>
                    <a:off x="2932" y="1837"/>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936" name="Oval 872"/>
                  <p:cNvSpPr>
                    <a:spLocks noChangeArrowheads="1"/>
                  </p:cNvSpPr>
                  <p:nvPr/>
                </p:nvSpPr>
                <p:spPr bwMode="auto">
                  <a:xfrm>
                    <a:off x="2932" y="1843"/>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937" name="Oval 873"/>
                  <p:cNvSpPr>
                    <a:spLocks noChangeArrowheads="1"/>
                  </p:cNvSpPr>
                  <p:nvPr/>
                </p:nvSpPr>
                <p:spPr bwMode="auto">
                  <a:xfrm>
                    <a:off x="2932" y="1849"/>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938" name="Oval 874"/>
                  <p:cNvSpPr>
                    <a:spLocks noChangeArrowheads="1"/>
                  </p:cNvSpPr>
                  <p:nvPr/>
                </p:nvSpPr>
                <p:spPr bwMode="auto">
                  <a:xfrm>
                    <a:off x="2932" y="1849"/>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939" name="Oval 875"/>
                  <p:cNvSpPr>
                    <a:spLocks noChangeArrowheads="1"/>
                  </p:cNvSpPr>
                  <p:nvPr/>
                </p:nvSpPr>
                <p:spPr bwMode="auto">
                  <a:xfrm>
                    <a:off x="2932" y="1855"/>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940" name="Oval 876"/>
                  <p:cNvSpPr>
                    <a:spLocks noChangeArrowheads="1"/>
                  </p:cNvSpPr>
                  <p:nvPr/>
                </p:nvSpPr>
                <p:spPr bwMode="auto">
                  <a:xfrm>
                    <a:off x="2932" y="1855"/>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941" name="Oval 877"/>
                  <p:cNvSpPr>
                    <a:spLocks noChangeArrowheads="1"/>
                  </p:cNvSpPr>
                  <p:nvPr/>
                </p:nvSpPr>
                <p:spPr bwMode="auto">
                  <a:xfrm>
                    <a:off x="2932" y="1861"/>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942" name="Oval 878"/>
                  <p:cNvSpPr>
                    <a:spLocks noChangeArrowheads="1"/>
                  </p:cNvSpPr>
                  <p:nvPr/>
                </p:nvSpPr>
                <p:spPr bwMode="auto">
                  <a:xfrm>
                    <a:off x="2932" y="1861"/>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943" name="Oval 879"/>
                  <p:cNvSpPr>
                    <a:spLocks noChangeArrowheads="1"/>
                  </p:cNvSpPr>
                  <p:nvPr/>
                </p:nvSpPr>
                <p:spPr bwMode="auto">
                  <a:xfrm>
                    <a:off x="2932" y="1867"/>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944" name="Oval 880"/>
                  <p:cNvSpPr>
                    <a:spLocks noChangeArrowheads="1"/>
                  </p:cNvSpPr>
                  <p:nvPr/>
                </p:nvSpPr>
                <p:spPr bwMode="auto">
                  <a:xfrm>
                    <a:off x="2932" y="1867"/>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945" name="Oval 881"/>
                  <p:cNvSpPr>
                    <a:spLocks noChangeArrowheads="1"/>
                  </p:cNvSpPr>
                  <p:nvPr/>
                </p:nvSpPr>
                <p:spPr bwMode="auto">
                  <a:xfrm>
                    <a:off x="2932" y="1872"/>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946" name="Oval 882"/>
                  <p:cNvSpPr>
                    <a:spLocks noChangeArrowheads="1"/>
                  </p:cNvSpPr>
                  <p:nvPr/>
                </p:nvSpPr>
                <p:spPr bwMode="auto">
                  <a:xfrm>
                    <a:off x="2932" y="1878"/>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947" name="Oval 883"/>
                  <p:cNvSpPr>
                    <a:spLocks noChangeArrowheads="1"/>
                  </p:cNvSpPr>
                  <p:nvPr/>
                </p:nvSpPr>
                <p:spPr bwMode="auto">
                  <a:xfrm>
                    <a:off x="2932" y="1878"/>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948" name="Oval 884"/>
                  <p:cNvSpPr>
                    <a:spLocks noChangeArrowheads="1"/>
                  </p:cNvSpPr>
                  <p:nvPr/>
                </p:nvSpPr>
                <p:spPr bwMode="auto">
                  <a:xfrm>
                    <a:off x="2932" y="1884"/>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949" name="Oval 885"/>
                  <p:cNvSpPr>
                    <a:spLocks noChangeArrowheads="1"/>
                  </p:cNvSpPr>
                  <p:nvPr/>
                </p:nvSpPr>
                <p:spPr bwMode="auto">
                  <a:xfrm>
                    <a:off x="2932" y="1884"/>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950" name="Oval 886"/>
                  <p:cNvSpPr>
                    <a:spLocks noChangeArrowheads="1"/>
                  </p:cNvSpPr>
                  <p:nvPr/>
                </p:nvSpPr>
                <p:spPr bwMode="auto">
                  <a:xfrm>
                    <a:off x="2932" y="1890"/>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951" name="Oval 887"/>
                  <p:cNvSpPr>
                    <a:spLocks noChangeArrowheads="1"/>
                  </p:cNvSpPr>
                  <p:nvPr/>
                </p:nvSpPr>
                <p:spPr bwMode="auto">
                  <a:xfrm>
                    <a:off x="2932" y="1890"/>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952" name="Oval 888"/>
                  <p:cNvSpPr>
                    <a:spLocks noChangeArrowheads="1"/>
                  </p:cNvSpPr>
                  <p:nvPr/>
                </p:nvSpPr>
                <p:spPr bwMode="auto">
                  <a:xfrm>
                    <a:off x="2932" y="1896"/>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953" name="Oval 889"/>
                  <p:cNvSpPr>
                    <a:spLocks noChangeArrowheads="1"/>
                  </p:cNvSpPr>
                  <p:nvPr/>
                </p:nvSpPr>
                <p:spPr bwMode="auto">
                  <a:xfrm>
                    <a:off x="2932" y="1896"/>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954" name="Oval 890"/>
                  <p:cNvSpPr>
                    <a:spLocks noChangeArrowheads="1"/>
                  </p:cNvSpPr>
                  <p:nvPr/>
                </p:nvSpPr>
                <p:spPr bwMode="auto">
                  <a:xfrm>
                    <a:off x="2932" y="1902"/>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955" name="Oval 891"/>
                  <p:cNvSpPr>
                    <a:spLocks noChangeArrowheads="1"/>
                  </p:cNvSpPr>
                  <p:nvPr/>
                </p:nvSpPr>
                <p:spPr bwMode="auto">
                  <a:xfrm>
                    <a:off x="2932" y="1908"/>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956" name="Oval 892"/>
                  <p:cNvSpPr>
                    <a:spLocks noChangeArrowheads="1"/>
                  </p:cNvSpPr>
                  <p:nvPr/>
                </p:nvSpPr>
                <p:spPr bwMode="auto">
                  <a:xfrm>
                    <a:off x="2932" y="1908"/>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957" name="Oval 893"/>
                  <p:cNvSpPr>
                    <a:spLocks noChangeArrowheads="1"/>
                  </p:cNvSpPr>
                  <p:nvPr/>
                </p:nvSpPr>
                <p:spPr bwMode="auto">
                  <a:xfrm>
                    <a:off x="2932" y="1913"/>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958" name="Oval 894"/>
                  <p:cNvSpPr>
                    <a:spLocks noChangeArrowheads="1"/>
                  </p:cNvSpPr>
                  <p:nvPr/>
                </p:nvSpPr>
                <p:spPr bwMode="auto">
                  <a:xfrm>
                    <a:off x="2932" y="1913"/>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959" name="Oval 895"/>
                  <p:cNvSpPr>
                    <a:spLocks noChangeArrowheads="1"/>
                  </p:cNvSpPr>
                  <p:nvPr/>
                </p:nvSpPr>
                <p:spPr bwMode="auto">
                  <a:xfrm>
                    <a:off x="2932" y="1919"/>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960" name="Oval 896"/>
                  <p:cNvSpPr>
                    <a:spLocks noChangeArrowheads="1"/>
                  </p:cNvSpPr>
                  <p:nvPr/>
                </p:nvSpPr>
                <p:spPr bwMode="auto">
                  <a:xfrm>
                    <a:off x="2926" y="1919"/>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961" name="Oval 897"/>
                  <p:cNvSpPr>
                    <a:spLocks noChangeArrowheads="1"/>
                  </p:cNvSpPr>
                  <p:nvPr/>
                </p:nvSpPr>
                <p:spPr bwMode="auto">
                  <a:xfrm>
                    <a:off x="2926" y="1925"/>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962" name="Oval 898"/>
                  <p:cNvSpPr>
                    <a:spLocks noChangeArrowheads="1"/>
                  </p:cNvSpPr>
                  <p:nvPr/>
                </p:nvSpPr>
                <p:spPr bwMode="auto">
                  <a:xfrm>
                    <a:off x="2926" y="1925"/>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963" name="Oval 899"/>
                  <p:cNvSpPr>
                    <a:spLocks noChangeArrowheads="1"/>
                  </p:cNvSpPr>
                  <p:nvPr/>
                </p:nvSpPr>
                <p:spPr bwMode="auto">
                  <a:xfrm>
                    <a:off x="2926" y="1931"/>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964" name="Oval 900"/>
                  <p:cNvSpPr>
                    <a:spLocks noChangeArrowheads="1"/>
                  </p:cNvSpPr>
                  <p:nvPr/>
                </p:nvSpPr>
                <p:spPr bwMode="auto">
                  <a:xfrm>
                    <a:off x="2921" y="1931"/>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965" name="Oval 901"/>
                  <p:cNvSpPr>
                    <a:spLocks noChangeArrowheads="1"/>
                  </p:cNvSpPr>
                  <p:nvPr/>
                </p:nvSpPr>
                <p:spPr bwMode="auto">
                  <a:xfrm>
                    <a:off x="2921" y="1937"/>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966" name="Oval 902"/>
                  <p:cNvSpPr>
                    <a:spLocks noChangeArrowheads="1"/>
                  </p:cNvSpPr>
                  <p:nvPr/>
                </p:nvSpPr>
                <p:spPr bwMode="auto">
                  <a:xfrm>
                    <a:off x="2921" y="1943"/>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967" name="Oval 903"/>
                  <p:cNvSpPr>
                    <a:spLocks noChangeArrowheads="1"/>
                  </p:cNvSpPr>
                  <p:nvPr/>
                </p:nvSpPr>
                <p:spPr bwMode="auto">
                  <a:xfrm>
                    <a:off x="2921" y="1943"/>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968" name="Oval 904"/>
                  <p:cNvSpPr>
                    <a:spLocks noChangeArrowheads="1"/>
                  </p:cNvSpPr>
                  <p:nvPr/>
                </p:nvSpPr>
                <p:spPr bwMode="auto">
                  <a:xfrm>
                    <a:off x="2921" y="1949"/>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969" name="Oval 905"/>
                  <p:cNvSpPr>
                    <a:spLocks noChangeArrowheads="1"/>
                  </p:cNvSpPr>
                  <p:nvPr/>
                </p:nvSpPr>
                <p:spPr bwMode="auto">
                  <a:xfrm>
                    <a:off x="2909" y="1943"/>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970" name="Oval 906"/>
                  <p:cNvSpPr>
                    <a:spLocks noChangeArrowheads="1"/>
                  </p:cNvSpPr>
                  <p:nvPr/>
                </p:nvSpPr>
                <p:spPr bwMode="auto">
                  <a:xfrm>
                    <a:off x="2909" y="1943"/>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971" name="Oval 907"/>
                  <p:cNvSpPr>
                    <a:spLocks noChangeArrowheads="1"/>
                  </p:cNvSpPr>
                  <p:nvPr/>
                </p:nvSpPr>
                <p:spPr bwMode="auto">
                  <a:xfrm>
                    <a:off x="2909" y="1937"/>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972" name="Oval 908"/>
                  <p:cNvSpPr>
                    <a:spLocks noChangeArrowheads="1"/>
                  </p:cNvSpPr>
                  <p:nvPr/>
                </p:nvSpPr>
                <p:spPr bwMode="auto">
                  <a:xfrm>
                    <a:off x="2903" y="1931"/>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973" name="Oval 909"/>
                  <p:cNvSpPr>
                    <a:spLocks noChangeArrowheads="1"/>
                  </p:cNvSpPr>
                  <p:nvPr/>
                </p:nvSpPr>
                <p:spPr bwMode="auto">
                  <a:xfrm>
                    <a:off x="2903" y="1931"/>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974" name="Oval 910"/>
                  <p:cNvSpPr>
                    <a:spLocks noChangeArrowheads="1"/>
                  </p:cNvSpPr>
                  <p:nvPr/>
                </p:nvSpPr>
                <p:spPr bwMode="auto">
                  <a:xfrm>
                    <a:off x="2903" y="1925"/>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975" name="Oval 911"/>
                  <p:cNvSpPr>
                    <a:spLocks noChangeArrowheads="1"/>
                  </p:cNvSpPr>
                  <p:nvPr/>
                </p:nvSpPr>
                <p:spPr bwMode="auto">
                  <a:xfrm>
                    <a:off x="2897" y="1925"/>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976" name="Oval 912"/>
                  <p:cNvSpPr>
                    <a:spLocks noChangeArrowheads="1"/>
                  </p:cNvSpPr>
                  <p:nvPr/>
                </p:nvSpPr>
                <p:spPr bwMode="auto">
                  <a:xfrm>
                    <a:off x="2897" y="1919"/>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977" name="Oval 913"/>
                  <p:cNvSpPr>
                    <a:spLocks noChangeArrowheads="1"/>
                  </p:cNvSpPr>
                  <p:nvPr/>
                </p:nvSpPr>
                <p:spPr bwMode="auto">
                  <a:xfrm>
                    <a:off x="2897" y="1919"/>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978" name="Oval 914"/>
                  <p:cNvSpPr>
                    <a:spLocks noChangeArrowheads="1"/>
                  </p:cNvSpPr>
                  <p:nvPr/>
                </p:nvSpPr>
                <p:spPr bwMode="auto">
                  <a:xfrm>
                    <a:off x="2897" y="1913"/>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979" name="Oval 915"/>
                  <p:cNvSpPr>
                    <a:spLocks noChangeArrowheads="1"/>
                  </p:cNvSpPr>
                  <p:nvPr/>
                </p:nvSpPr>
                <p:spPr bwMode="auto">
                  <a:xfrm>
                    <a:off x="2897" y="1913"/>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980" name="Oval 916"/>
                  <p:cNvSpPr>
                    <a:spLocks noChangeArrowheads="1"/>
                  </p:cNvSpPr>
                  <p:nvPr/>
                </p:nvSpPr>
                <p:spPr bwMode="auto">
                  <a:xfrm>
                    <a:off x="2897" y="1908"/>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981" name="Oval 917"/>
                  <p:cNvSpPr>
                    <a:spLocks noChangeArrowheads="1"/>
                  </p:cNvSpPr>
                  <p:nvPr/>
                </p:nvSpPr>
                <p:spPr bwMode="auto">
                  <a:xfrm>
                    <a:off x="2897" y="1908"/>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982" name="Oval 918"/>
                  <p:cNvSpPr>
                    <a:spLocks noChangeArrowheads="1"/>
                  </p:cNvSpPr>
                  <p:nvPr/>
                </p:nvSpPr>
                <p:spPr bwMode="auto">
                  <a:xfrm>
                    <a:off x="2897" y="1902"/>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983" name="Oval 919"/>
                  <p:cNvSpPr>
                    <a:spLocks noChangeArrowheads="1"/>
                  </p:cNvSpPr>
                  <p:nvPr/>
                </p:nvSpPr>
                <p:spPr bwMode="auto">
                  <a:xfrm>
                    <a:off x="2897" y="1896"/>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984" name="Oval 920"/>
                  <p:cNvSpPr>
                    <a:spLocks noChangeArrowheads="1"/>
                  </p:cNvSpPr>
                  <p:nvPr/>
                </p:nvSpPr>
                <p:spPr bwMode="auto">
                  <a:xfrm>
                    <a:off x="2897" y="1896"/>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985" name="Oval 921"/>
                  <p:cNvSpPr>
                    <a:spLocks noChangeArrowheads="1"/>
                  </p:cNvSpPr>
                  <p:nvPr/>
                </p:nvSpPr>
                <p:spPr bwMode="auto">
                  <a:xfrm>
                    <a:off x="2897" y="1890"/>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986" name="Oval 922"/>
                  <p:cNvSpPr>
                    <a:spLocks noChangeArrowheads="1"/>
                  </p:cNvSpPr>
                  <p:nvPr/>
                </p:nvSpPr>
                <p:spPr bwMode="auto">
                  <a:xfrm>
                    <a:off x="2897" y="1890"/>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987" name="Oval 923"/>
                  <p:cNvSpPr>
                    <a:spLocks noChangeArrowheads="1"/>
                  </p:cNvSpPr>
                  <p:nvPr/>
                </p:nvSpPr>
                <p:spPr bwMode="auto">
                  <a:xfrm>
                    <a:off x="2897" y="1884"/>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988" name="Oval 924"/>
                  <p:cNvSpPr>
                    <a:spLocks noChangeArrowheads="1"/>
                  </p:cNvSpPr>
                  <p:nvPr/>
                </p:nvSpPr>
                <p:spPr bwMode="auto">
                  <a:xfrm>
                    <a:off x="2897" y="1884"/>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989" name="Oval 925"/>
                  <p:cNvSpPr>
                    <a:spLocks noChangeArrowheads="1"/>
                  </p:cNvSpPr>
                  <p:nvPr/>
                </p:nvSpPr>
                <p:spPr bwMode="auto">
                  <a:xfrm>
                    <a:off x="2897" y="1878"/>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990" name="Oval 926"/>
                  <p:cNvSpPr>
                    <a:spLocks noChangeArrowheads="1"/>
                  </p:cNvSpPr>
                  <p:nvPr/>
                </p:nvSpPr>
                <p:spPr bwMode="auto">
                  <a:xfrm>
                    <a:off x="2897" y="1878"/>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991" name="Oval 927"/>
                  <p:cNvSpPr>
                    <a:spLocks noChangeArrowheads="1"/>
                  </p:cNvSpPr>
                  <p:nvPr/>
                </p:nvSpPr>
                <p:spPr bwMode="auto">
                  <a:xfrm>
                    <a:off x="2897" y="1872"/>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992" name="Oval 928"/>
                  <p:cNvSpPr>
                    <a:spLocks noChangeArrowheads="1"/>
                  </p:cNvSpPr>
                  <p:nvPr/>
                </p:nvSpPr>
                <p:spPr bwMode="auto">
                  <a:xfrm>
                    <a:off x="2897" y="1867"/>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993" name="Oval 929"/>
                  <p:cNvSpPr>
                    <a:spLocks noChangeArrowheads="1"/>
                  </p:cNvSpPr>
                  <p:nvPr/>
                </p:nvSpPr>
                <p:spPr bwMode="auto">
                  <a:xfrm>
                    <a:off x="2897" y="1867"/>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994" name="Oval 930"/>
                  <p:cNvSpPr>
                    <a:spLocks noChangeArrowheads="1"/>
                  </p:cNvSpPr>
                  <p:nvPr/>
                </p:nvSpPr>
                <p:spPr bwMode="auto">
                  <a:xfrm>
                    <a:off x="2897" y="1861"/>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995" name="Oval 931"/>
                  <p:cNvSpPr>
                    <a:spLocks noChangeArrowheads="1"/>
                  </p:cNvSpPr>
                  <p:nvPr/>
                </p:nvSpPr>
                <p:spPr bwMode="auto">
                  <a:xfrm>
                    <a:off x="2897" y="1861"/>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996" name="Oval 932"/>
                  <p:cNvSpPr>
                    <a:spLocks noChangeArrowheads="1"/>
                  </p:cNvSpPr>
                  <p:nvPr/>
                </p:nvSpPr>
                <p:spPr bwMode="auto">
                  <a:xfrm>
                    <a:off x="2897" y="1855"/>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997" name="Oval 933"/>
                  <p:cNvSpPr>
                    <a:spLocks noChangeArrowheads="1"/>
                  </p:cNvSpPr>
                  <p:nvPr/>
                </p:nvSpPr>
                <p:spPr bwMode="auto">
                  <a:xfrm>
                    <a:off x="2897" y="1855"/>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998" name="Oval 934"/>
                  <p:cNvSpPr>
                    <a:spLocks noChangeArrowheads="1"/>
                  </p:cNvSpPr>
                  <p:nvPr/>
                </p:nvSpPr>
                <p:spPr bwMode="auto">
                  <a:xfrm>
                    <a:off x="2897" y="1849"/>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999" name="Oval 935"/>
                  <p:cNvSpPr>
                    <a:spLocks noChangeArrowheads="1"/>
                  </p:cNvSpPr>
                  <p:nvPr/>
                </p:nvSpPr>
                <p:spPr bwMode="auto">
                  <a:xfrm>
                    <a:off x="2897" y="1849"/>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000" name="Oval 936"/>
                  <p:cNvSpPr>
                    <a:spLocks noChangeArrowheads="1"/>
                  </p:cNvSpPr>
                  <p:nvPr/>
                </p:nvSpPr>
                <p:spPr bwMode="auto">
                  <a:xfrm>
                    <a:off x="2897" y="1843"/>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001" name="Oval 937"/>
                  <p:cNvSpPr>
                    <a:spLocks noChangeArrowheads="1"/>
                  </p:cNvSpPr>
                  <p:nvPr/>
                </p:nvSpPr>
                <p:spPr bwMode="auto">
                  <a:xfrm>
                    <a:off x="2897" y="1837"/>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002" name="Oval 938"/>
                  <p:cNvSpPr>
                    <a:spLocks noChangeArrowheads="1"/>
                  </p:cNvSpPr>
                  <p:nvPr/>
                </p:nvSpPr>
                <p:spPr bwMode="auto">
                  <a:xfrm>
                    <a:off x="2897" y="1837"/>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003" name="Oval 939"/>
                  <p:cNvSpPr>
                    <a:spLocks noChangeArrowheads="1"/>
                  </p:cNvSpPr>
                  <p:nvPr/>
                </p:nvSpPr>
                <p:spPr bwMode="auto">
                  <a:xfrm>
                    <a:off x="2897" y="1831"/>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004" name="Oval 940"/>
                  <p:cNvSpPr>
                    <a:spLocks noChangeArrowheads="1"/>
                  </p:cNvSpPr>
                  <p:nvPr/>
                </p:nvSpPr>
                <p:spPr bwMode="auto">
                  <a:xfrm>
                    <a:off x="2897" y="1831"/>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005" name="Oval 941"/>
                  <p:cNvSpPr>
                    <a:spLocks noChangeArrowheads="1"/>
                  </p:cNvSpPr>
                  <p:nvPr/>
                </p:nvSpPr>
                <p:spPr bwMode="auto">
                  <a:xfrm>
                    <a:off x="2897" y="1826"/>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006" name="Oval 942"/>
                  <p:cNvSpPr>
                    <a:spLocks noChangeArrowheads="1"/>
                  </p:cNvSpPr>
                  <p:nvPr/>
                </p:nvSpPr>
                <p:spPr bwMode="auto">
                  <a:xfrm>
                    <a:off x="2897" y="1826"/>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007" name="Oval 943"/>
                  <p:cNvSpPr>
                    <a:spLocks noChangeArrowheads="1"/>
                  </p:cNvSpPr>
                  <p:nvPr/>
                </p:nvSpPr>
                <p:spPr bwMode="auto">
                  <a:xfrm>
                    <a:off x="2897" y="1820"/>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008" name="Oval 944"/>
                  <p:cNvSpPr>
                    <a:spLocks noChangeArrowheads="1"/>
                  </p:cNvSpPr>
                  <p:nvPr/>
                </p:nvSpPr>
                <p:spPr bwMode="auto">
                  <a:xfrm>
                    <a:off x="2897" y="1820"/>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009" name="Oval 945"/>
                  <p:cNvSpPr>
                    <a:spLocks noChangeArrowheads="1"/>
                  </p:cNvSpPr>
                  <p:nvPr/>
                </p:nvSpPr>
                <p:spPr bwMode="auto">
                  <a:xfrm>
                    <a:off x="2897" y="1814"/>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010" name="Oval 946"/>
                  <p:cNvSpPr>
                    <a:spLocks noChangeArrowheads="1"/>
                  </p:cNvSpPr>
                  <p:nvPr/>
                </p:nvSpPr>
                <p:spPr bwMode="auto">
                  <a:xfrm>
                    <a:off x="2897" y="1814"/>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011" name="Oval 947"/>
                  <p:cNvSpPr>
                    <a:spLocks noChangeArrowheads="1"/>
                  </p:cNvSpPr>
                  <p:nvPr/>
                </p:nvSpPr>
                <p:spPr bwMode="auto">
                  <a:xfrm>
                    <a:off x="2897" y="1808"/>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012" name="Oval 948"/>
                  <p:cNvSpPr>
                    <a:spLocks noChangeArrowheads="1"/>
                  </p:cNvSpPr>
                  <p:nvPr/>
                </p:nvSpPr>
                <p:spPr bwMode="auto">
                  <a:xfrm>
                    <a:off x="2897" y="1802"/>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013" name="Oval 949"/>
                  <p:cNvSpPr>
                    <a:spLocks noChangeArrowheads="1"/>
                  </p:cNvSpPr>
                  <p:nvPr/>
                </p:nvSpPr>
                <p:spPr bwMode="auto">
                  <a:xfrm>
                    <a:off x="2897" y="1802"/>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014" name="Oval 950"/>
                  <p:cNvSpPr>
                    <a:spLocks noChangeArrowheads="1"/>
                  </p:cNvSpPr>
                  <p:nvPr/>
                </p:nvSpPr>
                <p:spPr bwMode="auto">
                  <a:xfrm>
                    <a:off x="2897" y="1796"/>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015" name="Oval 951"/>
                  <p:cNvSpPr>
                    <a:spLocks noChangeArrowheads="1"/>
                  </p:cNvSpPr>
                  <p:nvPr/>
                </p:nvSpPr>
                <p:spPr bwMode="auto">
                  <a:xfrm>
                    <a:off x="2897" y="1796"/>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016" name="Oval 952"/>
                  <p:cNvSpPr>
                    <a:spLocks noChangeArrowheads="1"/>
                  </p:cNvSpPr>
                  <p:nvPr/>
                </p:nvSpPr>
                <p:spPr bwMode="auto">
                  <a:xfrm>
                    <a:off x="2897" y="1790"/>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017" name="Oval 953"/>
                  <p:cNvSpPr>
                    <a:spLocks noChangeArrowheads="1"/>
                  </p:cNvSpPr>
                  <p:nvPr/>
                </p:nvSpPr>
                <p:spPr bwMode="auto">
                  <a:xfrm>
                    <a:off x="2897" y="1790"/>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018" name="Oval 954"/>
                  <p:cNvSpPr>
                    <a:spLocks noChangeArrowheads="1"/>
                  </p:cNvSpPr>
                  <p:nvPr/>
                </p:nvSpPr>
                <p:spPr bwMode="auto">
                  <a:xfrm>
                    <a:off x="2897" y="1784"/>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019" name="Oval 955"/>
                  <p:cNvSpPr>
                    <a:spLocks noChangeArrowheads="1"/>
                  </p:cNvSpPr>
                  <p:nvPr/>
                </p:nvSpPr>
                <p:spPr bwMode="auto">
                  <a:xfrm>
                    <a:off x="2897" y="1784"/>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020" name="Oval 956"/>
                  <p:cNvSpPr>
                    <a:spLocks noChangeArrowheads="1"/>
                  </p:cNvSpPr>
                  <p:nvPr/>
                </p:nvSpPr>
                <p:spPr bwMode="auto">
                  <a:xfrm>
                    <a:off x="2897" y="1779"/>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021" name="Oval 957"/>
                  <p:cNvSpPr>
                    <a:spLocks noChangeArrowheads="1"/>
                  </p:cNvSpPr>
                  <p:nvPr/>
                </p:nvSpPr>
                <p:spPr bwMode="auto">
                  <a:xfrm>
                    <a:off x="2897" y="1773"/>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022" name="Oval 958"/>
                  <p:cNvSpPr>
                    <a:spLocks noChangeArrowheads="1"/>
                  </p:cNvSpPr>
                  <p:nvPr/>
                </p:nvSpPr>
                <p:spPr bwMode="auto">
                  <a:xfrm>
                    <a:off x="2897" y="1773"/>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023" name="Oval 959"/>
                  <p:cNvSpPr>
                    <a:spLocks noChangeArrowheads="1"/>
                  </p:cNvSpPr>
                  <p:nvPr/>
                </p:nvSpPr>
                <p:spPr bwMode="auto">
                  <a:xfrm>
                    <a:off x="2897" y="1767"/>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024" name="Oval 960"/>
                  <p:cNvSpPr>
                    <a:spLocks noChangeArrowheads="1"/>
                  </p:cNvSpPr>
                  <p:nvPr/>
                </p:nvSpPr>
                <p:spPr bwMode="auto">
                  <a:xfrm>
                    <a:off x="2897" y="1767"/>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025" name="Oval 961"/>
                  <p:cNvSpPr>
                    <a:spLocks noChangeArrowheads="1"/>
                  </p:cNvSpPr>
                  <p:nvPr/>
                </p:nvSpPr>
                <p:spPr bwMode="auto">
                  <a:xfrm>
                    <a:off x="2897" y="1761"/>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026" name="Oval 962"/>
                  <p:cNvSpPr>
                    <a:spLocks noChangeArrowheads="1"/>
                  </p:cNvSpPr>
                  <p:nvPr/>
                </p:nvSpPr>
                <p:spPr bwMode="auto">
                  <a:xfrm>
                    <a:off x="2897" y="1761"/>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027" name="Oval 963"/>
                  <p:cNvSpPr>
                    <a:spLocks noChangeArrowheads="1"/>
                  </p:cNvSpPr>
                  <p:nvPr/>
                </p:nvSpPr>
                <p:spPr bwMode="auto">
                  <a:xfrm>
                    <a:off x="2897" y="1755"/>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028" name="Oval 964"/>
                  <p:cNvSpPr>
                    <a:spLocks noChangeArrowheads="1"/>
                  </p:cNvSpPr>
                  <p:nvPr/>
                </p:nvSpPr>
                <p:spPr bwMode="auto">
                  <a:xfrm>
                    <a:off x="2897" y="1755"/>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029" name="Oval 965"/>
                  <p:cNvSpPr>
                    <a:spLocks noChangeArrowheads="1"/>
                  </p:cNvSpPr>
                  <p:nvPr/>
                </p:nvSpPr>
                <p:spPr bwMode="auto">
                  <a:xfrm>
                    <a:off x="2897" y="1749"/>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030" name="Oval 966"/>
                  <p:cNvSpPr>
                    <a:spLocks noChangeArrowheads="1"/>
                  </p:cNvSpPr>
                  <p:nvPr/>
                </p:nvSpPr>
                <p:spPr bwMode="auto">
                  <a:xfrm>
                    <a:off x="2897" y="1743"/>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031" name="Oval 967"/>
                  <p:cNvSpPr>
                    <a:spLocks noChangeArrowheads="1"/>
                  </p:cNvSpPr>
                  <p:nvPr/>
                </p:nvSpPr>
                <p:spPr bwMode="auto">
                  <a:xfrm>
                    <a:off x="2897" y="1743"/>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032" name="Oval 968"/>
                  <p:cNvSpPr>
                    <a:spLocks noChangeArrowheads="1"/>
                  </p:cNvSpPr>
                  <p:nvPr/>
                </p:nvSpPr>
                <p:spPr bwMode="auto">
                  <a:xfrm>
                    <a:off x="2897" y="1738"/>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033" name="Oval 969"/>
                  <p:cNvSpPr>
                    <a:spLocks noChangeArrowheads="1"/>
                  </p:cNvSpPr>
                  <p:nvPr/>
                </p:nvSpPr>
                <p:spPr bwMode="auto">
                  <a:xfrm>
                    <a:off x="2897" y="1738"/>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034" name="Oval 970"/>
                  <p:cNvSpPr>
                    <a:spLocks noChangeArrowheads="1"/>
                  </p:cNvSpPr>
                  <p:nvPr/>
                </p:nvSpPr>
                <p:spPr bwMode="auto">
                  <a:xfrm>
                    <a:off x="2897" y="1732"/>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035" name="Oval 971"/>
                  <p:cNvSpPr>
                    <a:spLocks noChangeArrowheads="1"/>
                  </p:cNvSpPr>
                  <p:nvPr/>
                </p:nvSpPr>
                <p:spPr bwMode="auto">
                  <a:xfrm>
                    <a:off x="2897" y="1732"/>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036" name="Oval 972"/>
                  <p:cNvSpPr>
                    <a:spLocks noChangeArrowheads="1"/>
                  </p:cNvSpPr>
                  <p:nvPr/>
                </p:nvSpPr>
                <p:spPr bwMode="auto">
                  <a:xfrm>
                    <a:off x="2897" y="1726"/>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037" name="Oval 973"/>
                  <p:cNvSpPr>
                    <a:spLocks noChangeArrowheads="1"/>
                  </p:cNvSpPr>
                  <p:nvPr/>
                </p:nvSpPr>
                <p:spPr bwMode="auto">
                  <a:xfrm>
                    <a:off x="2892" y="1726"/>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038" name="Oval 974"/>
                  <p:cNvSpPr>
                    <a:spLocks noChangeArrowheads="1"/>
                  </p:cNvSpPr>
                  <p:nvPr/>
                </p:nvSpPr>
                <p:spPr bwMode="auto">
                  <a:xfrm>
                    <a:off x="2892" y="1720"/>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039" name="Oval 975"/>
                  <p:cNvSpPr>
                    <a:spLocks noChangeArrowheads="1"/>
                  </p:cNvSpPr>
                  <p:nvPr/>
                </p:nvSpPr>
                <p:spPr bwMode="auto">
                  <a:xfrm>
                    <a:off x="2892" y="1720"/>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040" name="Oval 976"/>
                  <p:cNvSpPr>
                    <a:spLocks noChangeArrowheads="1"/>
                  </p:cNvSpPr>
                  <p:nvPr/>
                </p:nvSpPr>
                <p:spPr bwMode="auto">
                  <a:xfrm>
                    <a:off x="2892" y="1714"/>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041" name="Oval 977"/>
                  <p:cNvSpPr>
                    <a:spLocks noChangeArrowheads="1"/>
                  </p:cNvSpPr>
                  <p:nvPr/>
                </p:nvSpPr>
                <p:spPr bwMode="auto">
                  <a:xfrm>
                    <a:off x="2892" y="1708"/>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042" name="Oval 978"/>
                  <p:cNvSpPr>
                    <a:spLocks noChangeArrowheads="1"/>
                  </p:cNvSpPr>
                  <p:nvPr/>
                </p:nvSpPr>
                <p:spPr bwMode="auto">
                  <a:xfrm>
                    <a:off x="2892" y="1708"/>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043" name="Oval 979"/>
                  <p:cNvSpPr>
                    <a:spLocks noChangeArrowheads="1"/>
                  </p:cNvSpPr>
                  <p:nvPr/>
                </p:nvSpPr>
                <p:spPr bwMode="auto">
                  <a:xfrm>
                    <a:off x="2892" y="1702"/>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044" name="Oval 980"/>
                  <p:cNvSpPr>
                    <a:spLocks noChangeArrowheads="1"/>
                  </p:cNvSpPr>
                  <p:nvPr/>
                </p:nvSpPr>
                <p:spPr bwMode="auto">
                  <a:xfrm>
                    <a:off x="2892" y="1702"/>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045" name="Oval 981"/>
                  <p:cNvSpPr>
                    <a:spLocks noChangeArrowheads="1"/>
                  </p:cNvSpPr>
                  <p:nvPr/>
                </p:nvSpPr>
                <p:spPr bwMode="auto">
                  <a:xfrm>
                    <a:off x="2892" y="1697"/>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046" name="Oval 982"/>
                  <p:cNvSpPr>
                    <a:spLocks noChangeArrowheads="1"/>
                  </p:cNvSpPr>
                  <p:nvPr/>
                </p:nvSpPr>
                <p:spPr bwMode="auto">
                  <a:xfrm>
                    <a:off x="2892" y="1697"/>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047" name="Oval 983"/>
                  <p:cNvSpPr>
                    <a:spLocks noChangeArrowheads="1"/>
                  </p:cNvSpPr>
                  <p:nvPr/>
                </p:nvSpPr>
                <p:spPr bwMode="auto">
                  <a:xfrm>
                    <a:off x="2892" y="1691"/>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048" name="Oval 984"/>
                  <p:cNvSpPr>
                    <a:spLocks noChangeArrowheads="1"/>
                  </p:cNvSpPr>
                  <p:nvPr/>
                </p:nvSpPr>
                <p:spPr bwMode="auto">
                  <a:xfrm>
                    <a:off x="2892" y="1691"/>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049" name="Oval 985"/>
                  <p:cNvSpPr>
                    <a:spLocks noChangeArrowheads="1"/>
                  </p:cNvSpPr>
                  <p:nvPr/>
                </p:nvSpPr>
                <p:spPr bwMode="auto">
                  <a:xfrm>
                    <a:off x="2886" y="1685"/>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050" name="Oval 986"/>
                  <p:cNvSpPr>
                    <a:spLocks noChangeArrowheads="1"/>
                  </p:cNvSpPr>
                  <p:nvPr/>
                </p:nvSpPr>
                <p:spPr bwMode="auto">
                  <a:xfrm>
                    <a:off x="2886" y="1679"/>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051" name="Oval 987"/>
                  <p:cNvSpPr>
                    <a:spLocks noChangeArrowheads="1"/>
                  </p:cNvSpPr>
                  <p:nvPr/>
                </p:nvSpPr>
                <p:spPr bwMode="auto">
                  <a:xfrm>
                    <a:off x="2886" y="1679"/>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052" name="Oval 988"/>
                  <p:cNvSpPr>
                    <a:spLocks noChangeArrowheads="1"/>
                  </p:cNvSpPr>
                  <p:nvPr/>
                </p:nvSpPr>
                <p:spPr bwMode="auto">
                  <a:xfrm>
                    <a:off x="2886" y="1673"/>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053" name="Oval 989"/>
                  <p:cNvSpPr>
                    <a:spLocks noChangeArrowheads="1"/>
                  </p:cNvSpPr>
                  <p:nvPr/>
                </p:nvSpPr>
                <p:spPr bwMode="auto">
                  <a:xfrm>
                    <a:off x="2880" y="1673"/>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054" name="Oval 990"/>
                  <p:cNvSpPr>
                    <a:spLocks noChangeArrowheads="1"/>
                  </p:cNvSpPr>
                  <p:nvPr/>
                </p:nvSpPr>
                <p:spPr bwMode="auto">
                  <a:xfrm>
                    <a:off x="2874" y="1673"/>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055" name="Oval 991"/>
                  <p:cNvSpPr>
                    <a:spLocks noChangeArrowheads="1"/>
                  </p:cNvSpPr>
                  <p:nvPr/>
                </p:nvSpPr>
                <p:spPr bwMode="auto">
                  <a:xfrm>
                    <a:off x="2874" y="1673"/>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056" name="Oval 992"/>
                  <p:cNvSpPr>
                    <a:spLocks noChangeArrowheads="1"/>
                  </p:cNvSpPr>
                  <p:nvPr/>
                </p:nvSpPr>
                <p:spPr bwMode="auto">
                  <a:xfrm>
                    <a:off x="2874" y="1679"/>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057" name="Oval 993"/>
                  <p:cNvSpPr>
                    <a:spLocks noChangeArrowheads="1"/>
                  </p:cNvSpPr>
                  <p:nvPr/>
                </p:nvSpPr>
                <p:spPr bwMode="auto">
                  <a:xfrm>
                    <a:off x="2874" y="1679"/>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058" name="Oval 994"/>
                  <p:cNvSpPr>
                    <a:spLocks noChangeArrowheads="1"/>
                  </p:cNvSpPr>
                  <p:nvPr/>
                </p:nvSpPr>
                <p:spPr bwMode="auto">
                  <a:xfrm>
                    <a:off x="2874" y="1685"/>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059" name="Oval 995"/>
                  <p:cNvSpPr>
                    <a:spLocks noChangeArrowheads="1"/>
                  </p:cNvSpPr>
                  <p:nvPr/>
                </p:nvSpPr>
                <p:spPr bwMode="auto">
                  <a:xfrm>
                    <a:off x="2874" y="1691"/>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060" name="Oval 996"/>
                  <p:cNvSpPr>
                    <a:spLocks noChangeArrowheads="1"/>
                  </p:cNvSpPr>
                  <p:nvPr/>
                </p:nvSpPr>
                <p:spPr bwMode="auto">
                  <a:xfrm>
                    <a:off x="2874" y="1691"/>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061" name="Oval 997"/>
                  <p:cNvSpPr>
                    <a:spLocks noChangeArrowheads="1"/>
                  </p:cNvSpPr>
                  <p:nvPr/>
                </p:nvSpPr>
                <p:spPr bwMode="auto">
                  <a:xfrm>
                    <a:off x="2874" y="1697"/>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062" name="Oval 998"/>
                  <p:cNvSpPr>
                    <a:spLocks noChangeArrowheads="1"/>
                  </p:cNvSpPr>
                  <p:nvPr/>
                </p:nvSpPr>
                <p:spPr bwMode="auto">
                  <a:xfrm>
                    <a:off x="2874" y="1697"/>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063" name="Oval 999"/>
                  <p:cNvSpPr>
                    <a:spLocks noChangeArrowheads="1"/>
                  </p:cNvSpPr>
                  <p:nvPr/>
                </p:nvSpPr>
                <p:spPr bwMode="auto">
                  <a:xfrm>
                    <a:off x="2874" y="1702"/>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064" name="Oval 1000"/>
                  <p:cNvSpPr>
                    <a:spLocks noChangeArrowheads="1"/>
                  </p:cNvSpPr>
                  <p:nvPr/>
                </p:nvSpPr>
                <p:spPr bwMode="auto">
                  <a:xfrm>
                    <a:off x="2874" y="1702"/>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065" name="Oval 1001"/>
                  <p:cNvSpPr>
                    <a:spLocks noChangeArrowheads="1"/>
                  </p:cNvSpPr>
                  <p:nvPr/>
                </p:nvSpPr>
                <p:spPr bwMode="auto">
                  <a:xfrm>
                    <a:off x="2874" y="1708"/>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066" name="Oval 1002"/>
                  <p:cNvSpPr>
                    <a:spLocks noChangeArrowheads="1"/>
                  </p:cNvSpPr>
                  <p:nvPr/>
                </p:nvSpPr>
                <p:spPr bwMode="auto">
                  <a:xfrm>
                    <a:off x="2874" y="1708"/>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067" name="Oval 1003"/>
                  <p:cNvSpPr>
                    <a:spLocks noChangeArrowheads="1"/>
                  </p:cNvSpPr>
                  <p:nvPr/>
                </p:nvSpPr>
                <p:spPr bwMode="auto">
                  <a:xfrm>
                    <a:off x="2868" y="1714"/>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068" name="Oval 1004"/>
                  <p:cNvSpPr>
                    <a:spLocks noChangeArrowheads="1"/>
                  </p:cNvSpPr>
                  <p:nvPr/>
                </p:nvSpPr>
                <p:spPr bwMode="auto">
                  <a:xfrm>
                    <a:off x="2868" y="1720"/>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069" name="Oval 1005"/>
                  <p:cNvSpPr>
                    <a:spLocks noChangeArrowheads="1"/>
                  </p:cNvSpPr>
                  <p:nvPr/>
                </p:nvSpPr>
                <p:spPr bwMode="auto">
                  <a:xfrm>
                    <a:off x="2868" y="1720"/>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070" name="Oval 1006"/>
                  <p:cNvSpPr>
                    <a:spLocks noChangeArrowheads="1"/>
                  </p:cNvSpPr>
                  <p:nvPr/>
                </p:nvSpPr>
                <p:spPr bwMode="auto">
                  <a:xfrm>
                    <a:off x="2868" y="1726"/>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071" name="Oval 1007"/>
                  <p:cNvSpPr>
                    <a:spLocks noChangeArrowheads="1"/>
                  </p:cNvSpPr>
                  <p:nvPr/>
                </p:nvSpPr>
                <p:spPr bwMode="auto">
                  <a:xfrm>
                    <a:off x="2863" y="1726"/>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072" name="Oval 1008"/>
                  <p:cNvSpPr>
                    <a:spLocks noChangeArrowheads="1"/>
                  </p:cNvSpPr>
                  <p:nvPr/>
                </p:nvSpPr>
                <p:spPr bwMode="auto">
                  <a:xfrm>
                    <a:off x="2863" y="1732"/>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073" name="Oval 1009"/>
                  <p:cNvSpPr>
                    <a:spLocks noChangeArrowheads="1"/>
                  </p:cNvSpPr>
                  <p:nvPr/>
                </p:nvSpPr>
                <p:spPr bwMode="auto">
                  <a:xfrm>
                    <a:off x="2863" y="1732"/>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074" name="Oval 1010"/>
                  <p:cNvSpPr>
                    <a:spLocks noChangeArrowheads="1"/>
                  </p:cNvSpPr>
                  <p:nvPr/>
                </p:nvSpPr>
                <p:spPr bwMode="auto">
                  <a:xfrm>
                    <a:off x="2857" y="1738"/>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075" name="Oval 1011"/>
                  <p:cNvSpPr>
                    <a:spLocks noChangeArrowheads="1"/>
                  </p:cNvSpPr>
                  <p:nvPr/>
                </p:nvSpPr>
                <p:spPr bwMode="auto">
                  <a:xfrm>
                    <a:off x="2857" y="1738"/>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076" name="Oval 1012"/>
                  <p:cNvSpPr>
                    <a:spLocks noChangeArrowheads="1"/>
                  </p:cNvSpPr>
                  <p:nvPr/>
                </p:nvSpPr>
                <p:spPr bwMode="auto">
                  <a:xfrm>
                    <a:off x="2851" y="1743"/>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077" name="Oval 1013"/>
                  <p:cNvSpPr>
                    <a:spLocks noChangeArrowheads="1"/>
                  </p:cNvSpPr>
                  <p:nvPr/>
                </p:nvSpPr>
                <p:spPr bwMode="auto">
                  <a:xfrm>
                    <a:off x="2845" y="1743"/>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078" name="Oval 1014"/>
                  <p:cNvSpPr>
                    <a:spLocks noChangeArrowheads="1"/>
                  </p:cNvSpPr>
                  <p:nvPr/>
                </p:nvSpPr>
                <p:spPr bwMode="auto">
                  <a:xfrm>
                    <a:off x="2845" y="1749"/>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079" name="Oval 1015"/>
                  <p:cNvSpPr>
                    <a:spLocks noChangeArrowheads="1"/>
                  </p:cNvSpPr>
                  <p:nvPr/>
                </p:nvSpPr>
                <p:spPr bwMode="auto">
                  <a:xfrm>
                    <a:off x="2845" y="1755"/>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080" name="Oval 1016"/>
                  <p:cNvSpPr>
                    <a:spLocks noChangeArrowheads="1"/>
                  </p:cNvSpPr>
                  <p:nvPr/>
                </p:nvSpPr>
                <p:spPr bwMode="auto">
                  <a:xfrm>
                    <a:off x="2839" y="1755"/>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081" name="Oval 1017"/>
                  <p:cNvSpPr>
                    <a:spLocks noChangeArrowheads="1"/>
                  </p:cNvSpPr>
                  <p:nvPr/>
                </p:nvSpPr>
                <p:spPr bwMode="auto">
                  <a:xfrm>
                    <a:off x="2839" y="1761"/>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082" name="Oval 1018"/>
                  <p:cNvSpPr>
                    <a:spLocks noChangeArrowheads="1"/>
                  </p:cNvSpPr>
                  <p:nvPr/>
                </p:nvSpPr>
                <p:spPr bwMode="auto">
                  <a:xfrm>
                    <a:off x="2834" y="1761"/>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083" name="Oval 1019"/>
                  <p:cNvSpPr>
                    <a:spLocks noChangeArrowheads="1"/>
                  </p:cNvSpPr>
                  <p:nvPr/>
                </p:nvSpPr>
                <p:spPr bwMode="auto">
                  <a:xfrm>
                    <a:off x="2834" y="1767"/>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084" name="Oval 1020"/>
                  <p:cNvSpPr>
                    <a:spLocks noChangeArrowheads="1"/>
                  </p:cNvSpPr>
                  <p:nvPr/>
                </p:nvSpPr>
                <p:spPr bwMode="auto">
                  <a:xfrm>
                    <a:off x="2828" y="1767"/>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085" name="Oval 1021"/>
                  <p:cNvSpPr>
                    <a:spLocks noChangeArrowheads="1"/>
                  </p:cNvSpPr>
                  <p:nvPr/>
                </p:nvSpPr>
                <p:spPr bwMode="auto">
                  <a:xfrm>
                    <a:off x="2828" y="1773"/>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086" name="Oval 1022"/>
                  <p:cNvSpPr>
                    <a:spLocks noChangeArrowheads="1"/>
                  </p:cNvSpPr>
                  <p:nvPr/>
                </p:nvSpPr>
                <p:spPr bwMode="auto">
                  <a:xfrm>
                    <a:off x="2828" y="1773"/>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087" name="Oval 1023"/>
                  <p:cNvSpPr>
                    <a:spLocks noChangeArrowheads="1"/>
                  </p:cNvSpPr>
                  <p:nvPr/>
                </p:nvSpPr>
                <p:spPr bwMode="auto">
                  <a:xfrm>
                    <a:off x="2822" y="1779"/>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088" name="Oval 1024"/>
                  <p:cNvSpPr>
                    <a:spLocks noChangeArrowheads="1"/>
                  </p:cNvSpPr>
                  <p:nvPr/>
                </p:nvSpPr>
                <p:spPr bwMode="auto">
                  <a:xfrm>
                    <a:off x="2816" y="1784"/>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089" name="Oval 1025"/>
                  <p:cNvSpPr>
                    <a:spLocks noChangeArrowheads="1"/>
                  </p:cNvSpPr>
                  <p:nvPr/>
                </p:nvSpPr>
                <p:spPr bwMode="auto">
                  <a:xfrm>
                    <a:off x="2816" y="1784"/>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090" name="Oval 1026"/>
                  <p:cNvSpPr>
                    <a:spLocks noChangeArrowheads="1"/>
                  </p:cNvSpPr>
                  <p:nvPr/>
                </p:nvSpPr>
                <p:spPr bwMode="auto">
                  <a:xfrm>
                    <a:off x="2810" y="1790"/>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091" name="Oval 1027"/>
                  <p:cNvSpPr>
                    <a:spLocks noChangeArrowheads="1"/>
                  </p:cNvSpPr>
                  <p:nvPr/>
                </p:nvSpPr>
                <p:spPr bwMode="auto">
                  <a:xfrm>
                    <a:off x="2810" y="1790"/>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092" name="Oval 1028"/>
                  <p:cNvSpPr>
                    <a:spLocks noChangeArrowheads="1"/>
                  </p:cNvSpPr>
                  <p:nvPr/>
                </p:nvSpPr>
                <p:spPr bwMode="auto">
                  <a:xfrm>
                    <a:off x="2804" y="1790"/>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093" name="Oval 1029"/>
                  <p:cNvSpPr>
                    <a:spLocks noChangeArrowheads="1"/>
                  </p:cNvSpPr>
                  <p:nvPr/>
                </p:nvSpPr>
                <p:spPr bwMode="auto">
                  <a:xfrm>
                    <a:off x="2804" y="1796"/>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094" name="Oval 1030"/>
                  <p:cNvSpPr>
                    <a:spLocks noChangeArrowheads="1"/>
                  </p:cNvSpPr>
                  <p:nvPr/>
                </p:nvSpPr>
                <p:spPr bwMode="auto">
                  <a:xfrm>
                    <a:off x="2799" y="1796"/>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095" name="Oval 1031"/>
                  <p:cNvSpPr>
                    <a:spLocks noChangeArrowheads="1"/>
                  </p:cNvSpPr>
                  <p:nvPr/>
                </p:nvSpPr>
                <p:spPr bwMode="auto">
                  <a:xfrm>
                    <a:off x="2799" y="1802"/>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096" name="Oval 1032"/>
                  <p:cNvSpPr>
                    <a:spLocks noChangeArrowheads="1"/>
                  </p:cNvSpPr>
                  <p:nvPr/>
                </p:nvSpPr>
                <p:spPr bwMode="auto">
                  <a:xfrm>
                    <a:off x="2793" y="1802"/>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097" name="Oval 1033"/>
                  <p:cNvSpPr>
                    <a:spLocks noChangeArrowheads="1"/>
                  </p:cNvSpPr>
                  <p:nvPr/>
                </p:nvSpPr>
                <p:spPr bwMode="auto">
                  <a:xfrm>
                    <a:off x="2793" y="1808"/>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098" name="Oval 1034"/>
                  <p:cNvSpPr>
                    <a:spLocks noChangeArrowheads="1"/>
                  </p:cNvSpPr>
                  <p:nvPr/>
                </p:nvSpPr>
                <p:spPr bwMode="auto">
                  <a:xfrm>
                    <a:off x="2787" y="1814"/>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099" name="Oval 1035"/>
                  <p:cNvSpPr>
                    <a:spLocks noChangeArrowheads="1"/>
                  </p:cNvSpPr>
                  <p:nvPr/>
                </p:nvSpPr>
                <p:spPr bwMode="auto">
                  <a:xfrm>
                    <a:off x="2781" y="1814"/>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100" name="Oval 1036"/>
                  <p:cNvSpPr>
                    <a:spLocks noChangeArrowheads="1"/>
                  </p:cNvSpPr>
                  <p:nvPr/>
                </p:nvSpPr>
                <p:spPr bwMode="auto">
                  <a:xfrm>
                    <a:off x="2781" y="1820"/>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101" name="Oval 1037"/>
                  <p:cNvSpPr>
                    <a:spLocks noChangeArrowheads="1"/>
                  </p:cNvSpPr>
                  <p:nvPr/>
                </p:nvSpPr>
                <p:spPr bwMode="auto">
                  <a:xfrm>
                    <a:off x="2775" y="1820"/>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102" name="Oval 1038"/>
                  <p:cNvSpPr>
                    <a:spLocks noChangeArrowheads="1"/>
                  </p:cNvSpPr>
                  <p:nvPr/>
                </p:nvSpPr>
                <p:spPr bwMode="auto">
                  <a:xfrm>
                    <a:off x="2775" y="1820"/>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103" name="Oval 1039"/>
                  <p:cNvSpPr>
                    <a:spLocks noChangeArrowheads="1"/>
                  </p:cNvSpPr>
                  <p:nvPr/>
                </p:nvSpPr>
                <p:spPr bwMode="auto">
                  <a:xfrm>
                    <a:off x="2770" y="1826"/>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104" name="Oval 1040"/>
                  <p:cNvSpPr>
                    <a:spLocks noChangeArrowheads="1"/>
                  </p:cNvSpPr>
                  <p:nvPr/>
                </p:nvSpPr>
                <p:spPr bwMode="auto">
                  <a:xfrm>
                    <a:off x="2770" y="1826"/>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105" name="Oval 1041"/>
                  <p:cNvSpPr>
                    <a:spLocks noChangeArrowheads="1"/>
                  </p:cNvSpPr>
                  <p:nvPr/>
                </p:nvSpPr>
                <p:spPr bwMode="auto">
                  <a:xfrm>
                    <a:off x="2764" y="1826"/>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106" name="Oval 1042"/>
                  <p:cNvSpPr>
                    <a:spLocks noChangeArrowheads="1"/>
                  </p:cNvSpPr>
                  <p:nvPr/>
                </p:nvSpPr>
                <p:spPr bwMode="auto">
                  <a:xfrm>
                    <a:off x="2764" y="1831"/>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107" name="Oval 1043"/>
                  <p:cNvSpPr>
                    <a:spLocks noChangeArrowheads="1"/>
                  </p:cNvSpPr>
                  <p:nvPr/>
                </p:nvSpPr>
                <p:spPr bwMode="auto">
                  <a:xfrm>
                    <a:off x="2758" y="1831"/>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108" name="Oval 1044"/>
                  <p:cNvSpPr>
                    <a:spLocks noChangeArrowheads="1"/>
                  </p:cNvSpPr>
                  <p:nvPr/>
                </p:nvSpPr>
                <p:spPr bwMode="auto">
                  <a:xfrm>
                    <a:off x="2752" y="1831"/>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109" name="Oval 1045"/>
                  <p:cNvSpPr>
                    <a:spLocks noChangeArrowheads="1"/>
                  </p:cNvSpPr>
                  <p:nvPr/>
                </p:nvSpPr>
                <p:spPr bwMode="auto">
                  <a:xfrm>
                    <a:off x="2752" y="1831"/>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110" name="Oval 1046"/>
                  <p:cNvSpPr>
                    <a:spLocks noChangeArrowheads="1"/>
                  </p:cNvSpPr>
                  <p:nvPr/>
                </p:nvSpPr>
                <p:spPr bwMode="auto">
                  <a:xfrm>
                    <a:off x="2746" y="1831"/>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111" name="Oval 1047"/>
                  <p:cNvSpPr>
                    <a:spLocks noChangeArrowheads="1"/>
                  </p:cNvSpPr>
                  <p:nvPr/>
                </p:nvSpPr>
                <p:spPr bwMode="auto">
                  <a:xfrm>
                    <a:off x="2746" y="1837"/>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112" name="Oval 1048"/>
                  <p:cNvSpPr>
                    <a:spLocks noChangeArrowheads="1"/>
                  </p:cNvSpPr>
                  <p:nvPr/>
                </p:nvSpPr>
                <p:spPr bwMode="auto">
                  <a:xfrm>
                    <a:off x="2741" y="1837"/>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113" name="Oval 1049"/>
                  <p:cNvSpPr>
                    <a:spLocks noChangeArrowheads="1"/>
                  </p:cNvSpPr>
                  <p:nvPr/>
                </p:nvSpPr>
                <p:spPr bwMode="auto">
                  <a:xfrm>
                    <a:off x="2741" y="1837"/>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114" name="Oval 1050"/>
                  <p:cNvSpPr>
                    <a:spLocks noChangeArrowheads="1"/>
                  </p:cNvSpPr>
                  <p:nvPr/>
                </p:nvSpPr>
                <p:spPr bwMode="auto">
                  <a:xfrm>
                    <a:off x="2735" y="1837"/>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115" name="Oval 1051"/>
                  <p:cNvSpPr>
                    <a:spLocks noChangeArrowheads="1"/>
                  </p:cNvSpPr>
                  <p:nvPr/>
                </p:nvSpPr>
                <p:spPr bwMode="auto">
                  <a:xfrm>
                    <a:off x="2735" y="1837"/>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116" name="Oval 1052"/>
                  <p:cNvSpPr>
                    <a:spLocks noChangeArrowheads="1"/>
                  </p:cNvSpPr>
                  <p:nvPr/>
                </p:nvSpPr>
                <p:spPr bwMode="auto">
                  <a:xfrm>
                    <a:off x="2729" y="1843"/>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2117" name="Oval 1053"/>
                  <p:cNvSpPr>
                    <a:spLocks noChangeArrowheads="1"/>
                  </p:cNvSpPr>
                  <p:nvPr/>
                </p:nvSpPr>
                <p:spPr bwMode="auto">
                  <a:xfrm>
                    <a:off x="2723" y="1843"/>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118" name="Oval 1054"/>
                  <p:cNvSpPr>
                    <a:spLocks noChangeArrowheads="1"/>
                  </p:cNvSpPr>
                  <p:nvPr/>
                </p:nvSpPr>
                <p:spPr bwMode="auto">
                  <a:xfrm>
                    <a:off x="2723" y="1849"/>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119" name="Oval 1055"/>
                  <p:cNvSpPr>
                    <a:spLocks noChangeArrowheads="1"/>
                  </p:cNvSpPr>
                  <p:nvPr/>
                </p:nvSpPr>
                <p:spPr bwMode="auto">
                  <a:xfrm>
                    <a:off x="2717" y="1849"/>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120" name="Oval 1056"/>
                  <p:cNvSpPr>
                    <a:spLocks noChangeArrowheads="1"/>
                  </p:cNvSpPr>
                  <p:nvPr/>
                </p:nvSpPr>
                <p:spPr bwMode="auto">
                  <a:xfrm>
                    <a:off x="2717" y="1849"/>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121" name="Oval 1057"/>
                  <p:cNvSpPr>
                    <a:spLocks noChangeArrowheads="1"/>
                  </p:cNvSpPr>
                  <p:nvPr/>
                </p:nvSpPr>
                <p:spPr bwMode="auto">
                  <a:xfrm>
                    <a:off x="2711" y="1849"/>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122" name="Oval 1058"/>
                  <p:cNvSpPr>
                    <a:spLocks noChangeArrowheads="1"/>
                  </p:cNvSpPr>
                  <p:nvPr/>
                </p:nvSpPr>
                <p:spPr bwMode="auto">
                  <a:xfrm>
                    <a:off x="2711" y="1849"/>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2123" name="Oval 1059"/>
                  <p:cNvSpPr>
                    <a:spLocks noChangeArrowheads="1"/>
                  </p:cNvSpPr>
                  <p:nvPr/>
                </p:nvSpPr>
                <p:spPr bwMode="auto">
                  <a:xfrm>
                    <a:off x="2706" y="1855"/>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124" name="Oval 1060"/>
                  <p:cNvSpPr>
                    <a:spLocks noChangeArrowheads="1"/>
                  </p:cNvSpPr>
                  <p:nvPr/>
                </p:nvSpPr>
                <p:spPr bwMode="auto">
                  <a:xfrm>
                    <a:off x="2706" y="1855"/>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125" name="Oval 1061"/>
                  <p:cNvSpPr>
                    <a:spLocks noChangeArrowheads="1"/>
                  </p:cNvSpPr>
                  <p:nvPr/>
                </p:nvSpPr>
                <p:spPr bwMode="auto">
                  <a:xfrm>
                    <a:off x="2700" y="1855"/>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126" name="Oval 1062"/>
                  <p:cNvSpPr>
                    <a:spLocks noChangeArrowheads="1"/>
                  </p:cNvSpPr>
                  <p:nvPr/>
                </p:nvSpPr>
                <p:spPr bwMode="auto">
                  <a:xfrm>
                    <a:off x="2700" y="1855"/>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127" name="Oval 1063"/>
                  <p:cNvSpPr>
                    <a:spLocks noChangeArrowheads="1"/>
                  </p:cNvSpPr>
                  <p:nvPr/>
                </p:nvSpPr>
                <p:spPr bwMode="auto">
                  <a:xfrm>
                    <a:off x="2694" y="1855"/>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128" name="Oval 1064"/>
                  <p:cNvSpPr>
                    <a:spLocks noChangeArrowheads="1"/>
                  </p:cNvSpPr>
                  <p:nvPr/>
                </p:nvSpPr>
                <p:spPr bwMode="auto">
                  <a:xfrm>
                    <a:off x="2688" y="1855"/>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129" name="Oval 1065"/>
                  <p:cNvSpPr>
                    <a:spLocks noChangeArrowheads="1"/>
                  </p:cNvSpPr>
                  <p:nvPr/>
                </p:nvSpPr>
                <p:spPr bwMode="auto">
                  <a:xfrm>
                    <a:off x="2688" y="1855"/>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130" name="Oval 1066"/>
                  <p:cNvSpPr>
                    <a:spLocks noChangeArrowheads="1"/>
                  </p:cNvSpPr>
                  <p:nvPr/>
                </p:nvSpPr>
                <p:spPr bwMode="auto">
                  <a:xfrm>
                    <a:off x="2682" y="1855"/>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131" name="Oval 1067"/>
                  <p:cNvSpPr>
                    <a:spLocks noChangeArrowheads="1"/>
                  </p:cNvSpPr>
                  <p:nvPr/>
                </p:nvSpPr>
                <p:spPr bwMode="auto">
                  <a:xfrm>
                    <a:off x="2682" y="1855"/>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2132" name="Oval 1068"/>
                  <p:cNvSpPr>
                    <a:spLocks noChangeArrowheads="1"/>
                  </p:cNvSpPr>
                  <p:nvPr/>
                </p:nvSpPr>
                <p:spPr bwMode="auto">
                  <a:xfrm>
                    <a:off x="2677" y="1855"/>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133" name="Oval 1069"/>
                  <p:cNvSpPr>
                    <a:spLocks noChangeArrowheads="1"/>
                  </p:cNvSpPr>
                  <p:nvPr/>
                </p:nvSpPr>
                <p:spPr bwMode="auto">
                  <a:xfrm>
                    <a:off x="2677" y="1855"/>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2134" name="Oval 1070"/>
                  <p:cNvSpPr>
                    <a:spLocks noChangeArrowheads="1"/>
                  </p:cNvSpPr>
                  <p:nvPr/>
                </p:nvSpPr>
                <p:spPr bwMode="auto">
                  <a:xfrm>
                    <a:off x="2671" y="1855"/>
                    <a:ext cx="17" cy="17"/>
                  </a:xfrm>
                  <a:prstGeom prst="ellipse">
                    <a:avLst/>
                  </a:prstGeom>
                  <a:solidFill>
                    <a:srgbClr val="FF0000"/>
                  </a:solidFill>
                  <a:ln w="635">
                    <a:solidFill>
                      <a:srgbClr val="FF0000"/>
                    </a:solidFill>
                    <a:round/>
                    <a:headEnd/>
                    <a:tailEnd/>
                  </a:ln>
                </p:spPr>
                <p:txBody>
                  <a:bodyPr/>
                  <a:lstStyle/>
                  <a:p>
                    <a:endParaRPr lang="en-US" sz="1200"/>
                  </a:p>
                </p:txBody>
              </p:sp>
            </p:grpSp>
            <p:grpSp>
              <p:nvGrpSpPr>
                <p:cNvPr id="1734" name="Group 1071"/>
                <p:cNvGrpSpPr>
                  <a:grpSpLocks/>
                </p:cNvGrpSpPr>
                <p:nvPr/>
              </p:nvGrpSpPr>
              <p:grpSpPr bwMode="auto">
                <a:xfrm>
                  <a:off x="2404" y="1374"/>
                  <a:ext cx="284" cy="498"/>
                  <a:chOff x="2404" y="1374"/>
                  <a:chExt cx="284" cy="498"/>
                </a:xfrm>
              </p:grpSpPr>
              <p:sp>
                <p:nvSpPr>
                  <p:cNvPr id="1735" name="Oval 1072"/>
                  <p:cNvSpPr>
                    <a:spLocks noChangeArrowheads="1"/>
                  </p:cNvSpPr>
                  <p:nvPr/>
                </p:nvSpPr>
                <p:spPr bwMode="auto">
                  <a:xfrm>
                    <a:off x="2671" y="1855"/>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736" name="Oval 1073"/>
                  <p:cNvSpPr>
                    <a:spLocks noChangeArrowheads="1"/>
                  </p:cNvSpPr>
                  <p:nvPr/>
                </p:nvSpPr>
                <p:spPr bwMode="auto">
                  <a:xfrm>
                    <a:off x="2665" y="1855"/>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737" name="Oval 1074"/>
                  <p:cNvSpPr>
                    <a:spLocks noChangeArrowheads="1"/>
                  </p:cNvSpPr>
                  <p:nvPr/>
                </p:nvSpPr>
                <p:spPr bwMode="auto">
                  <a:xfrm>
                    <a:off x="2659" y="1855"/>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738" name="Oval 1075"/>
                  <p:cNvSpPr>
                    <a:spLocks noChangeArrowheads="1"/>
                  </p:cNvSpPr>
                  <p:nvPr/>
                </p:nvSpPr>
                <p:spPr bwMode="auto">
                  <a:xfrm>
                    <a:off x="2659" y="1855"/>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739" name="Oval 1076"/>
                  <p:cNvSpPr>
                    <a:spLocks noChangeArrowheads="1"/>
                  </p:cNvSpPr>
                  <p:nvPr/>
                </p:nvSpPr>
                <p:spPr bwMode="auto">
                  <a:xfrm>
                    <a:off x="2653" y="1855"/>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740" name="Oval 1077"/>
                  <p:cNvSpPr>
                    <a:spLocks noChangeArrowheads="1"/>
                  </p:cNvSpPr>
                  <p:nvPr/>
                </p:nvSpPr>
                <p:spPr bwMode="auto">
                  <a:xfrm>
                    <a:off x="2653" y="1855"/>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741" name="Oval 1078"/>
                  <p:cNvSpPr>
                    <a:spLocks noChangeArrowheads="1"/>
                  </p:cNvSpPr>
                  <p:nvPr/>
                </p:nvSpPr>
                <p:spPr bwMode="auto">
                  <a:xfrm>
                    <a:off x="2648" y="1855"/>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742" name="Oval 1079"/>
                  <p:cNvSpPr>
                    <a:spLocks noChangeArrowheads="1"/>
                  </p:cNvSpPr>
                  <p:nvPr/>
                </p:nvSpPr>
                <p:spPr bwMode="auto">
                  <a:xfrm>
                    <a:off x="2648" y="1855"/>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743" name="Oval 1080"/>
                  <p:cNvSpPr>
                    <a:spLocks noChangeArrowheads="1"/>
                  </p:cNvSpPr>
                  <p:nvPr/>
                </p:nvSpPr>
                <p:spPr bwMode="auto">
                  <a:xfrm>
                    <a:off x="2642" y="1855"/>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744" name="Oval 1081"/>
                  <p:cNvSpPr>
                    <a:spLocks noChangeArrowheads="1"/>
                  </p:cNvSpPr>
                  <p:nvPr/>
                </p:nvSpPr>
                <p:spPr bwMode="auto">
                  <a:xfrm>
                    <a:off x="2642" y="1855"/>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745" name="Oval 1082"/>
                  <p:cNvSpPr>
                    <a:spLocks noChangeArrowheads="1"/>
                  </p:cNvSpPr>
                  <p:nvPr/>
                </p:nvSpPr>
                <p:spPr bwMode="auto">
                  <a:xfrm>
                    <a:off x="2636" y="1855"/>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746" name="Oval 1083"/>
                  <p:cNvSpPr>
                    <a:spLocks noChangeArrowheads="1"/>
                  </p:cNvSpPr>
                  <p:nvPr/>
                </p:nvSpPr>
                <p:spPr bwMode="auto">
                  <a:xfrm>
                    <a:off x="2630" y="1855"/>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747" name="Oval 1084"/>
                  <p:cNvSpPr>
                    <a:spLocks noChangeArrowheads="1"/>
                  </p:cNvSpPr>
                  <p:nvPr/>
                </p:nvSpPr>
                <p:spPr bwMode="auto">
                  <a:xfrm>
                    <a:off x="2630" y="1855"/>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748" name="Oval 1085"/>
                  <p:cNvSpPr>
                    <a:spLocks noChangeArrowheads="1"/>
                  </p:cNvSpPr>
                  <p:nvPr/>
                </p:nvSpPr>
                <p:spPr bwMode="auto">
                  <a:xfrm>
                    <a:off x="2624" y="1855"/>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749" name="Oval 1086"/>
                  <p:cNvSpPr>
                    <a:spLocks noChangeArrowheads="1"/>
                  </p:cNvSpPr>
                  <p:nvPr/>
                </p:nvSpPr>
                <p:spPr bwMode="auto">
                  <a:xfrm>
                    <a:off x="2624" y="1849"/>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750" name="Oval 1087"/>
                  <p:cNvSpPr>
                    <a:spLocks noChangeArrowheads="1"/>
                  </p:cNvSpPr>
                  <p:nvPr/>
                </p:nvSpPr>
                <p:spPr bwMode="auto">
                  <a:xfrm>
                    <a:off x="2619" y="1849"/>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751" name="Oval 1088"/>
                  <p:cNvSpPr>
                    <a:spLocks noChangeArrowheads="1"/>
                  </p:cNvSpPr>
                  <p:nvPr/>
                </p:nvSpPr>
                <p:spPr bwMode="auto">
                  <a:xfrm>
                    <a:off x="2619" y="1849"/>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752" name="Oval 1089"/>
                  <p:cNvSpPr>
                    <a:spLocks noChangeArrowheads="1"/>
                  </p:cNvSpPr>
                  <p:nvPr/>
                </p:nvSpPr>
                <p:spPr bwMode="auto">
                  <a:xfrm>
                    <a:off x="2613" y="1849"/>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753" name="Oval 1090"/>
                  <p:cNvSpPr>
                    <a:spLocks noChangeArrowheads="1"/>
                  </p:cNvSpPr>
                  <p:nvPr/>
                </p:nvSpPr>
                <p:spPr bwMode="auto">
                  <a:xfrm>
                    <a:off x="2613" y="1843"/>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754" name="Oval 1091"/>
                  <p:cNvSpPr>
                    <a:spLocks noChangeArrowheads="1"/>
                  </p:cNvSpPr>
                  <p:nvPr/>
                </p:nvSpPr>
                <p:spPr bwMode="auto">
                  <a:xfrm>
                    <a:off x="2607" y="1843"/>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755" name="Oval 1092"/>
                  <p:cNvSpPr>
                    <a:spLocks noChangeArrowheads="1"/>
                  </p:cNvSpPr>
                  <p:nvPr/>
                </p:nvSpPr>
                <p:spPr bwMode="auto">
                  <a:xfrm>
                    <a:off x="2607" y="1843"/>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756" name="Oval 1093"/>
                  <p:cNvSpPr>
                    <a:spLocks noChangeArrowheads="1"/>
                  </p:cNvSpPr>
                  <p:nvPr/>
                </p:nvSpPr>
                <p:spPr bwMode="auto">
                  <a:xfrm>
                    <a:off x="2601" y="1837"/>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757" name="Oval 1094"/>
                  <p:cNvSpPr>
                    <a:spLocks noChangeArrowheads="1"/>
                  </p:cNvSpPr>
                  <p:nvPr/>
                </p:nvSpPr>
                <p:spPr bwMode="auto">
                  <a:xfrm>
                    <a:off x="2595" y="1837"/>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758" name="Oval 1095"/>
                  <p:cNvSpPr>
                    <a:spLocks noChangeArrowheads="1"/>
                  </p:cNvSpPr>
                  <p:nvPr/>
                </p:nvSpPr>
                <p:spPr bwMode="auto">
                  <a:xfrm>
                    <a:off x="2595" y="1837"/>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759" name="Oval 1096"/>
                  <p:cNvSpPr>
                    <a:spLocks noChangeArrowheads="1"/>
                  </p:cNvSpPr>
                  <p:nvPr/>
                </p:nvSpPr>
                <p:spPr bwMode="auto">
                  <a:xfrm>
                    <a:off x="2589" y="1837"/>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760" name="Oval 1097"/>
                  <p:cNvSpPr>
                    <a:spLocks noChangeArrowheads="1"/>
                  </p:cNvSpPr>
                  <p:nvPr/>
                </p:nvSpPr>
                <p:spPr bwMode="auto">
                  <a:xfrm>
                    <a:off x="2589" y="1831"/>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761" name="Oval 1098"/>
                  <p:cNvSpPr>
                    <a:spLocks noChangeArrowheads="1"/>
                  </p:cNvSpPr>
                  <p:nvPr/>
                </p:nvSpPr>
                <p:spPr bwMode="auto">
                  <a:xfrm>
                    <a:off x="2584" y="1831"/>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762" name="Oval 1099"/>
                  <p:cNvSpPr>
                    <a:spLocks noChangeArrowheads="1"/>
                  </p:cNvSpPr>
                  <p:nvPr/>
                </p:nvSpPr>
                <p:spPr bwMode="auto">
                  <a:xfrm>
                    <a:off x="2584" y="1831"/>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763" name="Oval 1100"/>
                  <p:cNvSpPr>
                    <a:spLocks noChangeArrowheads="1"/>
                  </p:cNvSpPr>
                  <p:nvPr/>
                </p:nvSpPr>
                <p:spPr bwMode="auto">
                  <a:xfrm>
                    <a:off x="2578" y="1831"/>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764" name="Oval 1101"/>
                  <p:cNvSpPr>
                    <a:spLocks noChangeArrowheads="1"/>
                  </p:cNvSpPr>
                  <p:nvPr/>
                </p:nvSpPr>
                <p:spPr bwMode="auto">
                  <a:xfrm>
                    <a:off x="2578" y="1826"/>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765" name="Oval 1102"/>
                  <p:cNvSpPr>
                    <a:spLocks noChangeArrowheads="1"/>
                  </p:cNvSpPr>
                  <p:nvPr/>
                </p:nvSpPr>
                <p:spPr bwMode="auto">
                  <a:xfrm>
                    <a:off x="2572" y="1826"/>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766" name="Oval 1103"/>
                  <p:cNvSpPr>
                    <a:spLocks noChangeArrowheads="1"/>
                  </p:cNvSpPr>
                  <p:nvPr/>
                </p:nvSpPr>
                <p:spPr bwMode="auto">
                  <a:xfrm>
                    <a:off x="2566" y="1820"/>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767" name="Oval 1104"/>
                  <p:cNvSpPr>
                    <a:spLocks noChangeArrowheads="1"/>
                  </p:cNvSpPr>
                  <p:nvPr/>
                </p:nvSpPr>
                <p:spPr bwMode="auto">
                  <a:xfrm>
                    <a:off x="2566" y="1820"/>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768" name="Oval 1105"/>
                  <p:cNvSpPr>
                    <a:spLocks noChangeArrowheads="1"/>
                  </p:cNvSpPr>
                  <p:nvPr/>
                </p:nvSpPr>
                <p:spPr bwMode="auto">
                  <a:xfrm>
                    <a:off x="2560" y="1814"/>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769" name="Oval 1106"/>
                  <p:cNvSpPr>
                    <a:spLocks noChangeArrowheads="1"/>
                  </p:cNvSpPr>
                  <p:nvPr/>
                </p:nvSpPr>
                <p:spPr bwMode="auto">
                  <a:xfrm>
                    <a:off x="2560" y="1814"/>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770" name="Oval 1107"/>
                  <p:cNvSpPr>
                    <a:spLocks noChangeArrowheads="1"/>
                  </p:cNvSpPr>
                  <p:nvPr/>
                </p:nvSpPr>
                <p:spPr bwMode="auto">
                  <a:xfrm>
                    <a:off x="2555" y="1814"/>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771" name="Oval 1108"/>
                  <p:cNvSpPr>
                    <a:spLocks noChangeArrowheads="1"/>
                  </p:cNvSpPr>
                  <p:nvPr/>
                </p:nvSpPr>
                <p:spPr bwMode="auto">
                  <a:xfrm>
                    <a:off x="2555" y="1808"/>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772" name="Oval 1109"/>
                  <p:cNvSpPr>
                    <a:spLocks noChangeArrowheads="1"/>
                  </p:cNvSpPr>
                  <p:nvPr/>
                </p:nvSpPr>
                <p:spPr bwMode="auto">
                  <a:xfrm>
                    <a:off x="2549" y="1802"/>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773" name="Oval 1110"/>
                  <p:cNvSpPr>
                    <a:spLocks noChangeArrowheads="1"/>
                  </p:cNvSpPr>
                  <p:nvPr/>
                </p:nvSpPr>
                <p:spPr bwMode="auto">
                  <a:xfrm>
                    <a:off x="2549" y="1802"/>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774" name="Oval 1111"/>
                  <p:cNvSpPr>
                    <a:spLocks noChangeArrowheads="1"/>
                  </p:cNvSpPr>
                  <p:nvPr/>
                </p:nvSpPr>
                <p:spPr bwMode="auto">
                  <a:xfrm>
                    <a:off x="2543" y="1802"/>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775" name="Oval 1112"/>
                  <p:cNvSpPr>
                    <a:spLocks noChangeArrowheads="1"/>
                  </p:cNvSpPr>
                  <p:nvPr/>
                </p:nvSpPr>
                <p:spPr bwMode="auto">
                  <a:xfrm>
                    <a:off x="2537" y="1796"/>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776" name="Oval 1113"/>
                  <p:cNvSpPr>
                    <a:spLocks noChangeArrowheads="1"/>
                  </p:cNvSpPr>
                  <p:nvPr/>
                </p:nvSpPr>
                <p:spPr bwMode="auto">
                  <a:xfrm>
                    <a:off x="2537" y="1796"/>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777" name="Oval 1114"/>
                  <p:cNvSpPr>
                    <a:spLocks noChangeArrowheads="1"/>
                  </p:cNvSpPr>
                  <p:nvPr/>
                </p:nvSpPr>
                <p:spPr bwMode="auto">
                  <a:xfrm>
                    <a:off x="2531" y="1796"/>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778" name="Oval 1115"/>
                  <p:cNvSpPr>
                    <a:spLocks noChangeArrowheads="1"/>
                  </p:cNvSpPr>
                  <p:nvPr/>
                </p:nvSpPr>
                <p:spPr bwMode="auto">
                  <a:xfrm>
                    <a:off x="2531" y="1790"/>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779" name="Oval 1116"/>
                  <p:cNvSpPr>
                    <a:spLocks noChangeArrowheads="1"/>
                  </p:cNvSpPr>
                  <p:nvPr/>
                </p:nvSpPr>
                <p:spPr bwMode="auto">
                  <a:xfrm>
                    <a:off x="2526" y="1790"/>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780" name="Oval 1117"/>
                  <p:cNvSpPr>
                    <a:spLocks noChangeArrowheads="1"/>
                  </p:cNvSpPr>
                  <p:nvPr/>
                </p:nvSpPr>
                <p:spPr bwMode="auto">
                  <a:xfrm>
                    <a:off x="2526" y="1784"/>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781" name="Oval 1118"/>
                  <p:cNvSpPr>
                    <a:spLocks noChangeArrowheads="1"/>
                  </p:cNvSpPr>
                  <p:nvPr/>
                </p:nvSpPr>
                <p:spPr bwMode="auto">
                  <a:xfrm>
                    <a:off x="2520" y="1784"/>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782" name="Oval 1119"/>
                  <p:cNvSpPr>
                    <a:spLocks noChangeArrowheads="1"/>
                  </p:cNvSpPr>
                  <p:nvPr/>
                </p:nvSpPr>
                <p:spPr bwMode="auto">
                  <a:xfrm>
                    <a:off x="2520" y="1779"/>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783" name="Oval 1120"/>
                  <p:cNvSpPr>
                    <a:spLocks noChangeArrowheads="1"/>
                  </p:cNvSpPr>
                  <p:nvPr/>
                </p:nvSpPr>
                <p:spPr bwMode="auto">
                  <a:xfrm>
                    <a:off x="2520" y="1773"/>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784" name="Oval 1121"/>
                  <p:cNvSpPr>
                    <a:spLocks noChangeArrowheads="1"/>
                  </p:cNvSpPr>
                  <p:nvPr/>
                </p:nvSpPr>
                <p:spPr bwMode="auto">
                  <a:xfrm>
                    <a:off x="2514" y="1773"/>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785" name="Oval 1122"/>
                  <p:cNvSpPr>
                    <a:spLocks noChangeArrowheads="1"/>
                  </p:cNvSpPr>
                  <p:nvPr/>
                </p:nvSpPr>
                <p:spPr bwMode="auto">
                  <a:xfrm>
                    <a:off x="2514" y="1767"/>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786" name="Oval 1123"/>
                  <p:cNvSpPr>
                    <a:spLocks noChangeArrowheads="1"/>
                  </p:cNvSpPr>
                  <p:nvPr/>
                </p:nvSpPr>
                <p:spPr bwMode="auto">
                  <a:xfrm>
                    <a:off x="2514" y="1767"/>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787" name="Oval 1124"/>
                  <p:cNvSpPr>
                    <a:spLocks noChangeArrowheads="1"/>
                  </p:cNvSpPr>
                  <p:nvPr/>
                </p:nvSpPr>
                <p:spPr bwMode="auto">
                  <a:xfrm>
                    <a:off x="2508" y="1761"/>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788" name="Oval 1125"/>
                  <p:cNvSpPr>
                    <a:spLocks noChangeArrowheads="1"/>
                  </p:cNvSpPr>
                  <p:nvPr/>
                </p:nvSpPr>
                <p:spPr bwMode="auto">
                  <a:xfrm>
                    <a:off x="2502" y="1761"/>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789" name="Oval 1126"/>
                  <p:cNvSpPr>
                    <a:spLocks noChangeArrowheads="1"/>
                  </p:cNvSpPr>
                  <p:nvPr/>
                </p:nvSpPr>
                <p:spPr bwMode="auto">
                  <a:xfrm>
                    <a:off x="2502" y="1755"/>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790" name="Oval 1127"/>
                  <p:cNvSpPr>
                    <a:spLocks noChangeArrowheads="1"/>
                  </p:cNvSpPr>
                  <p:nvPr/>
                </p:nvSpPr>
                <p:spPr bwMode="auto">
                  <a:xfrm>
                    <a:off x="2496" y="1755"/>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791" name="Oval 1128"/>
                  <p:cNvSpPr>
                    <a:spLocks noChangeArrowheads="1"/>
                  </p:cNvSpPr>
                  <p:nvPr/>
                </p:nvSpPr>
                <p:spPr bwMode="auto">
                  <a:xfrm>
                    <a:off x="2496" y="1749"/>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792" name="Oval 1129"/>
                  <p:cNvSpPr>
                    <a:spLocks noChangeArrowheads="1"/>
                  </p:cNvSpPr>
                  <p:nvPr/>
                </p:nvSpPr>
                <p:spPr bwMode="auto">
                  <a:xfrm>
                    <a:off x="2491" y="1743"/>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793" name="Oval 1130"/>
                  <p:cNvSpPr>
                    <a:spLocks noChangeArrowheads="1"/>
                  </p:cNvSpPr>
                  <p:nvPr/>
                </p:nvSpPr>
                <p:spPr bwMode="auto">
                  <a:xfrm>
                    <a:off x="2491" y="1743"/>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794" name="Oval 1131"/>
                  <p:cNvSpPr>
                    <a:spLocks noChangeArrowheads="1"/>
                  </p:cNvSpPr>
                  <p:nvPr/>
                </p:nvSpPr>
                <p:spPr bwMode="auto">
                  <a:xfrm>
                    <a:off x="2485" y="1738"/>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795" name="Oval 1132"/>
                  <p:cNvSpPr>
                    <a:spLocks noChangeArrowheads="1"/>
                  </p:cNvSpPr>
                  <p:nvPr/>
                </p:nvSpPr>
                <p:spPr bwMode="auto">
                  <a:xfrm>
                    <a:off x="2485" y="1738"/>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796" name="Oval 1133"/>
                  <p:cNvSpPr>
                    <a:spLocks noChangeArrowheads="1"/>
                  </p:cNvSpPr>
                  <p:nvPr/>
                </p:nvSpPr>
                <p:spPr bwMode="auto">
                  <a:xfrm>
                    <a:off x="2485" y="1732"/>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797" name="Oval 1134"/>
                  <p:cNvSpPr>
                    <a:spLocks noChangeArrowheads="1"/>
                  </p:cNvSpPr>
                  <p:nvPr/>
                </p:nvSpPr>
                <p:spPr bwMode="auto">
                  <a:xfrm>
                    <a:off x="2485" y="1732"/>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798" name="Oval 1135"/>
                  <p:cNvSpPr>
                    <a:spLocks noChangeArrowheads="1"/>
                  </p:cNvSpPr>
                  <p:nvPr/>
                </p:nvSpPr>
                <p:spPr bwMode="auto">
                  <a:xfrm>
                    <a:off x="2479" y="1726"/>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799" name="Oval 1136"/>
                  <p:cNvSpPr>
                    <a:spLocks noChangeArrowheads="1"/>
                  </p:cNvSpPr>
                  <p:nvPr/>
                </p:nvSpPr>
                <p:spPr bwMode="auto">
                  <a:xfrm>
                    <a:off x="2479" y="1726"/>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800" name="Oval 1137"/>
                  <p:cNvSpPr>
                    <a:spLocks noChangeArrowheads="1"/>
                  </p:cNvSpPr>
                  <p:nvPr/>
                </p:nvSpPr>
                <p:spPr bwMode="auto">
                  <a:xfrm>
                    <a:off x="2473" y="1720"/>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801" name="Oval 1138"/>
                  <p:cNvSpPr>
                    <a:spLocks noChangeArrowheads="1"/>
                  </p:cNvSpPr>
                  <p:nvPr/>
                </p:nvSpPr>
                <p:spPr bwMode="auto">
                  <a:xfrm>
                    <a:off x="2473" y="1720"/>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802" name="Oval 1139"/>
                  <p:cNvSpPr>
                    <a:spLocks noChangeArrowheads="1"/>
                  </p:cNvSpPr>
                  <p:nvPr/>
                </p:nvSpPr>
                <p:spPr bwMode="auto">
                  <a:xfrm>
                    <a:off x="2473" y="1714"/>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803" name="Oval 1140"/>
                  <p:cNvSpPr>
                    <a:spLocks noChangeArrowheads="1"/>
                  </p:cNvSpPr>
                  <p:nvPr/>
                </p:nvSpPr>
                <p:spPr bwMode="auto">
                  <a:xfrm>
                    <a:off x="2473" y="1708"/>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804" name="Oval 1141"/>
                  <p:cNvSpPr>
                    <a:spLocks noChangeArrowheads="1"/>
                  </p:cNvSpPr>
                  <p:nvPr/>
                </p:nvSpPr>
                <p:spPr bwMode="auto">
                  <a:xfrm>
                    <a:off x="2467" y="1708"/>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805" name="Oval 1142"/>
                  <p:cNvSpPr>
                    <a:spLocks noChangeArrowheads="1"/>
                  </p:cNvSpPr>
                  <p:nvPr/>
                </p:nvSpPr>
                <p:spPr bwMode="auto">
                  <a:xfrm>
                    <a:off x="2467" y="1702"/>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806" name="Oval 1143"/>
                  <p:cNvSpPr>
                    <a:spLocks noChangeArrowheads="1"/>
                  </p:cNvSpPr>
                  <p:nvPr/>
                </p:nvSpPr>
                <p:spPr bwMode="auto">
                  <a:xfrm>
                    <a:off x="2467" y="1702"/>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807" name="Oval 1144"/>
                  <p:cNvSpPr>
                    <a:spLocks noChangeArrowheads="1"/>
                  </p:cNvSpPr>
                  <p:nvPr/>
                </p:nvSpPr>
                <p:spPr bwMode="auto">
                  <a:xfrm>
                    <a:off x="2462" y="1697"/>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808" name="Oval 1145"/>
                  <p:cNvSpPr>
                    <a:spLocks noChangeArrowheads="1"/>
                  </p:cNvSpPr>
                  <p:nvPr/>
                </p:nvSpPr>
                <p:spPr bwMode="auto">
                  <a:xfrm>
                    <a:off x="2462" y="1697"/>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809" name="Oval 1146"/>
                  <p:cNvSpPr>
                    <a:spLocks noChangeArrowheads="1"/>
                  </p:cNvSpPr>
                  <p:nvPr/>
                </p:nvSpPr>
                <p:spPr bwMode="auto">
                  <a:xfrm>
                    <a:off x="2462" y="1691"/>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810" name="Oval 1147"/>
                  <p:cNvSpPr>
                    <a:spLocks noChangeArrowheads="1"/>
                  </p:cNvSpPr>
                  <p:nvPr/>
                </p:nvSpPr>
                <p:spPr bwMode="auto">
                  <a:xfrm>
                    <a:off x="2462" y="1691"/>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811" name="Oval 1148"/>
                  <p:cNvSpPr>
                    <a:spLocks noChangeArrowheads="1"/>
                  </p:cNvSpPr>
                  <p:nvPr/>
                </p:nvSpPr>
                <p:spPr bwMode="auto">
                  <a:xfrm>
                    <a:off x="2462" y="1685"/>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812" name="Oval 1149"/>
                  <p:cNvSpPr>
                    <a:spLocks noChangeArrowheads="1"/>
                  </p:cNvSpPr>
                  <p:nvPr/>
                </p:nvSpPr>
                <p:spPr bwMode="auto">
                  <a:xfrm>
                    <a:off x="2456" y="1679"/>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813" name="Oval 1150"/>
                  <p:cNvSpPr>
                    <a:spLocks noChangeArrowheads="1"/>
                  </p:cNvSpPr>
                  <p:nvPr/>
                </p:nvSpPr>
                <p:spPr bwMode="auto">
                  <a:xfrm>
                    <a:off x="2456" y="1679"/>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814" name="Oval 1151"/>
                  <p:cNvSpPr>
                    <a:spLocks noChangeArrowheads="1"/>
                  </p:cNvSpPr>
                  <p:nvPr/>
                </p:nvSpPr>
                <p:spPr bwMode="auto">
                  <a:xfrm>
                    <a:off x="2456" y="1673"/>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815" name="Oval 1152"/>
                  <p:cNvSpPr>
                    <a:spLocks noChangeArrowheads="1"/>
                  </p:cNvSpPr>
                  <p:nvPr/>
                </p:nvSpPr>
                <p:spPr bwMode="auto">
                  <a:xfrm>
                    <a:off x="2456" y="1673"/>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816" name="Oval 1153"/>
                  <p:cNvSpPr>
                    <a:spLocks noChangeArrowheads="1"/>
                  </p:cNvSpPr>
                  <p:nvPr/>
                </p:nvSpPr>
                <p:spPr bwMode="auto">
                  <a:xfrm>
                    <a:off x="2456" y="1667"/>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817" name="Oval 1154"/>
                  <p:cNvSpPr>
                    <a:spLocks noChangeArrowheads="1"/>
                  </p:cNvSpPr>
                  <p:nvPr/>
                </p:nvSpPr>
                <p:spPr bwMode="auto">
                  <a:xfrm>
                    <a:off x="2456" y="1667"/>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818" name="Oval 1155"/>
                  <p:cNvSpPr>
                    <a:spLocks noChangeArrowheads="1"/>
                  </p:cNvSpPr>
                  <p:nvPr/>
                </p:nvSpPr>
                <p:spPr bwMode="auto">
                  <a:xfrm>
                    <a:off x="2456" y="1661"/>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819" name="Oval 1156"/>
                  <p:cNvSpPr>
                    <a:spLocks noChangeArrowheads="1"/>
                  </p:cNvSpPr>
                  <p:nvPr/>
                </p:nvSpPr>
                <p:spPr bwMode="auto">
                  <a:xfrm>
                    <a:off x="2456" y="1661"/>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820" name="Oval 1157"/>
                  <p:cNvSpPr>
                    <a:spLocks noChangeArrowheads="1"/>
                  </p:cNvSpPr>
                  <p:nvPr/>
                </p:nvSpPr>
                <p:spPr bwMode="auto">
                  <a:xfrm>
                    <a:off x="2456" y="1656"/>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821" name="Oval 1158"/>
                  <p:cNvSpPr>
                    <a:spLocks noChangeArrowheads="1"/>
                  </p:cNvSpPr>
                  <p:nvPr/>
                </p:nvSpPr>
                <p:spPr bwMode="auto">
                  <a:xfrm>
                    <a:off x="2456" y="1650"/>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822" name="Oval 1159"/>
                  <p:cNvSpPr>
                    <a:spLocks noChangeArrowheads="1"/>
                  </p:cNvSpPr>
                  <p:nvPr/>
                </p:nvSpPr>
                <p:spPr bwMode="auto">
                  <a:xfrm>
                    <a:off x="2456" y="1650"/>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823" name="Oval 1160"/>
                  <p:cNvSpPr>
                    <a:spLocks noChangeArrowheads="1"/>
                  </p:cNvSpPr>
                  <p:nvPr/>
                </p:nvSpPr>
                <p:spPr bwMode="auto">
                  <a:xfrm>
                    <a:off x="2450" y="1644"/>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824" name="Oval 1161"/>
                  <p:cNvSpPr>
                    <a:spLocks noChangeArrowheads="1"/>
                  </p:cNvSpPr>
                  <p:nvPr/>
                </p:nvSpPr>
                <p:spPr bwMode="auto">
                  <a:xfrm>
                    <a:off x="2450" y="1644"/>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825" name="Oval 1162"/>
                  <p:cNvSpPr>
                    <a:spLocks noChangeArrowheads="1"/>
                  </p:cNvSpPr>
                  <p:nvPr/>
                </p:nvSpPr>
                <p:spPr bwMode="auto">
                  <a:xfrm>
                    <a:off x="2450" y="1638"/>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826" name="Oval 1163"/>
                  <p:cNvSpPr>
                    <a:spLocks noChangeArrowheads="1"/>
                  </p:cNvSpPr>
                  <p:nvPr/>
                </p:nvSpPr>
                <p:spPr bwMode="auto">
                  <a:xfrm>
                    <a:off x="2450" y="1638"/>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827" name="Oval 1164"/>
                  <p:cNvSpPr>
                    <a:spLocks noChangeArrowheads="1"/>
                  </p:cNvSpPr>
                  <p:nvPr/>
                </p:nvSpPr>
                <p:spPr bwMode="auto">
                  <a:xfrm>
                    <a:off x="2450" y="1632"/>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828" name="Oval 1165"/>
                  <p:cNvSpPr>
                    <a:spLocks noChangeArrowheads="1"/>
                  </p:cNvSpPr>
                  <p:nvPr/>
                </p:nvSpPr>
                <p:spPr bwMode="auto">
                  <a:xfrm>
                    <a:off x="2450" y="1632"/>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829" name="Oval 1166"/>
                  <p:cNvSpPr>
                    <a:spLocks noChangeArrowheads="1"/>
                  </p:cNvSpPr>
                  <p:nvPr/>
                </p:nvSpPr>
                <p:spPr bwMode="auto">
                  <a:xfrm>
                    <a:off x="2450" y="1626"/>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830" name="Oval 1167"/>
                  <p:cNvSpPr>
                    <a:spLocks noChangeArrowheads="1"/>
                  </p:cNvSpPr>
                  <p:nvPr/>
                </p:nvSpPr>
                <p:spPr bwMode="auto">
                  <a:xfrm>
                    <a:off x="2450" y="1626"/>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831" name="Oval 1168"/>
                  <p:cNvSpPr>
                    <a:spLocks noChangeArrowheads="1"/>
                  </p:cNvSpPr>
                  <p:nvPr/>
                </p:nvSpPr>
                <p:spPr bwMode="auto">
                  <a:xfrm>
                    <a:off x="2450" y="1620"/>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832" name="Oval 1169"/>
                  <p:cNvSpPr>
                    <a:spLocks noChangeArrowheads="1"/>
                  </p:cNvSpPr>
                  <p:nvPr/>
                </p:nvSpPr>
                <p:spPr bwMode="auto">
                  <a:xfrm>
                    <a:off x="2456" y="1615"/>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833" name="Oval 1170"/>
                  <p:cNvSpPr>
                    <a:spLocks noChangeArrowheads="1"/>
                  </p:cNvSpPr>
                  <p:nvPr/>
                </p:nvSpPr>
                <p:spPr bwMode="auto">
                  <a:xfrm>
                    <a:off x="2456" y="1615"/>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834" name="Oval 1171"/>
                  <p:cNvSpPr>
                    <a:spLocks noChangeArrowheads="1"/>
                  </p:cNvSpPr>
                  <p:nvPr/>
                </p:nvSpPr>
                <p:spPr bwMode="auto">
                  <a:xfrm>
                    <a:off x="2456" y="1609"/>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835" name="Oval 1172"/>
                  <p:cNvSpPr>
                    <a:spLocks noChangeArrowheads="1"/>
                  </p:cNvSpPr>
                  <p:nvPr/>
                </p:nvSpPr>
                <p:spPr bwMode="auto">
                  <a:xfrm>
                    <a:off x="2456" y="1609"/>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836" name="Oval 1173"/>
                  <p:cNvSpPr>
                    <a:spLocks noChangeArrowheads="1"/>
                  </p:cNvSpPr>
                  <p:nvPr/>
                </p:nvSpPr>
                <p:spPr bwMode="auto">
                  <a:xfrm>
                    <a:off x="2456" y="1603"/>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837" name="Oval 1174"/>
                  <p:cNvSpPr>
                    <a:spLocks noChangeArrowheads="1"/>
                  </p:cNvSpPr>
                  <p:nvPr/>
                </p:nvSpPr>
                <p:spPr bwMode="auto">
                  <a:xfrm>
                    <a:off x="2456" y="1603"/>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838" name="Oval 1175"/>
                  <p:cNvSpPr>
                    <a:spLocks noChangeArrowheads="1"/>
                  </p:cNvSpPr>
                  <p:nvPr/>
                </p:nvSpPr>
                <p:spPr bwMode="auto">
                  <a:xfrm>
                    <a:off x="2456" y="1597"/>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839" name="Oval 1176"/>
                  <p:cNvSpPr>
                    <a:spLocks noChangeArrowheads="1"/>
                  </p:cNvSpPr>
                  <p:nvPr/>
                </p:nvSpPr>
                <p:spPr bwMode="auto">
                  <a:xfrm>
                    <a:off x="2462" y="1597"/>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840" name="Oval 1177"/>
                  <p:cNvSpPr>
                    <a:spLocks noChangeArrowheads="1"/>
                  </p:cNvSpPr>
                  <p:nvPr/>
                </p:nvSpPr>
                <p:spPr bwMode="auto">
                  <a:xfrm>
                    <a:off x="2462" y="1591"/>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841" name="Oval 1178"/>
                  <p:cNvSpPr>
                    <a:spLocks noChangeArrowheads="1"/>
                  </p:cNvSpPr>
                  <p:nvPr/>
                </p:nvSpPr>
                <p:spPr bwMode="auto">
                  <a:xfrm>
                    <a:off x="2462" y="1585"/>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842" name="Oval 1179"/>
                  <p:cNvSpPr>
                    <a:spLocks noChangeArrowheads="1"/>
                  </p:cNvSpPr>
                  <p:nvPr/>
                </p:nvSpPr>
                <p:spPr bwMode="auto">
                  <a:xfrm>
                    <a:off x="2467" y="1585"/>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843" name="Oval 1180"/>
                  <p:cNvSpPr>
                    <a:spLocks noChangeArrowheads="1"/>
                  </p:cNvSpPr>
                  <p:nvPr/>
                </p:nvSpPr>
                <p:spPr bwMode="auto">
                  <a:xfrm>
                    <a:off x="2467" y="1579"/>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844" name="Oval 1181"/>
                  <p:cNvSpPr>
                    <a:spLocks noChangeArrowheads="1"/>
                  </p:cNvSpPr>
                  <p:nvPr/>
                </p:nvSpPr>
                <p:spPr bwMode="auto">
                  <a:xfrm>
                    <a:off x="2467" y="1579"/>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845" name="Oval 1182"/>
                  <p:cNvSpPr>
                    <a:spLocks noChangeArrowheads="1"/>
                  </p:cNvSpPr>
                  <p:nvPr/>
                </p:nvSpPr>
                <p:spPr bwMode="auto">
                  <a:xfrm>
                    <a:off x="2473" y="1574"/>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846" name="Oval 1183"/>
                  <p:cNvSpPr>
                    <a:spLocks noChangeArrowheads="1"/>
                  </p:cNvSpPr>
                  <p:nvPr/>
                </p:nvSpPr>
                <p:spPr bwMode="auto">
                  <a:xfrm>
                    <a:off x="2473" y="1574"/>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847" name="Oval 1184"/>
                  <p:cNvSpPr>
                    <a:spLocks noChangeArrowheads="1"/>
                  </p:cNvSpPr>
                  <p:nvPr/>
                </p:nvSpPr>
                <p:spPr bwMode="auto">
                  <a:xfrm>
                    <a:off x="2479" y="1568"/>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848" name="Oval 1185"/>
                  <p:cNvSpPr>
                    <a:spLocks noChangeArrowheads="1"/>
                  </p:cNvSpPr>
                  <p:nvPr/>
                </p:nvSpPr>
                <p:spPr bwMode="auto">
                  <a:xfrm>
                    <a:off x="2485" y="1568"/>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849" name="Oval 1186"/>
                  <p:cNvSpPr>
                    <a:spLocks noChangeArrowheads="1"/>
                  </p:cNvSpPr>
                  <p:nvPr/>
                </p:nvSpPr>
                <p:spPr bwMode="auto">
                  <a:xfrm>
                    <a:off x="2485" y="1568"/>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850" name="Oval 1187"/>
                  <p:cNvSpPr>
                    <a:spLocks noChangeArrowheads="1"/>
                  </p:cNvSpPr>
                  <p:nvPr/>
                </p:nvSpPr>
                <p:spPr bwMode="auto">
                  <a:xfrm>
                    <a:off x="2491" y="1562"/>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851" name="Oval 1188"/>
                  <p:cNvSpPr>
                    <a:spLocks noChangeArrowheads="1"/>
                  </p:cNvSpPr>
                  <p:nvPr/>
                </p:nvSpPr>
                <p:spPr bwMode="auto">
                  <a:xfrm>
                    <a:off x="2491" y="1562"/>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852" name="Oval 1189"/>
                  <p:cNvSpPr>
                    <a:spLocks noChangeArrowheads="1"/>
                  </p:cNvSpPr>
                  <p:nvPr/>
                </p:nvSpPr>
                <p:spPr bwMode="auto">
                  <a:xfrm>
                    <a:off x="2496" y="1556"/>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853" name="Oval 1190"/>
                  <p:cNvSpPr>
                    <a:spLocks noChangeArrowheads="1"/>
                  </p:cNvSpPr>
                  <p:nvPr/>
                </p:nvSpPr>
                <p:spPr bwMode="auto">
                  <a:xfrm>
                    <a:off x="2496" y="1556"/>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854" name="Oval 1191"/>
                  <p:cNvSpPr>
                    <a:spLocks noChangeArrowheads="1"/>
                  </p:cNvSpPr>
                  <p:nvPr/>
                </p:nvSpPr>
                <p:spPr bwMode="auto">
                  <a:xfrm>
                    <a:off x="2502" y="1556"/>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855" name="Oval 1192"/>
                  <p:cNvSpPr>
                    <a:spLocks noChangeArrowheads="1"/>
                  </p:cNvSpPr>
                  <p:nvPr/>
                </p:nvSpPr>
                <p:spPr bwMode="auto">
                  <a:xfrm>
                    <a:off x="2502" y="1550"/>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856" name="Oval 1193"/>
                  <p:cNvSpPr>
                    <a:spLocks noChangeArrowheads="1"/>
                  </p:cNvSpPr>
                  <p:nvPr/>
                </p:nvSpPr>
                <p:spPr bwMode="auto">
                  <a:xfrm>
                    <a:off x="2508" y="1550"/>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857" name="Oval 1194"/>
                  <p:cNvSpPr>
                    <a:spLocks noChangeArrowheads="1"/>
                  </p:cNvSpPr>
                  <p:nvPr/>
                </p:nvSpPr>
                <p:spPr bwMode="auto">
                  <a:xfrm>
                    <a:off x="2514" y="1550"/>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858" name="Oval 1195"/>
                  <p:cNvSpPr>
                    <a:spLocks noChangeArrowheads="1"/>
                  </p:cNvSpPr>
                  <p:nvPr/>
                </p:nvSpPr>
                <p:spPr bwMode="auto">
                  <a:xfrm>
                    <a:off x="2514" y="1544"/>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859" name="Oval 1196"/>
                  <p:cNvSpPr>
                    <a:spLocks noChangeArrowheads="1"/>
                  </p:cNvSpPr>
                  <p:nvPr/>
                </p:nvSpPr>
                <p:spPr bwMode="auto">
                  <a:xfrm>
                    <a:off x="2520" y="1544"/>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860" name="Oval 1197"/>
                  <p:cNvSpPr>
                    <a:spLocks noChangeArrowheads="1"/>
                  </p:cNvSpPr>
                  <p:nvPr/>
                </p:nvSpPr>
                <p:spPr bwMode="auto">
                  <a:xfrm>
                    <a:off x="2520" y="1544"/>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861" name="Oval 1198"/>
                  <p:cNvSpPr>
                    <a:spLocks noChangeArrowheads="1"/>
                  </p:cNvSpPr>
                  <p:nvPr/>
                </p:nvSpPr>
                <p:spPr bwMode="auto">
                  <a:xfrm>
                    <a:off x="2526" y="1544"/>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862" name="Oval 1199"/>
                  <p:cNvSpPr>
                    <a:spLocks noChangeArrowheads="1"/>
                  </p:cNvSpPr>
                  <p:nvPr/>
                </p:nvSpPr>
                <p:spPr bwMode="auto">
                  <a:xfrm>
                    <a:off x="2526" y="1544"/>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863" name="Oval 1200"/>
                  <p:cNvSpPr>
                    <a:spLocks noChangeArrowheads="1"/>
                  </p:cNvSpPr>
                  <p:nvPr/>
                </p:nvSpPr>
                <p:spPr bwMode="auto">
                  <a:xfrm>
                    <a:off x="2531" y="1538"/>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864" name="Oval 1201"/>
                  <p:cNvSpPr>
                    <a:spLocks noChangeArrowheads="1"/>
                  </p:cNvSpPr>
                  <p:nvPr/>
                </p:nvSpPr>
                <p:spPr bwMode="auto">
                  <a:xfrm>
                    <a:off x="2531" y="1538"/>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865" name="Oval 1202"/>
                  <p:cNvSpPr>
                    <a:spLocks noChangeArrowheads="1"/>
                  </p:cNvSpPr>
                  <p:nvPr/>
                </p:nvSpPr>
                <p:spPr bwMode="auto">
                  <a:xfrm>
                    <a:off x="2537" y="1538"/>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866" name="Oval 1203"/>
                  <p:cNvSpPr>
                    <a:spLocks noChangeArrowheads="1"/>
                  </p:cNvSpPr>
                  <p:nvPr/>
                </p:nvSpPr>
                <p:spPr bwMode="auto">
                  <a:xfrm>
                    <a:off x="2537" y="1538"/>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867" name="Oval 1204"/>
                  <p:cNvSpPr>
                    <a:spLocks noChangeArrowheads="1"/>
                  </p:cNvSpPr>
                  <p:nvPr/>
                </p:nvSpPr>
                <p:spPr bwMode="auto">
                  <a:xfrm>
                    <a:off x="2543" y="1538"/>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868" name="Oval 1205"/>
                  <p:cNvSpPr>
                    <a:spLocks noChangeArrowheads="1"/>
                  </p:cNvSpPr>
                  <p:nvPr/>
                </p:nvSpPr>
                <p:spPr bwMode="auto">
                  <a:xfrm>
                    <a:off x="2549" y="1538"/>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869" name="Oval 1206"/>
                  <p:cNvSpPr>
                    <a:spLocks noChangeArrowheads="1"/>
                  </p:cNvSpPr>
                  <p:nvPr/>
                </p:nvSpPr>
                <p:spPr bwMode="auto">
                  <a:xfrm>
                    <a:off x="2549" y="1533"/>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870" name="Oval 1207"/>
                  <p:cNvSpPr>
                    <a:spLocks noChangeArrowheads="1"/>
                  </p:cNvSpPr>
                  <p:nvPr/>
                </p:nvSpPr>
                <p:spPr bwMode="auto">
                  <a:xfrm>
                    <a:off x="2555" y="1533"/>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871" name="Oval 1208"/>
                  <p:cNvSpPr>
                    <a:spLocks noChangeArrowheads="1"/>
                  </p:cNvSpPr>
                  <p:nvPr/>
                </p:nvSpPr>
                <p:spPr bwMode="auto">
                  <a:xfrm>
                    <a:off x="2555" y="1533"/>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872" name="Oval 1209"/>
                  <p:cNvSpPr>
                    <a:spLocks noChangeArrowheads="1"/>
                  </p:cNvSpPr>
                  <p:nvPr/>
                </p:nvSpPr>
                <p:spPr bwMode="auto">
                  <a:xfrm>
                    <a:off x="2560" y="1527"/>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873" name="Oval 1210"/>
                  <p:cNvSpPr>
                    <a:spLocks noChangeArrowheads="1"/>
                  </p:cNvSpPr>
                  <p:nvPr/>
                </p:nvSpPr>
                <p:spPr bwMode="auto">
                  <a:xfrm>
                    <a:off x="2560" y="1521"/>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874" name="Oval 1211"/>
                  <p:cNvSpPr>
                    <a:spLocks noChangeArrowheads="1"/>
                  </p:cNvSpPr>
                  <p:nvPr/>
                </p:nvSpPr>
                <p:spPr bwMode="auto">
                  <a:xfrm>
                    <a:off x="2555" y="1521"/>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875" name="Oval 1212"/>
                  <p:cNvSpPr>
                    <a:spLocks noChangeArrowheads="1"/>
                  </p:cNvSpPr>
                  <p:nvPr/>
                </p:nvSpPr>
                <p:spPr bwMode="auto">
                  <a:xfrm>
                    <a:off x="2555" y="1521"/>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876" name="Oval 1213"/>
                  <p:cNvSpPr>
                    <a:spLocks noChangeArrowheads="1"/>
                  </p:cNvSpPr>
                  <p:nvPr/>
                </p:nvSpPr>
                <p:spPr bwMode="auto">
                  <a:xfrm>
                    <a:off x="2549" y="1515"/>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877" name="Oval 1214"/>
                  <p:cNvSpPr>
                    <a:spLocks noChangeArrowheads="1"/>
                  </p:cNvSpPr>
                  <p:nvPr/>
                </p:nvSpPr>
                <p:spPr bwMode="auto">
                  <a:xfrm>
                    <a:off x="2549" y="1515"/>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878" name="Oval 1215"/>
                  <p:cNvSpPr>
                    <a:spLocks noChangeArrowheads="1"/>
                  </p:cNvSpPr>
                  <p:nvPr/>
                </p:nvSpPr>
                <p:spPr bwMode="auto">
                  <a:xfrm>
                    <a:off x="2543" y="1515"/>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879" name="Oval 1216"/>
                  <p:cNvSpPr>
                    <a:spLocks noChangeArrowheads="1"/>
                  </p:cNvSpPr>
                  <p:nvPr/>
                </p:nvSpPr>
                <p:spPr bwMode="auto">
                  <a:xfrm>
                    <a:off x="2537" y="1515"/>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880" name="Oval 1217"/>
                  <p:cNvSpPr>
                    <a:spLocks noChangeArrowheads="1"/>
                  </p:cNvSpPr>
                  <p:nvPr/>
                </p:nvSpPr>
                <p:spPr bwMode="auto">
                  <a:xfrm>
                    <a:off x="2537" y="1515"/>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881" name="Oval 1218"/>
                  <p:cNvSpPr>
                    <a:spLocks noChangeArrowheads="1"/>
                  </p:cNvSpPr>
                  <p:nvPr/>
                </p:nvSpPr>
                <p:spPr bwMode="auto">
                  <a:xfrm>
                    <a:off x="2531" y="1515"/>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882" name="Oval 1219"/>
                  <p:cNvSpPr>
                    <a:spLocks noChangeArrowheads="1"/>
                  </p:cNvSpPr>
                  <p:nvPr/>
                </p:nvSpPr>
                <p:spPr bwMode="auto">
                  <a:xfrm>
                    <a:off x="2531" y="1515"/>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883" name="Oval 1220"/>
                  <p:cNvSpPr>
                    <a:spLocks noChangeArrowheads="1"/>
                  </p:cNvSpPr>
                  <p:nvPr/>
                </p:nvSpPr>
                <p:spPr bwMode="auto">
                  <a:xfrm>
                    <a:off x="2526" y="1509"/>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884" name="Oval 1221"/>
                  <p:cNvSpPr>
                    <a:spLocks noChangeArrowheads="1"/>
                  </p:cNvSpPr>
                  <p:nvPr/>
                </p:nvSpPr>
                <p:spPr bwMode="auto">
                  <a:xfrm>
                    <a:off x="2526" y="1509"/>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885" name="Oval 1222"/>
                  <p:cNvSpPr>
                    <a:spLocks noChangeArrowheads="1"/>
                  </p:cNvSpPr>
                  <p:nvPr/>
                </p:nvSpPr>
                <p:spPr bwMode="auto">
                  <a:xfrm>
                    <a:off x="2520" y="1509"/>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886" name="Oval 1223"/>
                  <p:cNvSpPr>
                    <a:spLocks noChangeArrowheads="1"/>
                  </p:cNvSpPr>
                  <p:nvPr/>
                </p:nvSpPr>
                <p:spPr bwMode="auto">
                  <a:xfrm>
                    <a:off x="2520" y="1509"/>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887" name="Oval 1224"/>
                  <p:cNvSpPr>
                    <a:spLocks noChangeArrowheads="1"/>
                  </p:cNvSpPr>
                  <p:nvPr/>
                </p:nvSpPr>
                <p:spPr bwMode="auto">
                  <a:xfrm>
                    <a:off x="2514" y="1509"/>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888" name="Oval 1225"/>
                  <p:cNvSpPr>
                    <a:spLocks noChangeArrowheads="1"/>
                  </p:cNvSpPr>
                  <p:nvPr/>
                </p:nvSpPr>
                <p:spPr bwMode="auto">
                  <a:xfrm>
                    <a:off x="2514" y="1509"/>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889" name="Oval 1226"/>
                  <p:cNvSpPr>
                    <a:spLocks noChangeArrowheads="1"/>
                  </p:cNvSpPr>
                  <p:nvPr/>
                </p:nvSpPr>
                <p:spPr bwMode="auto">
                  <a:xfrm>
                    <a:off x="2508" y="1509"/>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890" name="Oval 1227"/>
                  <p:cNvSpPr>
                    <a:spLocks noChangeArrowheads="1"/>
                  </p:cNvSpPr>
                  <p:nvPr/>
                </p:nvSpPr>
                <p:spPr bwMode="auto">
                  <a:xfrm>
                    <a:off x="2502" y="1503"/>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891" name="Oval 1228"/>
                  <p:cNvSpPr>
                    <a:spLocks noChangeArrowheads="1"/>
                  </p:cNvSpPr>
                  <p:nvPr/>
                </p:nvSpPr>
                <p:spPr bwMode="auto">
                  <a:xfrm>
                    <a:off x="2502" y="1503"/>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892" name="Oval 1229"/>
                  <p:cNvSpPr>
                    <a:spLocks noChangeArrowheads="1"/>
                  </p:cNvSpPr>
                  <p:nvPr/>
                </p:nvSpPr>
                <p:spPr bwMode="auto">
                  <a:xfrm>
                    <a:off x="2496" y="1503"/>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893" name="Oval 1230"/>
                  <p:cNvSpPr>
                    <a:spLocks noChangeArrowheads="1"/>
                  </p:cNvSpPr>
                  <p:nvPr/>
                </p:nvSpPr>
                <p:spPr bwMode="auto">
                  <a:xfrm>
                    <a:off x="2496" y="1503"/>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894" name="Oval 1231"/>
                  <p:cNvSpPr>
                    <a:spLocks noChangeArrowheads="1"/>
                  </p:cNvSpPr>
                  <p:nvPr/>
                </p:nvSpPr>
                <p:spPr bwMode="auto">
                  <a:xfrm>
                    <a:off x="2491" y="1503"/>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895" name="Oval 1232"/>
                  <p:cNvSpPr>
                    <a:spLocks noChangeArrowheads="1"/>
                  </p:cNvSpPr>
                  <p:nvPr/>
                </p:nvSpPr>
                <p:spPr bwMode="auto">
                  <a:xfrm>
                    <a:off x="2491" y="1497"/>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896" name="Oval 1233"/>
                  <p:cNvSpPr>
                    <a:spLocks noChangeArrowheads="1"/>
                  </p:cNvSpPr>
                  <p:nvPr/>
                </p:nvSpPr>
                <p:spPr bwMode="auto">
                  <a:xfrm>
                    <a:off x="2485" y="1492"/>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897" name="Oval 1234"/>
                  <p:cNvSpPr>
                    <a:spLocks noChangeArrowheads="1"/>
                  </p:cNvSpPr>
                  <p:nvPr/>
                </p:nvSpPr>
                <p:spPr bwMode="auto">
                  <a:xfrm>
                    <a:off x="2485" y="1492"/>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898" name="Oval 1235"/>
                  <p:cNvSpPr>
                    <a:spLocks noChangeArrowheads="1"/>
                  </p:cNvSpPr>
                  <p:nvPr/>
                </p:nvSpPr>
                <p:spPr bwMode="auto">
                  <a:xfrm>
                    <a:off x="2479" y="1492"/>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899" name="Oval 1236"/>
                  <p:cNvSpPr>
                    <a:spLocks noChangeArrowheads="1"/>
                  </p:cNvSpPr>
                  <p:nvPr/>
                </p:nvSpPr>
                <p:spPr bwMode="auto">
                  <a:xfrm>
                    <a:off x="2473" y="1486"/>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900" name="Oval 1237"/>
                  <p:cNvSpPr>
                    <a:spLocks noChangeArrowheads="1"/>
                  </p:cNvSpPr>
                  <p:nvPr/>
                </p:nvSpPr>
                <p:spPr bwMode="auto">
                  <a:xfrm>
                    <a:off x="2473" y="1486"/>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901" name="Oval 1238"/>
                  <p:cNvSpPr>
                    <a:spLocks noChangeArrowheads="1"/>
                  </p:cNvSpPr>
                  <p:nvPr/>
                </p:nvSpPr>
                <p:spPr bwMode="auto">
                  <a:xfrm>
                    <a:off x="2467" y="1480"/>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902" name="Oval 1239"/>
                  <p:cNvSpPr>
                    <a:spLocks noChangeArrowheads="1"/>
                  </p:cNvSpPr>
                  <p:nvPr/>
                </p:nvSpPr>
                <p:spPr bwMode="auto">
                  <a:xfrm>
                    <a:off x="2467" y="1480"/>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903" name="Oval 1240"/>
                  <p:cNvSpPr>
                    <a:spLocks noChangeArrowheads="1"/>
                  </p:cNvSpPr>
                  <p:nvPr/>
                </p:nvSpPr>
                <p:spPr bwMode="auto">
                  <a:xfrm>
                    <a:off x="2462" y="1474"/>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904" name="Oval 1241"/>
                  <p:cNvSpPr>
                    <a:spLocks noChangeArrowheads="1"/>
                  </p:cNvSpPr>
                  <p:nvPr/>
                </p:nvSpPr>
                <p:spPr bwMode="auto">
                  <a:xfrm>
                    <a:off x="2462" y="1474"/>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905" name="Oval 1242"/>
                  <p:cNvSpPr>
                    <a:spLocks noChangeArrowheads="1"/>
                  </p:cNvSpPr>
                  <p:nvPr/>
                </p:nvSpPr>
                <p:spPr bwMode="auto">
                  <a:xfrm>
                    <a:off x="2456" y="1468"/>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906" name="Oval 1243"/>
                  <p:cNvSpPr>
                    <a:spLocks noChangeArrowheads="1"/>
                  </p:cNvSpPr>
                  <p:nvPr/>
                </p:nvSpPr>
                <p:spPr bwMode="auto">
                  <a:xfrm>
                    <a:off x="2456" y="1462"/>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907" name="Oval 1244"/>
                  <p:cNvSpPr>
                    <a:spLocks noChangeArrowheads="1"/>
                  </p:cNvSpPr>
                  <p:nvPr/>
                </p:nvSpPr>
                <p:spPr bwMode="auto">
                  <a:xfrm>
                    <a:off x="2456" y="1462"/>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908" name="Oval 1245"/>
                  <p:cNvSpPr>
                    <a:spLocks noChangeArrowheads="1"/>
                  </p:cNvSpPr>
                  <p:nvPr/>
                </p:nvSpPr>
                <p:spPr bwMode="auto">
                  <a:xfrm>
                    <a:off x="2450" y="1456"/>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909" name="Oval 1246"/>
                  <p:cNvSpPr>
                    <a:spLocks noChangeArrowheads="1"/>
                  </p:cNvSpPr>
                  <p:nvPr/>
                </p:nvSpPr>
                <p:spPr bwMode="auto">
                  <a:xfrm>
                    <a:off x="2444" y="1456"/>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910" name="Oval 1247"/>
                  <p:cNvSpPr>
                    <a:spLocks noChangeArrowheads="1"/>
                  </p:cNvSpPr>
                  <p:nvPr/>
                </p:nvSpPr>
                <p:spPr bwMode="auto">
                  <a:xfrm>
                    <a:off x="2444" y="1450"/>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911" name="Oval 1248"/>
                  <p:cNvSpPr>
                    <a:spLocks noChangeArrowheads="1"/>
                  </p:cNvSpPr>
                  <p:nvPr/>
                </p:nvSpPr>
                <p:spPr bwMode="auto">
                  <a:xfrm>
                    <a:off x="2438" y="1450"/>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912" name="Oval 1249"/>
                  <p:cNvSpPr>
                    <a:spLocks noChangeArrowheads="1"/>
                  </p:cNvSpPr>
                  <p:nvPr/>
                </p:nvSpPr>
                <p:spPr bwMode="auto">
                  <a:xfrm>
                    <a:off x="2438" y="1445"/>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913" name="Oval 1250"/>
                  <p:cNvSpPr>
                    <a:spLocks noChangeArrowheads="1"/>
                  </p:cNvSpPr>
                  <p:nvPr/>
                </p:nvSpPr>
                <p:spPr bwMode="auto">
                  <a:xfrm>
                    <a:off x="2438" y="1445"/>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914" name="Oval 1251"/>
                  <p:cNvSpPr>
                    <a:spLocks noChangeArrowheads="1"/>
                  </p:cNvSpPr>
                  <p:nvPr/>
                </p:nvSpPr>
                <p:spPr bwMode="auto">
                  <a:xfrm>
                    <a:off x="2433" y="1439"/>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915" name="Oval 1252"/>
                  <p:cNvSpPr>
                    <a:spLocks noChangeArrowheads="1"/>
                  </p:cNvSpPr>
                  <p:nvPr/>
                </p:nvSpPr>
                <p:spPr bwMode="auto">
                  <a:xfrm>
                    <a:off x="2433" y="1439"/>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916" name="Oval 1253"/>
                  <p:cNvSpPr>
                    <a:spLocks noChangeArrowheads="1"/>
                  </p:cNvSpPr>
                  <p:nvPr/>
                </p:nvSpPr>
                <p:spPr bwMode="auto">
                  <a:xfrm>
                    <a:off x="2433" y="1433"/>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917" name="Oval 1254"/>
                  <p:cNvSpPr>
                    <a:spLocks noChangeArrowheads="1"/>
                  </p:cNvSpPr>
                  <p:nvPr/>
                </p:nvSpPr>
                <p:spPr bwMode="auto">
                  <a:xfrm>
                    <a:off x="2433" y="1427"/>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918" name="Oval 1255"/>
                  <p:cNvSpPr>
                    <a:spLocks noChangeArrowheads="1"/>
                  </p:cNvSpPr>
                  <p:nvPr/>
                </p:nvSpPr>
                <p:spPr bwMode="auto">
                  <a:xfrm>
                    <a:off x="2427" y="1427"/>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919" name="Oval 1256"/>
                  <p:cNvSpPr>
                    <a:spLocks noChangeArrowheads="1"/>
                  </p:cNvSpPr>
                  <p:nvPr/>
                </p:nvSpPr>
                <p:spPr bwMode="auto">
                  <a:xfrm>
                    <a:off x="2427" y="1421"/>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920" name="Oval 1257"/>
                  <p:cNvSpPr>
                    <a:spLocks noChangeArrowheads="1"/>
                  </p:cNvSpPr>
                  <p:nvPr/>
                </p:nvSpPr>
                <p:spPr bwMode="auto">
                  <a:xfrm>
                    <a:off x="2427" y="1421"/>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921" name="Oval 1258"/>
                  <p:cNvSpPr>
                    <a:spLocks noChangeArrowheads="1"/>
                  </p:cNvSpPr>
                  <p:nvPr/>
                </p:nvSpPr>
                <p:spPr bwMode="auto">
                  <a:xfrm>
                    <a:off x="2427" y="1415"/>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922" name="Oval 1259"/>
                  <p:cNvSpPr>
                    <a:spLocks noChangeArrowheads="1"/>
                  </p:cNvSpPr>
                  <p:nvPr/>
                </p:nvSpPr>
                <p:spPr bwMode="auto">
                  <a:xfrm>
                    <a:off x="2427" y="1415"/>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923" name="Oval 1260"/>
                  <p:cNvSpPr>
                    <a:spLocks noChangeArrowheads="1"/>
                  </p:cNvSpPr>
                  <p:nvPr/>
                </p:nvSpPr>
                <p:spPr bwMode="auto">
                  <a:xfrm>
                    <a:off x="2427" y="1409"/>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924" name="Oval 1261"/>
                  <p:cNvSpPr>
                    <a:spLocks noChangeArrowheads="1"/>
                  </p:cNvSpPr>
                  <p:nvPr/>
                </p:nvSpPr>
                <p:spPr bwMode="auto">
                  <a:xfrm>
                    <a:off x="2421" y="1409"/>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925" name="Oval 1262"/>
                  <p:cNvSpPr>
                    <a:spLocks noChangeArrowheads="1"/>
                  </p:cNvSpPr>
                  <p:nvPr/>
                </p:nvSpPr>
                <p:spPr bwMode="auto">
                  <a:xfrm>
                    <a:off x="2421" y="1404"/>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926" name="Oval 1263"/>
                  <p:cNvSpPr>
                    <a:spLocks noChangeArrowheads="1"/>
                  </p:cNvSpPr>
                  <p:nvPr/>
                </p:nvSpPr>
                <p:spPr bwMode="auto">
                  <a:xfrm>
                    <a:off x="2421" y="1398"/>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927" name="Oval 1264"/>
                  <p:cNvSpPr>
                    <a:spLocks noChangeArrowheads="1"/>
                  </p:cNvSpPr>
                  <p:nvPr/>
                </p:nvSpPr>
                <p:spPr bwMode="auto">
                  <a:xfrm>
                    <a:off x="2415" y="1398"/>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928" name="Oval 1265"/>
                  <p:cNvSpPr>
                    <a:spLocks noChangeArrowheads="1"/>
                  </p:cNvSpPr>
                  <p:nvPr/>
                </p:nvSpPr>
                <p:spPr bwMode="auto">
                  <a:xfrm>
                    <a:off x="2415" y="1392"/>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929" name="Oval 1266"/>
                  <p:cNvSpPr>
                    <a:spLocks noChangeArrowheads="1"/>
                  </p:cNvSpPr>
                  <p:nvPr/>
                </p:nvSpPr>
                <p:spPr bwMode="auto">
                  <a:xfrm>
                    <a:off x="2409" y="1392"/>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930" name="Oval 1267"/>
                  <p:cNvSpPr>
                    <a:spLocks noChangeArrowheads="1"/>
                  </p:cNvSpPr>
                  <p:nvPr/>
                </p:nvSpPr>
                <p:spPr bwMode="auto">
                  <a:xfrm>
                    <a:off x="2409" y="1386"/>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931" name="Oval 1268"/>
                  <p:cNvSpPr>
                    <a:spLocks noChangeArrowheads="1"/>
                  </p:cNvSpPr>
                  <p:nvPr/>
                </p:nvSpPr>
                <p:spPr bwMode="auto">
                  <a:xfrm>
                    <a:off x="2409" y="1386"/>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932" name="Oval 1269"/>
                  <p:cNvSpPr>
                    <a:spLocks noChangeArrowheads="1"/>
                  </p:cNvSpPr>
                  <p:nvPr/>
                </p:nvSpPr>
                <p:spPr bwMode="auto">
                  <a:xfrm>
                    <a:off x="2409" y="1380"/>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933" name="Oval 1270"/>
                  <p:cNvSpPr>
                    <a:spLocks noChangeArrowheads="1"/>
                  </p:cNvSpPr>
                  <p:nvPr/>
                </p:nvSpPr>
                <p:spPr bwMode="auto">
                  <a:xfrm>
                    <a:off x="2404" y="1380"/>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934" name="Oval 1271"/>
                  <p:cNvSpPr>
                    <a:spLocks noChangeArrowheads="1"/>
                  </p:cNvSpPr>
                  <p:nvPr/>
                </p:nvSpPr>
                <p:spPr bwMode="auto">
                  <a:xfrm>
                    <a:off x="2404" y="1374"/>
                    <a:ext cx="17" cy="18"/>
                  </a:xfrm>
                  <a:prstGeom prst="ellipse">
                    <a:avLst/>
                  </a:prstGeom>
                  <a:solidFill>
                    <a:srgbClr val="FF0000"/>
                  </a:solidFill>
                  <a:ln w="635">
                    <a:solidFill>
                      <a:srgbClr val="FF0000"/>
                    </a:solidFill>
                    <a:round/>
                    <a:headEnd/>
                    <a:tailEnd/>
                  </a:ln>
                </p:spPr>
                <p:txBody>
                  <a:bodyPr/>
                  <a:lstStyle/>
                  <a:p>
                    <a:endParaRPr lang="en-US" sz="1200"/>
                  </a:p>
                </p:txBody>
              </p:sp>
            </p:grpSp>
          </p:grpSp>
          <p:sp>
            <p:nvSpPr>
              <p:cNvPr id="1487" name="Oval 1272"/>
              <p:cNvSpPr>
                <a:spLocks noChangeArrowheads="1"/>
              </p:cNvSpPr>
              <p:nvPr/>
            </p:nvSpPr>
            <p:spPr bwMode="auto">
              <a:xfrm>
                <a:off x="2404" y="1368"/>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488" name="Oval 1273"/>
              <p:cNvSpPr>
                <a:spLocks noChangeArrowheads="1"/>
              </p:cNvSpPr>
              <p:nvPr/>
            </p:nvSpPr>
            <p:spPr bwMode="auto">
              <a:xfrm>
                <a:off x="2404" y="1368"/>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489" name="Oval 1274"/>
              <p:cNvSpPr>
                <a:spLocks noChangeArrowheads="1"/>
              </p:cNvSpPr>
              <p:nvPr/>
            </p:nvSpPr>
            <p:spPr bwMode="auto">
              <a:xfrm>
                <a:off x="2404" y="1363"/>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490" name="Oval 1275"/>
              <p:cNvSpPr>
                <a:spLocks noChangeArrowheads="1"/>
              </p:cNvSpPr>
              <p:nvPr/>
            </p:nvSpPr>
            <p:spPr bwMode="auto">
              <a:xfrm>
                <a:off x="2404" y="1363"/>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491" name="Oval 1276"/>
              <p:cNvSpPr>
                <a:spLocks noChangeArrowheads="1"/>
              </p:cNvSpPr>
              <p:nvPr/>
            </p:nvSpPr>
            <p:spPr bwMode="auto">
              <a:xfrm>
                <a:off x="2398" y="1357"/>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492" name="Oval 1277"/>
              <p:cNvSpPr>
                <a:spLocks noChangeArrowheads="1"/>
              </p:cNvSpPr>
              <p:nvPr/>
            </p:nvSpPr>
            <p:spPr bwMode="auto">
              <a:xfrm>
                <a:off x="2398" y="1357"/>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493" name="Oval 1278"/>
              <p:cNvSpPr>
                <a:spLocks noChangeArrowheads="1"/>
              </p:cNvSpPr>
              <p:nvPr/>
            </p:nvSpPr>
            <p:spPr bwMode="auto">
              <a:xfrm>
                <a:off x="2398" y="1351"/>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494" name="Oval 1279"/>
              <p:cNvSpPr>
                <a:spLocks noChangeArrowheads="1"/>
              </p:cNvSpPr>
              <p:nvPr/>
            </p:nvSpPr>
            <p:spPr bwMode="auto">
              <a:xfrm>
                <a:off x="2398" y="1351"/>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495" name="Oval 1280"/>
              <p:cNvSpPr>
                <a:spLocks noChangeArrowheads="1"/>
              </p:cNvSpPr>
              <p:nvPr/>
            </p:nvSpPr>
            <p:spPr bwMode="auto">
              <a:xfrm>
                <a:off x="2398" y="1345"/>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496" name="Oval 1281"/>
              <p:cNvSpPr>
                <a:spLocks noChangeArrowheads="1"/>
              </p:cNvSpPr>
              <p:nvPr/>
            </p:nvSpPr>
            <p:spPr bwMode="auto">
              <a:xfrm>
                <a:off x="2398" y="1345"/>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497" name="Oval 1282"/>
              <p:cNvSpPr>
                <a:spLocks noChangeArrowheads="1"/>
              </p:cNvSpPr>
              <p:nvPr/>
            </p:nvSpPr>
            <p:spPr bwMode="auto">
              <a:xfrm>
                <a:off x="2392" y="1339"/>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498" name="Oval 1283"/>
              <p:cNvSpPr>
                <a:spLocks noChangeArrowheads="1"/>
              </p:cNvSpPr>
              <p:nvPr/>
            </p:nvSpPr>
            <p:spPr bwMode="auto">
              <a:xfrm>
                <a:off x="2392" y="1333"/>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499" name="Oval 1284"/>
              <p:cNvSpPr>
                <a:spLocks noChangeArrowheads="1"/>
              </p:cNvSpPr>
              <p:nvPr/>
            </p:nvSpPr>
            <p:spPr bwMode="auto">
              <a:xfrm>
                <a:off x="2392" y="1333"/>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500" name="Oval 1285"/>
              <p:cNvSpPr>
                <a:spLocks noChangeArrowheads="1"/>
              </p:cNvSpPr>
              <p:nvPr/>
            </p:nvSpPr>
            <p:spPr bwMode="auto">
              <a:xfrm>
                <a:off x="2392" y="1327"/>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501" name="Oval 1286"/>
              <p:cNvSpPr>
                <a:spLocks noChangeArrowheads="1"/>
              </p:cNvSpPr>
              <p:nvPr/>
            </p:nvSpPr>
            <p:spPr bwMode="auto">
              <a:xfrm>
                <a:off x="2392" y="1327"/>
                <a:ext cx="17" cy="18"/>
              </a:xfrm>
              <a:prstGeom prst="ellipse">
                <a:avLst/>
              </a:prstGeom>
              <a:solidFill>
                <a:srgbClr val="FF0000"/>
              </a:solidFill>
              <a:ln w="635">
                <a:solidFill>
                  <a:srgbClr val="FF0000"/>
                </a:solidFill>
                <a:round/>
                <a:headEnd/>
                <a:tailEnd/>
              </a:ln>
            </p:spPr>
            <p:txBody>
              <a:bodyPr/>
              <a:lstStyle/>
              <a:p>
                <a:endParaRPr lang="en-US" sz="1200"/>
              </a:p>
            </p:txBody>
          </p:sp>
          <p:sp>
            <p:nvSpPr>
              <p:cNvPr id="1502" name="Oval 1287"/>
              <p:cNvSpPr>
                <a:spLocks noChangeArrowheads="1"/>
              </p:cNvSpPr>
              <p:nvPr/>
            </p:nvSpPr>
            <p:spPr bwMode="auto">
              <a:xfrm>
                <a:off x="2392" y="1322"/>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503" name="Oval 1288"/>
              <p:cNvSpPr>
                <a:spLocks noChangeArrowheads="1"/>
              </p:cNvSpPr>
              <p:nvPr/>
            </p:nvSpPr>
            <p:spPr bwMode="auto">
              <a:xfrm>
                <a:off x="2392" y="1322"/>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504" name="Oval 1289"/>
              <p:cNvSpPr>
                <a:spLocks noChangeArrowheads="1"/>
              </p:cNvSpPr>
              <p:nvPr/>
            </p:nvSpPr>
            <p:spPr bwMode="auto">
              <a:xfrm>
                <a:off x="2392" y="1316"/>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505" name="Oval 1290"/>
              <p:cNvSpPr>
                <a:spLocks noChangeArrowheads="1"/>
              </p:cNvSpPr>
              <p:nvPr/>
            </p:nvSpPr>
            <p:spPr bwMode="auto">
              <a:xfrm>
                <a:off x="2392" y="1316"/>
                <a:ext cx="17" cy="17"/>
              </a:xfrm>
              <a:prstGeom prst="ellipse">
                <a:avLst/>
              </a:prstGeom>
              <a:solidFill>
                <a:srgbClr val="FF0000"/>
              </a:solidFill>
              <a:ln w="635">
                <a:solidFill>
                  <a:srgbClr val="FF0000"/>
                </a:solidFill>
                <a:round/>
                <a:headEnd/>
                <a:tailEnd/>
              </a:ln>
            </p:spPr>
            <p:txBody>
              <a:bodyPr/>
              <a:lstStyle/>
              <a:p>
                <a:endParaRPr lang="en-US" sz="1200"/>
              </a:p>
            </p:txBody>
          </p:sp>
          <p:sp>
            <p:nvSpPr>
              <p:cNvPr id="1506" name="Oval 1291"/>
              <p:cNvSpPr>
                <a:spLocks noChangeArrowheads="1"/>
              </p:cNvSpPr>
              <p:nvPr/>
            </p:nvSpPr>
            <p:spPr bwMode="auto">
              <a:xfrm>
                <a:off x="2386" y="1310"/>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507" name="Oval 1292"/>
              <p:cNvSpPr>
                <a:spLocks noChangeArrowheads="1"/>
              </p:cNvSpPr>
              <p:nvPr/>
            </p:nvSpPr>
            <p:spPr bwMode="auto">
              <a:xfrm>
                <a:off x="2386" y="1304"/>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508" name="Oval 1293"/>
              <p:cNvSpPr>
                <a:spLocks noChangeArrowheads="1"/>
              </p:cNvSpPr>
              <p:nvPr/>
            </p:nvSpPr>
            <p:spPr bwMode="auto">
              <a:xfrm>
                <a:off x="2386" y="1304"/>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509" name="Oval 1294"/>
              <p:cNvSpPr>
                <a:spLocks noChangeArrowheads="1"/>
              </p:cNvSpPr>
              <p:nvPr/>
            </p:nvSpPr>
            <p:spPr bwMode="auto">
              <a:xfrm>
                <a:off x="2386" y="1298"/>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510" name="Oval 1295"/>
              <p:cNvSpPr>
                <a:spLocks noChangeArrowheads="1"/>
              </p:cNvSpPr>
              <p:nvPr/>
            </p:nvSpPr>
            <p:spPr bwMode="auto">
              <a:xfrm>
                <a:off x="2386" y="1298"/>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511" name="Oval 1296"/>
              <p:cNvSpPr>
                <a:spLocks noChangeArrowheads="1"/>
              </p:cNvSpPr>
              <p:nvPr/>
            </p:nvSpPr>
            <p:spPr bwMode="auto">
              <a:xfrm>
                <a:off x="2386" y="1292"/>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512" name="Oval 1297"/>
              <p:cNvSpPr>
                <a:spLocks noChangeArrowheads="1"/>
              </p:cNvSpPr>
              <p:nvPr/>
            </p:nvSpPr>
            <p:spPr bwMode="auto">
              <a:xfrm>
                <a:off x="2386" y="1292"/>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513" name="Oval 1298"/>
              <p:cNvSpPr>
                <a:spLocks noChangeArrowheads="1"/>
              </p:cNvSpPr>
              <p:nvPr/>
            </p:nvSpPr>
            <p:spPr bwMode="auto">
              <a:xfrm>
                <a:off x="2380" y="1286"/>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514" name="Oval 1299"/>
              <p:cNvSpPr>
                <a:spLocks noChangeArrowheads="1"/>
              </p:cNvSpPr>
              <p:nvPr/>
            </p:nvSpPr>
            <p:spPr bwMode="auto">
              <a:xfrm>
                <a:off x="2380" y="1286"/>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515" name="Oval 1300"/>
              <p:cNvSpPr>
                <a:spLocks noChangeArrowheads="1"/>
              </p:cNvSpPr>
              <p:nvPr/>
            </p:nvSpPr>
            <p:spPr bwMode="auto">
              <a:xfrm>
                <a:off x="2380" y="1281"/>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516" name="Oval 1301"/>
              <p:cNvSpPr>
                <a:spLocks noChangeArrowheads="1"/>
              </p:cNvSpPr>
              <p:nvPr/>
            </p:nvSpPr>
            <p:spPr bwMode="auto">
              <a:xfrm>
                <a:off x="2380" y="1275"/>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517" name="Oval 1302"/>
              <p:cNvSpPr>
                <a:spLocks noChangeArrowheads="1"/>
              </p:cNvSpPr>
              <p:nvPr/>
            </p:nvSpPr>
            <p:spPr bwMode="auto">
              <a:xfrm>
                <a:off x="2380" y="1275"/>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518" name="Oval 1303"/>
              <p:cNvSpPr>
                <a:spLocks noChangeArrowheads="1"/>
              </p:cNvSpPr>
              <p:nvPr/>
            </p:nvSpPr>
            <p:spPr bwMode="auto">
              <a:xfrm>
                <a:off x="2380" y="1269"/>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519" name="Oval 1304"/>
              <p:cNvSpPr>
                <a:spLocks noChangeArrowheads="1"/>
              </p:cNvSpPr>
              <p:nvPr/>
            </p:nvSpPr>
            <p:spPr bwMode="auto">
              <a:xfrm>
                <a:off x="2380" y="1269"/>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520" name="Oval 1305"/>
              <p:cNvSpPr>
                <a:spLocks noChangeArrowheads="1"/>
              </p:cNvSpPr>
              <p:nvPr/>
            </p:nvSpPr>
            <p:spPr bwMode="auto">
              <a:xfrm>
                <a:off x="2380" y="1263"/>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521" name="Oval 1306"/>
              <p:cNvSpPr>
                <a:spLocks noChangeArrowheads="1"/>
              </p:cNvSpPr>
              <p:nvPr/>
            </p:nvSpPr>
            <p:spPr bwMode="auto">
              <a:xfrm>
                <a:off x="2380" y="1263"/>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522" name="Oval 1307"/>
              <p:cNvSpPr>
                <a:spLocks noChangeArrowheads="1"/>
              </p:cNvSpPr>
              <p:nvPr/>
            </p:nvSpPr>
            <p:spPr bwMode="auto">
              <a:xfrm>
                <a:off x="2380" y="1257"/>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523" name="Oval 1308"/>
              <p:cNvSpPr>
                <a:spLocks noChangeArrowheads="1"/>
              </p:cNvSpPr>
              <p:nvPr/>
            </p:nvSpPr>
            <p:spPr bwMode="auto">
              <a:xfrm>
                <a:off x="2380" y="1257"/>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524" name="Oval 1309"/>
              <p:cNvSpPr>
                <a:spLocks noChangeArrowheads="1"/>
              </p:cNvSpPr>
              <p:nvPr/>
            </p:nvSpPr>
            <p:spPr bwMode="auto">
              <a:xfrm>
                <a:off x="2380" y="1251"/>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525" name="Oval 1310"/>
              <p:cNvSpPr>
                <a:spLocks noChangeArrowheads="1"/>
              </p:cNvSpPr>
              <p:nvPr/>
            </p:nvSpPr>
            <p:spPr bwMode="auto">
              <a:xfrm>
                <a:off x="2380" y="1251"/>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526" name="Oval 1311"/>
              <p:cNvSpPr>
                <a:spLocks noChangeArrowheads="1"/>
              </p:cNvSpPr>
              <p:nvPr/>
            </p:nvSpPr>
            <p:spPr bwMode="auto">
              <a:xfrm>
                <a:off x="2380" y="1245"/>
                <a:ext cx="18" cy="18"/>
              </a:xfrm>
              <a:prstGeom prst="ellipse">
                <a:avLst/>
              </a:prstGeom>
              <a:solidFill>
                <a:srgbClr val="FF0000"/>
              </a:solidFill>
              <a:ln w="635">
                <a:solidFill>
                  <a:srgbClr val="FF0000"/>
                </a:solidFill>
                <a:round/>
                <a:headEnd/>
                <a:tailEnd/>
              </a:ln>
            </p:spPr>
            <p:txBody>
              <a:bodyPr/>
              <a:lstStyle/>
              <a:p>
                <a:endParaRPr lang="en-US" sz="1200"/>
              </a:p>
            </p:txBody>
          </p:sp>
          <p:sp>
            <p:nvSpPr>
              <p:cNvPr id="1527" name="Oval 1312"/>
              <p:cNvSpPr>
                <a:spLocks noChangeArrowheads="1"/>
              </p:cNvSpPr>
              <p:nvPr/>
            </p:nvSpPr>
            <p:spPr bwMode="auto">
              <a:xfrm>
                <a:off x="2380" y="1240"/>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528" name="Oval 1313"/>
              <p:cNvSpPr>
                <a:spLocks noChangeArrowheads="1"/>
              </p:cNvSpPr>
              <p:nvPr/>
            </p:nvSpPr>
            <p:spPr bwMode="auto">
              <a:xfrm>
                <a:off x="2380" y="1240"/>
                <a:ext cx="18" cy="17"/>
              </a:xfrm>
              <a:prstGeom prst="ellipse">
                <a:avLst/>
              </a:prstGeom>
              <a:solidFill>
                <a:srgbClr val="FF0000"/>
              </a:solidFill>
              <a:ln w="635">
                <a:solidFill>
                  <a:srgbClr val="FF0000"/>
                </a:solidFill>
                <a:round/>
                <a:headEnd/>
                <a:tailEnd/>
              </a:ln>
            </p:spPr>
            <p:txBody>
              <a:bodyPr/>
              <a:lstStyle/>
              <a:p>
                <a:endParaRPr lang="en-US" sz="1200"/>
              </a:p>
            </p:txBody>
          </p:sp>
          <p:sp>
            <p:nvSpPr>
              <p:cNvPr id="1529" name="Line 1314"/>
              <p:cNvSpPr>
                <a:spLocks noChangeShapeType="1"/>
              </p:cNvSpPr>
              <p:nvPr/>
            </p:nvSpPr>
            <p:spPr bwMode="auto">
              <a:xfrm>
                <a:off x="2897" y="1544"/>
                <a:ext cx="47" cy="1"/>
              </a:xfrm>
              <a:prstGeom prst="line">
                <a:avLst/>
              </a:prstGeom>
              <a:noFill/>
              <a:ln w="635">
                <a:solidFill>
                  <a:srgbClr val="FF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1530" name="Line 1315"/>
              <p:cNvSpPr>
                <a:spLocks noChangeShapeType="1"/>
              </p:cNvSpPr>
              <p:nvPr/>
            </p:nvSpPr>
            <p:spPr bwMode="auto">
              <a:xfrm>
                <a:off x="2921" y="1521"/>
                <a:ext cx="1" cy="47"/>
              </a:xfrm>
              <a:prstGeom prst="line">
                <a:avLst/>
              </a:prstGeom>
              <a:noFill/>
              <a:ln w="635">
                <a:solidFill>
                  <a:srgbClr val="FF0000"/>
                </a:solidFill>
                <a:round/>
                <a:headEnd/>
                <a:tailEnd/>
              </a:ln>
              <a:extLst>
                <a:ext uri="{909E8E84-426E-40DD-AFC4-6F175D3DCCD1}">
                  <a14:hiddenFill xmlns:a14="http://schemas.microsoft.com/office/drawing/2010/main">
                    <a:noFill/>
                  </a14:hiddenFill>
                </a:ext>
              </a:extLst>
            </p:spPr>
            <p:txBody>
              <a:bodyPr/>
              <a:lstStyle/>
              <a:p>
                <a:endParaRPr lang="en-US" sz="1200"/>
              </a:p>
            </p:txBody>
          </p:sp>
        </p:grpSp>
        <p:sp>
          <p:nvSpPr>
            <p:cNvPr id="1478" name="Line 1316"/>
            <p:cNvSpPr>
              <a:spLocks noChangeShapeType="1"/>
            </p:cNvSpPr>
            <p:nvPr/>
          </p:nvSpPr>
          <p:spPr bwMode="auto">
            <a:xfrm flipV="1">
              <a:off x="614" y="2928"/>
              <a:ext cx="592" cy="1014"/>
            </a:xfrm>
            <a:prstGeom prst="line">
              <a:avLst/>
            </a:prstGeom>
            <a:noFill/>
            <a:ln w="63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479" name="Line 1317"/>
            <p:cNvSpPr>
              <a:spLocks noChangeShapeType="1"/>
            </p:cNvSpPr>
            <p:nvPr/>
          </p:nvSpPr>
          <p:spPr bwMode="auto">
            <a:xfrm flipH="1" flipV="1">
              <a:off x="1215" y="3177"/>
              <a:ext cx="533" cy="466"/>
            </a:xfrm>
            <a:prstGeom prst="line">
              <a:avLst/>
            </a:prstGeom>
            <a:noFill/>
            <a:ln w="63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480" name="Line 1318"/>
            <p:cNvSpPr>
              <a:spLocks noChangeShapeType="1"/>
            </p:cNvSpPr>
            <p:nvPr/>
          </p:nvSpPr>
          <p:spPr bwMode="auto">
            <a:xfrm flipV="1">
              <a:off x="1195" y="2935"/>
              <a:ext cx="268" cy="790"/>
            </a:xfrm>
            <a:prstGeom prst="line">
              <a:avLst/>
            </a:prstGeom>
            <a:noFill/>
            <a:ln w="63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481" name="Line 1319"/>
            <p:cNvSpPr>
              <a:spLocks noChangeShapeType="1"/>
            </p:cNvSpPr>
            <p:nvPr/>
          </p:nvSpPr>
          <p:spPr bwMode="auto">
            <a:xfrm flipV="1">
              <a:off x="253" y="2774"/>
              <a:ext cx="575" cy="747"/>
            </a:xfrm>
            <a:prstGeom prst="line">
              <a:avLst/>
            </a:prstGeom>
            <a:noFill/>
            <a:ln w="63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482" name="Rectangle 1320"/>
            <p:cNvSpPr>
              <a:spLocks noChangeArrowheads="1"/>
            </p:cNvSpPr>
            <p:nvPr/>
          </p:nvSpPr>
          <p:spPr bwMode="auto">
            <a:xfrm>
              <a:off x="1639" y="3162"/>
              <a:ext cx="995"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bIns="0">
              <a:spAutoFit/>
            </a:bodyPr>
            <a:lstStyle/>
            <a:p>
              <a:pPr algn="ctr"/>
              <a:r>
                <a:rPr lang="en-US" altLang="en-US" sz="1000"/>
                <a:t>Heliconius melpomene</a:t>
              </a:r>
            </a:p>
            <a:p>
              <a:pPr algn="ctr"/>
              <a:r>
                <a:rPr lang="en-US" altLang="en-US" sz="700" i="0"/>
                <a:t>(The Postman)</a:t>
              </a:r>
            </a:p>
          </p:txBody>
        </p:sp>
        <p:sp>
          <p:nvSpPr>
            <p:cNvPr id="1483" name="Text Box 1321"/>
            <p:cNvSpPr txBox="1">
              <a:spLocks noChangeArrowheads="1"/>
            </p:cNvSpPr>
            <p:nvPr/>
          </p:nvSpPr>
          <p:spPr bwMode="auto">
            <a:xfrm>
              <a:off x="828" y="3825"/>
              <a:ext cx="1058"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bIns="0">
              <a:spAutoFit/>
            </a:bodyPr>
            <a:lstStyle/>
            <a:p>
              <a:pPr algn="ctr"/>
              <a:r>
                <a:rPr lang="en-US" altLang="en-US" sz="700"/>
                <a:t>Heliconius erato</a:t>
              </a:r>
              <a:r>
                <a:rPr lang="en-US" altLang="en-US" sz="700" i="0"/>
                <a:t> </a:t>
              </a:r>
            </a:p>
            <a:p>
              <a:pPr algn="ctr"/>
              <a:r>
                <a:rPr lang="en-US" altLang="en-US" sz="600" i="0"/>
                <a:t>(Red Passion Flower Butterfly)</a:t>
              </a:r>
            </a:p>
          </p:txBody>
        </p:sp>
        <p:sp>
          <p:nvSpPr>
            <p:cNvPr id="1484" name="Line 1322"/>
            <p:cNvSpPr>
              <a:spLocks noChangeShapeType="1"/>
            </p:cNvSpPr>
            <p:nvPr/>
          </p:nvSpPr>
          <p:spPr bwMode="auto">
            <a:xfrm flipH="1" flipV="1">
              <a:off x="928" y="3782"/>
              <a:ext cx="103" cy="126"/>
            </a:xfrm>
            <a:prstGeom prst="line">
              <a:avLst/>
            </a:prstGeom>
            <a:noFill/>
            <a:ln w="158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485" name="Line 1323"/>
            <p:cNvSpPr>
              <a:spLocks noChangeShapeType="1"/>
            </p:cNvSpPr>
            <p:nvPr/>
          </p:nvSpPr>
          <p:spPr bwMode="auto">
            <a:xfrm flipH="1">
              <a:off x="2130" y="3402"/>
              <a:ext cx="19" cy="157"/>
            </a:xfrm>
            <a:prstGeom prst="line">
              <a:avLst/>
            </a:prstGeom>
            <a:noFill/>
            <a:ln w="9525">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grpSp>
      <p:pic>
        <p:nvPicPr>
          <p:cNvPr id="2738" name="Picture 2737"/>
          <p:cNvPicPr>
            <a:picLocks noChangeAspect="1"/>
          </p:cNvPicPr>
          <p:nvPr/>
        </p:nvPicPr>
        <p:blipFill>
          <a:blip r:embed="rId6"/>
          <a:stretch>
            <a:fillRect/>
          </a:stretch>
        </p:blipFill>
        <p:spPr>
          <a:xfrm>
            <a:off x="3385966" y="4916487"/>
            <a:ext cx="2752725" cy="1771650"/>
          </a:xfrm>
          <a:prstGeom prst="rect">
            <a:avLst/>
          </a:prstGeom>
        </p:spPr>
      </p:pic>
    </p:spTree>
    <p:extLst>
      <p:ext uri="{BB962C8B-B14F-4D97-AF65-F5344CB8AC3E}">
        <p14:creationId xmlns:p14="http://schemas.microsoft.com/office/powerpoint/2010/main" val="3768394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28600"/>
            <a:ext cx="3276600" cy="584775"/>
          </a:xfrm>
          <a:prstGeom prst="rect">
            <a:avLst/>
          </a:prstGeom>
          <a:noFill/>
        </p:spPr>
        <p:txBody>
          <a:bodyPr wrap="square" rtlCol="0">
            <a:spAutoFit/>
          </a:bodyPr>
          <a:lstStyle/>
          <a:p>
            <a:r>
              <a:rPr lang="en-US" sz="3200" dirty="0"/>
              <a:t>Assignment</a:t>
            </a:r>
            <a:r>
              <a:rPr lang="en-US" dirty="0"/>
              <a:t> </a:t>
            </a:r>
          </a:p>
        </p:txBody>
      </p:sp>
      <p:sp>
        <p:nvSpPr>
          <p:cNvPr id="5" name="TextBox 4"/>
          <p:cNvSpPr txBox="1"/>
          <p:nvPr/>
        </p:nvSpPr>
        <p:spPr>
          <a:xfrm>
            <a:off x="206433" y="1143000"/>
            <a:ext cx="8423564" cy="3416320"/>
          </a:xfrm>
          <a:prstGeom prst="rect">
            <a:avLst/>
          </a:prstGeom>
          <a:noFill/>
        </p:spPr>
        <p:txBody>
          <a:bodyPr wrap="square" rtlCol="0">
            <a:spAutoFit/>
          </a:bodyPr>
          <a:lstStyle/>
          <a:p>
            <a:r>
              <a:rPr lang="en-US" dirty="0"/>
              <a:t>The code I gave you assumes two data files, the train and the test.</a:t>
            </a:r>
          </a:p>
          <a:p>
            <a:r>
              <a:rPr lang="en-US" dirty="0"/>
              <a:t>I want you to modify it, to do leave-one-out cross-validation.</a:t>
            </a:r>
          </a:p>
          <a:p>
            <a:endParaRPr lang="en-US" dirty="0"/>
          </a:p>
          <a:p>
            <a:r>
              <a:rPr lang="en-US" dirty="0"/>
              <a:t>To be clear, </a:t>
            </a:r>
            <a:r>
              <a:rPr lang="en-US" dirty="0"/>
              <a:t>leave-one-out cross-validation does </a:t>
            </a:r>
            <a:r>
              <a:rPr lang="en-US" i="1" dirty="0"/>
              <a:t>not</a:t>
            </a:r>
            <a:r>
              <a:rPr lang="en-US" dirty="0"/>
              <a:t> use the TEST set, only the TRAIN set.</a:t>
            </a:r>
          </a:p>
          <a:p>
            <a:endParaRPr lang="en-US" dirty="0"/>
          </a:p>
          <a:p>
            <a:r>
              <a:rPr lang="en-US" dirty="0"/>
              <a:t>You can write it from scratch, or you can modify my code.</a:t>
            </a:r>
          </a:p>
          <a:p>
            <a:r>
              <a:rPr lang="en-US" dirty="0"/>
              <a:t>In either case, I can’t imagine this will take you more than 20 or so lines of code.  If you find yourself writing more than 50 lines of code, stop!  Talk to me, you have the wrong idea.</a:t>
            </a:r>
          </a:p>
          <a:p>
            <a:endParaRPr lang="en-US" dirty="0"/>
          </a:p>
          <a:p>
            <a:r>
              <a:rPr lang="en-US" dirty="0"/>
              <a:t>You are going to be using this code for more, graded assignments, so make sure it works correctly and is well commented.</a:t>
            </a:r>
            <a:r>
              <a:rPr lang="en-US" dirty="0"/>
              <a:t> </a:t>
            </a:r>
          </a:p>
        </p:txBody>
      </p:sp>
      <p:sp>
        <p:nvSpPr>
          <p:cNvPr id="6" name="Rectangle 5"/>
          <p:cNvSpPr/>
          <p:nvPr/>
        </p:nvSpPr>
        <p:spPr>
          <a:xfrm>
            <a:off x="24938" y="5950357"/>
            <a:ext cx="9906000" cy="877163"/>
          </a:xfrm>
          <a:prstGeom prst="rect">
            <a:avLst/>
          </a:prstGeom>
        </p:spPr>
        <p:txBody>
          <a:bodyPr wrap="square">
            <a:spAutoFit/>
          </a:bodyPr>
          <a:lstStyle/>
          <a:p>
            <a:r>
              <a:rPr lang="en-US" sz="1100" dirty="0">
                <a:solidFill>
                  <a:srgbClr val="0000FF"/>
                </a:solidFill>
                <a:latin typeface="Courier New" panose="02070309020205020404" pitchFamily="49" charset="0"/>
              </a:rPr>
              <a:t>function</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error_rate</a:t>
            </a:r>
            <a:r>
              <a:rPr lang="en-US" sz="1100" dirty="0">
                <a:solidFill>
                  <a:srgbClr val="000000"/>
                </a:solidFill>
                <a:latin typeface="Courier New" panose="02070309020205020404" pitchFamily="49" charset="0"/>
              </a:rPr>
              <a:t> = </a:t>
            </a:r>
            <a:r>
              <a:rPr lang="en-US" sz="1100" dirty="0" err="1">
                <a:solidFill>
                  <a:srgbClr val="000000"/>
                </a:solidFill>
                <a:latin typeface="Courier New" panose="02070309020205020404" pitchFamily="49" charset="0"/>
              </a:rPr>
              <a:t>leave_one_out_cross_validation</a:t>
            </a:r>
            <a:endParaRPr lang="en-US" sz="1100" dirty="0">
              <a:solidFill>
                <a:srgbClr val="000000"/>
              </a:solidFill>
              <a:latin typeface="Courier New" panose="02070309020205020404" pitchFamily="49" charset="0"/>
            </a:endParaRPr>
          </a:p>
          <a:p>
            <a:r>
              <a:rPr lang="en-US" sz="1100" dirty="0">
                <a:solidFill>
                  <a:srgbClr val="000000"/>
                </a:solidFill>
                <a:latin typeface="Courier New" panose="02070309020205020404" pitchFamily="49" charset="0"/>
              </a:rPr>
              <a:t>TRAIN = load(</a:t>
            </a:r>
            <a:r>
              <a:rPr lang="en-US" sz="1100" dirty="0">
                <a:solidFill>
                  <a:srgbClr val="A020F0"/>
                </a:solidFill>
                <a:latin typeface="Courier New" panose="02070309020205020404" pitchFamily="49" charset="0"/>
              </a:rPr>
              <a:t>'</a:t>
            </a:r>
            <a:r>
              <a:rPr lang="en-US" sz="1100" dirty="0" err="1">
                <a:solidFill>
                  <a:srgbClr val="A020F0"/>
                </a:solidFill>
                <a:latin typeface="Courier New" panose="02070309020205020404" pitchFamily="49" charset="0"/>
              </a:rPr>
              <a:t>synthetic_control_TRAIN</a:t>
            </a:r>
            <a:r>
              <a:rPr lang="en-US" sz="1100" dirty="0">
                <a:solidFill>
                  <a:srgbClr val="A020F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a:solidFill>
                  <a:srgbClr val="228B22"/>
                </a:solidFill>
                <a:latin typeface="Courier New" panose="02070309020205020404" pitchFamily="49" charset="0"/>
              </a:rPr>
              <a:t>% </a:t>
            </a:r>
          </a:p>
          <a:p>
            <a:r>
              <a:rPr lang="en-US" sz="1100" dirty="0">
                <a:solidFill>
                  <a:srgbClr val="228B22"/>
                </a:solidFill>
                <a:latin typeface="Courier New" panose="02070309020205020404" pitchFamily="49" charset="0"/>
              </a:rPr>
              <a:t>% TEST  = load('</a:t>
            </a:r>
            <a:r>
              <a:rPr lang="en-US" sz="1100" dirty="0" err="1">
                <a:solidFill>
                  <a:srgbClr val="228B22"/>
                </a:solidFill>
                <a:latin typeface="Courier New" panose="02070309020205020404" pitchFamily="49" charset="0"/>
              </a:rPr>
              <a:t>synthetic_control_TEST</a:t>
            </a:r>
            <a:r>
              <a:rPr lang="en-US" sz="1100" dirty="0">
                <a:solidFill>
                  <a:srgbClr val="228B22"/>
                </a:solidFill>
                <a:latin typeface="Courier New" panose="02070309020205020404" pitchFamily="49" charset="0"/>
              </a:rPr>
              <a:t>' ); Commented out, we don’t use this for cross validation</a:t>
            </a:r>
          </a:p>
          <a:p>
            <a:endParaRPr lang="en-US" dirty="0"/>
          </a:p>
        </p:txBody>
      </p:sp>
    </p:spTree>
    <p:extLst>
      <p:ext uri="{BB962C8B-B14F-4D97-AF65-F5344CB8AC3E}">
        <p14:creationId xmlns:p14="http://schemas.microsoft.com/office/powerpoint/2010/main" val="749569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00" y="1"/>
            <a:ext cx="9040091" cy="762000"/>
          </a:xfrm>
        </p:spPr>
        <p:txBody>
          <a:bodyPr>
            <a:normAutofit/>
          </a:bodyPr>
          <a:lstStyle/>
          <a:p>
            <a:r>
              <a:rPr lang="en-US" sz="3100" dirty="0"/>
              <a:t>CS 235 </a:t>
            </a:r>
            <a:r>
              <a:rPr lang="en-US" sz="3100" dirty="0"/>
              <a:t>Nearest Neighbor Classification: Warm up</a:t>
            </a:r>
            <a:endParaRPr lang="en-US" dirty="0"/>
          </a:p>
        </p:txBody>
      </p:sp>
      <p:sp>
        <p:nvSpPr>
          <p:cNvPr id="7" name="TextBox 6"/>
          <p:cNvSpPr txBox="1"/>
          <p:nvPr/>
        </p:nvSpPr>
        <p:spPr>
          <a:xfrm>
            <a:off x="304800" y="762001"/>
            <a:ext cx="8261685" cy="3200876"/>
          </a:xfrm>
          <a:prstGeom prst="rect">
            <a:avLst/>
          </a:prstGeom>
          <a:noFill/>
        </p:spPr>
        <p:txBody>
          <a:bodyPr wrap="square" rtlCol="0">
            <a:spAutoFit/>
          </a:bodyPr>
          <a:lstStyle/>
          <a:p>
            <a:endParaRPr lang="en-US" sz="1600" dirty="0"/>
          </a:p>
          <a:p>
            <a:r>
              <a:rPr lang="en-US" sz="1600" dirty="0"/>
              <a:t>We are going to use a standard data format, used by 95% of the datasets out there.</a:t>
            </a:r>
          </a:p>
          <a:p>
            <a:endParaRPr lang="en-US" sz="1600" dirty="0"/>
          </a:p>
          <a:p>
            <a:r>
              <a:rPr lang="en-US" sz="1600" dirty="0"/>
              <a:t>The class labels will be distinct integers starting at ‘1’. So, for example ‘1’ might be </a:t>
            </a:r>
            <a:r>
              <a:rPr lang="en-US" sz="1600" i="1" dirty="0"/>
              <a:t>spam</a:t>
            </a:r>
            <a:r>
              <a:rPr lang="en-US" sz="1600" dirty="0"/>
              <a:t>, ‘2’ might be </a:t>
            </a:r>
            <a:r>
              <a:rPr lang="en-US" sz="1600" i="1" dirty="0"/>
              <a:t>work-emails</a:t>
            </a:r>
            <a:r>
              <a:rPr lang="en-US" sz="1600" dirty="0"/>
              <a:t> etc.</a:t>
            </a:r>
          </a:p>
          <a:p>
            <a:r>
              <a:rPr lang="en-US" sz="1600" dirty="0"/>
              <a:t>The class labels will be in the </a:t>
            </a:r>
            <a:r>
              <a:rPr lang="en-US" sz="1600" i="1" dirty="0"/>
              <a:t>first</a:t>
            </a:r>
            <a:r>
              <a:rPr lang="en-US" sz="1600" dirty="0"/>
              <a:t> column (this is inconsistent with some examples in my slides).</a:t>
            </a:r>
          </a:p>
          <a:p>
            <a:r>
              <a:rPr lang="en-US" sz="1600" dirty="0"/>
              <a:t>The rest of the columns are the features.</a:t>
            </a:r>
            <a:endParaRPr lang="en-US" sz="1600" dirty="0"/>
          </a:p>
          <a:p>
            <a:endParaRPr lang="en-US" dirty="0"/>
          </a:p>
          <a:p>
            <a:endParaRPr lang="en-US" dirty="0"/>
          </a:p>
          <a:p>
            <a:endParaRPr lang="en-US" dirty="0"/>
          </a:p>
          <a:p>
            <a:endParaRPr lang="en-US" dirty="0"/>
          </a:p>
          <a:p>
            <a:r>
              <a:rPr lang="en-US" dirty="0"/>
              <a:t>  </a:t>
            </a:r>
          </a:p>
        </p:txBody>
      </p:sp>
      <p:pic>
        <p:nvPicPr>
          <p:cNvPr id="9" name="Picture 2"/>
          <p:cNvPicPr>
            <a:picLocks noChangeAspect="1" noChangeArrowheads="1"/>
          </p:cNvPicPr>
          <p:nvPr/>
        </p:nvPicPr>
        <p:blipFill rotWithShape="1">
          <a:blip r:embed="rId2" cstate="print"/>
          <a:srcRect t="1120" r="50943" b="27696"/>
          <a:stretch/>
        </p:blipFill>
        <p:spPr bwMode="auto">
          <a:xfrm>
            <a:off x="5501640" y="4574602"/>
            <a:ext cx="3642360" cy="2283398"/>
          </a:xfrm>
          <a:prstGeom prst="rect">
            <a:avLst/>
          </a:prstGeom>
          <a:noFill/>
          <a:ln w="9525">
            <a:noFill/>
            <a:miter lim="800000"/>
            <a:headEnd/>
            <a:tailEnd/>
          </a:ln>
        </p:spPr>
      </p:pic>
      <p:sp>
        <p:nvSpPr>
          <p:cNvPr id="10" name="Oval 9"/>
          <p:cNvSpPr/>
          <p:nvPr/>
        </p:nvSpPr>
        <p:spPr>
          <a:xfrm>
            <a:off x="6023361" y="5138084"/>
            <a:ext cx="230588" cy="2305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024686" y="6355958"/>
            <a:ext cx="230588" cy="2305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10" idx="2"/>
          </p:cNvCxnSpPr>
          <p:nvPr/>
        </p:nvCxnSpPr>
        <p:spPr>
          <a:xfrm flipH="1" flipV="1">
            <a:off x="4997643" y="5074474"/>
            <a:ext cx="1025718" cy="178904"/>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997643" y="6479204"/>
            <a:ext cx="1027043" cy="74212"/>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226366" y="4764373"/>
            <a:ext cx="834887" cy="600164"/>
          </a:xfrm>
          <a:prstGeom prst="rect">
            <a:avLst/>
          </a:prstGeom>
          <a:noFill/>
        </p:spPr>
        <p:txBody>
          <a:bodyPr wrap="square" rtlCol="0">
            <a:spAutoFit/>
          </a:bodyPr>
          <a:lstStyle/>
          <a:p>
            <a:r>
              <a:rPr lang="en-US" sz="1100" dirty="0"/>
              <a:t>This instance is in class 1</a:t>
            </a:r>
          </a:p>
        </p:txBody>
      </p:sp>
      <p:sp>
        <p:nvSpPr>
          <p:cNvPr id="15" name="TextBox 14"/>
          <p:cNvSpPr txBox="1"/>
          <p:nvPr/>
        </p:nvSpPr>
        <p:spPr>
          <a:xfrm>
            <a:off x="4219739" y="6252593"/>
            <a:ext cx="834887" cy="600164"/>
          </a:xfrm>
          <a:prstGeom prst="rect">
            <a:avLst/>
          </a:prstGeom>
          <a:noFill/>
        </p:spPr>
        <p:txBody>
          <a:bodyPr wrap="square" rtlCol="0">
            <a:spAutoFit/>
          </a:bodyPr>
          <a:lstStyle/>
          <a:p>
            <a:r>
              <a:rPr lang="en-US" sz="1100" dirty="0"/>
              <a:t>This instance is in class 2</a:t>
            </a:r>
          </a:p>
        </p:txBody>
      </p:sp>
    </p:spTree>
    <p:extLst>
      <p:ext uri="{BB962C8B-B14F-4D97-AF65-F5344CB8AC3E}">
        <p14:creationId xmlns:p14="http://schemas.microsoft.com/office/powerpoint/2010/main" val="64041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1"/>
            <a:ext cx="8229600" cy="667910"/>
          </a:xfrm>
        </p:spPr>
        <p:txBody>
          <a:bodyPr>
            <a:normAutofit/>
          </a:bodyPr>
          <a:lstStyle/>
          <a:p>
            <a:r>
              <a:rPr lang="en-US" sz="3600" dirty="0"/>
              <a:t>Data Format</a:t>
            </a:r>
          </a:p>
        </p:txBody>
      </p:sp>
      <p:pic>
        <p:nvPicPr>
          <p:cNvPr id="1026" name="Picture 2"/>
          <p:cNvPicPr>
            <a:picLocks noChangeAspect="1" noChangeArrowheads="1"/>
          </p:cNvPicPr>
          <p:nvPr/>
        </p:nvPicPr>
        <p:blipFill>
          <a:blip r:embed="rId2" cstate="print"/>
          <a:srcRect/>
          <a:stretch>
            <a:fillRect/>
          </a:stretch>
        </p:blipFill>
        <p:spPr bwMode="auto">
          <a:xfrm>
            <a:off x="1587736" y="3529303"/>
            <a:ext cx="7424737" cy="3207737"/>
          </a:xfrm>
          <a:prstGeom prst="rect">
            <a:avLst/>
          </a:prstGeom>
          <a:noFill/>
          <a:ln w="9525">
            <a:noFill/>
            <a:miter lim="800000"/>
            <a:headEnd/>
            <a:tailEnd/>
          </a:ln>
        </p:spPr>
      </p:pic>
      <p:sp>
        <p:nvSpPr>
          <p:cNvPr id="6" name="TextBox 5"/>
          <p:cNvSpPr txBox="1"/>
          <p:nvPr/>
        </p:nvSpPr>
        <p:spPr>
          <a:xfrm>
            <a:off x="127221" y="699713"/>
            <a:ext cx="7962025" cy="3447098"/>
          </a:xfrm>
          <a:prstGeom prst="rect">
            <a:avLst/>
          </a:prstGeom>
          <a:noFill/>
        </p:spPr>
        <p:txBody>
          <a:bodyPr wrap="square" rtlCol="0">
            <a:spAutoFit/>
          </a:bodyPr>
          <a:lstStyle/>
          <a:p>
            <a:r>
              <a:rPr lang="en-US" sz="1400" dirty="0"/>
              <a:t>Each of the datasets comes in two parts, a TRAIN partition and a TEST partition.</a:t>
            </a:r>
          </a:p>
          <a:p>
            <a:r>
              <a:rPr lang="en-US" sz="1400" dirty="0"/>
              <a:t>For example, for the </a:t>
            </a:r>
            <a:r>
              <a:rPr lang="en-US" sz="1400" b="1" dirty="0"/>
              <a:t>synthetic control </a:t>
            </a:r>
            <a:r>
              <a:rPr lang="en-US" sz="1400" dirty="0"/>
              <a:t>dataset we have  two files, </a:t>
            </a:r>
            <a:r>
              <a:rPr lang="en-US" sz="1400" dirty="0" err="1">
                <a:latin typeface="Courier New" pitchFamily="49" charset="0"/>
                <a:cs typeface="Courier New" pitchFamily="49" charset="0"/>
              </a:rPr>
              <a:t>synthetic_control_TEST</a:t>
            </a:r>
            <a:r>
              <a:rPr lang="en-US" sz="1400" dirty="0">
                <a:latin typeface="Courier New" pitchFamily="49" charset="0"/>
                <a:cs typeface="Courier New" pitchFamily="49" charset="0"/>
              </a:rPr>
              <a:t> </a:t>
            </a:r>
            <a:r>
              <a:rPr lang="en-US" sz="1400" dirty="0"/>
              <a:t>and </a:t>
            </a:r>
            <a:r>
              <a:rPr lang="en-US" sz="1400" dirty="0" err="1">
                <a:latin typeface="Courier New" pitchFamily="49" charset="0"/>
                <a:cs typeface="Courier New" pitchFamily="49" charset="0"/>
              </a:rPr>
              <a:t>synthetic_control_TRAIN</a:t>
            </a:r>
            <a:endParaRPr lang="en-US" sz="1400" dirty="0"/>
          </a:p>
          <a:p>
            <a:r>
              <a:rPr lang="en-US" sz="1400" dirty="0"/>
              <a:t>The two files will be in the same format, but are generally of different sizes. </a:t>
            </a:r>
          </a:p>
          <a:p>
            <a:r>
              <a:rPr lang="en-US" sz="1400" dirty="0"/>
              <a:t>The files are in the standard ASCII format that can be read directly by most tools/languages. </a:t>
            </a:r>
          </a:p>
          <a:p>
            <a:r>
              <a:rPr lang="en-US" sz="1400" dirty="0"/>
              <a:t>For example, to read the two </a:t>
            </a:r>
            <a:r>
              <a:rPr lang="en-US" sz="1400" b="1" dirty="0"/>
              <a:t>synthetic control </a:t>
            </a:r>
            <a:r>
              <a:rPr lang="en-US" sz="1400" dirty="0"/>
              <a:t>dataset s into Matlab, we can type…</a:t>
            </a:r>
          </a:p>
          <a:p>
            <a:pPr lvl="1"/>
            <a:r>
              <a:rPr lang="en-US" sz="1400" dirty="0">
                <a:solidFill>
                  <a:srgbClr val="000000"/>
                </a:solidFill>
                <a:latin typeface="Courier New" pitchFamily="49" charset="0"/>
                <a:ea typeface="Times New Roman" pitchFamily="18" charset="0"/>
                <a:cs typeface="Courier New" pitchFamily="49" charset="0"/>
              </a:rPr>
              <a:t>&gt;&gt; TRAIN = load('</a:t>
            </a:r>
            <a:r>
              <a:rPr lang="en-US" sz="1400" dirty="0" err="1">
                <a:solidFill>
                  <a:srgbClr val="FF6600"/>
                </a:solidFill>
                <a:latin typeface="Courier New" pitchFamily="49" charset="0"/>
                <a:ea typeface="Times New Roman" pitchFamily="18" charset="0"/>
                <a:cs typeface="Courier New" pitchFamily="49" charset="0"/>
              </a:rPr>
              <a:t>synthetic_control_TRAIN</a:t>
            </a:r>
            <a:r>
              <a:rPr lang="en-US" sz="1400" dirty="0">
                <a:solidFill>
                  <a:srgbClr val="000000"/>
                </a:solidFill>
                <a:latin typeface="Courier New" pitchFamily="49" charset="0"/>
                <a:ea typeface="Times New Roman" pitchFamily="18" charset="0"/>
                <a:cs typeface="Courier New" pitchFamily="49" charset="0"/>
              </a:rPr>
              <a:t>'); </a:t>
            </a:r>
            <a:br>
              <a:rPr lang="en-US" sz="1400" dirty="0">
                <a:solidFill>
                  <a:srgbClr val="000000"/>
                </a:solidFill>
                <a:latin typeface="Courier New" pitchFamily="49" charset="0"/>
                <a:ea typeface="Times New Roman" pitchFamily="18" charset="0"/>
                <a:cs typeface="Courier New" pitchFamily="49" charset="0"/>
              </a:rPr>
            </a:br>
            <a:r>
              <a:rPr lang="en-US" sz="1400" dirty="0">
                <a:solidFill>
                  <a:srgbClr val="000000"/>
                </a:solidFill>
                <a:latin typeface="Courier New" pitchFamily="49" charset="0"/>
                <a:ea typeface="Times New Roman" pitchFamily="18" charset="0"/>
                <a:cs typeface="Courier New" pitchFamily="49" charset="0"/>
              </a:rPr>
              <a:t>&gt;&gt; TEST  = load('</a:t>
            </a:r>
            <a:r>
              <a:rPr lang="en-US" sz="1400" dirty="0" err="1">
                <a:solidFill>
                  <a:srgbClr val="FF6600"/>
                </a:solidFill>
                <a:latin typeface="Courier New" pitchFamily="49" charset="0"/>
                <a:ea typeface="Times New Roman" pitchFamily="18" charset="0"/>
                <a:cs typeface="Courier New" pitchFamily="49" charset="0"/>
              </a:rPr>
              <a:t>synthetic_control_TEST</a:t>
            </a:r>
            <a:r>
              <a:rPr lang="en-US" sz="1400" dirty="0">
                <a:solidFill>
                  <a:srgbClr val="000000"/>
                </a:solidFill>
                <a:latin typeface="Courier New" pitchFamily="49" charset="0"/>
                <a:ea typeface="Times New Roman" pitchFamily="18" charset="0"/>
                <a:cs typeface="Courier New" pitchFamily="49" charset="0"/>
              </a:rPr>
              <a:t>' ); </a:t>
            </a:r>
          </a:p>
          <a:p>
            <a:r>
              <a:rPr lang="en-US" sz="1400" dirty="0"/>
              <a:t>…at the command line.</a:t>
            </a:r>
          </a:p>
          <a:p>
            <a:endParaRPr lang="en-US" sz="1400" dirty="0"/>
          </a:p>
          <a:p>
            <a:r>
              <a:rPr lang="en-US" sz="1400" dirty="0"/>
              <a:t>There is one data instance per row. The first value in the row is the class label (an integer between 1 and the number of classes). The rest of the row are the data values, and individual time series.  </a:t>
            </a:r>
          </a:p>
          <a:p>
            <a:endParaRPr lang="en-US" sz="1400" dirty="0"/>
          </a:p>
          <a:p>
            <a:endParaRPr lang="en-US" dirty="0"/>
          </a:p>
          <a:p>
            <a:endParaRPr lang="en-US" dirty="0"/>
          </a:p>
        </p:txBody>
      </p:sp>
      <p:sp>
        <p:nvSpPr>
          <p:cNvPr id="7" name="Oval 6"/>
          <p:cNvSpPr/>
          <p:nvPr/>
        </p:nvSpPr>
        <p:spPr>
          <a:xfrm>
            <a:off x="2146852" y="4651513"/>
            <a:ext cx="230588" cy="2305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148177" y="5869387"/>
            <a:ext cx="230588" cy="2305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stCxn id="7" idx="2"/>
          </p:cNvCxnSpPr>
          <p:nvPr/>
        </p:nvCxnSpPr>
        <p:spPr>
          <a:xfrm flipH="1" flipV="1">
            <a:off x="1121134" y="4587903"/>
            <a:ext cx="1025718" cy="178904"/>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121134" y="5992633"/>
            <a:ext cx="1027043" cy="74212"/>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49857" y="4277802"/>
            <a:ext cx="834887" cy="600164"/>
          </a:xfrm>
          <a:prstGeom prst="rect">
            <a:avLst/>
          </a:prstGeom>
          <a:noFill/>
        </p:spPr>
        <p:txBody>
          <a:bodyPr wrap="square" rtlCol="0">
            <a:spAutoFit/>
          </a:bodyPr>
          <a:lstStyle/>
          <a:p>
            <a:r>
              <a:rPr lang="en-US" sz="1100" dirty="0"/>
              <a:t>This instance is in class 1</a:t>
            </a:r>
          </a:p>
        </p:txBody>
      </p:sp>
      <p:sp>
        <p:nvSpPr>
          <p:cNvPr id="14" name="TextBox 13"/>
          <p:cNvSpPr txBox="1"/>
          <p:nvPr/>
        </p:nvSpPr>
        <p:spPr>
          <a:xfrm>
            <a:off x="343230" y="5766022"/>
            <a:ext cx="834887" cy="600164"/>
          </a:xfrm>
          <a:prstGeom prst="rect">
            <a:avLst/>
          </a:prstGeom>
          <a:noFill/>
        </p:spPr>
        <p:txBody>
          <a:bodyPr wrap="square" rtlCol="0">
            <a:spAutoFit/>
          </a:bodyPr>
          <a:lstStyle/>
          <a:p>
            <a:r>
              <a:rPr lang="en-US" sz="1100" dirty="0"/>
              <a:t>This instance is in class 2</a:t>
            </a:r>
          </a:p>
        </p:txBody>
      </p:sp>
      <p:pic>
        <p:nvPicPr>
          <p:cNvPr id="12" name="Picture 2"/>
          <p:cNvPicPr>
            <a:picLocks noChangeAspect="1" noChangeArrowheads="1"/>
          </p:cNvPicPr>
          <p:nvPr/>
        </p:nvPicPr>
        <p:blipFill>
          <a:blip r:embed="rId2" cstate="print"/>
          <a:srcRect l="50289" r="37395" b="90498"/>
          <a:stretch>
            <a:fillRect/>
          </a:stretch>
        </p:blipFill>
        <p:spPr bwMode="auto">
          <a:xfrm>
            <a:off x="4697334" y="3530838"/>
            <a:ext cx="914400" cy="3048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228600"/>
            <a:ext cx="8763000" cy="2431435"/>
          </a:xfrm>
          <a:prstGeom prst="rect">
            <a:avLst/>
          </a:prstGeom>
          <a:noFill/>
        </p:spPr>
        <p:txBody>
          <a:bodyPr wrap="square" rtlCol="0">
            <a:spAutoFit/>
          </a:bodyPr>
          <a:lstStyle/>
          <a:p>
            <a:r>
              <a:rPr lang="en-US" sz="1400" dirty="0"/>
              <a:t>What is the data we are going to classify? In a sense, it does not matter, at least for the </a:t>
            </a:r>
            <a:r>
              <a:rPr lang="en-US" sz="1400" i="1" dirty="0"/>
              <a:t>code</a:t>
            </a:r>
            <a:r>
              <a:rPr lang="en-US" sz="1400" dirty="0"/>
              <a:t> we have to write.</a:t>
            </a:r>
          </a:p>
          <a:p>
            <a:endParaRPr lang="en-US" sz="1400" dirty="0"/>
          </a:p>
          <a:p>
            <a:r>
              <a:rPr lang="en-US" sz="1400" dirty="0"/>
              <a:t>However, they are </a:t>
            </a:r>
            <a:r>
              <a:rPr lang="en-US" sz="1400" i="1" dirty="0"/>
              <a:t>time series objects</a:t>
            </a:r>
            <a:r>
              <a:rPr lang="en-US" sz="1400" dirty="0"/>
              <a:t>. Think of heartbeats, or 60 days of the value of your stocks, </a:t>
            </a:r>
            <a:r>
              <a:rPr lang="en-US" sz="1400" dirty="0" err="1"/>
              <a:t>etc</a:t>
            </a:r>
            <a:endParaRPr lang="en-US" sz="1400" dirty="0"/>
          </a:p>
          <a:p>
            <a:endParaRPr lang="en-US" sz="1400" dirty="0"/>
          </a:p>
          <a:p>
            <a:r>
              <a:rPr lang="en-US" sz="1400" dirty="0"/>
              <a:t>In this case, the time series classes correspond to 6 different situations that can occur during an hour of manufacturing some auto parts. For example, class 3 corresponds to a steady increasing of temperature, but class 2 corresponds to an oscillating </a:t>
            </a:r>
            <a:r>
              <a:rPr lang="en-US" sz="1400" dirty="0"/>
              <a:t>temperature (with each item having a slightly different period) etc.</a:t>
            </a:r>
            <a:endParaRPr lang="en-US" sz="1400" dirty="0"/>
          </a:p>
          <a:p>
            <a:endParaRPr lang="en-US" dirty="0"/>
          </a:p>
          <a:p>
            <a:r>
              <a:rPr lang="en-US" sz="1400" dirty="0"/>
              <a:t>It is always a good idea to plot some data as a sanity check, as I have done.</a:t>
            </a:r>
          </a:p>
          <a:p>
            <a:endParaRPr lang="en-US" dirty="0"/>
          </a:p>
        </p:txBody>
      </p:sp>
      <p:pic>
        <p:nvPicPr>
          <p:cNvPr id="5" name="Picture 4"/>
          <p:cNvPicPr>
            <a:picLocks noChangeAspect="1"/>
          </p:cNvPicPr>
          <p:nvPr/>
        </p:nvPicPr>
        <p:blipFill>
          <a:blip r:embed="rId2"/>
          <a:stretch>
            <a:fillRect/>
          </a:stretch>
        </p:blipFill>
        <p:spPr>
          <a:xfrm>
            <a:off x="3709555" y="4038600"/>
            <a:ext cx="5417127" cy="2603102"/>
          </a:xfrm>
          <a:prstGeom prst="rect">
            <a:avLst/>
          </a:prstGeom>
        </p:spPr>
      </p:pic>
      <p:sp>
        <p:nvSpPr>
          <p:cNvPr id="6" name="Rectangle 5"/>
          <p:cNvSpPr/>
          <p:nvPr/>
        </p:nvSpPr>
        <p:spPr>
          <a:xfrm>
            <a:off x="76200" y="4185989"/>
            <a:ext cx="5562600" cy="2308324"/>
          </a:xfrm>
          <a:prstGeom prst="rect">
            <a:avLst/>
          </a:prstGeom>
        </p:spPr>
        <p:txBody>
          <a:bodyPr wrap="square">
            <a:spAutoFit/>
          </a:bodyPr>
          <a:lstStyle/>
          <a:p>
            <a:r>
              <a:rPr lang="en-US" sz="800" dirty="0">
                <a:solidFill>
                  <a:srgbClr val="000000"/>
                </a:solidFill>
                <a:latin typeface="Courier New" panose="02070309020205020404" pitchFamily="49" charset="0"/>
              </a:rPr>
              <a:t>TRAIN = load(</a:t>
            </a:r>
            <a:r>
              <a:rPr lang="en-US" sz="800" dirty="0">
                <a:solidFill>
                  <a:srgbClr val="A020F0"/>
                </a:solidFill>
                <a:latin typeface="Courier New" panose="02070309020205020404" pitchFamily="49" charset="0"/>
              </a:rPr>
              <a:t>'</a:t>
            </a:r>
            <a:r>
              <a:rPr lang="en-US" sz="800" dirty="0" err="1">
                <a:solidFill>
                  <a:srgbClr val="A020F0"/>
                </a:solidFill>
                <a:latin typeface="Courier New" panose="02070309020205020404" pitchFamily="49" charset="0"/>
              </a:rPr>
              <a:t>synthetic_control_TRAIN</a:t>
            </a:r>
            <a:r>
              <a:rPr lang="en-US" sz="800" dirty="0">
                <a:solidFill>
                  <a:srgbClr val="A020F0"/>
                </a:solidFill>
                <a:latin typeface="Courier New" panose="02070309020205020404" pitchFamily="49" charset="0"/>
              </a:rPr>
              <a:t>'</a:t>
            </a:r>
            <a:r>
              <a:rPr lang="en-US" sz="800" dirty="0">
                <a:solidFill>
                  <a:srgbClr val="000000"/>
                </a:solidFill>
                <a:latin typeface="Courier New" panose="02070309020205020404" pitchFamily="49" charset="0"/>
              </a:rPr>
              <a:t>);</a:t>
            </a:r>
          </a:p>
          <a:p>
            <a:r>
              <a:rPr lang="en-US" sz="800" dirty="0">
                <a:solidFill>
                  <a:srgbClr val="000000"/>
                </a:solidFill>
                <a:latin typeface="Courier New" panose="02070309020205020404" pitchFamily="49" charset="0"/>
              </a:rPr>
              <a:t>subplot(2,3,1)</a:t>
            </a:r>
          </a:p>
          <a:p>
            <a:r>
              <a:rPr lang="en-US" sz="800" dirty="0">
                <a:solidFill>
                  <a:srgbClr val="0000FF"/>
                </a:solidFill>
                <a:latin typeface="Courier New" panose="02070309020205020404" pitchFamily="49" charset="0"/>
              </a:rPr>
              <a:t>for</a:t>
            </a:r>
            <a:r>
              <a:rPr lang="en-US" sz="800" dirty="0">
                <a:solidFill>
                  <a:srgbClr val="000000"/>
                </a:solidFill>
                <a:latin typeface="Courier New" panose="02070309020205020404" pitchFamily="49" charset="0"/>
              </a:rPr>
              <a:t> </a:t>
            </a:r>
            <a:r>
              <a:rPr lang="en-US" sz="800" dirty="0" err="1">
                <a:solidFill>
                  <a:srgbClr val="000000"/>
                </a:solidFill>
                <a:latin typeface="Courier New" panose="02070309020205020404" pitchFamily="49" charset="0"/>
              </a:rPr>
              <a:t>i</a:t>
            </a:r>
            <a:r>
              <a:rPr lang="en-US" sz="800" dirty="0">
                <a:solidFill>
                  <a:srgbClr val="000000"/>
                </a:solidFill>
                <a:latin typeface="Courier New" panose="02070309020205020404" pitchFamily="49" charset="0"/>
              </a:rPr>
              <a:t> = 1: 300</a:t>
            </a:r>
          </a:p>
          <a:p>
            <a:r>
              <a:rPr lang="en-US" sz="800" dirty="0">
                <a:solidFill>
                  <a:srgbClr val="000000"/>
                </a:solidFill>
                <a:latin typeface="Courier New" panose="02070309020205020404" pitchFamily="49" charset="0"/>
              </a:rPr>
              <a:t>    </a:t>
            </a:r>
          </a:p>
          <a:p>
            <a:r>
              <a:rPr lang="en-US" sz="800" dirty="0">
                <a:solidFill>
                  <a:srgbClr val="000000"/>
                </a:solidFill>
                <a:latin typeface="Courier New" panose="02070309020205020404" pitchFamily="49" charset="0"/>
              </a:rPr>
              <a:t>    </a:t>
            </a:r>
            <a:r>
              <a:rPr lang="en-US" sz="800" dirty="0">
                <a:solidFill>
                  <a:srgbClr val="0000FF"/>
                </a:solidFill>
                <a:latin typeface="Courier New" panose="02070309020205020404" pitchFamily="49" charset="0"/>
              </a:rPr>
              <a:t>if</a:t>
            </a:r>
            <a:r>
              <a:rPr lang="en-US" sz="800" dirty="0">
                <a:solidFill>
                  <a:srgbClr val="000000"/>
                </a:solidFill>
                <a:latin typeface="Courier New" panose="02070309020205020404" pitchFamily="49" charset="0"/>
              </a:rPr>
              <a:t> TRAIN(i,1) == 1</a:t>
            </a:r>
          </a:p>
          <a:p>
            <a:r>
              <a:rPr lang="en-US" sz="800" dirty="0">
                <a:solidFill>
                  <a:srgbClr val="000000"/>
                </a:solidFill>
                <a:latin typeface="Courier New" panose="02070309020205020404" pitchFamily="49" charset="0"/>
              </a:rPr>
              <a:t>        subplot(2,3,1);, plot(TRAIN(i,2:end));,  hold </a:t>
            </a:r>
            <a:r>
              <a:rPr lang="en-US" sz="800" dirty="0">
                <a:solidFill>
                  <a:srgbClr val="A020F0"/>
                </a:solidFill>
                <a:latin typeface="Courier New" panose="02070309020205020404" pitchFamily="49" charset="0"/>
              </a:rPr>
              <a:t>on</a:t>
            </a:r>
            <a:r>
              <a:rPr lang="en-US" sz="800" dirty="0">
                <a:solidFill>
                  <a:srgbClr val="000000"/>
                </a:solidFill>
                <a:latin typeface="Courier New" panose="02070309020205020404" pitchFamily="49" charset="0"/>
              </a:rPr>
              <a:t>;</a:t>
            </a:r>
          </a:p>
          <a:p>
            <a:r>
              <a:rPr lang="da-DK" sz="800" dirty="0">
                <a:solidFill>
                  <a:srgbClr val="000000"/>
                </a:solidFill>
                <a:latin typeface="Courier New" panose="02070309020205020404" pitchFamily="49" charset="0"/>
              </a:rPr>
              <a:t>    </a:t>
            </a:r>
            <a:r>
              <a:rPr lang="da-DK" sz="800" dirty="0">
                <a:solidFill>
                  <a:srgbClr val="0000FF"/>
                </a:solidFill>
                <a:latin typeface="Courier New" panose="02070309020205020404" pitchFamily="49" charset="0"/>
              </a:rPr>
              <a:t>elseif</a:t>
            </a:r>
            <a:r>
              <a:rPr lang="da-DK" sz="800" dirty="0">
                <a:solidFill>
                  <a:srgbClr val="000000"/>
                </a:solidFill>
                <a:latin typeface="Courier New" panose="02070309020205020404" pitchFamily="49" charset="0"/>
              </a:rPr>
              <a:t> TRAIN(i,1) == 2</a:t>
            </a:r>
          </a:p>
          <a:p>
            <a:r>
              <a:rPr lang="en-US" sz="800" dirty="0">
                <a:solidFill>
                  <a:srgbClr val="000000"/>
                </a:solidFill>
                <a:latin typeface="Courier New" panose="02070309020205020404" pitchFamily="49" charset="0"/>
              </a:rPr>
              <a:t>        subplot(2,3,2);, plot(TRAIN(i,2:end));,  hold </a:t>
            </a:r>
            <a:r>
              <a:rPr lang="en-US" sz="800" dirty="0">
                <a:solidFill>
                  <a:srgbClr val="A020F0"/>
                </a:solidFill>
                <a:latin typeface="Courier New" panose="02070309020205020404" pitchFamily="49" charset="0"/>
              </a:rPr>
              <a:t>on</a:t>
            </a:r>
            <a:r>
              <a:rPr lang="en-US" sz="800" dirty="0">
                <a:solidFill>
                  <a:srgbClr val="000000"/>
                </a:solidFill>
                <a:latin typeface="Courier New" panose="02070309020205020404" pitchFamily="49" charset="0"/>
              </a:rPr>
              <a:t>;</a:t>
            </a:r>
          </a:p>
          <a:p>
            <a:r>
              <a:rPr lang="da-DK" sz="800" dirty="0">
                <a:solidFill>
                  <a:srgbClr val="000000"/>
                </a:solidFill>
                <a:latin typeface="Courier New" panose="02070309020205020404" pitchFamily="49" charset="0"/>
              </a:rPr>
              <a:t>    </a:t>
            </a:r>
            <a:r>
              <a:rPr lang="da-DK" sz="800" dirty="0">
                <a:solidFill>
                  <a:srgbClr val="0000FF"/>
                </a:solidFill>
                <a:latin typeface="Courier New" panose="02070309020205020404" pitchFamily="49" charset="0"/>
              </a:rPr>
              <a:t>elseif</a:t>
            </a:r>
            <a:r>
              <a:rPr lang="da-DK" sz="800" dirty="0">
                <a:solidFill>
                  <a:srgbClr val="000000"/>
                </a:solidFill>
                <a:latin typeface="Courier New" panose="02070309020205020404" pitchFamily="49" charset="0"/>
              </a:rPr>
              <a:t> TRAIN(i,1) == 3</a:t>
            </a:r>
          </a:p>
          <a:p>
            <a:r>
              <a:rPr lang="en-US" sz="800" dirty="0">
                <a:solidFill>
                  <a:srgbClr val="000000"/>
                </a:solidFill>
                <a:latin typeface="Courier New" panose="02070309020205020404" pitchFamily="49" charset="0"/>
              </a:rPr>
              <a:t>        subplot(2,3,3);, plot(TRAIN(i,2:end));,  hold </a:t>
            </a:r>
            <a:r>
              <a:rPr lang="en-US" sz="800" dirty="0">
                <a:solidFill>
                  <a:srgbClr val="A020F0"/>
                </a:solidFill>
                <a:latin typeface="Courier New" panose="02070309020205020404" pitchFamily="49" charset="0"/>
              </a:rPr>
              <a:t>on</a:t>
            </a:r>
            <a:r>
              <a:rPr lang="en-US" sz="800" dirty="0">
                <a:solidFill>
                  <a:srgbClr val="000000"/>
                </a:solidFill>
                <a:latin typeface="Courier New" panose="02070309020205020404" pitchFamily="49" charset="0"/>
              </a:rPr>
              <a:t>;</a:t>
            </a:r>
          </a:p>
          <a:p>
            <a:r>
              <a:rPr lang="da-DK" sz="800" dirty="0">
                <a:solidFill>
                  <a:srgbClr val="000000"/>
                </a:solidFill>
                <a:latin typeface="Courier New" panose="02070309020205020404" pitchFamily="49" charset="0"/>
              </a:rPr>
              <a:t>    </a:t>
            </a:r>
            <a:r>
              <a:rPr lang="da-DK" sz="800" dirty="0">
                <a:solidFill>
                  <a:srgbClr val="0000FF"/>
                </a:solidFill>
                <a:latin typeface="Courier New" panose="02070309020205020404" pitchFamily="49" charset="0"/>
              </a:rPr>
              <a:t>elseif</a:t>
            </a:r>
            <a:r>
              <a:rPr lang="da-DK" sz="800" dirty="0">
                <a:solidFill>
                  <a:srgbClr val="000000"/>
                </a:solidFill>
                <a:latin typeface="Courier New" panose="02070309020205020404" pitchFamily="49" charset="0"/>
              </a:rPr>
              <a:t> TRAIN(i,1) == 4</a:t>
            </a:r>
          </a:p>
          <a:p>
            <a:r>
              <a:rPr lang="en-US" sz="800" dirty="0">
                <a:solidFill>
                  <a:srgbClr val="000000"/>
                </a:solidFill>
                <a:latin typeface="Courier New" panose="02070309020205020404" pitchFamily="49" charset="0"/>
              </a:rPr>
              <a:t>        subplot(2,3,4);, plot(TRAIN(i,2:end));,  hold </a:t>
            </a:r>
            <a:r>
              <a:rPr lang="en-US" sz="800" dirty="0">
                <a:solidFill>
                  <a:srgbClr val="A020F0"/>
                </a:solidFill>
                <a:latin typeface="Courier New" panose="02070309020205020404" pitchFamily="49" charset="0"/>
              </a:rPr>
              <a:t>on</a:t>
            </a:r>
            <a:r>
              <a:rPr lang="en-US" sz="800" dirty="0">
                <a:solidFill>
                  <a:srgbClr val="000000"/>
                </a:solidFill>
                <a:latin typeface="Courier New" panose="02070309020205020404" pitchFamily="49" charset="0"/>
              </a:rPr>
              <a:t>;</a:t>
            </a:r>
          </a:p>
          <a:p>
            <a:r>
              <a:rPr lang="da-DK" sz="800" dirty="0">
                <a:solidFill>
                  <a:srgbClr val="000000"/>
                </a:solidFill>
                <a:latin typeface="Courier New" panose="02070309020205020404" pitchFamily="49" charset="0"/>
              </a:rPr>
              <a:t>    </a:t>
            </a:r>
            <a:r>
              <a:rPr lang="da-DK" sz="800" dirty="0">
                <a:solidFill>
                  <a:srgbClr val="0000FF"/>
                </a:solidFill>
                <a:latin typeface="Courier New" panose="02070309020205020404" pitchFamily="49" charset="0"/>
              </a:rPr>
              <a:t>elseif</a:t>
            </a:r>
            <a:r>
              <a:rPr lang="da-DK" sz="800" dirty="0">
                <a:solidFill>
                  <a:srgbClr val="000000"/>
                </a:solidFill>
                <a:latin typeface="Courier New" panose="02070309020205020404" pitchFamily="49" charset="0"/>
              </a:rPr>
              <a:t> TRAIN(i,1) == 5</a:t>
            </a:r>
          </a:p>
          <a:p>
            <a:r>
              <a:rPr lang="en-US" sz="800" dirty="0">
                <a:solidFill>
                  <a:srgbClr val="000000"/>
                </a:solidFill>
                <a:latin typeface="Courier New" panose="02070309020205020404" pitchFamily="49" charset="0"/>
              </a:rPr>
              <a:t>        subplot(2,3,5);, plot(TRAIN(i,2:end));,  hold </a:t>
            </a:r>
            <a:r>
              <a:rPr lang="en-US" sz="800" dirty="0">
                <a:solidFill>
                  <a:srgbClr val="A020F0"/>
                </a:solidFill>
                <a:latin typeface="Courier New" panose="02070309020205020404" pitchFamily="49" charset="0"/>
              </a:rPr>
              <a:t>on</a:t>
            </a:r>
            <a:r>
              <a:rPr lang="en-US" sz="800" dirty="0">
                <a:solidFill>
                  <a:srgbClr val="000000"/>
                </a:solidFill>
                <a:latin typeface="Courier New" panose="02070309020205020404" pitchFamily="49" charset="0"/>
              </a:rPr>
              <a:t>;</a:t>
            </a:r>
          </a:p>
          <a:p>
            <a:r>
              <a:rPr lang="da-DK" sz="800" dirty="0">
                <a:solidFill>
                  <a:srgbClr val="000000"/>
                </a:solidFill>
                <a:latin typeface="Courier New" panose="02070309020205020404" pitchFamily="49" charset="0"/>
              </a:rPr>
              <a:t>    </a:t>
            </a:r>
            <a:r>
              <a:rPr lang="da-DK" sz="800" dirty="0">
                <a:solidFill>
                  <a:srgbClr val="0000FF"/>
                </a:solidFill>
                <a:latin typeface="Courier New" panose="02070309020205020404" pitchFamily="49" charset="0"/>
              </a:rPr>
              <a:t>elseif</a:t>
            </a:r>
            <a:r>
              <a:rPr lang="da-DK" sz="800" dirty="0">
                <a:solidFill>
                  <a:srgbClr val="000000"/>
                </a:solidFill>
                <a:latin typeface="Courier New" panose="02070309020205020404" pitchFamily="49" charset="0"/>
              </a:rPr>
              <a:t> TRAIN(i,1) == 6</a:t>
            </a:r>
          </a:p>
          <a:p>
            <a:r>
              <a:rPr lang="en-US" sz="800" dirty="0">
                <a:solidFill>
                  <a:srgbClr val="000000"/>
                </a:solidFill>
                <a:latin typeface="Courier New" panose="02070309020205020404" pitchFamily="49" charset="0"/>
              </a:rPr>
              <a:t>        subplot(2,3,6);, plot(TRAIN(i,2:end));,  hold </a:t>
            </a:r>
            <a:r>
              <a:rPr lang="en-US" sz="800" dirty="0">
                <a:solidFill>
                  <a:srgbClr val="A020F0"/>
                </a:solidFill>
                <a:latin typeface="Courier New" panose="02070309020205020404" pitchFamily="49" charset="0"/>
              </a:rPr>
              <a:t>on</a:t>
            </a:r>
            <a:r>
              <a:rPr lang="en-US" sz="800" dirty="0">
                <a:solidFill>
                  <a:srgbClr val="000000"/>
                </a:solidFill>
                <a:latin typeface="Courier New" panose="02070309020205020404" pitchFamily="49" charset="0"/>
              </a:rPr>
              <a:t>;       </a:t>
            </a:r>
          </a:p>
          <a:p>
            <a:r>
              <a:rPr lang="en-US" sz="800" dirty="0">
                <a:solidFill>
                  <a:srgbClr val="000000"/>
                </a:solidFill>
                <a:latin typeface="Courier New" panose="02070309020205020404" pitchFamily="49" charset="0"/>
              </a:rPr>
              <a:t>    </a:t>
            </a:r>
            <a:r>
              <a:rPr lang="en-US" sz="800" dirty="0">
                <a:solidFill>
                  <a:srgbClr val="0000FF"/>
                </a:solidFill>
                <a:latin typeface="Courier New" panose="02070309020205020404" pitchFamily="49" charset="0"/>
              </a:rPr>
              <a:t>end</a:t>
            </a:r>
            <a:r>
              <a:rPr lang="en-US" sz="800" dirty="0">
                <a:solidFill>
                  <a:srgbClr val="000000"/>
                </a:solidFill>
                <a:latin typeface="Courier New" panose="02070309020205020404" pitchFamily="49" charset="0"/>
              </a:rPr>
              <a:t>  </a:t>
            </a:r>
          </a:p>
          <a:p>
            <a:r>
              <a:rPr lang="en-US" sz="800" dirty="0">
                <a:solidFill>
                  <a:srgbClr val="0000FF"/>
                </a:solidFill>
                <a:latin typeface="Courier New" panose="02070309020205020404" pitchFamily="49" charset="0"/>
              </a:rPr>
              <a:t>end</a:t>
            </a:r>
            <a:endParaRPr lang="en-US" sz="1200" dirty="0">
              <a:solidFill>
                <a:srgbClr val="0000FF"/>
              </a:solidFill>
              <a:latin typeface="Courier New" panose="02070309020205020404" pitchFamily="49" charset="0"/>
            </a:endParaRPr>
          </a:p>
        </p:txBody>
      </p:sp>
    </p:spTree>
    <p:extLst>
      <p:ext uri="{BB962C8B-B14F-4D97-AF65-F5344CB8AC3E}">
        <p14:creationId xmlns:p14="http://schemas.microsoft.com/office/powerpoint/2010/main" val="3016741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3124200" y="4795608"/>
            <a:ext cx="5940964" cy="2566697"/>
          </a:xfrm>
          <a:prstGeom prst="rect">
            <a:avLst/>
          </a:prstGeom>
          <a:noFill/>
          <a:ln w="9525">
            <a:noFill/>
            <a:miter lim="800000"/>
            <a:headEnd/>
            <a:tailEnd/>
          </a:ln>
        </p:spPr>
      </p:pic>
      <p:pic>
        <p:nvPicPr>
          <p:cNvPr id="5" name="Picture 4"/>
          <p:cNvPicPr>
            <a:picLocks noChangeAspect="1"/>
          </p:cNvPicPr>
          <p:nvPr/>
        </p:nvPicPr>
        <p:blipFill>
          <a:blip r:embed="rId3"/>
          <a:stretch>
            <a:fillRect/>
          </a:stretch>
        </p:blipFill>
        <p:spPr>
          <a:xfrm>
            <a:off x="152400" y="4845902"/>
            <a:ext cx="2571750" cy="1676400"/>
          </a:xfrm>
          <a:prstGeom prst="rect">
            <a:avLst/>
          </a:prstGeom>
        </p:spPr>
      </p:pic>
      <p:sp>
        <p:nvSpPr>
          <p:cNvPr id="6" name="TextBox 5"/>
          <p:cNvSpPr txBox="1"/>
          <p:nvPr/>
        </p:nvSpPr>
        <p:spPr>
          <a:xfrm>
            <a:off x="457200" y="304800"/>
            <a:ext cx="2176621" cy="584775"/>
          </a:xfrm>
          <a:prstGeom prst="rect">
            <a:avLst/>
          </a:prstGeom>
          <a:noFill/>
        </p:spPr>
        <p:txBody>
          <a:bodyPr wrap="none" rtlCol="0">
            <a:spAutoFit/>
          </a:bodyPr>
          <a:lstStyle/>
          <a:p>
            <a:r>
              <a:rPr lang="en-US" sz="3200" dirty="0"/>
              <a:t>Minor point</a:t>
            </a:r>
          </a:p>
        </p:txBody>
      </p:sp>
      <p:sp>
        <p:nvSpPr>
          <p:cNvPr id="9" name="TextBox 8"/>
          <p:cNvSpPr txBox="1"/>
          <p:nvPr/>
        </p:nvSpPr>
        <p:spPr>
          <a:xfrm>
            <a:off x="457200" y="1371600"/>
            <a:ext cx="8001000" cy="2308324"/>
          </a:xfrm>
          <a:prstGeom prst="rect">
            <a:avLst/>
          </a:prstGeom>
          <a:noFill/>
        </p:spPr>
        <p:txBody>
          <a:bodyPr wrap="square" rtlCol="0">
            <a:spAutoFit/>
          </a:bodyPr>
          <a:lstStyle/>
          <a:p>
            <a:r>
              <a:rPr lang="en-US" dirty="0"/>
              <a:t>For many datasets, you could swap the feature columns, and it would make no difference.</a:t>
            </a:r>
          </a:p>
          <a:p>
            <a:endParaRPr lang="en-US" dirty="0"/>
          </a:p>
          <a:p>
            <a:r>
              <a:rPr lang="en-US" dirty="0"/>
              <a:t>For example, if we have {GPA, AGE, SAT}, it would make no difference if we rearranged them to </a:t>
            </a:r>
            <a:r>
              <a:rPr lang="en-US" dirty="0"/>
              <a:t>{AGE, SAT, GPA}.</a:t>
            </a:r>
          </a:p>
          <a:p>
            <a:endParaRPr lang="en-US" dirty="0"/>
          </a:p>
          <a:p>
            <a:r>
              <a:rPr lang="en-US" dirty="0"/>
              <a:t>But for </a:t>
            </a:r>
            <a:r>
              <a:rPr lang="en-US" i="1" dirty="0"/>
              <a:t>time series, </a:t>
            </a:r>
            <a:r>
              <a:rPr lang="en-US" dirty="0"/>
              <a:t>the columns </a:t>
            </a:r>
            <a:r>
              <a:rPr lang="en-US" i="1" dirty="0"/>
              <a:t>are</a:t>
            </a:r>
            <a:r>
              <a:rPr lang="en-US" dirty="0"/>
              <a:t> arranged in a meaningful order, we cannot permute them.</a:t>
            </a:r>
            <a:endParaRPr lang="en-US" dirty="0"/>
          </a:p>
        </p:txBody>
      </p:sp>
      <p:sp>
        <p:nvSpPr>
          <p:cNvPr id="10" name="Rectangle 9"/>
          <p:cNvSpPr/>
          <p:nvPr/>
        </p:nvSpPr>
        <p:spPr>
          <a:xfrm>
            <a:off x="753014" y="4476570"/>
            <a:ext cx="1871282" cy="369332"/>
          </a:xfrm>
          <a:prstGeom prst="rect">
            <a:avLst/>
          </a:prstGeom>
        </p:spPr>
        <p:txBody>
          <a:bodyPr wrap="none">
            <a:spAutoFit/>
          </a:bodyPr>
          <a:lstStyle/>
          <a:p>
            <a:r>
              <a:rPr lang="en-US" dirty="0"/>
              <a:t>{GPA,  AGE,  SAT} </a:t>
            </a:r>
            <a:endParaRPr lang="en-US" dirty="0"/>
          </a:p>
        </p:txBody>
      </p:sp>
    </p:spTree>
    <p:extLst>
      <p:ext uri="{BB962C8B-B14F-4D97-AF65-F5344CB8AC3E}">
        <p14:creationId xmlns:p14="http://schemas.microsoft.com/office/powerpoint/2010/main" val="220115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914400"/>
            <a:ext cx="7391400" cy="4678204"/>
          </a:xfrm>
          <a:prstGeom prst="rect">
            <a:avLst/>
          </a:prstGeom>
          <a:noFill/>
        </p:spPr>
        <p:txBody>
          <a:bodyPr wrap="square" rtlCol="0">
            <a:spAutoFit/>
          </a:bodyPr>
          <a:lstStyle/>
          <a:p>
            <a:r>
              <a:rPr lang="en-US" sz="2800" dirty="0"/>
              <a:t>What is the default error-rate for this problem?</a:t>
            </a:r>
          </a:p>
          <a:p>
            <a:endParaRPr lang="en-US" dirty="0"/>
          </a:p>
          <a:p>
            <a:r>
              <a:rPr lang="en-US" sz="1200" dirty="0">
                <a:solidFill>
                  <a:srgbClr val="000000"/>
                </a:solidFill>
                <a:latin typeface="Courier New" panose="02070309020205020404" pitchFamily="49" charset="0"/>
              </a:rPr>
              <a:t>&gt;&gt; [class count] = mode(TRAIN(:,1));</a:t>
            </a:r>
          </a:p>
          <a:p>
            <a:r>
              <a:rPr lang="en-US" sz="1200" dirty="0">
                <a:solidFill>
                  <a:srgbClr val="000000"/>
                </a:solidFill>
                <a:latin typeface="Courier New" panose="02070309020205020404" pitchFamily="49" charset="0"/>
              </a:rPr>
              <a:t>&gt;&gt; 1-count/size(TRAIN(:,1),1)</a:t>
            </a:r>
          </a:p>
          <a:p>
            <a:endParaRPr lang="en-US" sz="1200" dirty="0">
              <a:solidFill>
                <a:srgbClr val="000000"/>
              </a:solidFill>
              <a:latin typeface="Courier New" panose="02070309020205020404" pitchFamily="49" charset="0"/>
            </a:endParaRPr>
          </a:p>
          <a:p>
            <a:r>
              <a:rPr lang="en-US" sz="1200" dirty="0" err="1">
                <a:solidFill>
                  <a:srgbClr val="000000"/>
                </a:solidFill>
                <a:latin typeface="Courier New" panose="02070309020205020404" pitchFamily="49" charset="0"/>
              </a:rPr>
              <a:t>ans</a:t>
            </a:r>
            <a:r>
              <a:rPr lang="en-US" sz="1200" dirty="0">
                <a:solidFill>
                  <a:srgbClr val="000000"/>
                </a:solidFill>
                <a:latin typeface="Courier New" panose="02070309020205020404" pitchFamily="49" charset="0"/>
              </a:rPr>
              <a:t> =</a:t>
            </a:r>
          </a:p>
          <a:p>
            <a:endParaRPr lang="en-US" sz="1200" dirty="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    0.8333</a:t>
            </a:r>
          </a:p>
          <a:p>
            <a:endParaRPr lang="en-US" dirty="0"/>
          </a:p>
          <a:p>
            <a:endParaRPr lang="en-US" dirty="0"/>
          </a:p>
          <a:p>
            <a:r>
              <a:rPr lang="en-US" dirty="0"/>
              <a:t>The default error rate is 0.8333 or 83.33%</a:t>
            </a:r>
          </a:p>
          <a:p>
            <a:r>
              <a:rPr lang="en-US" dirty="0"/>
              <a:t>Which means….</a:t>
            </a:r>
          </a:p>
          <a:p>
            <a:r>
              <a:rPr lang="en-US" dirty="0"/>
              <a:t>The default accuracy rate is 0.1667 or 16.67%</a:t>
            </a:r>
          </a:p>
          <a:p>
            <a:endParaRPr lang="en-US" dirty="0"/>
          </a:p>
          <a:p>
            <a:endParaRPr lang="en-US" dirty="0"/>
          </a:p>
          <a:p>
            <a:r>
              <a:rPr lang="en-US" dirty="0"/>
              <a:t>(do you understand why the code above is computing the default error rate?)</a:t>
            </a:r>
          </a:p>
          <a:p>
            <a:endParaRPr lang="en-US" dirty="0"/>
          </a:p>
          <a:p>
            <a:endParaRPr lang="en-US" dirty="0"/>
          </a:p>
        </p:txBody>
      </p:sp>
    </p:spTree>
    <p:extLst>
      <p:ext uri="{BB962C8B-B14F-4D97-AF65-F5344CB8AC3E}">
        <p14:creationId xmlns:p14="http://schemas.microsoft.com/office/powerpoint/2010/main" val="4116078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2277858" y="33252"/>
            <a:ext cx="6791325" cy="4616648"/>
          </a:xfrm>
          <a:prstGeom prst="rect">
            <a:avLst/>
          </a:prstGeom>
          <a:solidFill>
            <a:schemeClr val="bg1">
              <a:lumMod val="8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a:ln>
                  <a:noFill/>
                </a:ln>
                <a:solidFill>
                  <a:srgbClr val="0000FF"/>
                </a:solidFill>
                <a:effectLst/>
                <a:latin typeface="Courier New" pitchFamily="49" charset="0"/>
                <a:ea typeface="Times New Roman" pitchFamily="18" charset="0"/>
                <a:cs typeface="Courier New" pitchFamily="49" charset="0"/>
              </a:rPr>
              <a:t>function</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UCR_time_series_test</a:t>
            </a:r>
            <a:r>
              <a:rPr kumimoji="0" lang="en-US" sz="700" b="0" i="0" u="none" strike="noStrike" cap="none" normalizeH="0" baseline="0" dirty="0">
                <a:ln>
                  <a:noFill/>
                </a:ln>
                <a:solidFill>
                  <a:srgbClr val="008000"/>
                </a:solidFill>
                <a:effectLst/>
                <a:latin typeface="Courier New" pitchFamily="49" charset="0"/>
                <a:ea typeface="Times New Roman" pitchFamily="18" charset="0"/>
                <a:cs typeface="Courier New" pitchFamily="49" charset="0"/>
              </a:rPr>
              <a:t> %%%%%%%%%%%%%%%%%%%%%%%%%%%%%%%% (C) Eamonn Keogh %%%%%%%%%%%%%%%%%%%%%%%%%%%%%%%%%</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TRAIN = load('</a:t>
            </a:r>
            <a:r>
              <a:rPr kumimoji="0" lang="en-US" sz="700" b="0" i="0" u="none" strike="noStrike" cap="none" normalizeH="0" baseline="0" dirty="0" err="1">
                <a:ln>
                  <a:noFill/>
                </a:ln>
                <a:solidFill>
                  <a:srgbClr val="FF6600"/>
                </a:solidFill>
                <a:effectLst/>
                <a:latin typeface="Courier New" pitchFamily="49" charset="0"/>
                <a:ea typeface="Times New Roman" pitchFamily="18" charset="0"/>
                <a:cs typeface="Courier New" pitchFamily="49" charset="0"/>
              </a:rPr>
              <a:t>synthetic_control_TRAIN</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 Only these two lines need to be changed to test a different dataset. </a:t>
            </a:r>
            <a:r>
              <a:rPr kumimoji="0" lang="en-US" sz="700" b="0" i="0" u="none" strike="noStrike" cap="none" normalizeH="0" baseline="0" dirty="0">
                <a:ln>
                  <a:noFill/>
                </a:ln>
                <a:solidFill>
                  <a:srgbClr val="008000"/>
                </a:solidFill>
                <a:effectLst/>
                <a:latin typeface="Courier New" pitchFamily="49" charset="0"/>
                <a:ea typeface="Times New Roman" pitchFamily="18" charset="0"/>
                <a:cs typeface="Courier New" pitchFamily="49" charset="0"/>
              </a:rPr>
              <a:t>%</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TEST  = load('</a:t>
            </a:r>
            <a:r>
              <a:rPr kumimoji="0" lang="en-US" sz="700" b="0" i="0" u="none" strike="noStrike" cap="none" normalizeH="0" baseline="0" dirty="0" err="1">
                <a:ln>
                  <a:noFill/>
                </a:ln>
                <a:solidFill>
                  <a:srgbClr val="FF6600"/>
                </a:solidFill>
                <a:effectLst/>
                <a:latin typeface="Courier New" pitchFamily="49" charset="0"/>
                <a:ea typeface="Times New Roman" pitchFamily="18" charset="0"/>
                <a:cs typeface="Courier New" pitchFamily="49" charset="0"/>
              </a:rPr>
              <a:t>synthetic_control_TEST</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 % Only these two lines need to be changed to test a different dataset. </a:t>
            </a:r>
            <a:r>
              <a:rPr kumimoji="0" lang="en-US" sz="700" b="0" i="0" u="none" strike="noStrike" cap="none" normalizeH="0" baseline="0" dirty="0">
                <a:ln>
                  <a:noFill/>
                </a:ln>
                <a:solidFill>
                  <a:srgbClr val="008000"/>
                </a:solidFill>
                <a:effectLst/>
                <a:latin typeface="Courier New" pitchFamily="49" charset="0"/>
                <a:ea typeface="Times New Roman" pitchFamily="18" charset="0"/>
                <a:cs typeface="Courier New" pitchFamily="49" charset="0"/>
              </a:rPr>
              <a:t>%</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a:ln>
                  <a:noFill/>
                </a:ln>
                <a:solidFill>
                  <a:srgbClr val="008000"/>
                </a:solidFill>
                <a:effectLst/>
                <a:latin typeface="Courier New" pitchFamily="49" charset="0"/>
                <a:ea typeface="Times New Roman" pitchFamily="18" charset="0"/>
                <a:cs typeface="Courier New" pitchFamily="49" charset="0"/>
              </a:rPr>
              <a:t>%%%%%%%%%%%%%%%%%%%%%%%%%%%%%%%%%%%%%%%%%%%%%%%%%%%%%%%%%%%%%%%%%%%%%%%%%%%%%%%%%%%%%%%%%%%%%%%%%%%%%%%%%%%%%%%%%</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TRAIN_class_labels</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 TRAIN(:,1);     </a:t>
            </a:r>
            <a:r>
              <a:rPr kumimoji="0" lang="en-US" sz="700" b="0" i="0" u="none" strike="noStrike" cap="none" normalizeH="0" baseline="0" dirty="0">
                <a:ln>
                  <a:noFill/>
                </a:ln>
                <a:solidFill>
                  <a:srgbClr val="008000"/>
                </a:solidFill>
                <a:effectLst/>
                <a:latin typeface="Courier New" pitchFamily="49" charset="0"/>
                <a:ea typeface="Times New Roman" pitchFamily="18" charset="0"/>
                <a:cs typeface="Courier New" pitchFamily="49" charset="0"/>
              </a:rPr>
              <a:t>% Pull out the class labels.</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TRAIN(:,1) = [];                     </a:t>
            </a:r>
            <a:r>
              <a:rPr kumimoji="0" lang="en-US" sz="700" b="0" i="0" u="none" strike="noStrike" cap="none" normalizeH="0" baseline="0" dirty="0">
                <a:ln>
                  <a:noFill/>
                </a:ln>
                <a:solidFill>
                  <a:srgbClr val="008000"/>
                </a:solidFill>
                <a:effectLst/>
                <a:latin typeface="Courier New" pitchFamily="49" charset="0"/>
                <a:ea typeface="Times New Roman" pitchFamily="18" charset="0"/>
                <a:cs typeface="Courier New" pitchFamily="49" charset="0"/>
              </a:rPr>
              <a:t>% Remove class labels from training set.</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TEST_class_labels</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 TEST(:,1);       </a:t>
            </a:r>
            <a:r>
              <a:rPr kumimoji="0" lang="en-US" sz="700" b="0" i="0" u="none" strike="noStrike" cap="none" normalizeH="0" baseline="0" dirty="0">
                <a:ln>
                  <a:noFill/>
                </a:ln>
                <a:solidFill>
                  <a:srgbClr val="008000"/>
                </a:solidFill>
                <a:effectLst/>
                <a:latin typeface="Courier New" pitchFamily="49" charset="0"/>
                <a:ea typeface="Times New Roman" pitchFamily="18" charset="0"/>
                <a:cs typeface="Courier New" pitchFamily="49" charset="0"/>
              </a:rPr>
              <a:t>% Pull out the class labels.</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TEST(:,1) = [];                      </a:t>
            </a:r>
            <a:r>
              <a:rPr kumimoji="0" lang="en-US" sz="700" b="0" i="0" u="none" strike="noStrike" cap="none" normalizeH="0" baseline="0" dirty="0">
                <a:ln>
                  <a:noFill/>
                </a:ln>
                <a:solidFill>
                  <a:srgbClr val="008000"/>
                </a:solidFill>
                <a:effectLst/>
                <a:latin typeface="Courier New" pitchFamily="49" charset="0"/>
                <a:ea typeface="Times New Roman" pitchFamily="18" charset="0"/>
                <a:cs typeface="Courier New" pitchFamily="49" charset="0"/>
              </a:rPr>
              <a:t>% Remove class labels from testing set.</a:t>
            </a:r>
            <a:endParaRPr kumimoji="0" lang="en-US" sz="9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correct = 0; 		   </a:t>
            </a:r>
            <a:r>
              <a:rPr kumimoji="0" lang="en-US" sz="700" b="0" i="0" u="none" strike="noStrike" cap="none" normalizeH="0" baseline="0" dirty="0">
                <a:ln>
                  <a:noFill/>
                </a:ln>
                <a:solidFill>
                  <a:srgbClr val="008000"/>
                </a:solidFill>
                <a:effectLst/>
                <a:latin typeface="Courier New" pitchFamily="49" charset="0"/>
                <a:ea typeface="Times New Roman" pitchFamily="18" charset="0"/>
                <a:cs typeface="Courier New" pitchFamily="49" charset="0"/>
              </a:rPr>
              <a:t>% Initialize the number we got correct</a:t>
            </a:r>
            <a:endParaRPr kumimoji="0" lang="en-US" sz="9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dirty="0">
                <a:ln>
                  <a:noFill/>
                </a:ln>
                <a:solidFill>
                  <a:srgbClr val="0000FF"/>
                </a:solidFill>
                <a:effectLst/>
                <a:latin typeface="Courier New" pitchFamily="49" charset="0"/>
                <a:ea typeface="Times New Roman" pitchFamily="18" charset="0"/>
                <a:cs typeface="Courier New" pitchFamily="49" charset="0"/>
              </a:rPr>
              <a:t>for</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i</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 1 : length(</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TEST_class_labels</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a:t>
            </a:r>
            <a:r>
              <a:rPr kumimoji="0" lang="en-US" sz="700" b="0" i="0" u="none" strike="noStrike" cap="none" normalizeH="0" baseline="0" dirty="0">
                <a:ln>
                  <a:noFill/>
                </a:ln>
                <a:solidFill>
                  <a:srgbClr val="008000"/>
                </a:solidFill>
                <a:effectLst/>
                <a:latin typeface="Courier New" pitchFamily="49" charset="0"/>
                <a:ea typeface="Times New Roman" pitchFamily="18" charset="0"/>
                <a:cs typeface="Courier New" pitchFamily="49" charset="0"/>
              </a:rPr>
              <a:t>% Loop over every instance in the test set</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classify_this_object</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 TEST(</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i</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a:t>
            </a:r>
            <a:r>
              <a:rPr lang="en-US" sz="700" dirty="0">
                <a:solidFill>
                  <a:srgbClr val="000000"/>
                </a:solidFill>
                <a:latin typeface="Courier New" pitchFamily="49" charset="0"/>
                <a:ea typeface="Times New Roman" pitchFamily="18" charset="0"/>
                <a:cs typeface="Courier New" pitchFamily="49" charset="0"/>
              </a:rPr>
              <a:t>    </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this_objects_actual_class</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 </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TEST_class_labels</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i</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predicted_class</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 </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Classification_Algorithm</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TRAIN,TRAIN_class_labels</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classify_this_object</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a:t>
            </a:r>
            <a:r>
              <a:rPr kumimoji="0" lang="en-US" sz="700" b="0" i="0" u="none" strike="noStrike" cap="none" normalizeH="0" baseline="0" dirty="0">
                <a:ln>
                  <a:noFill/>
                </a:ln>
                <a:solidFill>
                  <a:srgbClr val="0000FF"/>
                </a:solidFill>
                <a:effectLst/>
                <a:latin typeface="Courier New" pitchFamily="49" charset="0"/>
                <a:ea typeface="Times New Roman" pitchFamily="18" charset="0"/>
                <a:cs typeface="Courier New" pitchFamily="49" charset="0"/>
              </a:rPr>
              <a:t>if </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predicted_class</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 </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this_objects_actual_class</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correct = correct + 1;         </a:t>
            </a:r>
            <a:r>
              <a:rPr lang="en-US" sz="700" dirty="0">
                <a:solidFill>
                  <a:srgbClr val="008000"/>
                </a:solidFill>
                <a:latin typeface="Courier New" pitchFamily="49" charset="0"/>
                <a:cs typeface="Courier New" pitchFamily="49" charset="0"/>
              </a:rPr>
              <a:t>% we got one more correct</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a:t>
            </a:r>
            <a:r>
              <a:rPr kumimoji="0" lang="en-US" sz="700" b="0" i="0" u="none" strike="noStrike" cap="none" normalizeH="0" baseline="0" dirty="0">
                <a:ln>
                  <a:noFill/>
                </a:ln>
                <a:solidFill>
                  <a:srgbClr val="0000FF"/>
                </a:solidFill>
                <a:effectLst/>
                <a:latin typeface="Courier New" pitchFamily="49" charset="0"/>
                <a:ea typeface="Times New Roman" pitchFamily="18" charset="0"/>
                <a:cs typeface="Courier New" pitchFamily="49" charset="0"/>
              </a:rPr>
              <a:t>end</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disp</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([int2str(</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i</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 out of ', int2str(length(</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TEST_class_labels</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 done']) </a:t>
            </a:r>
            <a:r>
              <a:rPr kumimoji="0" lang="en-US" sz="700" b="0" i="0" u="none" strike="noStrike" cap="none" normalizeH="0" baseline="0" dirty="0">
                <a:ln>
                  <a:noFill/>
                </a:ln>
                <a:solidFill>
                  <a:srgbClr val="008000"/>
                </a:solidFill>
                <a:effectLst/>
                <a:latin typeface="Courier New" pitchFamily="49" charset="0"/>
                <a:ea typeface="Times New Roman" pitchFamily="18" charset="0"/>
                <a:cs typeface="Courier New" pitchFamily="49" charset="0"/>
              </a:rPr>
              <a:t>% Report progress</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a:ln>
                  <a:noFill/>
                </a:ln>
                <a:solidFill>
                  <a:srgbClr val="0000FF"/>
                </a:solidFill>
                <a:effectLst/>
                <a:latin typeface="Courier New" pitchFamily="49" charset="0"/>
                <a:ea typeface="Times New Roman" pitchFamily="18" charset="0"/>
                <a:cs typeface="Courier New" pitchFamily="49" charset="0"/>
              </a:rPr>
              <a:t>end</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t>
            </a:r>
            <a:endParaRPr kumimoji="0" lang="en-US" sz="9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dirty="0">
                <a:ln>
                  <a:noFill/>
                </a:ln>
                <a:solidFill>
                  <a:srgbClr val="008000"/>
                </a:solidFill>
                <a:effectLst/>
                <a:latin typeface="Courier New" pitchFamily="49" charset="0"/>
                <a:ea typeface="Times New Roman" pitchFamily="18" charset="0"/>
                <a:cs typeface="Courier New" pitchFamily="49" charset="0"/>
              </a:rPr>
              <a:t>%%%%%%%%%%%%%%%%% Create Report %%%%%%%%%%%%%%%%%%%%%%%%%%%%%%%%%%%%%%%%%%%%%%%%%%%%%%%%%%%%%%%%%%%%%%%%%%%%%%%%%%%%%%%%%</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disp</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t>
            </a:r>
            <a:r>
              <a:rPr kumimoji="0" lang="en-US" sz="700" b="0" i="0" u="none" strike="noStrike" cap="none" normalizeH="0" baseline="0" dirty="0">
                <a:ln>
                  <a:noFill/>
                </a:ln>
                <a:solidFill>
                  <a:srgbClr val="FF6600"/>
                </a:solidFill>
                <a:effectLst/>
                <a:latin typeface="Courier New" pitchFamily="49" charset="0"/>
                <a:ea typeface="Times New Roman" pitchFamily="18" charset="0"/>
                <a:cs typeface="Courier New" pitchFamily="49" charset="0"/>
              </a:rPr>
              <a:t>The dataset you tested has </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int2str(length(unique(</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TRAIN_class_labels</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 </a:t>
            </a:r>
            <a:r>
              <a:rPr kumimoji="0" lang="en-US" sz="700" b="0" i="0" u="none" strike="noStrike" cap="none" normalizeH="0" baseline="0" dirty="0">
                <a:ln>
                  <a:noFill/>
                </a:ln>
                <a:solidFill>
                  <a:srgbClr val="FF6600"/>
                </a:solidFill>
                <a:effectLst/>
                <a:latin typeface="Courier New" pitchFamily="49" charset="0"/>
                <a:ea typeface="Times New Roman" pitchFamily="18" charset="0"/>
                <a:cs typeface="Courier New" pitchFamily="49" charset="0"/>
              </a:rPr>
              <a:t>classes</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disp</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t>
            </a:r>
            <a:r>
              <a:rPr kumimoji="0" lang="en-US" sz="700" b="0" i="0" u="none" strike="noStrike" cap="none" normalizeH="0" baseline="0" dirty="0">
                <a:ln>
                  <a:noFill/>
                </a:ln>
                <a:solidFill>
                  <a:srgbClr val="FF6600"/>
                </a:solidFill>
                <a:effectLst/>
                <a:latin typeface="Courier New" pitchFamily="49" charset="0"/>
                <a:ea typeface="Times New Roman" pitchFamily="18" charset="0"/>
                <a:cs typeface="Courier New" pitchFamily="49" charset="0"/>
              </a:rPr>
              <a:t>The training set is of size </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int2str(size(TRAIN,1)),', </a:t>
            </a:r>
            <a:r>
              <a:rPr kumimoji="0" lang="en-US" sz="700" b="0" i="0" u="none" strike="noStrike" cap="none" normalizeH="0" baseline="0" dirty="0">
                <a:ln>
                  <a:noFill/>
                </a:ln>
                <a:solidFill>
                  <a:srgbClr val="FF6600"/>
                </a:solidFill>
                <a:effectLst/>
                <a:latin typeface="Courier New" pitchFamily="49" charset="0"/>
                <a:ea typeface="Times New Roman" pitchFamily="18" charset="0"/>
                <a:cs typeface="Courier New" pitchFamily="49" charset="0"/>
              </a:rPr>
              <a:t>and the test set is of size '</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,int2str(size(TEST,1)),'</a:t>
            </a:r>
            <a:r>
              <a:rPr kumimoji="0" lang="en-US" sz="700" b="0" i="0" u="none" strike="noStrike" cap="none" normalizeH="0" baseline="0" dirty="0">
                <a:ln>
                  <a:noFill/>
                </a:ln>
                <a:solidFill>
                  <a:srgbClr val="FF6600"/>
                </a:solidFill>
                <a:effectLst/>
                <a:latin typeface="Courier New" pitchFamily="49" charset="0"/>
                <a:ea typeface="Times New Roman" pitchFamily="18" charset="0"/>
                <a:cs typeface="Courier New" pitchFamily="49" charset="0"/>
              </a:rPr>
              <a:t>.</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disp</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t>
            </a:r>
            <a:r>
              <a:rPr kumimoji="0" lang="en-US" sz="700" b="0" i="0" u="none" strike="noStrike" cap="none" normalizeH="0" baseline="0" dirty="0">
                <a:ln>
                  <a:noFill/>
                </a:ln>
                <a:solidFill>
                  <a:srgbClr val="FF6600"/>
                </a:solidFill>
                <a:effectLst/>
                <a:latin typeface="Courier New" pitchFamily="49" charset="0"/>
                <a:ea typeface="Times New Roman" pitchFamily="18" charset="0"/>
                <a:cs typeface="Courier New" pitchFamily="49" charset="0"/>
              </a:rPr>
              <a:t>The time series are of length</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 int2str(size(TRAIN,2))])</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disp</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t>
            </a:r>
            <a:r>
              <a:rPr kumimoji="0" lang="en-US" sz="700" b="0" i="0" u="none" strike="noStrike" cap="none" normalizeH="0" baseline="0" dirty="0">
                <a:ln>
                  <a:noFill/>
                </a:ln>
                <a:solidFill>
                  <a:srgbClr val="FF6600"/>
                </a:solidFill>
                <a:effectLst/>
                <a:latin typeface="Courier New" pitchFamily="49" charset="0"/>
                <a:ea typeface="Times New Roman" pitchFamily="18" charset="0"/>
                <a:cs typeface="Courier New" pitchFamily="49" charset="0"/>
              </a:rPr>
              <a:t>The error rate was</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',num2str((length(</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TEST_class_labels</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)-correct )/length(</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TEST_class_labels</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a:ln>
                  <a:noFill/>
                </a:ln>
                <a:solidFill>
                  <a:srgbClr val="008000"/>
                </a:solidFill>
                <a:effectLst/>
                <a:latin typeface="Courier New" pitchFamily="49" charset="0"/>
                <a:ea typeface="Times New Roman" pitchFamily="18" charset="0"/>
                <a:cs typeface="Courier New" pitchFamily="49" charset="0"/>
              </a:rPr>
              <a:t>%%%%%%%%%%%%%%%%% End Report %%%%%%%%%%%%%%%%%%%%%%%%%%%%%%%%%%%%%%%%%%%%%%%%%%%%%%%%%%%%%%%%%%%%%%%%%%%%%%%%%%%%%%%%%%%%</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a:ln>
                  <a:noFill/>
                </a:ln>
                <a:solidFill>
                  <a:srgbClr val="008000"/>
                </a:solidFill>
                <a:effectLst/>
                <a:latin typeface="Courier New" pitchFamily="49" charset="0"/>
                <a:ea typeface="Times New Roman" pitchFamily="18" charset="0"/>
                <a:cs typeface="Courier New" pitchFamily="49" charset="0"/>
              </a:rPr>
              <a:t>%%%%%%%%%%%%%%%%%%%%%%%%%%%%%%%%%%%%%%%%%%%%%%%%%%%%%%%%%%%%%%%%%%%%%%%%%%%%%%%%%%%%%%%%%%%%%%%%%%%%%%%%%%%%</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a:ln>
                  <a:noFill/>
                </a:ln>
                <a:solidFill>
                  <a:srgbClr val="008000"/>
                </a:solidFill>
                <a:effectLst/>
                <a:latin typeface="Courier New" pitchFamily="49" charset="0"/>
                <a:ea typeface="Times New Roman" pitchFamily="18" charset="0"/>
                <a:cs typeface="Courier New" pitchFamily="49" charset="0"/>
              </a:rPr>
              <a:t>% </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Here is a sample classification algorithm, it is the simple (yet very competitive) one-nearest</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a:ln>
                  <a:noFill/>
                </a:ln>
                <a:solidFill>
                  <a:srgbClr val="008000"/>
                </a:solidFill>
                <a:effectLst/>
                <a:latin typeface="Courier New" pitchFamily="49" charset="0"/>
                <a:ea typeface="Times New Roman" pitchFamily="18" charset="0"/>
                <a:cs typeface="Courier New" pitchFamily="49" charset="0"/>
              </a:rPr>
              <a:t>%</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neighbor using the Euclidean distance.</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a:ln>
                  <a:noFill/>
                </a:ln>
                <a:solidFill>
                  <a:srgbClr val="008000"/>
                </a:solidFill>
                <a:effectLst/>
                <a:latin typeface="Courier New" pitchFamily="49" charset="0"/>
                <a:ea typeface="Times New Roman" pitchFamily="18" charset="0"/>
                <a:cs typeface="Courier New" pitchFamily="49" charset="0"/>
              </a:rPr>
              <a:t>%%%%%%%%%%%%%%%%%%%%%%%%%%%%%%%%%%%%%%%%%%%%%%%%%%%%%%%%%%%%%%%%%%%%%%%%%%%%%%%%%%%%%%%%%%%%%%%%%%%%%%%%%%%%</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a:ln>
                  <a:noFill/>
                </a:ln>
                <a:solidFill>
                  <a:srgbClr val="0000FF"/>
                </a:solidFill>
                <a:effectLst/>
                <a:latin typeface="Courier New" pitchFamily="49" charset="0"/>
                <a:ea typeface="Times New Roman" pitchFamily="18" charset="0"/>
                <a:cs typeface="Courier New" pitchFamily="49" charset="0"/>
              </a:rPr>
              <a:t>function</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predicted_class</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 </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Classification_Algorithm</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TRAIN,TRAIN_class_labels,unknown_object</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best_so_far</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 </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inf</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a:t>
            </a:r>
            <a:r>
              <a:rPr kumimoji="0" lang="en-US" sz="700" b="0" i="0" u="none" strike="noStrike" cap="none" normalizeH="0" baseline="0" dirty="0">
                <a:ln>
                  <a:noFill/>
                </a:ln>
                <a:solidFill>
                  <a:srgbClr val="0000FF"/>
                </a:solidFill>
                <a:effectLst/>
                <a:latin typeface="Courier New" pitchFamily="49" charset="0"/>
                <a:ea typeface="Times New Roman" pitchFamily="18" charset="0"/>
                <a:cs typeface="Courier New" pitchFamily="49" charset="0"/>
              </a:rPr>
              <a:t>for</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i</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 1 : length(</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TRAIN_class_labels</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compare_to_this_object</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 TRAIN(</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i</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distance = sqrt(sum((</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compare_to_this_object</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 </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unknown_object</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).^2)); </a:t>
            </a:r>
            <a:r>
              <a:rPr kumimoji="0" lang="en-US" sz="700" b="0" i="0" u="none" strike="noStrike" cap="none" normalizeH="0" baseline="0" dirty="0">
                <a:ln>
                  <a:noFill/>
                </a:ln>
                <a:solidFill>
                  <a:srgbClr val="008000"/>
                </a:solidFill>
                <a:effectLst/>
                <a:latin typeface="Courier New" pitchFamily="49" charset="0"/>
                <a:ea typeface="Times New Roman" pitchFamily="18" charset="0"/>
                <a:cs typeface="Courier New" pitchFamily="49" charset="0"/>
              </a:rPr>
              <a:t>% Euclidean distance</a:t>
            </a:r>
            <a:endParaRPr kumimoji="0" lang="en-US" sz="9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a:t>
            </a:r>
            <a:r>
              <a:rPr kumimoji="0" lang="en-US" sz="700" b="0" i="0" u="none" strike="noStrike" cap="none" normalizeH="0" baseline="0" dirty="0">
                <a:ln>
                  <a:noFill/>
                </a:ln>
                <a:solidFill>
                  <a:srgbClr val="0000FF"/>
                </a:solidFill>
                <a:effectLst/>
                <a:latin typeface="Courier New" pitchFamily="49" charset="0"/>
                <a:ea typeface="Times New Roman" pitchFamily="18" charset="0"/>
                <a:cs typeface="Courier New" pitchFamily="49" charset="0"/>
              </a:rPr>
              <a:t>if</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distance &lt; </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best_so_far</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predicted_class</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 </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TRAIN_class_labels</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i</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a:t>
            </a:r>
            <a:r>
              <a:rPr kumimoji="0" lang="en-US" sz="7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best_so_far</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 distance;</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a:t>
            </a:r>
            <a:r>
              <a:rPr kumimoji="0" lang="en-US" sz="700" b="0" i="0" u="none" strike="noStrike" cap="none" normalizeH="0" baseline="0" dirty="0">
                <a:ln>
                  <a:noFill/>
                </a:ln>
                <a:solidFill>
                  <a:srgbClr val="0000FF"/>
                </a:solidFill>
                <a:effectLst/>
                <a:latin typeface="Courier New" pitchFamily="49" charset="0"/>
                <a:ea typeface="Times New Roman" pitchFamily="18" charset="0"/>
                <a:cs typeface="Courier New" pitchFamily="49" charset="0"/>
              </a:rPr>
              <a:t>end</a:t>
            </a:r>
            <a:b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a:ln>
                  <a:noFill/>
                </a:ln>
                <a:solidFill>
                  <a:srgbClr val="0000FF"/>
                </a:solidFill>
                <a:effectLst/>
                <a:latin typeface="Courier New" pitchFamily="49" charset="0"/>
                <a:ea typeface="Times New Roman" pitchFamily="18" charset="0"/>
                <a:cs typeface="Courier New" pitchFamily="49" charset="0"/>
              </a:rPr>
              <a:t>end</a:t>
            </a:r>
            <a:r>
              <a:rPr kumimoji="0" lang="en-US" sz="7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t>
            </a:r>
            <a:endParaRPr kumimoji="0" lang="en-US" sz="1800" b="0" i="0" u="none" strike="noStrike" cap="none" normalizeH="0" baseline="0" dirty="0">
              <a:ln>
                <a:noFill/>
              </a:ln>
              <a:solidFill>
                <a:schemeClr val="tx1"/>
              </a:solidFill>
              <a:effectLst/>
              <a:latin typeface="Courier New" pitchFamily="49" charset="0"/>
              <a:cs typeface="Courier New" pitchFamily="49" charset="0"/>
            </a:endParaRPr>
          </a:p>
        </p:txBody>
      </p:sp>
      <p:sp>
        <p:nvSpPr>
          <p:cNvPr id="6" name="TextBox 5"/>
          <p:cNvSpPr txBox="1"/>
          <p:nvPr/>
        </p:nvSpPr>
        <p:spPr>
          <a:xfrm>
            <a:off x="2278028" y="4785658"/>
            <a:ext cx="6448426" cy="1938992"/>
          </a:xfrm>
          <a:prstGeom prst="rect">
            <a:avLst/>
          </a:prstGeom>
          <a:solidFill>
            <a:schemeClr val="tx1"/>
          </a:solidFill>
        </p:spPr>
        <p:txBody>
          <a:bodyPr wrap="square" rtlCol="0">
            <a:spAutoFit/>
          </a:bodyPr>
          <a:lstStyle/>
          <a:p>
            <a:r>
              <a:rPr lang="en-US" sz="1200" b="1" i="0" dirty="0">
                <a:solidFill>
                  <a:schemeClr val="bg1"/>
                </a:solidFill>
                <a:latin typeface="Courier New" pitchFamily="49" charset="0"/>
                <a:cs typeface="Courier New" pitchFamily="49" charset="0"/>
              </a:rPr>
              <a:t>&gt;&gt; </a:t>
            </a:r>
            <a:r>
              <a:rPr lang="en-US" sz="1200" b="1" i="0" dirty="0" err="1">
                <a:solidFill>
                  <a:schemeClr val="bg1"/>
                </a:solidFill>
                <a:latin typeface="Courier New" pitchFamily="49" charset="0"/>
                <a:cs typeface="Courier New" pitchFamily="49" charset="0"/>
              </a:rPr>
              <a:t>UCR_time_series_test</a:t>
            </a:r>
            <a:endParaRPr lang="en-US" sz="1200" b="1" i="0" dirty="0">
              <a:solidFill>
                <a:schemeClr val="bg1"/>
              </a:solidFill>
              <a:latin typeface="Courier New" pitchFamily="49" charset="0"/>
              <a:cs typeface="Courier New" pitchFamily="49" charset="0"/>
            </a:endParaRPr>
          </a:p>
          <a:p>
            <a:r>
              <a:rPr lang="en-US" sz="1200" b="1" dirty="0">
                <a:solidFill>
                  <a:schemeClr val="bg1"/>
                </a:solidFill>
                <a:latin typeface="Courier New" pitchFamily="49" charset="0"/>
                <a:cs typeface="Courier New" pitchFamily="49" charset="0"/>
              </a:rPr>
              <a:t>1 out of 300 done</a:t>
            </a:r>
            <a:br>
              <a:rPr lang="en-US" sz="1200" b="1" dirty="0">
                <a:solidFill>
                  <a:schemeClr val="bg1"/>
                </a:solidFill>
                <a:latin typeface="Courier New" pitchFamily="49" charset="0"/>
                <a:cs typeface="Courier New" pitchFamily="49" charset="0"/>
              </a:rPr>
            </a:br>
            <a:r>
              <a:rPr lang="en-US" sz="1200" b="1" dirty="0">
                <a:solidFill>
                  <a:schemeClr val="bg1"/>
                </a:solidFill>
                <a:latin typeface="Courier New" pitchFamily="49" charset="0"/>
                <a:cs typeface="Courier New" pitchFamily="49" charset="0"/>
              </a:rPr>
              <a:t>2 out of 300 done</a:t>
            </a:r>
            <a:br>
              <a:rPr lang="en-US" sz="1200" b="1" dirty="0">
                <a:solidFill>
                  <a:schemeClr val="bg1"/>
                </a:solidFill>
                <a:latin typeface="Courier New" pitchFamily="49" charset="0"/>
                <a:cs typeface="Courier New" pitchFamily="49" charset="0"/>
              </a:rPr>
            </a:br>
            <a:r>
              <a:rPr lang="en-US" sz="1200" b="1" dirty="0">
                <a:solidFill>
                  <a:schemeClr val="bg1"/>
                </a:solidFill>
                <a:latin typeface="Courier New" pitchFamily="49" charset="0"/>
                <a:cs typeface="Courier New" pitchFamily="49" charset="0"/>
              </a:rPr>
              <a:t>…</a:t>
            </a:r>
            <a:br>
              <a:rPr lang="en-US" sz="1200" b="1" dirty="0">
                <a:solidFill>
                  <a:schemeClr val="bg1"/>
                </a:solidFill>
                <a:latin typeface="Courier New" pitchFamily="49" charset="0"/>
                <a:cs typeface="Courier New" pitchFamily="49" charset="0"/>
              </a:rPr>
            </a:br>
            <a:r>
              <a:rPr lang="en-US" sz="1200" b="1" dirty="0">
                <a:solidFill>
                  <a:schemeClr val="bg1"/>
                </a:solidFill>
                <a:latin typeface="Courier New" pitchFamily="49" charset="0"/>
                <a:cs typeface="Courier New" pitchFamily="49" charset="0"/>
              </a:rPr>
              <a:t>299 out of 300 done</a:t>
            </a:r>
            <a:br>
              <a:rPr lang="en-US" sz="1200" b="1" dirty="0">
                <a:solidFill>
                  <a:schemeClr val="bg1"/>
                </a:solidFill>
                <a:latin typeface="Courier New" pitchFamily="49" charset="0"/>
                <a:cs typeface="Courier New" pitchFamily="49" charset="0"/>
              </a:rPr>
            </a:br>
            <a:r>
              <a:rPr lang="en-US" sz="1200" b="1" dirty="0">
                <a:solidFill>
                  <a:schemeClr val="bg1"/>
                </a:solidFill>
                <a:latin typeface="Courier New" pitchFamily="49" charset="0"/>
                <a:cs typeface="Courier New" pitchFamily="49" charset="0"/>
              </a:rPr>
              <a:t>300 out of 300 done</a:t>
            </a:r>
            <a:br>
              <a:rPr lang="en-US" sz="1200" b="1" dirty="0">
                <a:solidFill>
                  <a:schemeClr val="bg1"/>
                </a:solidFill>
                <a:latin typeface="Courier New" pitchFamily="49" charset="0"/>
                <a:cs typeface="Courier New" pitchFamily="49" charset="0"/>
              </a:rPr>
            </a:br>
            <a:r>
              <a:rPr lang="en-US" sz="1200" b="1" dirty="0">
                <a:solidFill>
                  <a:schemeClr val="bg1"/>
                </a:solidFill>
                <a:latin typeface="Courier New" pitchFamily="49" charset="0"/>
                <a:cs typeface="Courier New" pitchFamily="49" charset="0"/>
              </a:rPr>
              <a:t>The dataset you tested has 6 classes</a:t>
            </a:r>
            <a:br>
              <a:rPr lang="en-US" sz="1200" b="1" dirty="0">
                <a:solidFill>
                  <a:schemeClr val="bg1"/>
                </a:solidFill>
                <a:latin typeface="Courier New" pitchFamily="49" charset="0"/>
                <a:cs typeface="Courier New" pitchFamily="49" charset="0"/>
              </a:rPr>
            </a:br>
            <a:r>
              <a:rPr lang="en-US" sz="1200" b="1" dirty="0">
                <a:solidFill>
                  <a:schemeClr val="bg1"/>
                </a:solidFill>
                <a:latin typeface="Courier New" pitchFamily="49" charset="0"/>
                <a:cs typeface="Courier New" pitchFamily="49" charset="0"/>
              </a:rPr>
              <a:t>The training set is of size 300, and the test set is of size 300.</a:t>
            </a:r>
            <a:br>
              <a:rPr lang="en-US" sz="1200" b="1" dirty="0">
                <a:solidFill>
                  <a:schemeClr val="bg1"/>
                </a:solidFill>
                <a:latin typeface="Courier New" pitchFamily="49" charset="0"/>
                <a:cs typeface="Courier New" pitchFamily="49" charset="0"/>
              </a:rPr>
            </a:br>
            <a:r>
              <a:rPr lang="en-US" sz="1200" b="1" dirty="0">
                <a:solidFill>
                  <a:schemeClr val="bg1"/>
                </a:solidFill>
                <a:latin typeface="Courier New" pitchFamily="49" charset="0"/>
                <a:cs typeface="Courier New" pitchFamily="49" charset="0"/>
              </a:rPr>
              <a:t>The time series are of length 60</a:t>
            </a:r>
            <a:br>
              <a:rPr lang="en-US" sz="1200" b="1" dirty="0">
                <a:solidFill>
                  <a:schemeClr val="bg1"/>
                </a:solidFill>
                <a:latin typeface="Courier New" pitchFamily="49" charset="0"/>
                <a:cs typeface="Courier New" pitchFamily="49" charset="0"/>
              </a:rPr>
            </a:br>
            <a:r>
              <a:rPr lang="en-US" sz="1200" b="1" dirty="0">
                <a:solidFill>
                  <a:schemeClr val="bg1"/>
                </a:solidFill>
                <a:latin typeface="Courier New" pitchFamily="49" charset="0"/>
                <a:cs typeface="Courier New" pitchFamily="49" charset="0"/>
              </a:rPr>
              <a:t>The error rate was 0.12</a:t>
            </a:r>
            <a:endParaRPr lang="en-US" sz="1200" dirty="0">
              <a:latin typeface="Courier New" pitchFamily="49" charset="0"/>
              <a:cs typeface="Courier New" pitchFamily="49" charset="0"/>
            </a:endParaRPr>
          </a:p>
        </p:txBody>
      </p:sp>
      <p:sp>
        <p:nvSpPr>
          <p:cNvPr id="7" name="TextBox 6"/>
          <p:cNvSpPr txBox="1"/>
          <p:nvPr/>
        </p:nvSpPr>
        <p:spPr>
          <a:xfrm>
            <a:off x="199506" y="157942"/>
            <a:ext cx="2063706" cy="677108"/>
          </a:xfrm>
          <a:prstGeom prst="rect">
            <a:avLst/>
          </a:prstGeom>
          <a:noFill/>
        </p:spPr>
        <p:txBody>
          <a:bodyPr wrap="none" rtlCol="0">
            <a:spAutoFit/>
          </a:bodyPr>
          <a:lstStyle/>
          <a:p>
            <a:r>
              <a:rPr lang="en-US" sz="2000" dirty="0"/>
              <a:t>1NN Classification</a:t>
            </a:r>
          </a:p>
          <a:p>
            <a:endParaRPr lang="en-US" dirty="0"/>
          </a:p>
        </p:txBody>
      </p:sp>
      <p:sp>
        <p:nvSpPr>
          <p:cNvPr id="8" name="Rectangle 7"/>
          <p:cNvSpPr/>
          <p:nvPr/>
        </p:nvSpPr>
        <p:spPr>
          <a:xfrm>
            <a:off x="182878" y="814339"/>
            <a:ext cx="1950721" cy="2739211"/>
          </a:xfrm>
          <a:prstGeom prst="rect">
            <a:avLst/>
          </a:prstGeom>
        </p:spPr>
        <p:txBody>
          <a:bodyPr wrap="square">
            <a:spAutoFit/>
          </a:bodyPr>
          <a:lstStyle/>
          <a:p>
            <a:r>
              <a:rPr lang="en-US" sz="1400" dirty="0"/>
              <a:t>You should run this simple piece of </a:t>
            </a:r>
            <a:r>
              <a:rPr lang="en-US" sz="1400" dirty="0" err="1"/>
              <a:t>matlab</a:t>
            </a:r>
            <a:r>
              <a:rPr lang="en-US" sz="1400" dirty="0"/>
              <a:t> code.</a:t>
            </a:r>
          </a:p>
          <a:p>
            <a:endParaRPr lang="en-US" sz="1400" dirty="0"/>
          </a:p>
          <a:p>
            <a:endParaRPr lang="en-US" sz="1400" dirty="0"/>
          </a:p>
          <a:p>
            <a:r>
              <a:rPr lang="en-US" sz="1400" dirty="0"/>
              <a:t>We will go over this in class, but… You need to understand this code! You will be modifying it extensively.</a:t>
            </a:r>
          </a:p>
          <a:p>
            <a:endParaRPr lang="en-US" sz="1400"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273" y="1776938"/>
            <a:ext cx="8001000" cy="1631216"/>
          </a:xfrm>
          <a:prstGeom prst="rect">
            <a:avLst/>
          </a:prstGeom>
          <a:noFill/>
        </p:spPr>
        <p:txBody>
          <a:bodyPr wrap="square" rtlCol="0">
            <a:spAutoFit/>
          </a:bodyPr>
          <a:lstStyle/>
          <a:p>
            <a:r>
              <a:rPr lang="en-US" sz="1600" dirty="0"/>
              <a:t>Our training set had </a:t>
            </a:r>
            <a:r>
              <a:rPr lang="en-US" sz="1600" dirty="0">
                <a:solidFill>
                  <a:srgbClr val="FF0000"/>
                </a:solidFill>
              </a:rPr>
              <a:t>300</a:t>
            </a:r>
            <a:r>
              <a:rPr lang="en-US" sz="1600" dirty="0"/>
              <a:t> items, and we got an error rate of </a:t>
            </a:r>
            <a:r>
              <a:rPr lang="en-US" sz="1600" dirty="0">
                <a:solidFill>
                  <a:srgbClr val="0000FF"/>
                </a:solidFill>
              </a:rPr>
              <a:t>0.12</a:t>
            </a:r>
          </a:p>
          <a:p>
            <a:r>
              <a:rPr lang="en-US" sz="1600" dirty="0"/>
              <a:t>What would happen if we had a smaller training set?</a:t>
            </a:r>
          </a:p>
          <a:p>
            <a:r>
              <a:rPr lang="en-US" sz="1600" dirty="0"/>
              <a:t>To see, we just need to add two new lines of code. We first </a:t>
            </a:r>
            <a:r>
              <a:rPr lang="en-US" sz="1600" i="1" dirty="0"/>
              <a:t>shuffle</a:t>
            </a:r>
            <a:r>
              <a:rPr lang="en-US" sz="1600" dirty="0"/>
              <a:t> the data, then we keep only the first 200 </a:t>
            </a:r>
            <a:r>
              <a:rPr lang="en-US" sz="1600" dirty="0" err="1"/>
              <a:t>datapoints</a:t>
            </a:r>
            <a:r>
              <a:rPr lang="en-US" sz="1600" dirty="0"/>
              <a:t>. </a:t>
            </a:r>
          </a:p>
          <a:p>
            <a:endParaRPr lang="en-US" dirty="0"/>
          </a:p>
          <a:p>
            <a:endParaRPr lang="en-US" dirty="0"/>
          </a:p>
        </p:txBody>
      </p:sp>
      <p:sp>
        <p:nvSpPr>
          <p:cNvPr id="5" name="TextBox 4"/>
          <p:cNvSpPr txBox="1"/>
          <p:nvPr/>
        </p:nvSpPr>
        <p:spPr>
          <a:xfrm>
            <a:off x="2590800" y="152400"/>
            <a:ext cx="6448426" cy="1569660"/>
          </a:xfrm>
          <a:prstGeom prst="rect">
            <a:avLst/>
          </a:prstGeom>
          <a:solidFill>
            <a:schemeClr val="tx1"/>
          </a:solidFill>
        </p:spPr>
        <p:txBody>
          <a:bodyPr wrap="square" rtlCol="0">
            <a:spAutoFit/>
          </a:bodyPr>
          <a:lstStyle/>
          <a:p>
            <a:r>
              <a:rPr lang="en-US" sz="1200" b="1" i="0" dirty="0">
                <a:solidFill>
                  <a:schemeClr val="bg1"/>
                </a:solidFill>
                <a:latin typeface="Courier New" pitchFamily="49" charset="0"/>
                <a:cs typeface="Courier New" pitchFamily="49" charset="0"/>
              </a:rPr>
              <a:t>&gt;&gt; </a:t>
            </a:r>
            <a:r>
              <a:rPr lang="en-US" sz="1200" b="1" i="0" dirty="0" err="1">
                <a:solidFill>
                  <a:schemeClr val="bg1"/>
                </a:solidFill>
                <a:latin typeface="Courier New" pitchFamily="49" charset="0"/>
                <a:cs typeface="Courier New" pitchFamily="49" charset="0"/>
              </a:rPr>
              <a:t>UCR_time_series_test</a:t>
            </a:r>
            <a:endParaRPr lang="en-US" sz="1200" b="1" i="0" dirty="0">
              <a:solidFill>
                <a:schemeClr val="bg1"/>
              </a:solidFill>
              <a:latin typeface="Courier New" pitchFamily="49" charset="0"/>
              <a:cs typeface="Courier New" pitchFamily="49" charset="0"/>
            </a:endParaRPr>
          </a:p>
          <a:p>
            <a:r>
              <a:rPr lang="en-US" sz="1200" b="1" dirty="0">
                <a:solidFill>
                  <a:schemeClr val="bg1"/>
                </a:solidFill>
                <a:latin typeface="Courier New" pitchFamily="49" charset="0"/>
                <a:cs typeface="Courier New" pitchFamily="49" charset="0"/>
              </a:rPr>
              <a:t>1 out of 300 done</a:t>
            </a:r>
            <a:br>
              <a:rPr lang="en-US" sz="1200" b="1" dirty="0">
                <a:solidFill>
                  <a:schemeClr val="bg1"/>
                </a:solidFill>
                <a:latin typeface="Courier New" pitchFamily="49" charset="0"/>
                <a:cs typeface="Courier New" pitchFamily="49" charset="0"/>
              </a:rPr>
            </a:br>
            <a:r>
              <a:rPr lang="en-US" sz="1200" b="1" dirty="0">
                <a:solidFill>
                  <a:schemeClr val="bg1"/>
                </a:solidFill>
                <a:latin typeface="Courier New" pitchFamily="49" charset="0"/>
                <a:cs typeface="Courier New" pitchFamily="49" charset="0"/>
              </a:rPr>
              <a:t>…</a:t>
            </a:r>
            <a:br>
              <a:rPr lang="en-US" sz="1200" b="1" dirty="0">
                <a:solidFill>
                  <a:schemeClr val="bg1"/>
                </a:solidFill>
                <a:latin typeface="Courier New" pitchFamily="49" charset="0"/>
                <a:cs typeface="Courier New" pitchFamily="49" charset="0"/>
              </a:rPr>
            </a:br>
            <a:r>
              <a:rPr lang="en-US" sz="1200" b="1" dirty="0">
                <a:solidFill>
                  <a:schemeClr val="bg1"/>
                </a:solidFill>
                <a:latin typeface="Courier New" pitchFamily="49" charset="0"/>
                <a:cs typeface="Courier New" pitchFamily="49" charset="0"/>
              </a:rPr>
              <a:t>300 out of 300 done</a:t>
            </a:r>
            <a:br>
              <a:rPr lang="en-US" sz="1200" b="1" dirty="0">
                <a:solidFill>
                  <a:schemeClr val="bg1"/>
                </a:solidFill>
                <a:latin typeface="Courier New" pitchFamily="49" charset="0"/>
                <a:cs typeface="Courier New" pitchFamily="49" charset="0"/>
              </a:rPr>
            </a:br>
            <a:r>
              <a:rPr lang="en-US" sz="1200" b="1" dirty="0">
                <a:solidFill>
                  <a:schemeClr val="bg1"/>
                </a:solidFill>
                <a:latin typeface="Courier New" pitchFamily="49" charset="0"/>
                <a:cs typeface="Courier New" pitchFamily="49" charset="0"/>
              </a:rPr>
              <a:t>The dataset you tested has 6 classes</a:t>
            </a:r>
            <a:br>
              <a:rPr lang="en-US" sz="1200" b="1" dirty="0">
                <a:solidFill>
                  <a:schemeClr val="bg1"/>
                </a:solidFill>
                <a:latin typeface="Courier New" pitchFamily="49" charset="0"/>
                <a:cs typeface="Courier New" pitchFamily="49" charset="0"/>
              </a:rPr>
            </a:br>
            <a:r>
              <a:rPr lang="en-US" sz="1200" b="1" dirty="0">
                <a:solidFill>
                  <a:schemeClr val="bg1"/>
                </a:solidFill>
                <a:latin typeface="Courier New" pitchFamily="49" charset="0"/>
                <a:cs typeface="Courier New" pitchFamily="49" charset="0"/>
              </a:rPr>
              <a:t>The training set is of size </a:t>
            </a:r>
            <a:r>
              <a:rPr lang="en-US" sz="1200" b="1" dirty="0">
                <a:solidFill>
                  <a:srgbClr val="FF0000"/>
                </a:solidFill>
                <a:latin typeface="Courier New" pitchFamily="49" charset="0"/>
                <a:cs typeface="Courier New" pitchFamily="49" charset="0"/>
              </a:rPr>
              <a:t>300</a:t>
            </a:r>
            <a:r>
              <a:rPr lang="en-US" sz="1200" b="1" dirty="0">
                <a:solidFill>
                  <a:schemeClr val="bg1"/>
                </a:solidFill>
                <a:latin typeface="Courier New" pitchFamily="49" charset="0"/>
                <a:cs typeface="Courier New" pitchFamily="49" charset="0"/>
              </a:rPr>
              <a:t>, and the test set is of size 300.</a:t>
            </a:r>
            <a:br>
              <a:rPr lang="en-US" sz="1200" b="1" dirty="0">
                <a:solidFill>
                  <a:schemeClr val="bg1"/>
                </a:solidFill>
                <a:latin typeface="Courier New" pitchFamily="49" charset="0"/>
                <a:cs typeface="Courier New" pitchFamily="49" charset="0"/>
              </a:rPr>
            </a:br>
            <a:r>
              <a:rPr lang="en-US" sz="1200" b="1" dirty="0">
                <a:solidFill>
                  <a:schemeClr val="bg1"/>
                </a:solidFill>
                <a:latin typeface="Courier New" pitchFamily="49" charset="0"/>
                <a:cs typeface="Courier New" pitchFamily="49" charset="0"/>
              </a:rPr>
              <a:t>The time series are of length 60</a:t>
            </a:r>
            <a:br>
              <a:rPr lang="en-US" sz="1200" b="1" dirty="0">
                <a:solidFill>
                  <a:schemeClr val="bg1"/>
                </a:solidFill>
                <a:latin typeface="Courier New" pitchFamily="49" charset="0"/>
                <a:cs typeface="Courier New" pitchFamily="49" charset="0"/>
              </a:rPr>
            </a:br>
            <a:r>
              <a:rPr lang="en-US" sz="1200" b="1" dirty="0">
                <a:solidFill>
                  <a:schemeClr val="bg1"/>
                </a:solidFill>
                <a:latin typeface="Courier New" pitchFamily="49" charset="0"/>
                <a:cs typeface="Courier New" pitchFamily="49" charset="0"/>
              </a:rPr>
              <a:t>The error rate was </a:t>
            </a:r>
            <a:r>
              <a:rPr lang="en-US" sz="1200" b="1" dirty="0">
                <a:solidFill>
                  <a:srgbClr val="0000FF"/>
                </a:solidFill>
                <a:latin typeface="Courier New" pitchFamily="49" charset="0"/>
                <a:cs typeface="Courier New" pitchFamily="49" charset="0"/>
              </a:rPr>
              <a:t>0.12</a:t>
            </a:r>
            <a:endParaRPr lang="en-US" sz="1200" dirty="0">
              <a:solidFill>
                <a:srgbClr val="0000FF"/>
              </a:solidFill>
              <a:latin typeface="Courier New" pitchFamily="49" charset="0"/>
              <a:cs typeface="Courier New" pitchFamily="49" charset="0"/>
            </a:endParaRPr>
          </a:p>
        </p:txBody>
      </p:sp>
      <p:pic>
        <p:nvPicPr>
          <p:cNvPr id="6" name="Picture 5"/>
          <p:cNvPicPr>
            <a:picLocks noChangeAspect="1"/>
          </p:cNvPicPr>
          <p:nvPr/>
        </p:nvPicPr>
        <p:blipFill>
          <a:blip r:embed="rId2"/>
          <a:stretch>
            <a:fillRect/>
          </a:stretch>
        </p:blipFill>
        <p:spPr>
          <a:xfrm>
            <a:off x="3105150" y="2935195"/>
            <a:ext cx="6038850" cy="1276350"/>
          </a:xfrm>
          <a:prstGeom prst="rect">
            <a:avLst/>
          </a:prstGeom>
        </p:spPr>
      </p:pic>
      <p:sp>
        <p:nvSpPr>
          <p:cNvPr id="7" name="TextBox 6"/>
          <p:cNvSpPr txBox="1"/>
          <p:nvPr/>
        </p:nvSpPr>
        <p:spPr>
          <a:xfrm>
            <a:off x="2590800" y="5181600"/>
            <a:ext cx="6448426" cy="1569660"/>
          </a:xfrm>
          <a:prstGeom prst="rect">
            <a:avLst/>
          </a:prstGeom>
          <a:solidFill>
            <a:schemeClr val="tx1"/>
          </a:solidFill>
        </p:spPr>
        <p:txBody>
          <a:bodyPr wrap="square" rtlCol="0">
            <a:spAutoFit/>
          </a:bodyPr>
          <a:lstStyle/>
          <a:p>
            <a:r>
              <a:rPr lang="en-US" sz="1200" b="1" i="0" dirty="0">
                <a:solidFill>
                  <a:schemeClr val="bg1"/>
                </a:solidFill>
                <a:latin typeface="Courier New" pitchFamily="49" charset="0"/>
                <a:cs typeface="Courier New" pitchFamily="49" charset="0"/>
              </a:rPr>
              <a:t>&gt;&gt; </a:t>
            </a:r>
            <a:r>
              <a:rPr lang="en-US" sz="1200" b="1" i="0" dirty="0" err="1">
                <a:solidFill>
                  <a:schemeClr val="bg1"/>
                </a:solidFill>
                <a:latin typeface="Courier New" pitchFamily="49" charset="0"/>
                <a:cs typeface="Courier New" pitchFamily="49" charset="0"/>
              </a:rPr>
              <a:t>UCR_time_series_test</a:t>
            </a:r>
            <a:endParaRPr lang="en-US" sz="1200" b="1" i="0" dirty="0">
              <a:solidFill>
                <a:schemeClr val="bg1"/>
              </a:solidFill>
              <a:latin typeface="Courier New" pitchFamily="49" charset="0"/>
              <a:cs typeface="Courier New" pitchFamily="49" charset="0"/>
            </a:endParaRPr>
          </a:p>
          <a:p>
            <a:r>
              <a:rPr lang="en-US" sz="1200" b="1" dirty="0">
                <a:solidFill>
                  <a:schemeClr val="bg1"/>
                </a:solidFill>
                <a:latin typeface="Courier New" pitchFamily="49" charset="0"/>
                <a:cs typeface="Courier New" pitchFamily="49" charset="0"/>
              </a:rPr>
              <a:t>1 out of 300 done</a:t>
            </a:r>
            <a:br>
              <a:rPr lang="en-US" sz="1200" b="1" dirty="0">
                <a:solidFill>
                  <a:schemeClr val="bg1"/>
                </a:solidFill>
                <a:latin typeface="Courier New" pitchFamily="49" charset="0"/>
                <a:cs typeface="Courier New" pitchFamily="49" charset="0"/>
              </a:rPr>
            </a:br>
            <a:r>
              <a:rPr lang="en-US" sz="1200" b="1" dirty="0">
                <a:solidFill>
                  <a:schemeClr val="bg1"/>
                </a:solidFill>
                <a:latin typeface="Courier New" pitchFamily="49" charset="0"/>
                <a:cs typeface="Courier New" pitchFamily="49" charset="0"/>
              </a:rPr>
              <a:t>…</a:t>
            </a:r>
            <a:br>
              <a:rPr lang="en-US" sz="1200" b="1" dirty="0">
                <a:solidFill>
                  <a:schemeClr val="bg1"/>
                </a:solidFill>
                <a:latin typeface="Courier New" pitchFamily="49" charset="0"/>
                <a:cs typeface="Courier New" pitchFamily="49" charset="0"/>
              </a:rPr>
            </a:br>
            <a:r>
              <a:rPr lang="en-US" sz="1200" b="1" dirty="0">
                <a:solidFill>
                  <a:schemeClr val="bg1"/>
                </a:solidFill>
                <a:latin typeface="Courier New" pitchFamily="49" charset="0"/>
                <a:cs typeface="Courier New" pitchFamily="49" charset="0"/>
              </a:rPr>
              <a:t>300 out of 300 done</a:t>
            </a:r>
            <a:br>
              <a:rPr lang="en-US" sz="1200" b="1" dirty="0">
                <a:solidFill>
                  <a:schemeClr val="bg1"/>
                </a:solidFill>
                <a:latin typeface="Courier New" pitchFamily="49" charset="0"/>
                <a:cs typeface="Courier New" pitchFamily="49" charset="0"/>
              </a:rPr>
            </a:br>
            <a:r>
              <a:rPr lang="en-US" sz="1200" b="1" dirty="0">
                <a:solidFill>
                  <a:schemeClr val="bg1"/>
                </a:solidFill>
                <a:latin typeface="Courier New" pitchFamily="49" charset="0"/>
                <a:cs typeface="Courier New" pitchFamily="49" charset="0"/>
              </a:rPr>
              <a:t>The dataset you tested has 6 classes</a:t>
            </a:r>
            <a:br>
              <a:rPr lang="en-US" sz="1200" b="1" dirty="0">
                <a:solidFill>
                  <a:schemeClr val="bg1"/>
                </a:solidFill>
                <a:latin typeface="Courier New" pitchFamily="49" charset="0"/>
                <a:cs typeface="Courier New" pitchFamily="49" charset="0"/>
              </a:rPr>
            </a:br>
            <a:r>
              <a:rPr lang="en-US" sz="1200" b="1" dirty="0">
                <a:solidFill>
                  <a:schemeClr val="bg1"/>
                </a:solidFill>
                <a:latin typeface="Courier New" pitchFamily="49" charset="0"/>
                <a:cs typeface="Courier New" pitchFamily="49" charset="0"/>
              </a:rPr>
              <a:t>The training set is of size </a:t>
            </a:r>
            <a:r>
              <a:rPr lang="en-US" sz="1200" b="1" dirty="0">
                <a:solidFill>
                  <a:srgbClr val="FF0000"/>
                </a:solidFill>
                <a:latin typeface="Courier New" pitchFamily="49" charset="0"/>
                <a:cs typeface="Courier New" pitchFamily="49" charset="0"/>
              </a:rPr>
              <a:t>200</a:t>
            </a:r>
            <a:r>
              <a:rPr lang="en-US" sz="1200" b="1" dirty="0">
                <a:solidFill>
                  <a:schemeClr val="bg1"/>
                </a:solidFill>
                <a:latin typeface="Courier New" pitchFamily="49" charset="0"/>
                <a:cs typeface="Courier New" pitchFamily="49" charset="0"/>
              </a:rPr>
              <a:t>, and the test set is of size 300.</a:t>
            </a:r>
            <a:br>
              <a:rPr lang="en-US" sz="1200" b="1" dirty="0">
                <a:solidFill>
                  <a:schemeClr val="bg1"/>
                </a:solidFill>
                <a:latin typeface="Courier New" pitchFamily="49" charset="0"/>
                <a:cs typeface="Courier New" pitchFamily="49" charset="0"/>
              </a:rPr>
            </a:br>
            <a:r>
              <a:rPr lang="en-US" sz="1200" b="1" dirty="0">
                <a:solidFill>
                  <a:schemeClr val="bg1"/>
                </a:solidFill>
                <a:latin typeface="Courier New" pitchFamily="49" charset="0"/>
                <a:cs typeface="Courier New" pitchFamily="49" charset="0"/>
              </a:rPr>
              <a:t>The time series are of length 60</a:t>
            </a:r>
            <a:br>
              <a:rPr lang="en-US" sz="1200" b="1" dirty="0">
                <a:solidFill>
                  <a:schemeClr val="bg1"/>
                </a:solidFill>
                <a:latin typeface="Courier New" pitchFamily="49" charset="0"/>
                <a:cs typeface="Courier New" pitchFamily="49" charset="0"/>
              </a:rPr>
            </a:br>
            <a:r>
              <a:rPr lang="en-US" sz="1200" b="1" dirty="0">
                <a:solidFill>
                  <a:schemeClr val="bg1"/>
                </a:solidFill>
                <a:latin typeface="Courier New" pitchFamily="49" charset="0"/>
                <a:cs typeface="Courier New" pitchFamily="49" charset="0"/>
              </a:rPr>
              <a:t>The error rate was </a:t>
            </a:r>
            <a:r>
              <a:rPr lang="en-US" sz="1200" b="1" dirty="0">
                <a:solidFill>
                  <a:srgbClr val="0000FF"/>
                </a:solidFill>
                <a:latin typeface="Courier New" pitchFamily="49" charset="0"/>
                <a:cs typeface="Courier New" pitchFamily="49" charset="0"/>
              </a:rPr>
              <a:t>0.136</a:t>
            </a:r>
            <a:endParaRPr lang="en-US" sz="1200" dirty="0">
              <a:solidFill>
                <a:srgbClr val="0000FF"/>
              </a:solidFill>
              <a:latin typeface="Courier New" pitchFamily="49" charset="0"/>
              <a:cs typeface="Courier New" pitchFamily="49" charset="0"/>
            </a:endParaRPr>
          </a:p>
        </p:txBody>
      </p:sp>
      <p:sp>
        <p:nvSpPr>
          <p:cNvPr id="8" name="TextBox 7"/>
          <p:cNvSpPr txBox="1"/>
          <p:nvPr/>
        </p:nvSpPr>
        <p:spPr>
          <a:xfrm>
            <a:off x="86591" y="4477965"/>
            <a:ext cx="8001000" cy="1169551"/>
          </a:xfrm>
          <a:prstGeom prst="rect">
            <a:avLst/>
          </a:prstGeom>
          <a:noFill/>
        </p:spPr>
        <p:txBody>
          <a:bodyPr wrap="square" rtlCol="0">
            <a:spAutoFit/>
          </a:bodyPr>
          <a:lstStyle/>
          <a:p>
            <a:r>
              <a:rPr lang="en-US" sz="1600" dirty="0"/>
              <a:t>Our training set now has </a:t>
            </a:r>
            <a:r>
              <a:rPr lang="en-US" sz="1600" dirty="0">
                <a:solidFill>
                  <a:srgbClr val="FF0000"/>
                </a:solidFill>
              </a:rPr>
              <a:t>200</a:t>
            </a:r>
            <a:r>
              <a:rPr lang="en-US" sz="1600" dirty="0"/>
              <a:t> items, and our error rate went up to </a:t>
            </a:r>
            <a:r>
              <a:rPr lang="en-US" sz="1600" dirty="0">
                <a:solidFill>
                  <a:srgbClr val="0000FF"/>
                </a:solidFill>
              </a:rPr>
              <a:t>0.136</a:t>
            </a:r>
          </a:p>
          <a:p>
            <a:r>
              <a:rPr lang="en-US" dirty="0"/>
              <a:t>You might get a little different results, because of the random shuffle (run the code a few times….</a:t>
            </a:r>
          </a:p>
          <a:p>
            <a:endParaRPr lang="en-US" dirty="0"/>
          </a:p>
        </p:txBody>
      </p:sp>
      <p:sp>
        <p:nvSpPr>
          <p:cNvPr id="9" name="Arrow: Right 8"/>
          <p:cNvSpPr/>
          <p:nvPr/>
        </p:nvSpPr>
        <p:spPr>
          <a:xfrm>
            <a:off x="685800" y="3659370"/>
            <a:ext cx="2298988" cy="4676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2 lines</a:t>
            </a:r>
          </a:p>
        </p:txBody>
      </p:sp>
    </p:spTree>
    <p:extLst>
      <p:ext uri="{BB962C8B-B14F-4D97-AF65-F5344CB8AC3E}">
        <p14:creationId xmlns:p14="http://schemas.microsoft.com/office/powerpoint/2010/main" val="3146678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90800" y="5181600"/>
            <a:ext cx="6448426" cy="1569660"/>
          </a:xfrm>
          <a:prstGeom prst="rect">
            <a:avLst/>
          </a:prstGeom>
          <a:solidFill>
            <a:schemeClr val="tx1"/>
          </a:solidFill>
        </p:spPr>
        <p:txBody>
          <a:bodyPr wrap="square" rtlCol="0">
            <a:spAutoFit/>
          </a:bodyPr>
          <a:lstStyle/>
          <a:p>
            <a:r>
              <a:rPr lang="en-US" sz="1200" b="1" i="0" dirty="0">
                <a:solidFill>
                  <a:schemeClr val="bg1"/>
                </a:solidFill>
                <a:latin typeface="Courier New" pitchFamily="49" charset="0"/>
                <a:cs typeface="Courier New" pitchFamily="49" charset="0"/>
              </a:rPr>
              <a:t>&gt;&gt; </a:t>
            </a:r>
            <a:r>
              <a:rPr lang="en-US" sz="1200" b="1" i="0" dirty="0" err="1">
                <a:solidFill>
                  <a:schemeClr val="bg1"/>
                </a:solidFill>
                <a:latin typeface="Courier New" pitchFamily="49" charset="0"/>
                <a:cs typeface="Courier New" pitchFamily="49" charset="0"/>
              </a:rPr>
              <a:t>UCR_time_series_test</a:t>
            </a:r>
            <a:endParaRPr lang="en-US" sz="1200" b="1" i="0" dirty="0">
              <a:solidFill>
                <a:schemeClr val="bg1"/>
              </a:solidFill>
              <a:latin typeface="Courier New" pitchFamily="49" charset="0"/>
              <a:cs typeface="Courier New" pitchFamily="49" charset="0"/>
            </a:endParaRPr>
          </a:p>
          <a:p>
            <a:r>
              <a:rPr lang="en-US" sz="1200" b="1" dirty="0">
                <a:solidFill>
                  <a:schemeClr val="bg1"/>
                </a:solidFill>
                <a:latin typeface="Courier New" pitchFamily="49" charset="0"/>
                <a:cs typeface="Courier New" pitchFamily="49" charset="0"/>
              </a:rPr>
              <a:t>1 out of 300 done</a:t>
            </a:r>
            <a:br>
              <a:rPr lang="en-US" sz="1200" b="1" dirty="0">
                <a:solidFill>
                  <a:schemeClr val="bg1"/>
                </a:solidFill>
                <a:latin typeface="Courier New" pitchFamily="49" charset="0"/>
                <a:cs typeface="Courier New" pitchFamily="49" charset="0"/>
              </a:rPr>
            </a:br>
            <a:r>
              <a:rPr lang="en-US" sz="1200" b="1" dirty="0">
                <a:solidFill>
                  <a:schemeClr val="bg1"/>
                </a:solidFill>
                <a:latin typeface="Courier New" pitchFamily="49" charset="0"/>
                <a:cs typeface="Courier New" pitchFamily="49" charset="0"/>
              </a:rPr>
              <a:t>…</a:t>
            </a:r>
            <a:br>
              <a:rPr lang="en-US" sz="1200" b="1" dirty="0">
                <a:solidFill>
                  <a:schemeClr val="bg1"/>
                </a:solidFill>
                <a:latin typeface="Courier New" pitchFamily="49" charset="0"/>
                <a:cs typeface="Courier New" pitchFamily="49" charset="0"/>
              </a:rPr>
            </a:br>
            <a:r>
              <a:rPr lang="en-US" sz="1200" b="1" dirty="0">
                <a:solidFill>
                  <a:schemeClr val="bg1"/>
                </a:solidFill>
                <a:latin typeface="Courier New" pitchFamily="49" charset="0"/>
                <a:cs typeface="Courier New" pitchFamily="49" charset="0"/>
              </a:rPr>
              <a:t>300 out of 300 done</a:t>
            </a:r>
            <a:br>
              <a:rPr lang="en-US" sz="1200" b="1" dirty="0">
                <a:solidFill>
                  <a:schemeClr val="bg1"/>
                </a:solidFill>
                <a:latin typeface="Courier New" pitchFamily="49" charset="0"/>
                <a:cs typeface="Courier New" pitchFamily="49" charset="0"/>
              </a:rPr>
            </a:br>
            <a:r>
              <a:rPr lang="en-US" sz="1200" b="1" dirty="0">
                <a:solidFill>
                  <a:schemeClr val="bg1"/>
                </a:solidFill>
                <a:latin typeface="Courier New" pitchFamily="49" charset="0"/>
                <a:cs typeface="Courier New" pitchFamily="49" charset="0"/>
              </a:rPr>
              <a:t>The dataset you tested has 6 classes</a:t>
            </a:r>
            <a:br>
              <a:rPr lang="en-US" sz="1200" b="1" dirty="0">
                <a:solidFill>
                  <a:schemeClr val="bg1"/>
                </a:solidFill>
                <a:latin typeface="Courier New" pitchFamily="49" charset="0"/>
                <a:cs typeface="Courier New" pitchFamily="49" charset="0"/>
              </a:rPr>
            </a:br>
            <a:r>
              <a:rPr lang="en-US" sz="1200" b="1" dirty="0">
                <a:solidFill>
                  <a:schemeClr val="bg1"/>
                </a:solidFill>
                <a:latin typeface="Courier New" pitchFamily="49" charset="0"/>
                <a:cs typeface="Courier New" pitchFamily="49" charset="0"/>
              </a:rPr>
              <a:t>The training set is of size </a:t>
            </a:r>
            <a:r>
              <a:rPr lang="en-US" sz="1200" b="1" dirty="0">
                <a:solidFill>
                  <a:srgbClr val="FF0000"/>
                </a:solidFill>
                <a:latin typeface="Courier New" pitchFamily="49" charset="0"/>
                <a:cs typeface="Courier New" pitchFamily="49" charset="0"/>
              </a:rPr>
              <a:t>60</a:t>
            </a:r>
            <a:r>
              <a:rPr lang="en-US" sz="1200" b="1" dirty="0">
                <a:solidFill>
                  <a:schemeClr val="bg1"/>
                </a:solidFill>
                <a:latin typeface="Courier New" pitchFamily="49" charset="0"/>
                <a:cs typeface="Courier New" pitchFamily="49" charset="0"/>
              </a:rPr>
              <a:t>, and the test set is of size 300.</a:t>
            </a:r>
            <a:br>
              <a:rPr lang="en-US" sz="1200" b="1" dirty="0">
                <a:solidFill>
                  <a:schemeClr val="bg1"/>
                </a:solidFill>
                <a:latin typeface="Courier New" pitchFamily="49" charset="0"/>
                <a:cs typeface="Courier New" pitchFamily="49" charset="0"/>
              </a:rPr>
            </a:br>
            <a:r>
              <a:rPr lang="en-US" sz="1200" b="1" dirty="0">
                <a:solidFill>
                  <a:schemeClr val="bg1"/>
                </a:solidFill>
                <a:latin typeface="Courier New" pitchFamily="49" charset="0"/>
                <a:cs typeface="Courier New" pitchFamily="49" charset="0"/>
              </a:rPr>
              <a:t>The time series are of length 60</a:t>
            </a:r>
            <a:br>
              <a:rPr lang="en-US" sz="1200" b="1" dirty="0">
                <a:solidFill>
                  <a:schemeClr val="bg1"/>
                </a:solidFill>
                <a:latin typeface="Courier New" pitchFamily="49" charset="0"/>
                <a:cs typeface="Courier New" pitchFamily="49" charset="0"/>
              </a:rPr>
            </a:br>
            <a:r>
              <a:rPr lang="en-US" sz="1200" b="1" dirty="0">
                <a:solidFill>
                  <a:schemeClr val="bg1"/>
                </a:solidFill>
                <a:latin typeface="Courier New" pitchFamily="49" charset="0"/>
                <a:cs typeface="Courier New" pitchFamily="49" charset="0"/>
              </a:rPr>
              <a:t>The error rate was </a:t>
            </a:r>
            <a:r>
              <a:rPr lang="en-US" sz="1200" b="1" dirty="0">
                <a:solidFill>
                  <a:srgbClr val="0000FF"/>
                </a:solidFill>
                <a:latin typeface="Courier New" pitchFamily="49" charset="0"/>
                <a:cs typeface="Courier New" pitchFamily="49" charset="0"/>
              </a:rPr>
              <a:t>0.23667</a:t>
            </a:r>
            <a:endParaRPr lang="en-US" sz="1200" dirty="0">
              <a:solidFill>
                <a:srgbClr val="0000FF"/>
              </a:solidFill>
              <a:latin typeface="Courier New" pitchFamily="49" charset="0"/>
              <a:cs typeface="Courier New" pitchFamily="49" charset="0"/>
            </a:endParaRPr>
          </a:p>
        </p:txBody>
      </p:sp>
      <p:sp>
        <p:nvSpPr>
          <p:cNvPr id="8" name="TextBox 7"/>
          <p:cNvSpPr txBox="1"/>
          <p:nvPr/>
        </p:nvSpPr>
        <p:spPr>
          <a:xfrm>
            <a:off x="228600" y="4343400"/>
            <a:ext cx="8001000" cy="1169551"/>
          </a:xfrm>
          <a:prstGeom prst="rect">
            <a:avLst/>
          </a:prstGeom>
          <a:noFill/>
        </p:spPr>
        <p:txBody>
          <a:bodyPr wrap="square" rtlCol="0">
            <a:spAutoFit/>
          </a:bodyPr>
          <a:lstStyle/>
          <a:p>
            <a:r>
              <a:rPr lang="en-US" sz="1600" dirty="0"/>
              <a:t>Our training set now has </a:t>
            </a:r>
            <a:r>
              <a:rPr lang="en-US" sz="1600" dirty="0">
                <a:solidFill>
                  <a:srgbClr val="FF0000"/>
                </a:solidFill>
              </a:rPr>
              <a:t>60</a:t>
            </a:r>
            <a:r>
              <a:rPr lang="en-US" sz="1600" dirty="0"/>
              <a:t> items, and  our error rate went up to </a:t>
            </a:r>
            <a:r>
              <a:rPr lang="en-US" sz="1600" dirty="0">
                <a:solidFill>
                  <a:srgbClr val="0000FF"/>
                </a:solidFill>
              </a:rPr>
              <a:t>0.23667</a:t>
            </a:r>
          </a:p>
          <a:p>
            <a:r>
              <a:rPr lang="en-US" sz="1600" dirty="0"/>
              <a:t>You might get a little different results, because of the random shuffle (run the code a few times</a:t>
            </a:r>
            <a:r>
              <a:rPr lang="en-US" dirty="0"/>
              <a:t>….</a:t>
            </a:r>
          </a:p>
          <a:p>
            <a:endParaRPr lang="en-US" dirty="0"/>
          </a:p>
        </p:txBody>
      </p:sp>
      <p:sp>
        <p:nvSpPr>
          <p:cNvPr id="10" name="TextBox 9"/>
          <p:cNvSpPr txBox="1"/>
          <p:nvPr/>
        </p:nvSpPr>
        <p:spPr>
          <a:xfrm>
            <a:off x="304800" y="381000"/>
            <a:ext cx="8001000" cy="1107996"/>
          </a:xfrm>
          <a:prstGeom prst="rect">
            <a:avLst/>
          </a:prstGeom>
          <a:noFill/>
        </p:spPr>
        <p:txBody>
          <a:bodyPr wrap="square" rtlCol="0">
            <a:spAutoFit/>
          </a:bodyPr>
          <a:lstStyle/>
          <a:p>
            <a:r>
              <a:rPr lang="en-US" sz="1600" dirty="0"/>
              <a:t>As shown below, lets try an even smaller dataset, only 20% of the original size.</a:t>
            </a:r>
          </a:p>
          <a:p>
            <a:r>
              <a:rPr lang="en-US" sz="1600" dirty="0"/>
              <a:t>You should run the code ten times, to get a feel for the variability (recall, each run is a </a:t>
            </a:r>
            <a:r>
              <a:rPr lang="en-US" sz="1600" i="1" dirty="0"/>
              <a:t>random</a:t>
            </a:r>
            <a:r>
              <a:rPr lang="en-US" sz="1600" dirty="0"/>
              <a:t> subset of the full training data)</a:t>
            </a:r>
            <a:endParaRPr lang="en-US" dirty="0"/>
          </a:p>
          <a:p>
            <a:endParaRPr lang="en-US" dirty="0"/>
          </a:p>
        </p:txBody>
      </p:sp>
    </p:spTree>
    <p:extLst>
      <p:ext uri="{BB962C8B-B14F-4D97-AF65-F5344CB8AC3E}">
        <p14:creationId xmlns:p14="http://schemas.microsoft.com/office/powerpoint/2010/main" val="8468034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2475</TotalTime>
  <Words>1570</Words>
  <Application>Microsoft Office PowerPoint</Application>
  <PresentationFormat>On-screen Show (4:3)</PresentationFormat>
  <Paragraphs>187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Courier New</vt:lpstr>
      <vt:lpstr>Times New Roman</vt:lpstr>
      <vt:lpstr>Office Theme</vt:lpstr>
      <vt:lpstr>CS 235 Nearest Neighbor Classification</vt:lpstr>
      <vt:lpstr>CS 235 Nearest Neighbor Classification: Warm up</vt:lpstr>
      <vt:lpstr>Data Format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UCR Time Series Classification Archive</dc:title>
  <dc:creator>eamonn</dc:creator>
  <cp:lastModifiedBy>Eamonn Keogh</cp:lastModifiedBy>
  <cp:revision>54</cp:revision>
  <dcterms:created xsi:type="dcterms:W3CDTF">2015-07-09T20:51:56Z</dcterms:created>
  <dcterms:modified xsi:type="dcterms:W3CDTF">2017-01-21T20:56:07Z</dcterms:modified>
</cp:coreProperties>
</file>