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280" r:id="rId5"/>
    <p:sldId id="277" r:id="rId6"/>
    <p:sldId id="258" r:id="rId7"/>
    <p:sldId id="275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008000"/>
    <a:srgbClr val="0066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>
        <p:scale>
          <a:sx n="125" d="100"/>
          <a:sy n="125" d="100"/>
        </p:scale>
        <p:origin x="147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EF38-C1F2-4927-9219-4F62A8C001CC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46EF6-1561-4225-B1C2-87DD3B0A2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6EF6-1561-4225-B1C2-87DD3B0A29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98" y="222635"/>
            <a:ext cx="81023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class we are going to learn read papers critically.</a:t>
            </a:r>
          </a:p>
          <a:p>
            <a:endParaRPr lang="en-US" sz="2400" dirty="0"/>
          </a:p>
          <a:p>
            <a:r>
              <a:rPr lang="en-US" sz="2400" dirty="0"/>
              <a:t>Papers can be wrong, boring, hard to read etc.</a:t>
            </a:r>
          </a:p>
          <a:p>
            <a:endParaRPr lang="en-US" sz="2400" dirty="0"/>
          </a:p>
          <a:p>
            <a:r>
              <a:rPr lang="en-US" sz="2400" dirty="0"/>
              <a:t>Papers can </a:t>
            </a:r>
            <a:r>
              <a:rPr lang="en-US" sz="2400" i="1" dirty="0"/>
              <a:t>also</a:t>
            </a:r>
            <a:r>
              <a:rPr lang="en-US" sz="2400" dirty="0"/>
              <a:t> have very poor figures ;-)</a:t>
            </a:r>
          </a:p>
          <a:p>
            <a:endParaRPr lang="en-US" sz="2400" dirty="0"/>
          </a:p>
          <a:p>
            <a:r>
              <a:rPr lang="en-US" sz="2400" dirty="0"/>
              <a:t>Lets spend a few minutes to see a some examples of poor figures, and how we might go about fixing them.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Why spend this time?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you</a:t>
            </a:r>
            <a:r>
              <a:rPr lang="en-US" sz="2400" dirty="0"/>
              <a:t> make good figures, your paper has a higher chance of getting accepted, and being cited.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67125" y="295275"/>
            <a:ext cx="4133850" cy="3343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3781425" y="3707478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41243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0957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5815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529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50387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0101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54959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42925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9626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8959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4198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3531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68770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8103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3342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2675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7800975" y="3702596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773430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3781425" y="375493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648417" y="29718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410292" y="2895600"/>
            <a:ext cx="266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3648417" y="23050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343617" y="22288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3648417" y="16383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3343617" y="15621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3648417" y="971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343617" y="8953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3343617" y="2286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538573" y="3560862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3660366" y="30321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5638800" y="41148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24400" y="4800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 “explode” away the X-axis.</a:t>
            </a:r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3809999" y="3756520"/>
            <a:ext cx="3990975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3649287" y="3647699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3758739" y="3783678"/>
            <a:ext cx="12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67125" y="295275"/>
            <a:ext cx="4133850" cy="3343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3781425" y="3707478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41243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0957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5815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529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50387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0101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54959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42925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9626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8959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4198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3531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68770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8103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3342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2675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7800975" y="3702596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773430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3781425" y="375493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648417" y="29718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410292" y="2895600"/>
            <a:ext cx="266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3648417" y="23050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343617" y="22288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3648417" y="16383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3343617" y="15621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3648417" y="971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343617" y="8953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3343617" y="2286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538573" y="3560862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3660366" y="30321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943600" y="762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05600" y="228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need the black outline around the bars?</a:t>
            </a:r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3809999" y="3756520"/>
            <a:ext cx="3990975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3649287" y="3647699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3758739" y="3783678"/>
            <a:ext cx="12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67125" y="295275"/>
            <a:ext cx="4133850" cy="3343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3781425" y="3707478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41243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0957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5815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529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50387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0101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54959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42925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9626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8959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4198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3531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68770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8103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3342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2675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7800975" y="3702596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773430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3781425" y="375493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648417" y="29718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410292" y="2895600"/>
            <a:ext cx="266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3648417" y="23050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343617" y="22288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3648417" y="16383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3343617" y="15621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3648417" y="971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343617" y="8953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3343617" y="2286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538573" y="3560862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3660366" y="30321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943600" y="762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05600" y="228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figure looks better without them, especially if the histogram is resized small for a paper.</a:t>
            </a:r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3809999" y="3756520"/>
            <a:ext cx="3990975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3649287" y="3647699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3758739" y="3783678"/>
            <a:ext cx="12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67125" y="295275"/>
            <a:ext cx="4133850" cy="3343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3781425" y="3707478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41243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0957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5815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529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50387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010150" y="3783507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5495925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42925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9626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8959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4198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3531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68770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8103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334250" y="369916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267575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7800975" y="3702596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7734300" y="3783507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3781425" y="375493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648417" y="29718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410292" y="2895600"/>
            <a:ext cx="266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3648417" y="23050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343617" y="22288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3648417" y="16383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3343617" y="15621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3648417" y="971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343617" y="8953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3343617" y="2286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V="1">
            <a:off x="3648417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538573" y="3560862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7077075" y="3618703"/>
            <a:ext cx="180975" cy="20018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3660366" y="30321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943600" y="762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05600" y="228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Hmm.. Did we choose the right bucket size for the data?</a:t>
            </a:r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3809999" y="3756520"/>
            <a:ext cx="3990975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3649287" y="3647699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3758739" y="3783678"/>
            <a:ext cx="127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-188913" y="4697413"/>
            <a:ext cx="3352801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47650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247650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247650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V="1">
            <a:off x="247650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V="1">
            <a:off x="247650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247650" y="4856163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0187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V="1">
            <a:off x="679450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661987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V="1">
            <a:off x="1109662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092200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V="1">
            <a:off x="1547813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1528763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V="1">
            <a:off x="1978025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936750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V="1">
            <a:off x="2409825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2366963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V="1">
            <a:off x="2846388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2805113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>
            <a:off x="247650" y="659606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auto">
          <a:xfrm flipH="1">
            <a:off x="2816225" y="6596063"/>
            <a:ext cx="3016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182562" y="6556375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247650" y="6402388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98425" y="6362700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>
            <a:off x="247650" y="620871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57150" y="6169025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>
            <a:off x="247650" y="6015038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57150" y="5975350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247650" y="581977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57150" y="5780088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>
            <a:off x="247650" y="5626100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57150" y="5586413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247650" y="543242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57150" y="5392738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247650" y="5238750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7150" y="5199063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>
            <a:off x="247650" y="504507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57150" y="5005388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247650" y="485616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57150" y="4816475"/>
            <a:ext cx="2397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>
            <a:off x="247650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 flipV="1">
            <a:off x="247650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55600" y="6362700"/>
            <a:ext cx="473075" cy="233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355600" y="6362700"/>
            <a:ext cx="473075" cy="233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828675" y="6094413"/>
            <a:ext cx="479425" cy="5016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828675" y="6094413"/>
            <a:ext cx="479425" cy="5016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1308100" y="5576888"/>
            <a:ext cx="479425" cy="10191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1308100" y="5576888"/>
            <a:ext cx="479425" cy="10191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1787525" y="5040313"/>
            <a:ext cx="473075" cy="15557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1787525" y="5040313"/>
            <a:ext cx="473075" cy="15557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2260600" y="5984875"/>
            <a:ext cx="477838" cy="6111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2260600" y="5984875"/>
            <a:ext cx="477838" cy="6111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3352801" y="4856163"/>
            <a:ext cx="2598738" cy="17399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Line 88"/>
          <p:cNvSpPr>
            <a:spLocks noChangeShapeType="1"/>
          </p:cNvSpPr>
          <p:nvPr/>
        </p:nvSpPr>
        <p:spPr bwMode="auto">
          <a:xfrm>
            <a:off x="3352801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Line 90"/>
          <p:cNvSpPr>
            <a:spLocks noChangeShapeType="1"/>
          </p:cNvSpPr>
          <p:nvPr/>
        </p:nvSpPr>
        <p:spPr bwMode="auto">
          <a:xfrm flipV="1">
            <a:off x="3352801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>
            <a:off x="3352801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Line 92"/>
          <p:cNvSpPr>
            <a:spLocks noChangeShapeType="1"/>
          </p:cNvSpPr>
          <p:nvPr/>
        </p:nvSpPr>
        <p:spPr bwMode="auto">
          <a:xfrm flipV="1">
            <a:off x="3352801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V="1">
            <a:off x="3352801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>
            <a:off x="3352801" y="4856163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Rectangle 95"/>
          <p:cNvSpPr>
            <a:spLocks noChangeArrowheads="1"/>
          </p:cNvSpPr>
          <p:nvPr/>
        </p:nvSpPr>
        <p:spPr bwMode="auto">
          <a:xfrm>
            <a:off x="3335338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4" name="Line 96"/>
          <p:cNvSpPr>
            <a:spLocks noChangeShapeType="1"/>
          </p:cNvSpPr>
          <p:nvPr/>
        </p:nvSpPr>
        <p:spPr bwMode="auto">
          <a:xfrm flipV="1">
            <a:off x="3784601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3767138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 flipV="1">
            <a:off x="4214813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4197351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" name="Line 102"/>
          <p:cNvSpPr>
            <a:spLocks noChangeShapeType="1"/>
          </p:cNvSpPr>
          <p:nvPr/>
        </p:nvSpPr>
        <p:spPr bwMode="auto">
          <a:xfrm flipV="1">
            <a:off x="4652963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4633913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3" name="Line 105"/>
          <p:cNvSpPr>
            <a:spLocks noChangeShapeType="1"/>
          </p:cNvSpPr>
          <p:nvPr/>
        </p:nvSpPr>
        <p:spPr bwMode="auto">
          <a:xfrm flipV="1">
            <a:off x="5083176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5041901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flipV="1">
            <a:off x="5514976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Rectangle 110"/>
          <p:cNvSpPr>
            <a:spLocks noChangeArrowheads="1"/>
          </p:cNvSpPr>
          <p:nvPr/>
        </p:nvSpPr>
        <p:spPr bwMode="auto">
          <a:xfrm>
            <a:off x="5472113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V="1">
            <a:off x="5951538" y="65706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113"/>
          <p:cNvSpPr>
            <a:spLocks noChangeArrowheads="1"/>
          </p:cNvSpPr>
          <p:nvPr/>
        </p:nvSpPr>
        <p:spPr bwMode="auto">
          <a:xfrm>
            <a:off x="5910263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2" name="Line 114"/>
          <p:cNvSpPr>
            <a:spLocks noChangeShapeType="1"/>
          </p:cNvSpPr>
          <p:nvPr/>
        </p:nvSpPr>
        <p:spPr bwMode="auto">
          <a:xfrm>
            <a:off x="3352801" y="659606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 flipH="1">
            <a:off x="5921376" y="6596063"/>
            <a:ext cx="3016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3287713" y="6556375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5" name="Line 117"/>
          <p:cNvSpPr>
            <a:spLocks noChangeShapeType="1"/>
          </p:cNvSpPr>
          <p:nvPr/>
        </p:nvSpPr>
        <p:spPr bwMode="auto">
          <a:xfrm>
            <a:off x="3352801" y="6402388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03576" y="6362700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8" name="Line 120"/>
          <p:cNvSpPr>
            <a:spLocks noChangeShapeType="1"/>
          </p:cNvSpPr>
          <p:nvPr/>
        </p:nvSpPr>
        <p:spPr bwMode="auto">
          <a:xfrm>
            <a:off x="3352801" y="620871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203576" y="6169025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3352801" y="6015038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3203576" y="5975350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4" name="Line 126"/>
          <p:cNvSpPr>
            <a:spLocks noChangeShapeType="1"/>
          </p:cNvSpPr>
          <p:nvPr/>
        </p:nvSpPr>
        <p:spPr bwMode="auto">
          <a:xfrm>
            <a:off x="3352801" y="581977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3203576" y="5780088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7" name="Line 129"/>
          <p:cNvSpPr>
            <a:spLocks noChangeShapeType="1"/>
          </p:cNvSpPr>
          <p:nvPr/>
        </p:nvSpPr>
        <p:spPr bwMode="auto">
          <a:xfrm>
            <a:off x="3352801" y="5626100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3203576" y="5586413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0" name="Line 132"/>
          <p:cNvSpPr>
            <a:spLocks noChangeShapeType="1"/>
          </p:cNvSpPr>
          <p:nvPr/>
        </p:nvSpPr>
        <p:spPr bwMode="auto">
          <a:xfrm>
            <a:off x="3352801" y="543242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34"/>
          <p:cNvSpPr>
            <a:spLocks noChangeArrowheads="1"/>
          </p:cNvSpPr>
          <p:nvPr/>
        </p:nvSpPr>
        <p:spPr bwMode="auto">
          <a:xfrm>
            <a:off x="3203576" y="5392738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3352801" y="5238750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3203576" y="5199063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3352801" y="504507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40"/>
          <p:cNvSpPr>
            <a:spLocks noChangeArrowheads="1"/>
          </p:cNvSpPr>
          <p:nvPr/>
        </p:nvSpPr>
        <p:spPr bwMode="auto">
          <a:xfrm>
            <a:off x="3203576" y="5005388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3352801" y="4856163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43"/>
          <p:cNvSpPr>
            <a:spLocks noChangeArrowheads="1"/>
          </p:cNvSpPr>
          <p:nvPr/>
        </p:nvSpPr>
        <p:spPr bwMode="auto">
          <a:xfrm>
            <a:off x="3203576" y="4816475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3" name="Line 145"/>
          <p:cNvSpPr>
            <a:spLocks noChangeShapeType="1"/>
          </p:cNvSpPr>
          <p:nvPr/>
        </p:nvSpPr>
        <p:spPr bwMode="auto">
          <a:xfrm>
            <a:off x="3352801" y="6596063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Line 147"/>
          <p:cNvSpPr>
            <a:spLocks noChangeShapeType="1"/>
          </p:cNvSpPr>
          <p:nvPr/>
        </p:nvSpPr>
        <p:spPr bwMode="auto">
          <a:xfrm flipV="1">
            <a:off x="3352801" y="4856163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3460751" y="6472238"/>
            <a:ext cx="77788" cy="1238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Rectangle 149"/>
          <p:cNvSpPr>
            <a:spLocks noChangeArrowheads="1"/>
          </p:cNvSpPr>
          <p:nvPr/>
        </p:nvSpPr>
        <p:spPr bwMode="auto">
          <a:xfrm>
            <a:off x="3460751" y="6472238"/>
            <a:ext cx="77788" cy="123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3538538" y="6411913"/>
            <a:ext cx="77788" cy="1841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9" name="Rectangle 151"/>
          <p:cNvSpPr>
            <a:spLocks noChangeArrowheads="1"/>
          </p:cNvSpPr>
          <p:nvPr/>
        </p:nvSpPr>
        <p:spPr bwMode="auto">
          <a:xfrm>
            <a:off x="3538538" y="6411913"/>
            <a:ext cx="77788" cy="18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Rectangle 152"/>
          <p:cNvSpPr>
            <a:spLocks noChangeArrowheads="1"/>
          </p:cNvSpPr>
          <p:nvPr/>
        </p:nvSpPr>
        <p:spPr bwMode="auto">
          <a:xfrm>
            <a:off x="3616326" y="6386513"/>
            <a:ext cx="84138" cy="2095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Rectangle 153"/>
          <p:cNvSpPr>
            <a:spLocks noChangeArrowheads="1"/>
          </p:cNvSpPr>
          <p:nvPr/>
        </p:nvSpPr>
        <p:spPr bwMode="auto">
          <a:xfrm>
            <a:off x="3616326" y="6386513"/>
            <a:ext cx="84138" cy="2095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Rectangle 154"/>
          <p:cNvSpPr>
            <a:spLocks noChangeArrowheads="1"/>
          </p:cNvSpPr>
          <p:nvPr/>
        </p:nvSpPr>
        <p:spPr bwMode="auto">
          <a:xfrm>
            <a:off x="3700463" y="6362700"/>
            <a:ext cx="77788" cy="233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Rectangle 155"/>
          <p:cNvSpPr>
            <a:spLocks noChangeArrowheads="1"/>
          </p:cNvSpPr>
          <p:nvPr/>
        </p:nvSpPr>
        <p:spPr bwMode="auto">
          <a:xfrm>
            <a:off x="3700463" y="6362700"/>
            <a:ext cx="77788" cy="233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Rectangle 156"/>
          <p:cNvSpPr>
            <a:spLocks noChangeArrowheads="1"/>
          </p:cNvSpPr>
          <p:nvPr/>
        </p:nvSpPr>
        <p:spPr bwMode="auto">
          <a:xfrm>
            <a:off x="3778251" y="6411913"/>
            <a:ext cx="77788" cy="1841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Rectangle 157"/>
          <p:cNvSpPr>
            <a:spLocks noChangeArrowheads="1"/>
          </p:cNvSpPr>
          <p:nvPr/>
        </p:nvSpPr>
        <p:spPr bwMode="auto">
          <a:xfrm>
            <a:off x="3778251" y="6411913"/>
            <a:ext cx="77788" cy="18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3856038" y="6367463"/>
            <a:ext cx="77788" cy="2286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7" name="Rectangle 159"/>
          <p:cNvSpPr>
            <a:spLocks noChangeArrowheads="1"/>
          </p:cNvSpPr>
          <p:nvPr/>
        </p:nvSpPr>
        <p:spPr bwMode="auto">
          <a:xfrm>
            <a:off x="3856038" y="6367463"/>
            <a:ext cx="77788" cy="2286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8" name="Rectangle 160"/>
          <p:cNvSpPr>
            <a:spLocks noChangeArrowheads="1"/>
          </p:cNvSpPr>
          <p:nvPr/>
        </p:nvSpPr>
        <p:spPr bwMode="auto">
          <a:xfrm>
            <a:off x="3933826" y="6362700"/>
            <a:ext cx="84138" cy="233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3933826" y="6362700"/>
            <a:ext cx="84138" cy="233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0" name="Rectangle 162"/>
          <p:cNvSpPr>
            <a:spLocks noChangeArrowheads="1"/>
          </p:cNvSpPr>
          <p:nvPr/>
        </p:nvSpPr>
        <p:spPr bwMode="auto">
          <a:xfrm>
            <a:off x="4017963" y="6327775"/>
            <a:ext cx="77788" cy="2682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1" name="Rectangle 163"/>
          <p:cNvSpPr>
            <a:spLocks noChangeArrowheads="1"/>
          </p:cNvSpPr>
          <p:nvPr/>
        </p:nvSpPr>
        <p:spPr bwMode="auto">
          <a:xfrm>
            <a:off x="4017963" y="6327775"/>
            <a:ext cx="77788" cy="2682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2" name="Rectangle 164"/>
          <p:cNvSpPr>
            <a:spLocks noChangeArrowheads="1"/>
          </p:cNvSpPr>
          <p:nvPr/>
        </p:nvSpPr>
        <p:spPr bwMode="auto">
          <a:xfrm>
            <a:off x="4095751" y="6288088"/>
            <a:ext cx="77788" cy="3079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4095751" y="6288088"/>
            <a:ext cx="77788" cy="3079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4173538" y="6143625"/>
            <a:ext cx="77788" cy="452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173538" y="6143625"/>
            <a:ext cx="77788" cy="452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4251326" y="6038850"/>
            <a:ext cx="84138" cy="5572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4251326" y="6038850"/>
            <a:ext cx="84138" cy="5572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Rectangle 170"/>
          <p:cNvSpPr>
            <a:spLocks noChangeArrowheads="1"/>
          </p:cNvSpPr>
          <p:nvPr/>
        </p:nvSpPr>
        <p:spPr bwMode="auto">
          <a:xfrm>
            <a:off x="4335463" y="5905500"/>
            <a:ext cx="77788" cy="6905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Rectangle 171"/>
          <p:cNvSpPr>
            <a:spLocks noChangeArrowheads="1"/>
          </p:cNvSpPr>
          <p:nvPr/>
        </p:nvSpPr>
        <p:spPr bwMode="auto">
          <a:xfrm>
            <a:off x="4335463" y="5905500"/>
            <a:ext cx="77788" cy="6905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72"/>
          <p:cNvSpPr>
            <a:spLocks noChangeArrowheads="1"/>
          </p:cNvSpPr>
          <p:nvPr/>
        </p:nvSpPr>
        <p:spPr bwMode="auto">
          <a:xfrm>
            <a:off x="4413251" y="5880100"/>
            <a:ext cx="77788" cy="7159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1" name="Rectangle 173"/>
          <p:cNvSpPr>
            <a:spLocks noChangeArrowheads="1"/>
          </p:cNvSpPr>
          <p:nvPr/>
        </p:nvSpPr>
        <p:spPr bwMode="auto">
          <a:xfrm>
            <a:off x="4413251" y="5880100"/>
            <a:ext cx="77788" cy="7159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" name="Rectangle 174"/>
          <p:cNvSpPr>
            <a:spLocks noChangeArrowheads="1"/>
          </p:cNvSpPr>
          <p:nvPr/>
        </p:nvSpPr>
        <p:spPr bwMode="auto">
          <a:xfrm>
            <a:off x="4491038" y="5830888"/>
            <a:ext cx="84138" cy="7651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3" name="Rectangle 175"/>
          <p:cNvSpPr>
            <a:spLocks noChangeArrowheads="1"/>
          </p:cNvSpPr>
          <p:nvPr/>
        </p:nvSpPr>
        <p:spPr bwMode="auto">
          <a:xfrm>
            <a:off x="4491038" y="5830888"/>
            <a:ext cx="84138" cy="7651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4" name="Rectangle 176"/>
          <p:cNvSpPr>
            <a:spLocks noChangeArrowheads="1"/>
          </p:cNvSpPr>
          <p:nvPr/>
        </p:nvSpPr>
        <p:spPr bwMode="auto">
          <a:xfrm>
            <a:off x="4575176" y="5791200"/>
            <a:ext cx="77788" cy="8048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5" name="Rectangle 177"/>
          <p:cNvSpPr>
            <a:spLocks noChangeArrowheads="1"/>
          </p:cNvSpPr>
          <p:nvPr/>
        </p:nvSpPr>
        <p:spPr bwMode="auto">
          <a:xfrm>
            <a:off x="4575176" y="5791200"/>
            <a:ext cx="77788" cy="8048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Rectangle 178"/>
          <p:cNvSpPr>
            <a:spLocks noChangeArrowheads="1"/>
          </p:cNvSpPr>
          <p:nvPr/>
        </p:nvSpPr>
        <p:spPr bwMode="auto">
          <a:xfrm>
            <a:off x="4652963" y="5751513"/>
            <a:ext cx="77788" cy="8445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Rectangle 179"/>
          <p:cNvSpPr>
            <a:spLocks noChangeArrowheads="1"/>
          </p:cNvSpPr>
          <p:nvPr/>
        </p:nvSpPr>
        <p:spPr bwMode="auto">
          <a:xfrm>
            <a:off x="4652963" y="5751513"/>
            <a:ext cx="77788" cy="8445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4730751" y="5651500"/>
            <a:ext cx="77788" cy="9445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81"/>
          <p:cNvSpPr>
            <a:spLocks noChangeArrowheads="1"/>
          </p:cNvSpPr>
          <p:nvPr/>
        </p:nvSpPr>
        <p:spPr bwMode="auto">
          <a:xfrm>
            <a:off x="4730751" y="5651500"/>
            <a:ext cx="77788" cy="9445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82"/>
          <p:cNvSpPr>
            <a:spLocks noChangeArrowheads="1"/>
          </p:cNvSpPr>
          <p:nvPr/>
        </p:nvSpPr>
        <p:spPr bwMode="auto">
          <a:xfrm>
            <a:off x="4808538" y="5576888"/>
            <a:ext cx="84138" cy="10191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4808538" y="5576888"/>
            <a:ext cx="84138" cy="10191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4892676" y="5427663"/>
            <a:ext cx="77788" cy="11684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4892676" y="5427663"/>
            <a:ext cx="77788" cy="1168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4970463" y="5329238"/>
            <a:ext cx="77788" cy="12668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4970463" y="5329238"/>
            <a:ext cx="77788" cy="1266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048251" y="5080000"/>
            <a:ext cx="77788" cy="15160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89"/>
          <p:cNvSpPr>
            <a:spLocks noChangeArrowheads="1"/>
          </p:cNvSpPr>
          <p:nvPr/>
        </p:nvSpPr>
        <p:spPr bwMode="auto">
          <a:xfrm>
            <a:off x="5048251" y="5080000"/>
            <a:ext cx="77788" cy="15160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5126038" y="4926013"/>
            <a:ext cx="82550" cy="16700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5126038" y="4926013"/>
            <a:ext cx="82550" cy="16700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5208588" y="5322888"/>
            <a:ext cx="77788" cy="12731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5208588" y="5322888"/>
            <a:ext cx="77788" cy="12731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Rectangle 194"/>
          <p:cNvSpPr>
            <a:spLocks noChangeArrowheads="1"/>
          </p:cNvSpPr>
          <p:nvPr/>
        </p:nvSpPr>
        <p:spPr bwMode="auto">
          <a:xfrm>
            <a:off x="5286376" y="5721350"/>
            <a:ext cx="79375" cy="8747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95"/>
          <p:cNvSpPr>
            <a:spLocks noChangeArrowheads="1"/>
          </p:cNvSpPr>
          <p:nvPr/>
        </p:nvSpPr>
        <p:spPr bwMode="auto">
          <a:xfrm>
            <a:off x="5286376" y="5721350"/>
            <a:ext cx="79375" cy="8747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96"/>
          <p:cNvSpPr>
            <a:spLocks noChangeArrowheads="1"/>
          </p:cNvSpPr>
          <p:nvPr/>
        </p:nvSpPr>
        <p:spPr bwMode="auto">
          <a:xfrm>
            <a:off x="5365751" y="5835650"/>
            <a:ext cx="77788" cy="7604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97"/>
          <p:cNvSpPr>
            <a:spLocks noChangeArrowheads="1"/>
          </p:cNvSpPr>
          <p:nvPr/>
        </p:nvSpPr>
        <p:spPr bwMode="auto">
          <a:xfrm>
            <a:off x="5365751" y="5835650"/>
            <a:ext cx="77788" cy="7604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98"/>
          <p:cNvSpPr>
            <a:spLocks noChangeArrowheads="1"/>
          </p:cNvSpPr>
          <p:nvPr/>
        </p:nvSpPr>
        <p:spPr bwMode="auto">
          <a:xfrm>
            <a:off x="5443538" y="6083300"/>
            <a:ext cx="82550" cy="5127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99"/>
          <p:cNvSpPr>
            <a:spLocks noChangeArrowheads="1"/>
          </p:cNvSpPr>
          <p:nvPr/>
        </p:nvSpPr>
        <p:spPr bwMode="auto">
          <a:xfrm>
            <a:off x="5443538" y="6083300"/>
            <a:ext cx="82550" cy="5127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200"/>
          <p:cNvSpPr>
            <a:spLocks noChangeArrowheads="1"/>
          </p:cNvSpPr>
          <p:nvPr/>
        </p:nvSpPr>
        <p:spPr bwMode="auto">
          <a:xfrm>
            <a:off x="5526088" y="6143625"/>
            <a:ext cx="77788" cy="452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201"/>
          <p:cNvSpPr>
            <a:spLocks noChangeArrowheads="1"/>
          </p:cNvSpPr>
          <p:nvPr/>
        </p:nvSpPr>
        <p:spPr bwMode="auto">
          <a:xfrm>
            <a:off x="5526088" y="6143625"/>
            <a:ext cx="77788" cy="452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202"/>
          <p:cNvSpPr>
            <a:spLocks noChangeArrowheads="1"/>
          </p:cNvSpPr>
          <p:nvPr/>
        </p:nvSpPr>
        <p:spPr bwMode="auto">
          <a:xfrm>
            <a:off x="5603876" y="6073775"/>
            <a:ext cx="77788" cy="5222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203"/>
          <p:cNvSpPr>
            <a:spLocks noChangeArrowheads="1"/>
          </p:cNvSpPr>
          <p:nvPr/>
        </p:nvSpPr>
        <p:spPr bwMode="auto">
          <a:xfrm>
            <a:off x="5603876" y="6073775"/>
            <a:ext cx="77788" cy="5222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204"/>
          <p:cNvSpPr>
            <a:spLocks noChangeArrowheads="1"/>
          </p:cNvSpPr>
          <p:nvPr/>
        </p:nvSpPr>
        <p:spPr bwMode="auto">
          <a:xfrm>
            <a:off x="5681663" y="6118225"/>
            <a:ext cx="77788" cy="4778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Rectangle 205"/>
          <p:cNvSpPr>
            <a:spLocks noChangeArrowheads="1"/>
          </p:cNvSpPr>
          <p:nvPr/>
        </p:nvSpPr>
        <p:spPr bwMode="auto">
          <a:xfrm>
            <a:off x="5681663" y="6118225"/>
            <a:ext cx="77788" cy="4778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Rectangle 206"/>
          <p:cNvSpPr>
            <a:spLocks noChangeArrowheads="1"/>
          </p:cNvSpPr>
          <p:nvPr/>
        </p:nvSpPr>
        <p:spPr bwMode="auto">
          <a:xfrm>
            <a:off x="5759451" y="6262688"/>
            <a:ext cx="84138" cy="3333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Rectangle 207"/>
          <p:cNvSpPr>
            <a:spLocks noChangeArrowheads="1"/>
          </p:cNvSpPr>
          <p:nvPr/>
        </p:nvSpPr>
        <p:spPr bwMode="auto">
          <a:xfrm>
            <a:off x="5759451" y="6262688"/>
            <a:ext cx="84138" cy="3333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211"/>
          <p:cNvSpPr>
            <a:spLocks noChangeArrowheads="1"/>
          </p:cNvSpPr>
          <p:nvPr/>
        </p:nvSpPr>
        <p:spPr bwMode="auto">
          <a:xfrm>
            <a:off x="6456363" y="4856162"/>
            <a:ext cx="2598738" cy="173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212"/>
          <p:cNvSpPr>
            <a:spLocks noChangeArrowheads="1"/>
          </p:cNvSpPr>
          <p:nvPr/>
        </p:nvSpPr>
        <p:spPr bwMode="auto">
          <a:xfrm>
            <a:off x="6456363" y="4856162"/>
            <a:ext cx="2598738" cy="173990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Line 214"/>
          <p:cNvSpPr>
            <a:spLocks noChangeShapeType="1"/>
          </p:cNvSpPr>
          <p:nvPr/>
        </p:nvSpPr>
        <p:spPr bwMode="auto">
          <a:xfrm>
            <a:off x="6456363" y="6596062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Line 216"/>
          <p:cNvSpPr>
            <a:spLocks noChangeShapeType="1"/>
          </p:cNvSpPr>
          <p:nvPr/>
        </p:nvSpPr>
        <p:spPr bwMode="auto">
          <a:xfrm flipV="1">
            <a:off x="6456363" y="4856162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Line 217"/>
          <p:cNvSpPr>
            <a:spLocks noChangeShapeType="1"/>
          </p:cNvSpPr>
          <p:nvPr/>
        </p:nvSpPr>
        <p:spPr bwMode="auto">
          <a:xfrm>
            <a:off x="6456363" y="6596062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 flipV="1">
            <a:off x="6456363" y="4856162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Line 219"/>
          <p:cNvSpPr>
            <a:spLocks noChangeShapeType="1"/>
          </p:cNvSpPr>
          <p:nvPr/>
        </p:nvSpPr>
        <p:spPr bwMode="auto">
          <a:xfrm flipV="1">
            <a:off x="6456363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Line 220"/>
          <p:cNvSpPr>
            <a:spLocks noChangeShapeType="1"/>
          </p:cNvSpPr>
          <p:nvPr/>
        </p:nvSpPr>
        <p:spPr bwMode="auto">
          <a:xfrm>
            <a:off x="6456363" y="4856162"/>
            <a:ext cx="1588" cy="20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6438901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0" name="Line 222"/>
          <p:cNvSpPr>
            <a:spLocks noChangeShapeType="1"/>
          </p:cNvSpPr>
          <p:nvPr/>
        </p:nvSpPr>
        <p:spPr bwMode="auto">
          <a:xfrm flipV="1">
            <a:off x="6888163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24"/>
          <p:cNvSpPr>
            <a:spLocks noChangeArrowheads="1"/>
          </p:cNvSpPr>
          <p:nvPr/>
        </p:nvSpPr>
        <p:spPr bwMode="auto">
          <a:xfrm>
            <a:off x="6870701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3" name="Line 225"/>
          <p:cNvSpPr>
            <a:spLocks noChangeShapeType="1"/>
          </p:cNvSpPr>
          <p:nvPr/>
        </p:nvSpPr>
        <p:spPr bwMode="auto">
          <a:xfrm flipV="1">
            <a:off x="7318376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7300913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6" name="Line 228"/>
          <p:cNvSpPr>
            <a:spLocks noChangeShapeType="1"/>
          </p:cNvSpPr>
          <p:nvPr/>
        </p:nvSpPr>
        <p:spPr bwMode="auto">
          <a:xfrm flipV="1">
            <a:off x="7756526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7737476" y="6610350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9" name="Line 231"/>
          <p:cNvSpPr>
            <a:spLocks noChangeShapeType="1"/>
          </p:cNvSpPr>
          <p:nvPr/>
        </p:nvSpPr>
        <p:spPr bwMode="auto">
          <a:xfrm flipV="1">
            <a:off x="8186738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8145463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82" name="Line 234"/>
          <p:cNvSpPr>
            <a:spLocks noChangeShapeType="1"/>
          </p:cNvSpPr>
          <p:nvPr/>
        </p:nvSpPr>
        <p:spPr bwMode="auto">
          <a:xfrm flipV="1">
            <a:off x="8618538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4" name="Rectangle 236"/>
          <p:cNvSpPr>
            <a:spLocks noChangeArrowheads="1"/>
          </p:cNvSpPr>
          <p:nvPr/>
        </p:nvSpPr>
        <p:spPr bwMode="auto">
          <a:xfrm>
            <a:off x="8575676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85" name="Line 237"/>
          <p:cNvSpPr>
            <a:spLocks noChangeShapeType="1"/>
          </p:cNvSpPr>
          <p:nvPr/>
        </p:nvSpPr>
        <p:spPr bwMode="auto">
          <a:xfrm flipV="1">
            <a:off x="9055101" y="6570662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7" name="Rectangle 239"/>
          <p:cNvSpPr>
            <a:spLocks noChangeArrowheads="1"/>
          </p:cNvSpPr>
          <p:nvPr/>
        </p:nvSpPr>
        <p:spPr bwMode="auto">
          <a:xfrm>
            <a:off x="9013826" y="6610350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88" name="Line 240"/>
          <p:cNvSpPr>
            <a:spLocks noChangeShapeType="1"/>
          </p:cNvSpPr>
          <p:nvPr/>
        </p:nvSpPr>
        <p:spPr bwMode="auto">
          <a:xfrm>
            <a:off x="6456363" y="6596062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9" name="Line 241"/>
          <p:cNvSpPr>
            <a:spLocks noChangeShapeType="1"/>
          </p:cNvSpPr>
          <p:nvPr/>
        </p:nvSpPr>
        <p:spPr bwMode="auto">
          <a:xfrm flipH="1">
            <a:off x="9024938" y="6596062"/>
            <a:ext cx="3016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0" name="Rectangle 242"/>
          <p:cNvSpPr>
            <a:spLocks noChangeArrowheads="1"/>
          </p:cNvSpPr>
          <p:nvPr/>
        </p:nvSpPr>
        <p:spPr bwMode="auto">
          <a:xfrm>
            <a:off x="6391276" y="6556375"/>
            <a:ext cx="904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1" name="Line 243"/>
          <p:cNvSpPr>
            <a:spLocks noChangeShapeType="1"/>
          </p:cNvSpPr>
          <p:nvPr/>
        </p:nvSpPr>
        <p:spPr bwMode="auto">
          <a:xfrm>
            <a:off x="6456363" y="630237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6348413" y="6262687"/>
            <a:ext cx="138113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4" name="Line 246"/>
          <p:cNvSpPr>
            <a:spLocks noChangeShapeType="1"/>
          </p:cNvSpPr>
          <p:nvPr/>
        </p:nvSpPr>
        <p:spPr bwMode="auto">
          <a:xfrm>
            <a:off x="6456363" y="6015037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6307138" y="5975350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7" name="Line 249"/>
          <p:cNvSpPr>
            <a:spLocks noChangeShapeType="1"/>
          </p:cNvSpPr>
          <p:nvPr/>
        </p:nvSpPr>
        <p:spPr bwMode="auto">
          <a:xfrm>
            <a:off x="6456363" y="5726112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9" name="Rectangle 251"/>
          <p:cNvSpPr>
            <a:spLocks noChangeArrowheads="1"/>
          </p:cNvSpPr>
          <p:nvPr/>
        </p:nvSpPr>
        <p:spPr bwMode="auto">
          <a:xfrm>
            <a:off x="6307138" y="5686425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0" name="Line 252"/>
          <p:cNvSpPr>
            <a:spLocks noChangeShapeType="1"/>
          </p:cNvSpPr>
          <p:nvPr/>
        </p:nvSpPr>
        <p:spPr bwMode="auto">
          <a:xfrm>
            <a:off x="6456363" y="5432425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2" name="Rectangle 254"/>
          <p:cNvSpPr>
            <a:spLocks noChangeArrowheads="1"/>
          </p:cNvSpPr>
          <p:nvPr/>
        </p:nvSpPr>
        <p:spPr bwMode="auto">
          <a:xfrm>
            <a:off x="6307138" y="5392737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3" name="Line 255"/>
          <p:cNvSpPr>
            <a:spLocks noChangeShapeType="1"/>
          </p:cNvSpPr>
          <p:nvPr/>
        </p:nvSpPr>
        <p:spPr bwMode="auto">
          <a:xfrm>
            <a:off x="6456363" y="5145087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6307138" y="5105400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6" name="Line 258"/>
          <p:cNvSpPr>
            <a:spLocks noChangeShapeType="1"/>
          </p:cNvSpPr>
          <p:nvPr/>
        </p:nvSpPr>
        <p:spPr bwMode="auto">
          <a:xfrm>
            <a:off x="6456363" y="4856162"/>
            <a:ext cx="23813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6307138" y="4816475"/>
            <a:ext cx="192088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0" name="Line 262"/>
          <p:cNvSpPr>
            <a:spLocks noChangeShapeType="1"/>
          </p:cNvSpPr>
          <p:nvPr/>
        </p:nvSpPr>
        <p:spPr bwMode="auto">
          <a:xfrm>
            <a:off x="6456363" y="6596062"/>
            <a:ext cx="259873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2" name="Line 264"/>
          <p:cNvSpPr>
            <a:spLocks noChangeShapeType="1"/>
          </p:cNvSpPr>
          <p:nvPr/>
        </p:nvSpPr>
        <p:spPr bwMode="auto">
          <a:xfrm flipV="1">
            <a:off x="6456363" y="4856162"/>
            <a:ext cx="1588" cy="1739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6564313" y="6500812"/>
            <a:ext cx="23813" cy="952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6564313" y="6500812"/>
            <a:ext cx="23813" cy="952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5" name="Rectangle 267"/>
          <p:cNvSpPr>
            <a:spLocks noChangeArrowheads="1"/>
          </p:cNvSpPr>
          <p:nvPr/>
        </p:nvSpPr>
        <p:spPr bwMode="auto">
          <a:xfrm>
            <a:off x="6588126" y="6496050"/>
            <a:ext cx="23813" cy="1000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6588126" y="6496050"/>
            <a:ext cx="23813" cy="1000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7" name="Rectangle 269"/>
          <p:cNvSpPr>
            <a:spLocks noChangeArrowheads="1"/>
          </p:cNvSpPr>
          <p:nvPr/>
        </p:nvSpPr>
        <p:spPr bwMode="auto">
          <a:xfrm>
            <a:off x="6611938" y="6481762"/>
            <a:ext cx="23813" cy="1143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6611938" y="6481762"/>
            <a:ext cx="23813" cy="1143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6635751" y="6437312"/>
            <a:ext cx="25400" cy="1587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0" name="Rectangle 272"/>
          <p:cNvSpPr>
            <a:spLocks noChangeArrowheads="1"/>
          </p:cNvSpPr>
          <p:nvPr/>
        </p:nvSpPr>
        <p:spPr bwMode="auto">
          <a:xfrm>
            <a:off x="6635751" y="6437312"/>
            <a:ext cx="25400" cy="1587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6661151" y="6442075"/>
            <a:ext cx="23813" cy="1539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2" name="Rectangle 274"/>
          <p:cNvSpPr>
            <a:spLocks noChangeArrowheads="1"/>
          </p:cNvSpPr>
          <p:nvPr/>
        </p:nvSpPr>
        <p:spPr bwMode="auto">
          <a:xfrm>
            <a:off x="6661151" y="6442075"/>
            <a:ext cx="23813" cy="1539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6684963" y="6421437"/>
            <a:ext cx="23813" cy="1746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" name="Rectangle 276"/>
          <p:cNvSpPr>
            <a:spLocks noChangeArrowheads="1"/>
          </p:cNvSpPr>
          <p:nvPr/>
        </p:nvSpPr>
        <p:spPr bwMode="auto">
          <a:xfrm>
            <a:off x="6684963" y="6421437"/>
            <a:ext cx="23813" cy="174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5" name="Rectangle 277"/>
          <p:cNvSpPr>
            <a:spLocks noChangeArrowheads="1"/>
          </p:cNvSpPr>
          <p:nvPr/>
        </p:nvSpPr>
        <p:spPr bwMode="auto">
          <a:xfrm>
            <a:off x="6708776" y="6407150"/>
            <a:ext cx="23813" cy="1889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6" name="Rectangle 278"/>
          <p:cNvSpPr>
            <a:spLocks noChangeArrowheads="1"/>
          </p:cNvSpPr>
          <p:nvPr/>
        </p:nvSpPr>
        <p:spPr bwMode="auto">
          <a:xfrm>
            <a:off x="6708776" y="6407150"/>
            <a:ext cx="23813" cy="1889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7" name="Rectangle 279"/>
          <p:cNvSpPr>
            <a:spLocks noChangeArrowheads="1"/>
          </p:cNvSpPr>
          <p:nvPr/>
        </p:nvSpPr>
        <p:spPr bwMode="auto">
          <a:xfrm>
            <a:off x="6732588" y="6397625"/>
            <a:ext cx="23813" cy="198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8" name="Rectangle 280"/>
          <p:cNvSpPr>
            <a:spLocks noChangeArrowheads="1"/>
          </p:cNvSpPr>
          <p:nvPr/>
        </p:nvSpPr>
        <p:spPr bwMode="auto">
          <a:xfrm>
            <a:off x="6732588" y="6397625"/>
            <a:ext cx="23813" cy="198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9" name="Rectangle 281"/>
          <p:cNvSpPr>
            <a:spLocks noChangeArrowheads="1"/>
          </p:cNvSpPr>
          <p:nvPr/>
        </p:nvSpPr>
        <p:spPr bwMode="auto">
          <a:xfrm>
            <a:off x="6756401" y="6446837"/>
            <a:ext cx="23813" cy="1492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0" name="Rectangle 282"/>
          <p:cNvSpPr>
            <a:spLocks noChangeArrowheads="1"/>
          </p:cNvSpPr>
          <p:nvPr/>
        </p:nvSpPr>
        <p:spPr bwMode="auto">
          <a:xfrm>
            <a:off x="6756401" y="6446837"/>
            <a:ext cx="23813" cy="1492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1" name="Rectangle 283"/>
          <p:cNvSpPr>
            <a:spLocks noChangeArrowheads="1"/>
          </p:cNvSpPr>
          <p:nvPr/>
        </p:nvSpPr>
        <p:spPr bwMode="auto">
          <a:xfrm>
            <a:off x="6780213" y="6357937"/>
            <a:ext cx="23813" cy="2381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2" name="Rectangle 284"/>
          <p:cNvSpPr>
            <a:spLocks noChangeArrowheads="1"/>
          </p:cNvSpPr>
          <p:nvPr/>
        </p:nvSpPr>
        <p:spPr bwMode="auto">
          <a:xfrm>
            <a:off x="6780213" y="6357937"/>
            <a:ext cx="23813" cy="2381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3" name="Rectangle 285"/>
          <p:cNvSpPr>
            <a:spLocks noChangeArrowheads="1"/>
          </p:cNvSpPr>
          <p:nvPr/>
        </p:nvSpPr>
        <p:spPr bwMode="auto">
          <a:xfrm>
            <a:off x="6804026" y="6342062"/>
            <a:ext cx="23813" cy="2540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4" name="Rectangle 286"/>
          <p:cNvSpPr>
            <a:spLocks noChangeArrowheads="1"/>
          </p:cNvSpPr>
          <p:nvPr/>
        </p:nvSpPr>
        <p:spPr bwMode="auto">
          <a:xfrm>
            <a:off x="6804026" y="6342062"/>
            <a:ext cx="23813" cy="2540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5" name="Rectangle 287"/>
          <p:cNvSpPr>
            <a:spLocks noChangeArrowheads="1"/>
          </p:cNvSpPr>
          <p:nvPr/>
        </p:nvSpPr>
        <p:spPr bwMode="auto">
          <a:xfrm>
            <a:off x="6827838" y="6430962"/>
            <a:ext cx="23813" cy="1651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Rectangle 288"/>
          <p:cNvSpPr>
            <a:spLocks noChangeArrowheads="1"/>
          </p:cNvSpPr>
          <p:nvPr/>
        </p:nvSpPr>
        <p:spPr bwMode="auto">
          <a:xfrm>
            <a:off x="6827838" y="6430962"/>
            <a:ext cx="23813" cy="165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7" name="Rectangle 289"/>
          <p:cNvSpPr>
            <a:spLocks noChangeArrowheads="1"/>
          </p:cNvSpPr>
          <p:nvPr/>
        </p:nvSpPr>
        <p:spPr bwMode="auto">
          <a:xfrm>
            <a:off x="6851651" y="6372225"/>
            <a:ext cx="23813" cy="2238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8" name="Rectangle 290"/>
          <p:cNvSpPr>
            <a:spLocks noChangeArrowheads="1"/>
          </p:cNvSpPr>
          <p:nvPr/>
        </p:nvSpPr>
        <p:spPr bwMode="auto">
          <a:xfrm>
            <a:off x="6851651" y="6372225"/>
            <a:ext cx="23813" cy="2238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9" name="Rectangle 291"/>
          <p:cNvSpPr>
            <a:spLocks noChangeArrowheads="1"/>
          </p:cNvSpPr>
          <p:nvPr/>
        </p:nvSpPr>
        <p:spPr bwMode="auto">
          <a:xfrm>
            <a:off x="6875463" y="6421437"/>
            <a:ext cx="23813" cy="1746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0" name="Rectangle 292"/>
          <p:cNvSpPr>
            <a:spLocks noChangeArrowheads="1"/>
          </p:cNvSpPr>
          <p:nvPr/>
        </p:nvSpPr>
        <p:spPr bwMode="auto">
          <a:xfrm>
            <a:off x="6875463" y="6421437"/>
            <a:ext cx="23813" cy="174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1" name="Rectangle 293"/>
          <p:cNvSpPr>
            <a:spLocks noChangeArrowheads="1"/>
          </p:cNvSpPr>
          <p:nvPr/>
        </p:nvSpPr>
        <p:spPr bwMode="auto">
          <a:xfrm>
            <a:off x="6899276" y="6402387"/>
            <a:ext cx="23813" cy="1936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2" name="Rectangle 294"/>
          <p:cNvSpPr>
            <a:spLocks noChangeArrowheads="1"/>
          </p:cNvSpPr>
          <p:nvPr/>
        </p:nvSpPr>
        <p:spPr bwMode="auto">
          <a:xfrm>
            <a:off x="6899276" y="6402387"/>
            <a:ext cx="23813" cy="1936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6923088" y="6437312"/>
            <a:ext cx="25400" cy="1587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6923088" y="6437312"/>
            <a:ext cx="25400" cy="1587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6948488" y="6456362"/>
            <a:ext cx="23813" cy="1397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6948488" y="6456362"/>
            <a:ext cx="23813" cy="139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6972301" y="6391275"/>
            <a:ext cx="23813" cy="2047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6972301" y="6391275"/>
            <a:ext cx="23813" cy="2047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9" name="Rectangle 301"/>
          <p:cNvSpPr>
            <a:spLocks noChangeArrowheads="1"/>
          </p:cNvSpPr>
          <p:nvPr/>
        </p:nvSpPr>
        <p:spPr bwMode="auto">
          <a:xfrm>
            <a:off x="6996113" y="6397625"/>
            <a:ext cx="17463" cy="198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0" name="Rectangle 302"/>
          <p:cNvSpPr>
            <a:spLocks noChangeArrowheads="1"/>
          </p:cNvSpPr>
          <p:nvPr/>
        </p:nvSpPr>
        <p:spPr bwMode="auto">
          <a:xfrm>
            <a:off x="6996113" y="6397625"/>
            <a:ext cx="17463" cy="198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1" name="Rectangle 303"/>
          <p:cNvSpPr>
            <a:spLocks noChangeArrowheads="1"/>
          </p:cNvSpPr>
          <p:nvPr/>
        </p:nvSpPr>
        <p:spPr bwMode="auto">
          <a:xfrm>
            <a:off x="7013576" y="6386512"/>
            <a:ext cx="23813" cy="2095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2" name="Rectangle 304"/>
          <p:cNvSpPr>
            <a:spLocks noChangeArrowheads="1"/>
          </p:cNvSpPr>
          <p:nvPr/>
        </p:nvSpPr>
        <p:spPr bwMode="auto">
          <a:xfrm>
            <a:off x="7013576" y="6386512"/>
            <a:ext cx="23813" cy="2095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3" name="Rectangle 305"/>
          <p:cNvSpPr>
            <a:spLocks noChangeArrowheads="1"/>
          </p:cNvSpPr>
          <p:nvPr/>
        </p:nvSpPr>
        <p:spPr bwMode="auto">
          <a:xfrm>
            <a:off x="7037388" y="6386512"/>
            <a:ext cx="23813" cy="2095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4" name="Rectangle 306"/>
          <p:cNvSpPr>
            <a:spLocks noChangeArrowheads="1"/>
          </p:cNvSpPr>
          <p:nvPr/>
        </p:nvSpPr>
        <p:spPr bwMode="auto">
          <a:xfrm>
            <a:off x="7037388" y="6386512"/>
            <a:ext cx="23813" cy="2095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7061201" y="6376987"/>
            <a:ext cx="23813" cy="2190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" name="Rectangle 308"/>
          <p:cNvSpPr>
            <a:spLocks noChangeArrowheads="1"/>
          </p:cNvSpPr>
          <p:nvPr/>
        </p:nvSpPr>
        <p:spPr bwMode="auto">
          <a:xfrm>
            <a:off x="7061201" y="6376987"/>
            <a:ext cx="23813" cy="2190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" name="Rectangle 309"/>
          <p:cNvSpPr>
            <a:spLocks noChangeArrowheads="1"/>
          </p:cNvSpPr>
          <p:nvPr/>
        </p:nvSpPr>
        <p:spPr bwMode="auto">
          <a:xfrm>
            <a:off x="7085013" y="6411912"/>
            <a:ext cx="23813" cy="1841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" name="Rectangle 310"/>
          <p:cNvSpPr>
            <a:spLocks noChangeArrowheads="1"/>
          </p:cNvSpPr>
          <p:nvPr/>
        </p:nvSpPr>
        <p:spPr bwMode="auto">
          <a:xfrm>
            <a:off x="7085013" y="6411912"/>
            <a:ext cx="23813" cy="18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" name="Rectangle 311"/>
          <p:cNvSpPr>
            <a:spLocks noChangeArrowheads="1"/>
          </p:cNvSpPr>
          <p:nvPr/>
        </p:nvSpPr>
        <p:spPr bwMode="auto">
          <a:xfrm>
            <a:off x="7108826" y="6362700"/>
            <a:ext cx="23813" cy="233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" name="Rectangle 312"/>
          <p:cNvSpPr>
            <a:spLocks noChangeArrowheads="1"/>
          </p:cNvSpPr>
          <p:nvPr/>
        </p:nvSpPr>
        <p:spPr bwMode="auto">
          <a:xfrm>
            <a:off x="7108826" y="6362700"/>
            <a:ext cx="23813" cy="233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" name="Rectangle 313"/>
          <p:cNvSpPr>
            <a:spLocks noChangeArrowheads="1"/>
          </p:cNvSpPr>
          <p:nvPr/>
        </p:nvSpPr>
        <p:spPr bwMode="auto">
          <a:xfrm>
            <a:off x="7132638" y="6362700"/>
            <a:ext cx="25400" cy="233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" name="Rectangle 314"/>
          <p:cNvSpPr>
            <a:spLocks noChangeArrowheads="1"/>
          </p:cNvSpPr>
          <p:nvPr/>
        </p:nvSpPr>
        <p:spPr bwMode="auto">
          <a:xfrm>
            <a:off x="7132638" y="6362700"/>
            <a:ext cx="25400" cy="233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" name="Rectangle 315"/>
          <p:cNvSpPr>
            <a:spLocks noChangeArrowheads="1"/>
          </p:cNvSpPr>
          <p:nvPr/>
        </p:nvSpPr>
        <p:spPr bwMode="auto">
          <a:xfrm>
            <a:off x="7158038" y="6337300"/>
            <a:ext cx="23813" cy="2587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" name="Rectangle 316"/>
          <p:cNvSpPr>
            <a:spLocks noChangeArrowheads="1"/>
          </p:cNvSpPr>
          <p:nvPr/>
        </p:nvSpPr>
        <p:spPr bwMode="auto">
          <a:xfrm>
            <a:off x="7158038" y="6337300"/>
            <a:ext cx="23813" cy="2587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7181851" y="6372225"/>
            <a:ext cx="23813" cy="2238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" name="Rectangle 318"/>
          <p:cNvSpPr>
            <a:spLocks noChangeArrowheads="1"/>
          </p:cNvSpPr>
          <p:nvPr/>
        </p:nvSpPr>
        <p:spPr bwMode="auto">
          <a:xfrm>
            <a:off x="7181851" y="6372225"/>
            <a:ext cx="23813" cy="2238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" name="Rectangle 319"/>
          <p:cNvSpPr>
            <a:spLocks noChangeArrowheads="1"/>
          </p:cNvSpPr>
          <p:nvPr/>
        </p:nvSpPr>
        <p:spPr bwMode="auto">
          <a:xfrm>
            <a:off x="7205663" y="6337300"/>
            <a:ext cx="23813" cy="2587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8" name="Rectangle 320"/>
          <p:cNvSpPr>
            <a:spLocks noChangeArrowheads="1"/>
          </p:cNvSpPr>
          <p:nvPr/>
        </p:nvSpPr>
        <p:spPr bwMode="auto">
          <a:xfrm>
            <a:off x="7205663" y="6337300"/>
            <a:ext cx="23813" cy="2587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9" name="Rectangle 321"/>
          <p:cNvSpPr>
            <a:spLocks noChangeArrowheads="1"/>
          </p:cNvSpPr>
          <p:nvPr/>
        </p:nvSpPr>
        <p:spPr bwMode="auto">
          <a:xfrm>
            <a:off x="7229476" y="6272212"/>
            <a:ext cx="23813" cy="3238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0" name="Rectangle 322"/>
          <p:cNvSpPr>
            <a:spLocks noChangeArrowheads="1"/>
          </p:cNvSpPr>
          <p:nvPr/>
        </p:nvSpPr>
        <p:spPr bwMode="auto">
          <a:xfrm>
            <a:off x="7229476" y="6272212"/>
            <a:ext cx="23813" cy="3238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1" name="Rectangle 323"/>
          <p:cNvSpPr>
            <a:spLocks noChangeArrowheads="1"/>
          </p:cNvSpPr>
          <p:nvPr/>
        </p:nvSpPr>
        <p:spPr bwMode="auto">
          <a:xfrm>
            <a:off x="7253288" y="6302375"/>
            <a:ext cx="23813" cy="2936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2" name="Rectangle 324"/>
          <p:cNvSpPr>
            <a:spLocks noChangeArrowheads="1"/>
          </p:cNvSpPr>
          <p:nvPr/>
        </p:nvSpPr>
        <p:spPr bwMode="auto">
          <a:xfrm>
            <a:off x="7253288" y="6302375"/>
            <a:ext cx="23813" cy="2936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3" name="Rectangle 325"/>
          <p:cNvSpPr>
            <a:spLocks noChangeArrowheads="1"/>
          </p:cNvSpPr>
          <p:nvPr/>
        </p:nvSpPr>
        <p:spPr bwMode="auto">
          <a:xfrm>
            <a:off x="7277101" y="6169025"/>
            <a:ext cx="23813" cy="4270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4" name="Rectangle 326"/>
          <p:cNvSpPr>
            <a:spLocks noChangeArrowheads="1"/>
          </p:cNvSpPr>
          <p:nvPr/>
        </p:nvSpPr>
        <p:spPr bwMode="auto">
          <a:xfrm>
            <a:off x="7277101" y="6169025"/>
            <a:ext cx="23813" cy="4270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" name="Rectangle 327"/>
          <p:cNvSpPr>
            <a:spLocks noChangeArrowheads="1"/>
          </p:cNvSpPr>
          <p:nvPr/>
        </p:nvSpPr>
        <p:spPr bwMode="auto">
          <a:xfrm>
            <a:off x="7300913" y="6267450"/>
            <a:ext cx="23813" cy="3286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6" name="Rectangle 328"/>
          <p:cNvSpPr>
            <a:spLocks noChangeArrowheads="1"/>
          </p:cNvSpPr>
          <p:nvPr/>
        </p:nvSpPr>
        <p:spPr bwMode="auto">
          <a:xfrm>
            <a:off x="7300913" y="6267450"/>
            <a:ext cx="23813" cy="3286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7" name="Rectangle 329"/>
          <p:cNvSpPr>
            <a:spLocks noChangeArrowheads="1"/>
          </p:cNvSpPr>
          <p:nvPr/>
        </p:nvSpPr>
        <p:spPr bwMode="auto">
          <a:xfrm>
            <a:off x="7324726" y="6153150"/>
            <a:ext cx="23813" cy="4429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8" name="Rectangle 330"/>
          <p:cNvSpPr>
            <a:spLocks noChangeArrowheads="1"/>
          </p:cNvSpPr>
          <p:nvPr/>
        </p:nvSpPr>
        <p:spPr bwMode="auto">
          <a:xfrm>
            <a:off x="7324726" y="6153150"/>
            <a:ext cx="23813" cy="4429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9" name="Rectangle 331"/>
          <p:cNvSpPr>
            <a:spLocks noChangeArrowheads="1"/>
          </p:cNvSpPr>
          <p:nvPr/>
        </p:nvSpPr>
        <p:spPr bwMode="auto">
          <a:xfrm>
            <a:off x="7348538" y="6073775"/>
            <a:ext cx="23813" cy="5222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0" name="Rectangle 332"/>
          <p:cNvSpPr>
            <a:spLocks noChangeArrowheads="1"/>
          </p:cNvSpPr>
          <p:nvPr/>
        </p:nvSpPr>
        <p:spPr bwMode="auto">
          <a:xfrm>
            <a:off x="7348538" y="6073775"/>
            <a:ext cx="23813" cy="5222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1" name="Rectangle 333"/>
          <p:cNvSpPr>
            <a:spLocks noChangeArrowheads="1"/>
          </p:cNvSpPr>
          <p:nvPr/>
        </p:nvSpPr>
        <p:spPr bwMode="auto">
          <a:xfrm>
            <a:off x="7372351" y="6089650"/>
            <a:ext cx="23813" cy="5064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2" name="Rectangle 334"/>
          <p:cNvSpPr>
            <a:spLocks noChangeArrowheads="1"/>
          </p:cNvSpPr>
          <p:nvPr/>
        </p:nvSpPr>
        <p:spPr bwMode="auto">
          <a:xfrm>
            <a:off x="7372351" y="6089650"/>
            <a:ext cx="23813" cy="5064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3" name="Rectangle 335"/>
          <p:cNvSpPr>
            <a:spLocks noChangeArrowheads="1"/>
          </p:cNvSpPr>
          <p:nvPr/>
        </p:nvSpPr>
        <p:spPr bwMode="auto">
          <a:xfrm>
            <a:off x="7396163" y="6134100"/>
            <a:ext cx="25400" cy="4619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4" name="Rectangle 336"/>
          <p:cNvSpPr>
            <a:spLocks noChangeArrowheads="1"/>
          </p:cNvSpPr>
          <p:nvPr/>
        </p:nvSpPr>
        <p:spPr bwMode="auto">
          <a:xfrm>
            <a:off x="7396163" y="6134100"/>
            <a:ext cx="25400" cy="4619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5" name="Rectangle 337"/>
          <p:cNvSpPr>
            <a:spLocks noChangeArrowheads="1"/>
          </p:cNvSpPr>
          <p:nvPr/>
        </p:nvSpPr>
        <p:spPr bwMode="auto">
          <a:xfrm>
            <a:off x="7421563" y="6054725"/>
            <a:ext cx="23813" cy="5413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7421563" y="6054725"/>
            <a:ext cx="23813" cy="5413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7" name="Rectangle 339"/>
          <p:cNvSpPr>
            <a:spLocks noChangeArrowheads="1"/>
          </p:cNvSpPr>
          <p:nvPr/>
        </p:nvSpPr>
        <p:spPr bwMode="auto">
          <a:xfrm>
            <a:off x="7445376" y="5924550"/>
            <a:ext cx="23813" cy="6715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8" name="Rectangle 340"/>
          <p:cNvSpPr>
            <a:spLocks noChangeArrowheads="1"/>
          </p:cNvSpPr>
          <p:nvPr/>
        </p:nvSpPr>
        <p:spPr bwMode="auto">
          <a:xfrm>
            <a:off x="7445376" y="5924550"/>
            <a:ext cx="23813" cy="6715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9" name="Rectangle 341"/>
          <p:cNvSpPr>
            <a:spLocks noChangeArrowheads="1"/>
          </p:cNvSpPr>
          <p:nvPr/>
        </p:nvSpPr>
        <p:spPr bwMode="auto">
          <a:xfrm>
            <a:off x="7469188" y="5889625"/>
            <a:ext cx="23813" cy="706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0" name="Rectangle 342"/>
          <p:cNvSpPr>
            <a:spLocks noChangeArrowheads="1"/>
          </p:cNvSpPr>
          <p:nvPr/>
        </p:nvSpPr>
        <p:spPr bwMode="auto">
          <a:xfrm>
            <a:off x="7469188" y="5889625"/>
            <a:ext cx="23813" cy="706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1" name="Rectangle 343"/>
          <p:cNvSpPr>
            <a:spLocks noChangeArrowheads="1"/>
          </p:cNvSpPr>
          <p:nvPr/>
        </p:nvSpPr>
        <p:spPr bwMode="auto">
          <a:xfrm>
            <a:off x="7493001" y="6078537"/>
            <a:ext cx="23813" cy="5175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2" name="Rectangle 344"/>
          <p:cNvSpPr>
            <a:spLocks noChangeArrowheads="1"/>
          </p:cNvSpPr>
          <p:nvPr/>
        </p:nvSpPr>
        <p:spPr bwMode="auto">
          <a:xfrm>
            <a:off x="7493001" y="6078537"/>
            <a:ext cx="23813" cy="5175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3" name="Rectangle 345"/>
          <p:cNvSpPr>
            <a:spLocks noChangeArrowheads="1"/>
          </p:cNvSpPr>
          <p:nvPr/>
        </p:nvSpPr>
        <p:spPr bwMode="auto">
          <a:xfrm>
            <a:off x="7516813" y="5989637"/>
            <a:ext cx="23813" cy="6064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4" name="Rectangle 346"/>
          <p:cNvSpPr>
            <a:spLocks noChangeArrowheads="1"/>
          </p:cNvSpPr>
          <p:nvPr/>
        </p:nvSpPr>
        <p:spPr bwMode="auto">
          <a:xfrm>
            <a:off x="7516813" y="5989637"/>
            <a:ext cx="23813" cy="606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5" name="Rectangle 347"/>
          <p:cNvSpPr>
            <a:spLocks noChangeArrowheads="1"/>
          </p:cNvSpPr>
          <p:nvPr/>
        </p:nvSpPr>
        <p:spPr bwMode="auto">
          <a:xfrm>
            <a:off x="7540626" y="5989637"/>
            <a:ext cx="23813" cy="6064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" name="Rectangle 348"/>
          <p:cNvSpPr>
            <a:spLocks noChangeArrowheads="1"/>
          </p:cNvSpPr>
          <p:nvPr/>
        </p:nvSpPr>
        <p:spPr bwMode="auto">
          <a:xfrm>
            <a:off x="7540626" y="5989637"/>
            <a:ext cx="23813" cy="606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7" name="Rectangle 349"/>
          <p:cNvSpPr>
            <a:spLocks noChangeArrowheads="1"/>
          </p:cNvSpPr>
          <p:nvPr/>
        </p:nvSpPr>
        <p:spPr bwMode="auto">
          <a:xfrm>
            <a:off x="7564438" y="5949950"/>
            <a:ext cx="23813" cy="6461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8" name="Rectangle 350"/>
          <p:cNvSpPr>
            <a:spLocks noChangeArrowheads="1"/>
          </p:cNvSpPr>
          <p:nvPr/>
        </p:nvSpPr>
        <p:spPr bwMode="auto">
          <a:xfrm>
            <a:off x="7564438" y="5949950"/>
            <a:ext cx="23813" cy="6461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9" name="Rectangle 351"/>
          <p:cNvSpPr>
            <a:spLocks noChangeArrowheads="1"/>
          </p:cNvSpPr>
          <p:nvPr/>
        </p:nvSpPr>
        <p:spPr bwMode="auto">
          <a:xfrm>
            <a:off x="7588251" y="5865812"/>
            <a:ext cx="23813" cy="7302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7588251" y="5865812"/>
            <a:ext cx="23813" cy="7302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7612063" y="5984875"/>
            <a:ext cx="23813" cy="6111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2" name="Rectangle 354"/>
          <p:cNvSpPr>
            <a:spLocks noChangeArrowheads="1"/>
          </p:cNvSpPr>
          <p:nvPr/>
        </p:nvSpPr>
        <p:spPr bwMode="auto">
          <a:xfrm>
            <a:off x="7612063" y="5984875"/>
            <a:ext cx="23813" cy="6111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3" name="Rectangle 355"/>
          <p:cNvSpPr>
            <a:spLocks noChangeArrowheads="1"/>
          </p:cNvSpPr>
          <p:nvPr/>
        </p:nvSpPr>
        <p:spPr bwMode="auto">
          <a:xfrm>
            <a:off x="7635876" y="5845175"/>
            <a:ext cx="23813" cy="7508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4" name="Rectangle 356"/>
          <p:cNvSpPr>
            <a:spLocks noChangeArrowheads="1"/>
          </p:cNvSpPr>
          <p:nvPr/>
        </p:nvSpPr>
        <p:spPr bwMode="auto">
          <a:xfrm>
            <a:off x="7635876" y="5845175"/>
            <a:ext cx="23813" cy="7508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5" name="Rectangle 357"/>
          <p:cNvSpPr>
            <a:spLocks noChangeArrowheads="1"/>
          </p:cNvSpPr>
          <p:nvPr/>
        </p:nvSpPr>
        <p:spPr bwMode="auto">
          <a:xfrm>
            <a:off x="7659688" y="5900737"/>
            <a:ext cx="23813" cy="6953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6" name="Rectangle 358"/>
          <p:cNvSpPr>
            <a:spLocks noChangeArrowheads="1"/>
          </p:cNvSpPr>
          <p:nvPr/>
        </p:nvSpPr>
        <p:spPr bwMode="auto">
          <a:xfrm>
            <a:off x="7659688" y="5900737"/>
            <a:ext cx="23813" cy="6953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7" name="Rectangle 359"/>
          <p:cNvSpPr>
            <a:spLocks noChangeArrowheads="1"/>
          </p:cNvSpPr>
          <p:nvPr/>
        </p:nvSpPr>
        <p:spPr bwMode="auto">
          <a:xfrm>
            <a:off x="7683501" y="5770562"/>
            <a:ext cx="25400" cy="8255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8" name="Rectangle 360"/>
          <p:cNvSpPr>
            <a:spLocks noChangeArrowheads="1"/>
          </p:cNvSpPr>
          <p:nvPr/>
        </p:nvSpPr>
        <p:spPr bwMode="auto">
          <a:xfrm>
            <a:off x="7683501" y="5770562"/>
            <a:ext cx="25400" cy="8255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9" name="Rectangle 361"/>
          <p:cNvSpPr>
            <a:spLocks noChangeArrowheads="1"/>
          </p:cNvSpPr>
          <p:nvPr/>
        </p:nvSpPr>
        <p:spPr bwMode="auto">
          <a:xfrm>
            <a:off x="7708901" y="5949950"/>
            <a:ext cx="23813" cy="6461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0" name="Rectangle 362"/>
          <p:cNvSpPr>
            <a:spLocks noChangeArrowheads="1"/>
          </p:cNvSpPr>
          <p:nvPr/>
        </p:nvSpPr>
        <p:spPr bwMode="auto">
          <a:xfrm>
            <a:off x="7708901" y="5949950"/>
            <a:ext cx="23813" cy="6461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1" name="Rectangle 363"/>
          <p:cNvSpPr>
            <a:spLocks noChangeArrowheads="1"/>
          </p:cNvSpPr>
          <p:nvPr/>
        </p:nvSpPr>
        <p:spPr bwMode="auto">
          <a:xfrm>
            <a:off x="7732713" y="5845175"/>
            <a:ext cx="23813" cy="7508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2" name="Rectangle 364"/>
          <p:cNvSpPr>
            <a:spLocks noChangeArrowheads="1"/>
          </p:cNvSpPr>
          <p:nvPr/>
        </p:nvSpPr>
        <p:spPr bwMode="auto">
          <a:xfrm>
            <a:off x="7732713" y="5845175"/>
            <a:ext cx="23813" cy="7508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3" name="Rectangle 365"/>
          <p:cNvSpPr>
            <a:spLocks noChangeArrowheads="1"/>
          </p:cNvSpPr>
          <p:nvPr/>
        </p:nvSpPr>
        <p:spPr bwMode="auto">
          <a:xfrm>
            <a:off x="7756526" y="5854700"/>
            <a:ext cx="23813" cy="741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4" name="Rectangle 366"/>
          <p:cNvSpPr>
            <a:spLocks noChangeArrowheads="1"/>
          </p:cNvSpPr>
          <p:nvPr/>
        </p:nvSpPr>
        <p:spPr bwMode="auto">
          <a:xfrm>
            <a:off x="7756526" y="5854700"/>
            <a:ext cx="23813" cy="741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5" name="Rectangle 367"/>
          <p:cNvSpPr>
            <a:spLocks noChangeArrowheads="1"/>
          </p:cNvSpPr>
          <p:nvPr/>
        </p:nvSpPr>
        <p:spPr bwMode="auto">
          <a:xfrm>
            <a:off x="7780338" y="5819775"/>
            <a:ext cx="23813" cy="7762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" name="Rectangle 368"/>
          <p:cNvSpPr>
            <a:spLocks noChangeArrowheads="1"/>
          </p:cNvSpPr>
          <p:nvPr/>
        </p:nvSpPr>
        <p:spPr bwMode="auto">
          <a:xfrm>
            <a:off x="7780338" y="5819775"/>
            <a:ext cx="23813" cy="7762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7" name="Rectangle 369"/>
          <p:cNvSpPr>
            <a:spLocks noChangeArrowheads="1"/>
          </p:cNvSpPr>
          <p:nvPr/>
        </p:nvSpPr>
        <p:spPr bwMode="auto">
          <a:xfrm>
            <a:off x="7804151" y="5775325"/>
            <a:ext cx="23813" cy="8207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8" name="Rectangle 370"/>
          <p:cNvSpPr>
            <a:spLocks noChangeArrowheads="1"/>
          </p:cNvSpPr>
          <p:nvPr/>
        </p:nvSpPr>
        <p:spPr bwMode="auto">
          <a:xfrm>
            <a:off x="7804151" y="5775325"/>
            <a:ext cx="23813" cy="8207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9" name="Rectangle 371"/>
          <p:cNvSpPr>
            <a:spLocks noChangeArrowheads="1"/>
          </p:cNvSpPr>
          <p:nvPr/>
        </p:nvSpPr>
        <p:spPr bwMode="auto">
          <a:xfrm>
            <a:off x="7827963" y="5810250"/>
            <a:ext cx="23813" cy="7858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0" name="Rectangle 372"/>
          <p:cNvSpPr>
            <a:spLocks noChangeArrowheads="1"/>
          </p:cNvSpPr>
          <p:nvPr/>
        </p:nvSpPr>
        <p:spPr bwMode="auto">
          <a:xfrm>
            <a:off x="7827963" y="5810250"/>
            <a:ext cx="23813" cy="7858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1" name="Rectangle 373"/>
          <p:cNvSpPr>
            <a:spLocks noChangeArrowheads="1"/>
          </p:cNvSpPr>
          <p:nvPr/>
        </p:nvSpPr>
        <p:spPr bwMode="auto">
          <a:xfrm>
            <a:off x="7851776" y="5746750"/>
            <a:ext cx="23813" cy="8493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2" name="Rectangle 374"/>
          <p:cNvSpPr>
            <a:spLocks noChangeArrowheads="1"/>
          </p:cNvSpPr>
          <p:nvPr/>
        </p:nvSpPr>
        <p:spPr bwMode="auto">
          <a:xfrm>
            <a:off x="7851776" y="5746750"/>
            <a:ext cx="23813" cy="8493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3" name="Rectangle 375"/>
          <p:cNvSpPr>
            <a:spLocks noChangeArrowheads="1"/>
          </p:cNvSpPr>
          <p:nvPr/>
        </p:nvSpPr>
        <p:spPr bwMode="auto">
          <a:xfrm>
            <a:off x="7875588" y="5730875"/>
            <a:ext cx="23813" cy="8651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4" name="Rectangle 376"/>
          <p:cNvSpPr>
            <a:spLocks noChangeArrowheads="1"/>
          </p:cNvSpPr>
          <p:nvPr/>
        </p:nvSpPr>
        <p:spPr bwMode="auto">
          <a:xfrm>
            <a:off x="7875588" y="5730875"/>
            <a:ext cx="23813" cy="8651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5" name="Rectangle 377"/>
          <p:cNvSpPr>
            <a:spLocks noChangeArrowheads="1"/>
          </p:cNvSpPr>
          <p:nvPr/>
        </p:nvSpPr>
        <p:spPr bwMode="auto">
          <a:xfrm>
            <a:off x="7899401" y="5800725"/>
            <a:ext cx="23813" cy="7953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7899401" y="5800725"/>
            <a:ext cx="23813" cy="7953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" name="Rectangle 379"/>
          <p:cNvSpPr>
            <a:spLocks noChangeArrowheads="1"/>
          </p:cNvSpPr>
          <p:nvPr/>
        </p:nvSpPr>
        <p:spPr bwMode="auto">
          <a:xfrm>
            <a:off x="7923213" y="5735637"/>
            <a:ext cx="23813" cy="8604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8" name="Rectangle 380"/>
          <p:cNvSpPr>
            <a:spLocks noChangeArrowheads="1"/>
          </p:cNvSpPr>
          <p:nvPr/>
        </p:nvSpPr>
        <p:spPr bwMode="auto">
          <a:xfrm>
            <a:off x="7923213" y="5735637"/>
            <a:ext cx="23813" cy="860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9" name="Rectangle 381"/>
          <p:cNvSpPr>
            <a:spLocks noChangeArrowheads="1"/>
          </p:cNvSpPr>
          <p:nvPr/>
        </p:nvSpPr>
        <p:spPr bwMode="auto">
          <a:xfrm>
            <a:off x="7947026" y="5621337"/>
            <a:ext cx="23813" cy="9747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0" name="Rectangle 382"/>
          <p:cNvSpPr>
            <a:spLocks noChangeArrowheads="1"/>
          </p:cNvSpPr>
          <p:nvPr/>
        </p:nvSpPr>
        <p:spPr bwMode="auto">
          <a:xfrm>
            <a:off x="7947026" y="5621337"/>
            <a:ext cx="23813" cy="9747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1" name="Rectangle 383"/>
          <p:cNvSpPr>
            <a:spLocks noChangeArrowheads="1"/>
          </p:cNvSpPr>
          <p:nvPr/>
        </p:nvSpPr>
        <p:spPr bwMode="auto">
          <a:xfrm>
            <a:off x="7970838" y="5632450"/>
            <a:ext cx="25400" cy="9636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7970838" y="5632450"/>
            <a:ext cx="25400" cy="9636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3" name="Rectangle 385"/>
          <p:cNvSpPr>
            <a:spLocks noChangeArrowheads="1"/>
          </p:cNvSpPr>
          <p:nvPr/>
        </p:nvSpPr>
        <p:spPr bwMode="auto">
          <a:xfrm>
            <a:off x="7996238" y="5800725"/>
            <a:ext cx="23813" cy="7953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4" name="Rectangle 386"/>
          <p:cNvSpPr>
            <a:spLocks noChangeArrowheads="1"/>
          </p:cNvSpPr>
          <p:nvPr/>
        </p:nvSpPr>
        <p:spPr bwMode="auto">
          <a:xfrm>
            <a:off x="7996238" y="5800725"/>
            <a:ext cx="23813" cy="7953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5" name="Rectangle 387"/>
          <p:cNvSpPr>
            <a:spLocks noChangeArrowheads="1"/>
          </p:cNvSpPr>
          <p:nvPr/>
        </p:nvSpPr>
        <p:spPr bwMode="auto">
          <a:xfrm>
            <a:off x="8020051" y="5453062"/>
            <a:ext cx="17463" cy="11430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6" name="Rectangle 388"/>
          <p:cNvSpPr>
            <a:spLocks noChangeArrowheads="1"/>
          </p:cNvSpPr>
          <p:nvPr/>
        </p:nvSpPr>
        <p:spPr bwMode="auto">
          <a:xfrm>
            <a:off x="8020051" y="5453062"/>
            <a:ext cx="17463" cy="11430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" name="Rectangle 389"/>
          <p:cNvSpPr>
            <a:spLocks noChangeArrowheads="1"/>
          </p:cNvSpPr>
          <p:nvPr/>
        </p:nvSpPr>
        <p:spPr bwMode="auto">
          <a:xfrm>
            <a:off x="8037513" y="5357812"/>
            <a:ext cx="23813" cy="12382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8" name="Rectangle 390"/>
          <p:cNvSpPr>
            <a:spLocks noChangeArrowheads="1"/>
          </p:cNvSpPr>
          <p:nvPr/>
        </p:nvSpPr>
        <p:spPr bwMode="auto">
          <a:xfrm>
            <a:off x="8037513" y="5357812"/>
            <a:ext cx="23813" cy="12382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9" name="Rectangle 391"/>
          <p:cNvSpPr>
            <a:spLocks noChangeArrowheads="1"/>
          </p:cNvSpPr>
          <p:nvPr/>
        </p:nvSpPr>
        <p:spPr bwMode="auto">
          <a:xfrm>
            <a:off x="8061326" y="5607050"/>
            <a:ext cx="23813" cy="9890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0" name="Rectangle 392"/>
          <p:cNvSpPr>
            <a:spLocks noChangeArrowheads="1"/>
          </p:cNvSpPr>
          <p:nvPr/>
        </p:nvSpPr>
        <p:spPr bwMode="auto">
          <a:xfrm>
            <a:off x="8061326" y="5607050"/>
            <a:ext cx="23813" cy="9890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1" name="Rectangle 393"/>
          <p:cNvSpPr>
            <a:spLocks noChangeArrowheads="1"/>
          </p:cNvSpPr>
          <p:nvPr/>
        </p:nvSpPr>
        <p:spPr bwMode="auto">
          <a:xfrm>
            <a:off x="8085138" y="5403850"/>
            <a:ext cx="23813" cy="11922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2" name="Rectangle 394"/>
          <p:cNvSpPr>
            <a:spLocks noChangeArrowheads="1"/>
          </p:cNvSpPr>
          <p:nvPr/>
        </p:nvSpPr>
        <p:spPr bwMode="auto">
          <a:xfrm>
            <a:off x="8085138" y="5403850"/>
            <a:ext cx="23813" cy="11922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3" name="Rectangle 395"/>
          <p:cNvSpPr>
            <a:spLocks noChangeArrowheads="1"/>
          </p:cNvSpPr>
          <p:nvPr/>
        </p:nvSpPr>
        <p:spPr bwMode="auto">
          <a:xfrm>
            <a:off x="8108951" y="5492750"/>
            <a:ext cx="23813" cy="11033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4" name="Rectangle 396"/>
          <p:cNvSpPr>
            <a:spLocks noChangeArrowheads="1"/>
          </p:cNvSpPr>
          <p:nvPr/>
        </p:nvSpPr>
        <p:spPr bwMode="auto">
          <a:xfrm>
            <a:off x="8108951" y="5492750"/>
            <a:ext cx="23813" cy="11033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5" name="Rectangle 397"/>
          <p:cNvSpPr>
            <a:spLocks noChangeArrowheads="1"/>
          </p:cNvSpPr>
          <p:nvPr/>
        </p:nvSpPr>
        <p:spPr bwMode="auto">
          <a:xfrm>
            <a:off x="8132763" y="5254625"/>
            <a:ext cx="23813" cy="1341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6" name="Rectangle 398"/>
          <p:cNvSpPr>
            <a:spLocks noChangeArrowheads="1"/>
          </p:cNvSpPr>
          <p:nvPr/>
        </p:nvSpPr>
        <p:spPr bwMode="auto">
          <a:xfrm>
            <a:off x="8132763" y="5254625"/>
            <a:ext cx="23813" cy="1341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" name="Rectangle 399"/>
          <p:cNvSpPr>
            <a:spLocks noChangeArrowheads="1"/>
          </p:cNvSpPr>
          <p:nvPr/>
        </p:nvSpPr>
        <p:spPr bwMode="auto">
          <a:xfrm>
            <a:off x="8156576" y="5184775"/>
            <a:ext cx="23813" cy="14112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" name="Rectangle 400"/>
          <p:cNvSpPr>
            <a:spLocks noChangeArrowheads="1"/>
          </p:cNvSpPr>
          <p:nvPr/>
        </p:nvSpPr>
        <p:spPr bwMode="auto">
          <a:xfrm>
            <a:off x="8156576" y="5184775"/>
            <a:ext cx="23813" cy="14112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9" name="Rectangle 401"/>
          <p:cNvSpPr>
            <a:spLocks noChangeArrowheads="1"/>
          </p:cNvSpPr>
          <p:nvPr/>
        </p:nvSpPr>
        <p:spPr bwMode="auto">
          <a:xfrm>
            <a:off x="8180388" y="5299075"/>
            <a:ext cx="25400" cy="12969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0" name="Rectangle 402"/>
          <p:cNvSpPr>
            <a:spLocks noChangeArrowheads="1"/>
          </p:cNvSpPr>
          <p:nvPr/>
        </p:nvSpPr>
        <p:spPr bwMode="auto">
          <a:xfrm>
            <a:off x="8180388" y="5299075"/>
            <a:ext cx="25400" cy="12969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1" name="Rectangle 403"/>
          <p:cNvSpPr>
            <a:spLocks noChangeArrowheads="1"/>
          </p:cNvSpPr>
          <p:nvPr/>
        </p:nvSpPr>
        <p:spPr bwMode="auto">
          <a:xfrm>
            <a:off x="8205788" y="5254625"/>
            <a:ext cx="23813" cy="13414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2" name="Rectangle 404"/>
          <p:cNvSpPr>
            <a:spLocks noChangeArrowheads="1"/>
          </p:cNvSpPr>
          <p:nvPr/>
        </p:nvSpPr>
        <p:spPr bwMode="auto">
          <a:xfrm>
            <a:off x="8205788" y="5254625"/>
            <a:ext cx="23813" cy="13414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3" name="Rectangle 405"/>
          <p:cNvSpPr>
            <a:spLocks noChangeArrowheads="1"/>
          </p:cNvSpPr>
          <p:nvPr/>
        </p:nvSpPr>
        <p:spPr bwMode="auto">
          <a:xfrm>
            <a:off x="8229601" y="5154612"/>
            <a:ext cx="23813" cy="14414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4" name="Rectangle 406"/>
          <p:cNvSpPr>
            <a:spLocks noChangeArrowheads="1"/>
          </p:cNvSpPr>
          <p:nvPr/>
        </p:nvSpPr>
        <p:spPr bwMode="auto">
          <a:xfrm>
            <a:off x="8229601" y="5154612"/>
            <a:ext cx="23813" cy="14414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5" name="Rectangle 407"/>
          <p:cNvSpPr>
            <a:spLocks noChangeArrowheads="1"/>
          </p:cNvSpPr>
          <p:nvPr/>
        </p:nvSpPr>
        <p:spPr bwMode="auto">
          <a:xfrm>
            <a:off x="8253413" y="4995862"/>
            <a:ext cx="23813" cy="16002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6" name="Rectangle 408"/>
          <p:cNvSpPr>
            <a:spLocks noChangeArrowheads="1"/>
          </p:cNvSpPr>
          <p:nvPr/>
        </p:nvSpPr>
        <p:spPr bwMode="auto">
          <a:xfrm>
            <a:off x="8253413" y="4995862"/>
            <a:ext cx="23813" cy="16002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" name="Rectangle 409"/>
          <p:cNvSpPr>
            <a:spLocks noChangeArrowheads="1"/>
          </p:cNvSpPr>
          <p:nvPr/>
        </p:nvSpPr>
        <p:spPr bwMode="auto">
          <a:xfrm>
            <a:off x="8277226" y="4965700"/>
            <a:ext cx="23813" cy="16303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" name="Rectangle 410"/>
          <p:cNvSpPr>
            <a:spLocks noChangeArrowheads="1"/>
          </p:cNvSpPr>
          <p:nvPr/>
        </p:nvSpPr>
        <p:spPr bwMode="auto">
          <a:xfrm>
            <a:off x="8277226" y="4965700"/>
            <a:ext cx="23813" cy="16303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" name="Rectangle 412"/>
          <p:cNvSpPr>
            <a:spLocks noChangeArrowheads="1"/>
          </p:cNvSpPr>
          <p:nvPr/>
        </p:nvSpPr>
        <p:spPr bwMode="auto">
          <a:xfrm>
            <a:off x="8301038" y="5408613"/>
            <a:ext cx="23813" cy="11874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" name="Rectangle 413"/>
          <p:cNvSpPr>
            <a:spLocks noChangeArrowheads="1"/>
          </p:cNvSpPr>
          <p:nvPr/>
        </p:nvSpPr>
        <p:spPr bwMode="auto">
          <a:xfrm>
            <a:off x="8301038" y="5408613"/>
            <a:ext cx="23813" cy="11874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2" name="Rectangle 414"/>
          <p:cNvSpPr>
            <a:spLocks noChangeArrowheads="1"/>
          </p:cNvSpPr>
          <p:nvPr/>
        </p:nvSpPr>
        <p:spPr bwMode="auto">
          <a:xfrm>
            <a:off x="8324850" y="5408613"/>
            <a:ext cx="23813" cy="11874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" name="Rectangle 415"/>
          <p:cNvSpPr>
            <a:spLocks noChangeArrowheads="1"/>
          </p:cNvSpPr>
          <p:nvPr/>
        </p:nvSpPr>
        <p:spPr bwMode="auto">
          <a:xfrm>
            <a:off x="8324850" y="5408613"/>
            <a:ext cx="23813" cy="11874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" name="Rectangle 416"/>
          <p:cNvSpPr>
            <a:spLocks noChangeArrowheads="1"/>
          </p:cNvSpPr>
          <p:nvPr/>
        </p:nvSpPr>
        <p:spPr bwMode="auto">
          <a:xfrm>
            <a:off x="8348663" y="5586413"/>
            <a:ext cx="23813" cy="10096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" name="Rectangle 417"/>
          <p:cNvSpPr>
            <a:spLocks noChangeArrowheads="1"/>
          </p:cNvSpPr>
          <p:nvPr/>
        </p:nvSpPr>
        <p:spPr bwMode="auto">
          <a:xfrm>
            <a:off x="8348663" y="5586413"/>
            <a:ext cx="23813" cy="10096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" name="Rectangle 418"/>
          <p:cNvSpPr>
            <a:spLocks noChangeArrowheads="1"/>
          </p:cNvSpPr>
          <p:nvPr/>
        </p:nvSpPr>
        <p:spPr bwMode="auto">
          <a:xfrm>
            <a:off x="8372475" y="5443538"/>
            <a:ext cx="23813" cy="11525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" name="Rectangle 419"/>
          <p:cNvSpPr>
            <a:spLocks noChangeArrowheads="1"/>
          </p:cNvSpPr>
          <p:nvPr/>
        </p:nvSpPr>
        <p:spPr bwMode="auto">
          <a:xfrm>
            <a:off x="8372475" y="5443538"/>
            <a:ext cx="23813" cy="11525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" name="Rectangle 420"/>
          <p:cNvSpPr>
            <a:spLocks noChangeArrowheads="1"/>
          </p:cNvSpPr>
          <p:nvPr/>
        </p:nvSpPr>
        <p:spPr bwMode="auto">
          <a:xfrm>
            <a:off x="8396288" y="5646738"/>
            <a:ext cx="23813" cy="9493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9" name="Rectangle 421"/>
          <p:cNvSpPr>
            <a:spLocks noChangeArrowheads="1"/>
          </p:cNvSpPr>
          <p:nvPr/>
        </p:nvSpPr>
        <p:spPr bwMode="auto">
          <a:xfrm>
            <a:off x="8396288" y="5646738"/>
            <a:ext cx="23813" cy="9493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0" name="Rectangle 422"/>
          <p:cNvSpPr>
            <a:spLocks noChangeArrowheads="1"/>
          </p:cNvSpPr>
          <p:nvPr/>
        </p:nvSpPr>
        <p:spPr bwMode="auto">
          <a:xfrm>
            <a:off x="8420100" y="5989638"/>
            <a:ext cx="23813" cy="6064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1" name="Rectangle 423"/>
          <p:cNvSpPr>
            <a:spLocks noChangeArrowheads="1"/>
          </p:cNvSpPr>
          <p:nvPr/>
        </p:nvSpPr>
        <p:spPr bwMode="auto">
          <a:xfrm>
            <a:off x="8420100" y="5989638"/>
            <a:ext cx="23813" cy="606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2" name="Rectangle 424"/>
          <p:cNvSpPr>
            <a:spLocks noChangeArrowheads="1"/>
          </p:cNvSpPr>
          <p:nvPr/>
        </p:nvSpPr>
        <p:spPr bwMode="auto">
          <a:xfrm>
            <a:off x="8443913" y="5900738"/>
            <a:ext cx="25400" cy="6953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3" name="Rectangle 425"/>
          <p:cNvSpPr>
            <a:spLocks noChangeArrowheads="1"/>
          </p:cNvSpPr>
          <p:nvPr/>
        </p:nvSpPr>
        <p:spPr bwMode="auto">
          <a:xfrm>
            <a:off x="8443913" y="5900738"/>
            <a:ext cx="25400" cy="6953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4" name="Rectangle 426"/>
          <p:cNvSpPr>
            <a:spLocks noChangeArrowheads="1"/>
          </p:cNvSpPr>
          <p:nvPr/>
        </p:nvSpPr>
        <p:spPr bwMode="auto">
          <a:xfrm>
            <a:off x="8469313" y="5969000"/>
            <a:ext cx="23813" cy="6270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5" name="Rectangle 427"/>
          <p:cNvSpPr>
            <a:spLocks noChangeArrowheads="1"/>
          </p:cNvSpPr>
          <p:nvPr/>
        </p:nvSpPr>
        <p:spPr bwMode="auto">
          <a:xfrm>
            <a:off x="8469313" y="5969000"/>
            <a:ext cx="23813" cy="6270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6" name="Rectangle 428"/>
          <p:cNvSpPr>
            <a:spLocks noChangeArrowheads="1"/>
          </p:cNvSpPr>
          <p:nvPr/>
        </p:nvSpPr>
        <p:spPr bwMode="auto">
          <a:xfrm>
            <a:off x="8493125" y="5954713"/>
            <a:ext cx="23813" cy="6413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7" name="Rectangle 429"/>
          <p:cNvSpPr>
            <a:spLocks noChangeArrowheads="1"/>
          </p:cNvSpPr>
          <p:nvPr/>
        </p:nvSpPr>
        <p:spPr bwMode="auto">
          <a:xfrm>
            <a:off x="8493125" y="5954713"/>
            <a:ext cx="23813" cy="6413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" name="Rectangle 430"/>
          <p:cNvSpPr>
            <a:spLocks noChangeArrowheads="1"/>
          </p:cNvSpPr>
          <p:nvPr/>
        </p:nvSpPr>
        <p:spPr bwMode="auto">
          <a:xfrm>
            <a:off x="8516938" y="5884863"/>
            <a:ext cx="23813" cy="71120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9" name="Rectangle 431"/>
          <p:cNvSpPr>
            <a:spLocks noChangeArrowheads="1"/>
          </p:cNvSpPr>
          <p:nvPr/>
        </p:nvSpPr>
        <p:spPr bwMode="auto">
          <a:xfrm>
            <a:off x="8516938" y="5884863"/>
            <a:ext cx="23813" cy="7112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0" name="Rectangle 432"/>
          <p:cNvSpPr>
            <a:spLocks noChangeArrowheads="1"/>
          </p:cNvSpPr>
          <p:nvPr/>
        </p:nvSpPr>
        <p:spPr bwMode="auto">
          <a:xfrm>
            <a:off x="8540750" y="6003925"/>
            <a:ext cx="23813" cy="5921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1" name="Rectangle 433"/>
          <p:cNvSpPr>
            <a:spLocks noChangeArrowheads="1"/>
          </p:cNvSpPr>
          <p:nvPr/>
        </p:nvSpPr>
        <p:spPr bwMode="auto">
          <a:xfrm>
            <a:off x="8540750" y="6003925"/>
            <a:ext cx="23813" cy="5921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2" name="Rectangle 434"/>
          <p:cNvSpPr>
            <a:spLocks noChangeArrowheads="1"/>
          </p:cNvSpPr>
          <p:nvPr/>
        </p:nvSpPr>
        <p:spPr bwMode="auto">
          <a:xfrm>
            <a:off x="8564563" y="6094413"/>
            <a:ext cx="23813" cy="5016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" name="Rectangle 435"/>
          <p:cNvSpPr>
            <a:spLocks noChangeArrowheads="1"/>
          </p:cNvSpPr>
          <p:nvPr/>
        </p:nvSpPr>
        <p:spPr bwMode="auto">
          <a:xfrm>
            <a:off x="8564563" y="6094413"/>
            <a:ext cx="23813" cy="5016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4" name="Rectangle 436"/>
          <p:cNvSpPr>
            <a:spLocks noChangeArrowheads="1"/>
          </p:cNvSpPr>
          <p:nvPr/>
        </p:nvSpPr>
        <p:spPr bwMode="auto">
          <a:xfrm>
            <a:off x="8588375" y="6157913"/>
            <a:ext cx="23813" cy="438150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5" name="Rectangle 437"/>
          <p:cNvSpPr>
            <a:spLocks noChangeArrowheads="1"/>
          </p:cNvSpPr>
          <p:nvPr/>
        </p:nvSpPr>
        <p:spPr bwMode="auto">
          <a:xfrm>
            <a:off x="8588375" y="6157913"/>
            <a:ext cx="23813" cy="438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6" name="Rectangle 438"/>
          <p:cNvSpPr>
            <a:spLocks noChangeArrowheads="1"/>
          </p:cNvSpPr>
          <p:nvPr/>
        </p:nvSpPr>
        <p:spPr bwMode="auto">
          <a:xfrm>
            <a:off x="8612188" y="6122988"/>
            <a:ext cx="23813" cy="4730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7" name="Rectangle 439"/>
          <p:cNvSpPr>
            <a:spLocks noChangeArrowheads="1"/>
          </p:cNvSpPr>
          <p:nvPr/>
        </p:nvSpPr>
        <p:spPr bwMode="auto">
          <a:xfrm>
            <a:off x="8612188" y="6122988"/>
            <a:ext cx="23813" cy="4730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" name="Rectangle 440"/>
          <p:cNvSpPr>
            <a:spLocks noChangeArrowheads="1"/>
          </p:cNvSpPr>
          <p:nvPr/>
        </p:nvSpPr>
        <p:spPr bwMode="auto">
          <a:xfrm>
            <a:off x="8636000" y="6122988"/>
            <a:ext cx="23813" cy="4730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9" name="Rectangle 441"/>
          <p:cNvSpPr>
            <a:spLocks noChangeArrowheads="1"/>
          </p:cNvSpPr>
          <p:nvPr/>
        </p:nvSpPr>
        <p:spPr bwMode="auto">
          <a:xfrm>
            <a:off x="8636000" y="6122988"/>
            <a:ext cx="23813" cy="4730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0" name="Rectangle 442"/>
          <p:cNvSpPr>
            <a:spLocks noChangeArrowheads="1"/>
          </p:cNvSpPr>
          <p:nvPr/>
        </p:nvSpPr>
        <p:spPr bwMode="auto">
          <a:xfrm>
            <a:off x="8659813" y="6197600"/>
            <a:ext cx="23813" cy="3984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1" name="Rectangle 443"/>
          <p:cNvSpPr>
            <a:spLocks noChangeArrowheads="1"/>
          </p:cNvSpPr>
          <p:nvPr/>
        </p:nvSpPr>
        <p:spPr bwMode="auto">
          <a:xfrm>
            <a:off x="8659813" y="6197600"/>
            <a:ext cx="23813" cy="3984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2" name="Rectangle 444"/>
          <p:cNvSpPr>
            <a:spLocks noChangeArrowheads="1"/>
          </p:cNvSpPr>
          <p:nvPr/>
        </p:nvSpPr>
        <p:spPr bwMode="auto">
          <a:xfrm>
            <a:off x="8683625" y="6267450"/>
            <a:ext cx="23813" cy="32861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3" name="Rectangle 445"/>
          <p:cNvSpPr>
            <a:spLocks noChangeArrowheads="1"/>
          </p:cNvSpPr>
          <p:nvPr/>
        </p:nvSpPr>
        <p:spPr bwMode="auto">
          <a:xfrm>
            <a:off x="8683625" y="6267450"/>
            <a:ext cx="23813" cy="32861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4" name="Rectangle 446"/>
          <p:cNvSpPr>
            <a:spLocks noChangeArrowheads="1"/>
          </p:cNvSpPr>
          <p:nvPr/>
        </p:nvSpPr>
        <p:spPr bwMode="auto">
          <a:xfrm>
            <a:off x="8707438" y="6162675"/>
            <a:ext cx="23813" cy="4333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5" name="Rectangle 447"/>
          <p:cNvSpPr>
            <a:spLocks noChangeArrowheads="1"/>
          </p:cNvSpPr>
          <p:nvPr/>
        </p:nvSpPr>
        <p:spPr bwMode="auto">
          <a:xfrm>
            <a:off x="8707438" y="6162675"/>
            <a:ext cx="23813" cy="4333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6" name="Rectangle 448"/>
          <p:cNvSpPr>
            <a:spLocks noChangeArrowheads="1"/>
          </p:cNvSpPr>
          <p:nvPr/>
        </p:nvSpPr>
        <p:spPr bwMode="auto">
          <a:xfrm>
            <a:off x="8731250" y="6099175"/>
            <a:ext cx="25400" cy="4968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7" name="Rectangle 449"/>
          <p:cNvSpPr>
            <a:spLocks noChangeArrowheads="1"/>
          </p:cNvSpPr>
          <p:nvPr/>
        </p:nvSpPr>
        <p:spPr bwMode="auto">
          <a:xfrm>
            <a:off x="8731250" y="6099175"/>
            <a:ext cx="25400" cy="4968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8" name="Rectangle 450"/>
          <p:cNvSpPr>
            <a:spLocks noChangeArrowheads="1"/>
          </p:cNvSpPr>
          <p:nvPr/>
        </p:nvSpPr>
        <p:spPr bwMode="auto">
          <a:xfrm>
            <a:off x="8756650" y="6078538"/>
            <a:ext cx="23813" cy="5175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" name="Rectangle 451"/>
          <p:cNvSpPr>
            <a:spLocks noChangeArrowheads="1"/>
          </p:cNvSpPr>
          <p:nvPr/>
        </p:nvSpPr>
        <p:spPr bwMode="auto">
          <a:xfrm>
            <a:off x="8756650" y="6078538"/>
            <a:ext cx="23813" cy="5175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0" name="Rectangle 452"/>
          <p:cNvSpPr>
            <a:spLocks noChangeArrowheads="1"/>
          </p:cNvSpPr>
          <p:nvPr/>
        </p:nvSpPr>
        <p:spPr bwMode="auto">
          <a:xfrm>
            <a:off x="8780463" y="6099175"/>
            <a:ext cx="23813" cy="49688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1" name="Rectangle 453"/>
          <p:cNvSpPr>
            <a:spLocks noChangeArrowheads="1"/>
          </p:cNvSpPr>
          <p:nvPr/>
        </p:nvSpPr>
        <p:spPr bwMode="auto">
          <a:xfrm>
            <a:off x="8780463" y="6099175"/>
            <a:ext cx="23813" cy="49688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2" name="Rectangle 454"/>
          <p:cNvSpPr>
            <a:spLocks noChangeArrowheads="1"/>
          </p:cNvSpPr>
          <p:nvPr/>
        </p:nvSpPr>
        <p:spPr bwMode="auto">
          <a:xfrm>
            <a:off x="8804275" y="6118225"/>
            <a:ext cx="23813" cy="477837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3" name="Rectangle 455"/>
          <p:cNvSpPr>
            <a:spLocks noChangeArrowheads="1"/>
          </p:cNvSpPr>
          <p:nvPr/>
        </p:nvSpPr>
        <p:spPr bwMode="auto">
          <a:xfrm>
            <a:off x="8804275" y="6118225"/>
            <a:ext cx="23813" cy="477837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4" name="Rectangle 456"/>
          <p:cNvSpPr>
            <a:spLocks noChangeArrowheads="1"/>
          </p:cNvSpPr>
          <p:nvPr/>
        </p:nvSpPr>
        <p:spPr bwMode="auto">
          <a:xfrm>
            <a:off x="8828088" y="6223000"/>
            <a:ext cx="23813" cy="373062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5" name="Rectangle 457"/>
          <p:cNvSpPr>
            <a:spLocks noChangeArrowheads="1"/>
          </p:cNvSpPr>
          <p:nvPr/>
        </p:nvSpPr>
        <p:spPr bwMode="auto">
          <a:xfrm>
            <a:off x="8828088" y="6223000"/>
            <a:ext cx="23813" cy="37306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6" name="Rectangle 458"/>
          <p:cNvSpPr>
            <a:spLocks noChangeArrowheads="1"/>
          </p:cNvSpPr>
          <p:nvPr/>
        </p:nvSpPr>
        <p:spPr bwMode="auto">
          <a:xfrm>
            <a:off x="8851900" y="6262688"/>
            <a:ext cx="23813" cy="3333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7" name="Rectangle 459"/>
          <p:cNvSpPr>
            <a:spLocks noChangeArrowheads="1"/>
          </p:cNvSpPr>
          <p:nvPr/>
        </p:nvSpPr>
        <p:spPr bwMode="auto">
          <a:xfrm>
            <a:off x="8851900" y="6262688"/>
            <a:ext cx="23813" cy="3333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" name="Rectangle 460"/>
          <p:cNvSpPr>
            <a:spLocks noChangeArrowheads="1"/>
          </p:cNvSpPr>
          <p:nvPr/>
        </p:nvSpPr>
        <p:spPr bwMode="auto">
          <a:xfrm>
            <a:off x="8875713" y="6307138"/>
            <a:ext cx="23813" cy="288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" name="Rectangle 461"/>
          <p:cNvSpPr>
            <a:spLocks noChangeArrowheads="1"/>
          </p:cNvSpPr>
          <p:nvPr/>
        </p:nvSpPr>
        <p:spPr bwMode="auto">
          <a:xfrm>
            <a:off x="8875713" y="6307138"/>
            <a:ext cx="23813" cy="2889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0" name="Rectangle 462"/>
          <p:cNvSpPr>
            <a:spLocks noChangeArrowheads="1"/>
          </p:cNvSpPr>
          <p:nvPr/>
        </p:nvSpPr>
        <p:spPr bwMode="auto">
          <a:xfrm>
            <a:off x="8899525" y="6237288"/>
            <a:ext cx="23813" cy="35877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1" name="Rectangle 463"/>
          <p:cNvSpPr>
            <a:spLocks noChangeArrowheads="1"/>
          </p:cNvSpPr>
          <p:nvPr/>
        </p:nvSpPr>
        <p:spPr bwMode="auto">
          <a:xfrm>
            <a:off x="8899525" y="6237288"/>
            <a:ext cx="23813" cy="3587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2" name="Rectangle 464"/>
          <p:cNvSpPr>
            <a:spLocks noChangeArrowheads="1"/>
          </p:cNvSpPr>
          <p:nvPr/>
        </p:nvSpPr>
        <p:spPr bwMode="auto">
          <a:xfrm>
            <a:off x="8923338" y="6357938"/>
            <a:ext cx="23813" cy="2381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3" name="Rectangle 465"/>
          <p:cNvSpPr>
            <a:spLocks noChangeArrowheads="1"/>
          </p:cNvSpPr>
          <p:nvPr/>
        </p:nvSpPr>
        <p:spPr bwMode="auto">
          <a:xfrm>
            <a:off x="8923338" y="6357938"/>
            <a:ext cx="23813" cy="2381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228600" y="2971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reason to think the default in Matlab or Excel is correct for your data….</a:t>
            </a:r>
          </a:p>
        </p:txBody>
      </p:sp>
      <p:sp>
        <p:nvSpPr>
          <p:cNvPr id="544" name="TextBox 543"/>
          <p:cNvSpPr txBox="1"/>
          <p:nvPr/>
        </p:nvSpPr>
        <p:spPr>
          <a:xfrm>
            <a:off x="3810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coarse 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64770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fine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5052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right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4770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distribution obscures the other.</a:t>
            </a:r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-914400" y="4419600"/>
            <a:ext cx="3352801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" name="Rectangle 110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5" name="Rectangle 111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6" name="Rectangle 112"/>
          <p:cNvSpPr>
            <a:spLocks noChangeArrowheads="1"/>
          </p:cNvSpPr>
          <p:nvPr/>
        </p:nvSpPr>
        <p:spPr bwMode="auto">
          <a:xfrm>
            <a:off x="3564143" y="3761022"/>
            <a:ext cx="2933" cy="21376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7" name="Rectangle 113"/>
          <p:cNvSpPr>
            <a:spLocks noChangeArrowheads="1"/>
          </p:cNvSpPr>
          <p:nvPr/>
        </p:nvSpPr>
        <p:spPr bwMode="auto">
          <a:xfrm>
            <a:off x="3567074" y="378240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8" name="Rectangle 114"/>
          <p:cNvSpPr>
            <a:spLocks noChangeArrowheads="1"/>
          </p:cNvSpPr>
          <p:nvPr/>
        </p:nvSpPr>
        <p:spPr bwMode="auto">
          <a:xfrm>
            <a:off x="3264406" y="3648801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" name="Rectangle 115"/>
          <p:cNvSpPr>
            <a:spLocks noChangeArrowheads="1"/>
          </p:cNvSpPr>
          <p:nvPr/>
        </p:nvSpPr>
        <p:spPr bwMode="auto">
          <a:xfrm>
            <a:off x="3567074" y="356596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0" name="Rectangle 117"/>
          <p:cNvSpPr>
            <a:spLocks noChangeArrowheads="1"/>
          </p:cNvSpPr>
          <p:nvPr/>
        </p:nvSpPr>
        <p:spPr bwMode="auto">
          <a:xfrm>
            <a:off x="3567074" y="335221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1" name="Rectangle 118"/>
          <p:cNvSpPr>
            <a:spLocks noChangeArrowheads="1"/>
          </p:cNvSpPr>
          <p:nvPr/>
        </p:nvSpPr>
        <p:spPr bwMode="auto">
          <a:xfrm>
            <a:off x="3193354" y="3222402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2" name="Rectangle 119"/>
          <p:cNvSpPr>
            <a:spLocks noChangeArrowheads="1"/>
          </p:cNvSpPr>
          <p:nvPr/>
        </p:nvSpPr>
        <p:spPr bwMode="auto">
          <a:xfrm>
            <a:off x="3567074" y="31384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3" name="Rectangle 121"/>
          <p:cNvSpPr>
            <a:spLocks noChangeArrowheads="1"/>
          </p:cNvSpPr>
          <p:nvPr/>
        </p:nvSpPr>
        <p:spPr bwMode="auto">
          <a:xfrm>
            <a:off x="3567074" y="292736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4" name="Rectangle 122"/>
          <p:cNvSpPr>
            <a:spLocks noChangeArrowheads="1"/>
          </p:cNvSpPr>
          <p:nvPr/>
        </p:nvSpPr>
        <p:spPr bwMode="auto">
          <a:xfrm>
            <a:off x="3192769" y="279896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5" name="Rectangle 123"/>
          <p:cNvSpPr>
            <a:spLocks noChangeArrowheads="1"/>
          </p:cNvSpPr>
          <p:nvPr/>
        </p:nvSpPr>
        <p:spPr bwMode="auto">
          <a:xfrm>
            <a:off x="3567074" y="271093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6" name="Rectangle 125"/>
          <p:cNvSpPr>
            <a:spLocks noChangeArrowheads="1"/>
          </p:cNvSpPr>
          <p:nvPr/>
        </p:nvSpPr>
        <p:spPr bwMode="auto">
          <a:xfrm>
            <a:off x="3567074" y="24998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7" name="Rectangle 126"/>
          <p:cNvSpPr>
            <a:spLocks noChangeArrowheads="1"/>
          </p:cNvSpPr>
          <p:nvPr/>
        </p:nvSpPr>
        <p:spPr bwMode="auto">
          <a:xfrm>
            <a:off x="3193354" y="240971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" name="Rectangle 127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1" name="Group 316"/>
          <p:cNvGrpSpPr>
            <a:grpSpLocks noChangeAspect="1"/>
          </p:cNvGrpSpPr>
          <p:nvPr/>
        </p:nvGrpSpPr>
        <p:grpSpPr>
          <a:xfrm>
            <a:off x="5859399" y="3041477"/>
            <a:ext cx="1919547" cy="751025"/>
            <a:chOff x="4998264" y="3505200"/>
            <a:chExt cx="1082675" cy="423597"/>
          </a:xfrm>
        </p:grpSpPr>
        <p:sp>
          <p:nvSpPr>
            <p:cNvPr id="689" name="Rectangle 49"/>
            <p:cNvSpPr>
              <a:spLocks noChangeArrowheads="1"/>
            </p:cNvSpPr>
            <p:nvPr/>
          </p:nvSpPr>
          <p:spPr bwMode="auto">
            <a:xfrm>
              <a:off x="4998264" y="3886048"/>
              <a:ext cx="19050" cy="427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0" name="Rectangle 51"/>
            <p:cNvSpPr>
              <a:spLocks noChangeArrowheads="1"/>
            </p:cNvSpPr>
            <p:nvPr/>
          </p:nvSpPr>
          <p:spPr bwMode="auto">
            <a:xfrm>
              <a:off x="5017314" y="3861759"/>
              <a:ext cx="20638" cy="670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1" name="Rectangle 52"/>
            <p:cNvSpPr>
              <a:spLocks noChangeArrowheads="1"/>
            </p:cNvSpPr>
            <p:nvPr/>
          </p:nvSpPr>
          <p:spPr bwMode="auto">
            <a:xfrm>
              <a:off x="5037951" y="3829697"/>
              <a:ext cx="20638" cy="990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2" name="Rectangle 53"/>
            <p:cNvSpPr>
              <a:spLocks noChangeArrowheads="1"/>
            </p:cNvSpPr>
            <p:nvPr/>
          </p:nvSpPr>
          <p:spPr bwMode="auto">
            <a:xfrm>
              <a:off x="5058589" y="3788893"/>
              <a:ext cx="20638" cy="1399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3" name="Rectangle 54"/>
            <p:cNvSpPr>
              <a:spLocks noChangeArrowheads="1"/>
            </p:cNvSpPr>
            <p:nvPr/>
          </p:nvSpPr>
          <p:spPr bwMode="auto">
            <a:xfrm>
              <a:off x="5079226" y="3793751"/>
              <a:ext cx="19050" cy="1350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4" name="Rectangle 55"/>
            <p:cNvSpPr>
              <a:spLocks noChangeArrowheads="1"/>
            </p:cNvSpPr>
            <p:nvPr/>
          </p:nvSpPr>
          <p:spPr bwMode="auto">
            <a:xfrm>
              <a:off x="5098276" y="3784035"/>
              <a:ext cx="20638" cy="1447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5" name="Rectangle 56"/>
            <p:cNvSpPr>
              <a:spLocks noChangeArrowheads="1"/>
            </p:cNvSpPr>
            <p:nvPr/>
          </p:nvSpPr>
          <p:spPr bwMode="auto">
            <a:xfrm>
              <a:off x="5118914" y="3784035"/>
              <a:ext cx="19050" cy="1447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6" name="Rectangle 57"/>
            <p:cNvSpPr>
              <a:spLocks noChangeArrowheads="1"/>
            </p:cNvSpPr>
            <p:nvPr/>
          </p:nvSpPr>
          <p:spPr bwMode="auto">
            <a:xfrm>
              <a:off x="5137964" y="3803466"/>
              <a:ext cx="20638" cy="1253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7" name="Rectangle 58"/>
            <p:cNvSpPr>
              <a:spLocks noChangeArrowheads="1"/>
            </p:cNvSpPr>
            <p:nvPr/>
          </p:nvSpPr>
          <p:spPr bwMode="auto">
            <a:xfrm>
              <a:off x="5158601" y="3787921"/>
              <a:ext cx="19050" cy="1408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8" name="Rectangle 59"/>
            <p:cNvSpPr>
              <a:spLocks noChangeArrowheads="1"/>
            </p:cNvSpPr>
            <p:nvPr/>
          </p:nvSpPr>
          <p:spPr bwMode="auto">
            <a:xfrm>
              <a:off x="5177651" y="3762661"/>
              <a:ext cx="20638" cy="1661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9" name="Rectangle 60"/>
            <p:cNvSpPr>
              <a:spLocks noChangeArrowheads="1"/>
            </p:cNvSpPr>
            <p:nvPr/>
          </p:nvSpPr>
          <p:spPr bwMode="auto">
            <a:xfrm>
              <a:off x="5198289" y="3751003"/>
              <a:ext cx="19050" cy="1777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0" name="Rectangle 61"/>
            <p:cNvSpPr>
              <a:spLocks noChangeArrowheads="1"/>
            </p:cNvSpPr>
            <p:nvPr/>
          </p:nvSpPr>
          <p:spPr bwMode="auto">
            <a:xfrm>
              <a:off x="5217339" y="3729628"/>
              <a:ext cx="20638" cy="1991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1" name="Rectangle 62"/>
            <p:cNvSpPr>
              <a:spLocks noChangeArrowheads="1"/>
            </p:cNvSpPr>
            <p:nvPr/>
          </p:nvSpPr>
          <p:spPr bwMode="auto">
            <a:xfrm>
              <a:off x="5237976" y="3732543"/>
              <a:ext cx="19050" cy="1962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2" name="Rectangle 63"/>
            <p:cNvSpPr>
              <a:spLocks noChangeArrowheads="1"/>
            </p:cNvSpPr>
            <p:nvPr/>
          </p:nvSpPr>
          <p:spPr bwMode="auto">
            <a:xfrm>
              <a:off x="5257026" y="3669392"/>
              <a:ext cx="20638" cy="2594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3" name="Rectangle 64"/>
            <p:cNvSpPr>
              <a:spLocks noChangeArrowheads="1"/>
            </p:cNvSpPr>
            <p:nvPr/>
          </p:nvSpPr>
          <p:spPr bwMode="auto">
            <a:xfrm>
              <a:off x="5277664" y="3648018"/>
              <a:ext cx="19050" cy="2807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4" name="Rectangle 65"/>
            <p:cNvSpPr>
              <a:spLocks noChangeArrowheads="1"/>
            </p:cNvSpPr>
            <p:nvPr/>
          </p:nvSpPr>
          <p:spPr bwMode="auto">
            <a:xfrm>
              <a:off x="5296714" y="3615957"/>
              <a:ext cx="23813" cy="3128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5" name="Rectangle 66"/>
            <p:cNvSpPr>
              <a:spLocks noChangeArrowheads="1"/>
            </p:cNvSpPr>
            <p:nvPr/>
          </p:nvSpPr>
          <p:spPr bwMode="auto">
            <a:xfrm>
              <a:off x="5320526" y="3619843"/>
              <a:ext cx="19050" cy="3089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6" name="Rectangle 67"/>
            <p:cNvSpPr>
              <a:spLocks noChangeArrowheads="1"/>
            </p:cNvSpPr>
            <p:nvPr/>
          </p:nvSpPr>
          <p:spPr bwMode="auto">
            <a:xfrm>
              <a:off x="5339576" y="3592639"/>
              <a:ext cx="19050" cy="336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7" name="Rectangle 68"/>
            <p:cNvSpPr>
              <a:spLocks noChangeArrowheads="1"/>
            </p:cNvSpPr>
            <p:nvPr/>
          </p:nvSpPr>
          <p:spPr bwMode="auto">
            <a:xfrm>
              <a:off x="5358626" y="3505200"/>
              <a:ext cx="20638" cy="4235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8" name="Rectangle 69"/>
            <p:cNvSpPr>
              <a:spLocks noChangeArrowheads="1"/>
            </p:cNvSpPr>
            <p:nvPr/>
          </p:nvSpPr>
          <p:spPr bwMode="auto">
            <a:xfrm>
              <a:off x="5379264" y="3518802"/>
              <a:ext cx="20638" cy="4099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9" name="Rectangle 70"/>
            <p:cNvSpPr>
              <a:spLocks noChangeArrowheads="1"/>
            </p:cNvSpPr>
            <p:nvPr/>
          </p:nvSpPr>
          <p:spPr bwMode="auto">
            <a:xfrm>
              <a:off x="5399901" y="3557664"/>
              <a:ext cx="19050" cy="3711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0" name="Rectangle 71"/>
            <p:cNvSpPr>
              <a:spLocks noChangeArrowheads="1"/>
            </p:cNvSpPr>
            <p:nvPr/>
          </p:nvSpPr>
          <p:spPr bwMode="auto">
            <a:xfrm>
              <a:off x="5418951" y="3591668"/>
              <a:ext cx="19050" cy="3371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1" name="Rectangle 72"/>
            <p:cNvSpPr>
              <a:spLocks noChangeArrowheads="1"/>
            </p:cNvSpPr>
            <p:nvPr/>
          </p:nvSpPr>
          <p:spPr bwMode="auto">
            <a:xfrm>
              <a:off x="5438001" y="3631501"/>
              <a:ext cx="20638" cy="2972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2" name="Rectangle 73"/>
            <p:cNvSpPr>
              <a:spLocks noChangeArrowheads="1"/>
            </p:cNvSpPr>
            <p:nvPr/>
          </p:nvSpPr>
          <p:spPr bwMode="auto">
            <a:xfrm>
              <a:off x="5458639" y="3682022"/>
              <a:ext cx="20638" cy="246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3" name="Rectangle 74"/>
            <p:cNvSpPr>
              <a:spLocks noChangeArrowheads="1"/>
            </p:cNvSpPr>
            <p:nvPr/>
          </p:nvSpPr>
          <p:spPr bwMode="auto">
            <a:xfrm>
              <a:off x="5479276" y="3764604"/>
              <a:ext cx="20638" cy="164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4" name="Rectangle 75"/>
            <p:cNvSpPr>
              <a:spLocks noChangeArrowheads="1"/>
            </p:cNvSpPr>
            <p:nvPr/>
          </p:nvSpPr>
          <p:spPr bwMode="auto">
            <a:xfrm>
              <a:off x="5499914" y="3751974"/>
              <a:ext cx="17463" cy="1768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5" name="Rectangle 76"/>
            <p:cNvSpPr>
              <a:spLocks noChangeArrowheads="1"/>
            </p:cNvSpPr>
            <p:nvPr/>
          </p:nvSpPr>
          <p:spPr bwMode="auto">
            <a:xfrm>
              <a:off x="5517376" y="3777234"/>
              <a:ext cx="22225" cy="1515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6" name="Rectangle 77"/>
            <p:cNvSpPr>
              <a:spLocks noChangeArrowheads="1"/>
            </p:cNvSpPr>
            <p:nvPr/>
          </p:nvSpPr>
          <p:spPr bwMode="auto">
            <a:xfrm>
              <a:off x="5539601" y="3793751"/>
              <a:ext cx="19050" cy="1350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7" name="Rectangle 78"/>
            <p:cNvSpPr>
              <a:spLocks noChangeArrowheads="1"/>
            </p:cNvSpPr>
            <p:nvPr/>
          </p:nvSpPr>
          <p:spPr bwMode="auto">
            <a:xfrm>
              <a:off x="5558651" y="3793751"/>
              <a:ext cx="20638" cy="1350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8" name="Rectangle 79"/>
            <p:cNvSpPr>
              <a:spLocks noChangeArrowheads="1"/>
            </p:cNvSpPr>
            <p:nvPr/>
          </p:nvSpPr>
          <p:spPr bwMode="auto">
            <a:xfrm>
              <a:off x="5579289" y="3826783"/>
              <a:ext cx="22225" cy="1020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9" name="Rectangle 80"/>
            <p:cNvSpPr>
              <a:spLocks noChangeArrowheads="1"/>
            </p:cNvSpPr>
            <p:nvPr/>
          </p:nvSpPr>
          <p:spPr bwMode="auto">
            <a:xfrm>
              <a:off x="5601514" y="3843300"/>
              <a:ext cx="19050" cy="854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0" name="Rectangle 81"/>
            <p:cNvSpPr>
              <a:spLocks noChangeArrowheads="1"/>
            </p:cNvSpPr>
            <p:nvPr/>
          </p:nvSpPr>
          <p:spPr bwMode="auto">
            <a:xfrm>
              <a:off x="5620564" y="3858844"/>
              <a:ext cx="20638" cy="699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1" name="Rectangle 82"/>
            <p:cNvSpPr>
              <a:spLocks noChangeArrowheads="1"/>
            </p:cNvSpPr>
            <p:nvPr/>
          </p:nvSpPr>
          <p:spPr bwMode="auto">
            <a:xfrm>
              <a:off x="5641201" y="3876332"/>
              <a:ext cx="19050" cy="524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2" name="Rectangle 83"/>
            <p:cNvSpPr>
              <a:spLocks noChangeArrowheads="1"/>
            </p:cNvSpPr>
            <p:nvPr/>
          </p:nvSpPr>
          <p:spPr bwMode="auto">
            <a:xfrm>
              <a:off x="5660251" y="3876332"/>
              <a:ext cx="20638" cy="524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3" name="Rectangle 84"/>
            <p:cNvSpPr>
              <a:spLocks noChangeArrowheads="1"/>
            </p:cNvSpPr>
            <p:nvPr/>
          </p:nvSpPr>
          <p:spPr bwMode="auto">
            <a:xfrm>
              <a:off x="5680889" y="3884104"/>
              <a:ext cx="19050" cy="446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4" name="Rectangle 85"/>
            <p:cNvSpPr>
              <a:spLocks noChangeArrowheads="1"/>
            </p:cNvSpPr>
            <p:nvPr/>
          </p:nvSpPr>
          <p:spPr bwMode="auto">
            <a:xfrm>
              <a:off x="5699939" y="3901592"/>
              <a:ext cx="20638" cy="272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5" name="Rectangle 86"/>
            <p:cNvSpPr>
              <a:spLocks noChangeArrowheads="1"/>
            </p:cNvSpPr>
            <p:nvPr/>
          </p:nvSpPr>
          <p:spPr bwMode="auto">
            <a:xfrm>
              <a:off x="5720576" y="3897706"/>
              <a:ext cx="19050" cy="310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6" name="Rectangle 87"/>
            <p:cNvSpPr>
              <a:spLocks noChangeArrowheads="1"/>
            </p:cNvSpPr>
            <p:nvPr/>
          </p:nvSpPr>
          <p:spPr bwMode="auto">
            <a:xfrm>
              <a:off x="5739626" y="3907421"/>
              <a:ext cx="20638" cy="213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7" name="Rectangle 88"/>
            <p:cNvSpPr>
              <a:spLocks noChangeArrowheads="1"/>
            </p:cNvSpPr>
            <p:nvPr/>
          </p:nvSpPr>
          <p:spPr bwMode="auto">
            <a:xfrm>
              <a:off x="5760264" y="3908393"/>
              <a:ext cx="19050" cy="204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8" name="Rectangle 89"/>
            <p:cNvSpPr>
              <a:spLocks noChangeArrowheads="1"/>
            </p:cNvSpPr>
            <p:nvPr/>
          </p:nvSpPr>
          <p:spPr bwMode="auto">
            <a:xfrm>
              <a:off x="5779314" y="3911308"/>
              <a:ext cx="20638" cy="174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9" name="Rectangle 90"/>
            <p:cNvSpPr>
              <a:spLocks noChangeArrowheads="1"/>
            </p:cNvSpPr>
            <p:nvPr/>
          </p:nvSpPr>
          <p:spPr bwMode="auto">
            <a:xfrm>
              <a:off x="5799951" y="3915194"/>
              <a:ext cx="19050" cy="13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0" name="Rectangle 91"/>
            <p:cNvSpPr>
              <a:spLocks noChangeArrowheads="1"/>
            </p:cNvSpPr>
            <p:nvPr/>
          </p:nvSpPr>
          <p:spPr bwMode="auto">
            <a:xfrm>
              <a:off x="5819001" y="3916166"/>
              <a:ext cx="20638" cy="126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1" name="Rectangle 92"/>
            <p:cNvSpPr>
              <a:spLocks noChangeArrowheads="1"/>
            </p:cNvSpPr>
            <p:nvPr/>
          </p:nvSpPr>
          <p:spPr bwMode="auto">
            <a:xfrm>
              <a:off x="5839639" y="3911308"/>
              <a:ext cx="19050" cy="174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2" name="Rectangle 93"/>
            <p:cNvSpPr>
              <a:spLocks noChangeArrowheads="1"/>
            </p:cNvSpPr>
            <p:nvPr/>
          </p:nvSpPr>
          <p:spPr bwMode="auto">
            <a:xfrm>
              <a:off x="5858689" y="3906450"/>
              <a:ext cx="22225" cy="223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3" name="Rectangle 94"/>
            <p:cNvSpPr>
              <a:spLocks noChangeArrowheads="1"/>
            </p:cNvSpPr>
            <p:nvPr/>
          </p:nvSpPr>
          <p:spPr bwMode="auto">
            <a:xfrm>
              <a:off x="5880914" y="3906450"/>
              <a:ext cx="20638" cy="223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4" name="Rectangle 95"/>
            <p:cNvSpPr>
              <a:spLocks noChangeArrowheads="1"/>
            </p:cNvSpPr>
            <p:nvPr/>
          </p:nvSpPr>
          <p:spPr bwMode="auto">
            <a:xfrm>
              <a:off x="5901551" y="3903535"/>
              <a:ext cx="20638" cy="252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5" name="Rectangle 96"/>
            <p:cNvSpPr>
              <a:spLocks noChangeArrowheads="1"/>
            </p:cNvSpPr>
            <p:nvPr/>
          </p:nvSpPr>
          <p:spPr bwMode="auto">
            <a:xfrm>
              <a:off x="5922189" y="3904507"/>
              <a:ext cx="20638" cy="242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6" name="Rectangle 97"/>
            <p:cNvSpPr>
              <a:spLocks noChangeArrowheads="1"/>
            </p:cNvSpPr>
            <p:nvPr/>
          </p:nvSpPr>
          <p:spPr bwMode="auto">
            <a:xfrm>
              <a:off x="5942826" y="3894792"/>
              <a:ext cx="19050" cy="3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7" name="Rectangle 98"/>
            <p:cNvSpPr>
              <a:spLocks noChangeArrowheads="1"/>
            </p:cNvSpPr>
            <p:nvPr/>
          </p:nvSpPr>
          <p:spPr bwMode="auto">
            <a:xfrm>
              <a:off x="5961876" y="3884104"/>
              <a:ext cx="19050" cy="446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8" name="Rectangle 99"/>
            <p:cNvSpPr>
              <a:spLocks noChangeArrowheads="1"/>
            </p:cNvSpPr>
            <p:nvPr/>
          </p:nvSpPr>
          <p:spPr bwMode="auto">
            <a:xfrm>
              <a:off x="5980926" y="3884104"/>
              <a:ext cx="20638" cy="446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9" name="Rectangle 100"/>
            <p:cNvSpPr>
              <a:spLocks noChangeArrowheads="1"/>
            </p:cNvSpPr>
            <p:nvPr/>
          </p:nvSpPr>
          <p:spPr bwMode="auto">
            <a:xfrm>
              <a:off x="6001564" y="3897706"/>
              <a:ext cx="20638" cy="310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0" name="Rectangle 101"/>
            <p:cNvSpPr>
              <a:spLocks noChangeArrowheads="1"/>
            </p:cNvSpPr>
            <p:nvPr/>
          </p:nvSpPr>
          <p:spPr bwMode="auto">
            <a:xfrm>
              <a:off x="6022201" y="3899649"/>
              <a:ext cx="19050" cy="291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1" name="Rectangle 102"/>
            <p:cNvSpPr>
              <a:spLocks noChangeArrowheads="1"/>
            </p:cNvSpPr>
            <p:nvPr/>
          </p:nvSpPr>
          <p:spPr bwMode="auto">
            <a:xfrm>
              <a:off x="6041251" y="3905479"/>
              <a:ext cx="20638" cy="233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2" name="Rectangle 103"/>
            <p:cNvSpPr>
              <a:spLocks noChangeArrowheads="1"/>
            </p:cNvSpPr>
            <p:nvPr/>
          </p:nvSpPr>
          <p:spPr bwMode="auto">
            <a:xfrm>
              <a:off x="6061889" y="3916166"/>
              <a:ext cx="19050" cy="126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3" name="Rectangle 211"/>
            <p:cNvSpPr>
              <a:spLocks noChangeArrowheads="1"/>
            </p:cNvSpPr>
            <p:nvPr/>
          </p:nvSpPr>
          <p:spPr bwMode="auto">
            <a:xfrm>
              <a:off x="5644376" y="3526574"/>
              <a:ext cx="37" cy="13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645" name="Group 10"/>
          <p:cNvGrpSpPr/>
          <p:nvPr/>
        </p:nvGrpSpPr>
        <p:grpSpPr>
          <a:xfrm>
            <a:off x="4291653" y="2228850"/>
            <a:ext cx="2236869" cy="1570129"/>
            <a:chOff x="1731749" y="1296121"/>
            <a:chExt cx="1816780" cy="1275255"/>
          </a:xfrm>
        </p:grpSpPr>
        <p:grpSp>
          <p:nvGrpSpPr>
            <p:cNvPr id="646" name="Group 3"/>
            <p:cNvGrpSpPr/>
            <p:nvPr/>
          </p:nvGrpSpPr>
          <p:grpSpPr>
            <a:xfrm>
              <a:off x="1731749" y="1296121"/>
              <a:ext cx="1594338" cy="1275255"/>
              <a:chOff x="1581302" y="2848251"/>
              <a:chExt cx="1062892" cy="850170"/>
            </a:xfrm>
          </p:grpSpPr>
          <p:sp>
            <p:nvSpPr>
              <p:cNvPr id="653" name="Rectangle 129"/>
              <p:cNvSpPr>
                <a:spLocks noChangeArrowheads="1"/>
              </p:cNvSpPr>
              <p:nvPr/>
            </p:nvSpPr>
            <p:spPr bwMode="auto">
              <a:xfrm rot="10800000" flipV="1">
                <a:off x="2509965" y="3539657"/>
                <a:ext cx="31451" cy="15751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4" name="Rectangle 130"/>
              <p:cNvSpPr>
                <a:spLocks noChangeArrowheads="1"/>
              </p:cNvSpPr>
              <p:nvPr/>
            </p:nvSpPr>
            <p:spPr bwMode="auto">
              <a:xfrm rot="10800000" flipV="1">
                <a:off x="2481134" y="3325770"/>
                <a:ext cx="28831" cy="37140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5" name="Rectangle 131"/>
              <p:cNvSpPr>
                <a:spLocks noChangeArrowheads="1"/>
              </p:cNvSpPr>
              <p:nvPr/>
            </p:nvSpPr>
            <p:spPr bwMode="auto">
              <a:xfrm rot="10800000" flipV="1">
                <a:off x="2449683" y="3098617"/>
                <a:ext cx="31451" cy="59855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6" name="Rectangle 132"/>
              <p:cNvSpPr>
                <a:spLocks noChangeArrowheads="1"/>
              </p:cNvSpPr>
              <p:nvPr/>
            </p:nvSpPr>
            <p:spPr bwMode="auto">
              <a:xfrm rot="10800000" flipV="1">
                <a:off x="2415610" y="2956025"/>
                <a:ext cx="34073" cy="741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7" name="Rectangle 133"/>
              <p:cNvSpPr>
                <a:spLocks noChangeArrowheads="1"/>
              </p:cNvSpPr>
              <p:nvPr/>
            </p:nvSpPr>
            <p:spPr bwMode="auto">
              <a:xfrm rot="10800000" flipV="1">
                <a:off x="2389403" y="2848251"/>
                <a:ext cx="26209" cy="84892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8" name="Rectangle 134"/>
              <p:cNvSpPr>
                <a:spLocks noChangeArrowheads="1"/>
              </p:cNvSpPr>
              <p:nvPr/>
            </p:nvSpPr>
            <p:spPr bwMode="auto">
              <a:xfrm rot="10800000" flipV="1">
                <a:off x="2355330" y="2932813"/>
                <a:ext cx="34073" cy="76436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9" name="Rectangle 135"/>
              <p:cNvSpPr>
                <a:spLocks noChangeArrowheads="1"/>
              </p:cNvSpPr>
              <p:nvPr/>
            </p:nvSpPr>
            <p:spPr bwMode="auto">
              <a:xfrm rot="10800000" flipV="1">
                <a:off x="2329121" y="3038926"/>
                <a:ext cx="26209" cy="65824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0" name="Rectangle 136"/>
              <p:cNvSpPr>
                <a:spLocks noChangeArrowheads="1"/>
              </p:cNvSpPr>
              <p:nvPr/>
            </p:nvSpPr>
            <p:spPr bwMode="auto">
              <a:xfrm rot="10800000" flipV="1">
                <a:off x="2295048" y="3059845"/>
                <a:ext cx="34073" cy="63732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1" name="Rectangle 137"/>
              <p:cNvSpPr>
                <a:spLocks noChangeArrowheads="1"/>
              </p:cNvSpPr>
              <p:nvPr/>
            </p:nvSpPr>
            <p:spPr bwMode="auto">
              <a:xfrm rot="10800000" flipV="1">
                <a:off x="2268840" y="3168253"/>
                <a:ext cx="26209" cy="52891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2" name="Rectangle 138"/>
              <p:cNvSpPr>
                <a:spLocks noChangeArrowheads="1"/>
              </p:cNvSpPr>
              <p:nvPr/>
            </p:nvSpPr>
            <p:spPr bwMode="auto">
              <a:xfrm rot="10800000" flipV="1">
                <a:off x="2234767" y="3227944"/>
                <a:ext cx="34073" cy="46922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3" name="Rectangle 139"/>
              <p:cNvSpPr>
                <a:spLocks noChangeArrowheads="1"/>
              </p:cNvSpPr>
              <p:nvPr/>
            </p:nvSpPr>
            <p:spPr bwMode="auto">
              <a:xfrm rot="10800000" flipV="1">
                <a:off x="2208558" y="3217994"/>
                <a:ext cx="26209" cy="47917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4" name="Rectangle 140"/>
              <p:cNvSpPr>
                <a:spLocks noChangeArrowheads="1"/>
              </p:cNvSpPr>
              <p:nvPr/>
            </p:nvSpPr>
            <p:spPr bwMode="auto">
              <a:xfrm rot="10800000" flipV="1">
                <a:off x="2174485" y="3274368"/>
                <a:ext cx="34073" cy="42280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5" name="Rectangle 141"/>
              <p:cNvSpPr>
                <a:spLocks noChangeArrowheads="1"/>
              </p:cNvSpPr>
              <p:nvPr/>
            </p:nvSpPr>
            <p:spPr bwMode="auto">
              <a:xfrm rot="10800000" flipV="1">
                <a:off x="2143036" y="3285975"/>
                <a:ext cx="31451" cy="4111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6" name="Rectangle 142"/>
              <p:cNvSpPr>
                <a:spLocks noChangeArrowheads="1"/>
              </p:cNvSpPr>
              <p:nvPr/>
            </p:nvSpPr>
            <p:spPr bwMode="auto">
              <a:xfrm rot="10800000" flipV="1">
                <a:off x="2114205" y="3302558"/>
                <a:ext cx="28831" cy="39461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7" name="Rectangle 143"/>
              <p:cNvSpPr>
                <a:spLocks noChangeArrowheads="1"/>
              </p:cNvSpPr>
              <p:nvPr/>
            </p:nvSpPr>
            <p:spPr bwMode="auto">
              <a:xfrm rot="10800000" flipV="1">
                <a:off x="2082754" y="3315821"/>
                <a:ext cx="31451" cy="38135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8" name="Rectangle 144"/>
              <p:cNvSpPr>
                <a:spLocks noChangeArrowheads="1"/>
              </p:cNvSpPr>
              <p:nvPr/>
            </p:nvSpPr>
            <p:spPr bwMode="auto">
              <a:xfrm rot="10800000" flipV="1">
                <a:off x="2056545" y="3362245"/>
                <a:ext cx="26209" cy="33492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69" name="Rectangle 145"/>
              <p:cNvSpPr>
                <a:spLocks noChangeArrowheads="1"/>
              </p:cNvSpPr>
              <p:nvPr/>
            </p:nvSpPr>
            <p:spPr bwMode="auto">
              <a:xfrm rot="10800000" flipV="1">
                <a:off x="2022472" y="3334059"/>
                <a:ext cx="34073" cy="36311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0" name="Rectangle 146"/>
              <p:cNvSpPr>
                <a:spLocks noChangeArrowheads="1"/>
              </p:cNvSpPr>
              <p:nvPr/>
            </p:nvSpPr>
            <p:spPr bwMode="auto">
              <a:xfrm rot="10800000" flipV="1">
                <a:off x="1993643" y="3425252"/>
                <a:ext cx="28831" cy="27191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1" name="Rectangle 147"/>
              <p:cNvSpPr>
                <a:spLocks noChangeArrowheads="1"/>
              </p:cNvSpPr>
              <p:nvPr/>
            </p:nvSpPr>
            <p:spPr bwMode="auto">
              <a:xfrm rot="10800000" flipV="1">
                <a:off x="2505357" y="3304770"/>
                <a:ext cx="31451" cy="24539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2" name="Rectangle 148"/>
              <p:cNvSpPr>
                <a:spLocks noChangeArrowheads="1"/>
              </p:cNvSpPr>
              <p:nvPr/>
            </p:nvSpPr>
            <p:spPr bwMode="auto">
              <a:xfrm rot="10800000" flipV="1">
                <a:off x="2610121" y="3414566"/>
                <a:ext cx="34073" cy="28187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3" name="Rectangle 149"/>
              <p:cNvSpPr>
                <a:spLocks noChangeArrowheads="1"/>
              </p:cNvSpPr>
              <p:nvPr/>
            </p:nvSpPr>
            <p:spPr bwMode="auto">
              <a:xfrm rot="10800000" flipV="1">
                <a:off x="2588568" y="3457585"/>
                <a:ext cx="26209" cy="23876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4" name="Rectangle 150"/>
              <p:cNvSpPr>
                <a:spLocks noChangeArrowheads="1"/>
              </p:cNvSpPr>
              <p:nvPr/>
            </p:nvSpPr>
            <p:spPr bwMode="auto">
              <a:xfrm rot="10800000" flipV="1">
                <a:off x="2535755" y="3428158"/>
                <a:ext cx="31451" cy="26860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5" name="Rectangle 151"/>
              <p:cNvSpPr>
                <a:spLocks noChangeArrowheads="1"/>
              </p:cNvSpPr>
              <p:nvPr/>
            </p:nvSpPr>
            <p:spPr bwMode="auto">
              <a:xfrm rot="10800000" flipV="1">
                <a:off x="2563071" y="3453678"/>
                <a:ext cx="28831" cy="24207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grpSp>
            <p:nvGrpSpPr>
              <p:cNvPr id="676" name="Group 420"/>
              <p:cNvGrpSpPr/>
              <p:nvPr/>
            </p:nvGrpSpPr>
            <p:grpSpPr>
              <a:xfrm>
                <a:off x="1581302" y="3466294"/>
                <a:ext cx="412341" cy="232127"/>
                <a:chOff x="3821096" y="3259277"/>
                <a:chExt cx="412341" cy="148173"/>
              </a:xfrm>
            </p:grpSpPr>
            <p:sp>
              <p:nvSpPr>
                <p:cNvPr id="677" name="Rectangle 152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201986" y="3259277"/>
                  <a:ext cx="31451" cy="14817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78" name="Rectangle 153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177764" y="3290554"/>
                  <a:ext cx="28831" cy="11642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79" name="Rectangle 154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146315" y="3318070"/>
                  <a:ext cx="31451" cy="8890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0" name="Rectangle 155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117484" y="3329715"/>
                  <a:ext cx="28831" cy="77261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1" name="Rectangle 156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086033" y="3326538"/>
                  <a:ext cx="31451" cy="80437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2" name="Rectangle 157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051960" y="3335008"/>
                  <a:ext cx="34073" cy="71969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3" name="Rectangle 158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025752" y="3348764"/>
                  <a:ext cx="26209" cy="58211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4" name="Rectangle 159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991680" y="3338183"/>
                  <a:ext cx="34073" cy="68795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5" name="Rectangle 160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965470" y="3330769"/>
                  <a:ext cx="26209" cy="76204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6" name="Rectangle 161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931398" y="3336061"/>
                  <a:ext cx="34073" cy="70912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7" name="Rectangle 162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66386" y="3350584"/>
                  <a:ext cx="75481" cy="5639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688" name="Rectangle 162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821096" y="3373338"/>
                  <a:ext cx="45288" cy="3383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647" name="Group 9"/>
            <p:cNvGrpSpPr/>
            <p:nvPr/>
          </p:nvGrpSpPr>
          <p:grpSpPr>
            <a:xfrm>
              <a:off x="3325050" y="2260876"/>
              <a:ext cx="223479" cy="307387"/>
              <a:chOff x="2980923" y="3200400"/>
              <a:chExt cx="223479" cy="307387"/>
            </a:xfrm>
          </p:grpSpPr>
          <p:sp>
            <p:nvSpPr>
              <p:cNvPr id="648" name="Rectangle 163"/>
              <p:cNvSpPr>
                <a:spLocks noChangeArrowheads="1"/>
              </p:cNvSpPr>
              <p:nvPr/>
            </p:nvSpPr>
            <p:spPr bwMode="auto">
              <a:xfrm rot="10800000" flipH="1" flipV="1">
                <a:off x="2980923" y="3200400"/>
                <a:ext cx="68579" cy="30716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49" name="Rectangle 165"/>
              <p:cNvSpPr>
                <a:spLocks noChangeArrowheads="1"/>
              </p:cNvSpPr>
              <p:nvPr/>
            </p:nvSpPr>
            <p:spPr bwMode="auto">
              <a:xfrm rot="10800000" flipH="1" flipV="1">
                <a:off x="3061329" y="3310813"/>
                <a:ext cx="55313" cy="19697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0" name="Rectangle 166"/>
              <p:cNvSpPr>
                <a:spLocks noChangeArrowheads="1"/>
              </p:cNvSpPr>
              <p:nvPr/>
            </p:nvSpPr>
            <p:spPr bwMode="auto">
              <a:xfrm rot="10800000" flipH="1" flipV="1">
                <a:off x="3111090" y="3362869"/>
                <a:ext cx="51057" cy="14425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1" name="Rectangle 167"/>
              <p:cNvSpPr>
                <a:spLocks noChangeArrowheads="1"/>
              </p:cNvSpPr>
              <p:nvPr/>
            </p:nvSpPr>
            <p:spPr bwMode="auto">
              <a:xfrm rot="10800000" flipH="1" flipV="1">
                <a:off x="3157599" y="3400176"/>
                <a:ext cx="46803" cy="10694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2" name="Rectangle 164"/>
              <p:cNvSpPr>
                <a:spLocks noChangeArrowheads="1"/>
              </p:cNvSpPr>
              <p:nvPr/>
            </p:nvSpPr>
            <p:spPr bwMode="auto">
              <a:xfrm rot="10800000" flipH="1" flipV="1">
                <a:off x="3035193" y="3262708"/>
                <a:ext cx="42546" cy="242493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cxnSp>
        <p:nvCxnSpPr>
          <p:cNvPr id="764" name="Straight Arrow Connector 763"/>
          <p:cNvCxnSpPr/>
          <p:nvPr/>
        </p:nvCxnSpPr>
        <p:spPr>
          <a:xfrm flipH="1">
            <a:off x="6324600" y="23622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477000" y="1676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transparent colors</a:t>
            </a:r>
          </a:p>
        </p:txBody>
      </p:sp>
      <p:sp>
        <p:nvSpPr>
          <p:cNvPr id="744" name="Rectangle 110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5" name="Rectangle 111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6" name="Rectangle 112"/>
          <p:cNvSpPr>
            <a:spLocks noChangeArrowheads="1"/>
          </p:cNvSpPr>
          <p:nvPr/>
        </p:nvSpPr>
        <p:spPr bwMode="auto">
          <a:xfrm>
            <a:off x="3564143" y="3761022"/>
            <a:ext cx="2933" cy="21376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7" name="Rectangle 113"/>
          <p:cNvSpPr>
            <a:spLocks noChangeArrowheads="1"/>
          </p:cNvSpPr>
          <p:nvPr/>
        </p:nvSpPr>
        <p:spPr bwMode="auto">
          <a:xfrm>
            <a:off x="3567074" y="378240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8" name="Rectangle 114"/>
          <p:cNvSpPr>
            <a:spLocks noChangeArrowheads="1"/>
          </p:cNvSpPr>
          <p:nvPr/>
        </p:nvSpPr>
        <p:spPr bwMode="auto">
          <a:xfrm>
            <a:off x="3264406" y="3648801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" name="Rectangle 115"/>
          <p:cNvSpPr>
            <a:spLocks noChangeArrowheads="1"/>
          </p:cNvSpPr>
          <p:nvPr/>
        </p:nvSpPr>
        <p:spPr bwMode="auto">
          <a:xfrm>
            <a:off x="3567074" y="356596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0" name="Rectangle 117"/>
          <p:cNvSpPr>
            <a:spLocks noChangeArrowheads="1"/>
          </p:cNvSpPr>
          <p:nvPr/>
        </p:nvSpPr>
        <p:spPr bwMode="auto">
          <a:xfrm>
            <a:off x="3567074" y="335221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1" name="Rectangle 118"/>
          <p:cNvSpPr>
            <a:spLocks noChangeArrowheads="1"/>
          </p:cNvSpPr>
          <p:nvPr/>
        </p:nvSpPr>
        <p:spPr bwMode="auto">
          <a:xfrm>
            <a:off x="3193354" y="3222402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2" name="Rectangle 119"/>
          <p:cNvSpPr>
            <a:spLocks noChangeArrowheads="1"/>
          </p:cNvSpPr>
          <p:nvPr/>
        </p:nvSpPr>
        <p:spPr bwMode="auto">
          <a:xfrm>
            <a:off x="3567074" y="31384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3" name="Rectangle 121"/>
          <p:cNvSpPr>
            <a:spLocks noChangeArrowheads="1"/>
          </p:cNvSpPr>
          <p:nvPr/>
        </p:nvSpPr>
        <p:spPr bwMode="auto">
          <a:xfrm>
            <a:off x="3567074" y="292736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4" name="Rectangle 122"/>
          <p:cNvSpPr>
            <a:spLocks noChangeArrowheads="1"/>
          </p:cNvSpPr>
          <p:nvPr/>
        </p:nvSpPr>
        <p:spPr bwMode="auto">
          <a:xfrm>
            <a:off x="3192769" y="279896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5" name="Rectangle 123"/>
          <p:cNvSpPr>
            <a:spLocks noChangeArrowheads="1"/>
          </p:cNvSpPr>
          <p:nvPr/>
        </p:nvSpPr>
        <p:spPr bwMode="auto">
          <a:xfrm>
            <a:off x="3567074" y="271093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6" name="Rectangle 125"/>
          <p:cNvSpPr>
            <a:spLocks noChangeArrowheads="1"/>
          </p:cNvSpPr>
          <p:nvPr/>
        </p:nvSpPr>
        <p:spPr bwMode="auto">
          <a:xfrm>
            <a:off x="3567074" y="24998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7" name="Rectangle 126"/>
          <p:cNvSpPr>
            <a:spLocks noChangeArrowheads="1"/>
          </p:cNvSpPr>
          <p:nvPr/>
        </p:nvSpPr>
        <p:spPr bwMode="auto">
          <a:xfrm>
            <a:off x="3193354" y="240971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" name="Rectangle 127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764" name="Straight Arrow Connector 763"/>
          <p:cNvCxnSpPr/>
          <p:nvPr/>
        </p:nvCxnSpPr>
        <p:spPr>
          <a:xfrm flipH="1">
            <a:off x="6324600" y="23622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6018187" y="34937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5963627" y="30965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5904109" y="26747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5839629" y="24099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5790035" y="22098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5725555" y="23668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5675958" y="25638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5611477" y="26027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5561881" y="28040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5497402" y="29149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5447804" y="28964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5383325" y="30011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5323810" y="30226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5269251" y="30534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5209732" y="30780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5160135" y="31643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5095654" y="31119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5041099" y="32813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6009467" y="30575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6207722" y="32614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6166935" y="33413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6066992" y="32867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6118685" y="33340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6260838" y="34044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6325070" y="34834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6362278" y="35411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6425057" y="36056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6483733" y="36517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99" name="Group 298"/>
          <p:cNvGrpSpPr/>
          <p:nvPr/>
        </p:nvGrpSpPr>
        <p:grpSpPr>
          <a:xfrm>
            <a:off x="4276896" y="33532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00" name="Group 299"/>
          <p:cNvGrpSpPr>
            <a:grpSpLocks noChangeAspect="1"/>
          </p:cNvGrpSpPr>
          <p:nvPr/>
        </p:nvGrpSpPr>
        <p:grpSpPr>
          <a:xfrm>
            <a:off x="5815241" y="30399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4343400" y="3791991"/>
            <a:ext cx="3429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11260" y="3000923"/>
            <a:ext cx="2190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810000" y="1066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Y-axis need to be there? Sometimes it is irrelevant and if so, remove it.</a:t>
            </a:r>
          </a:p>
        </p:txBody>
      </p:sp>
      <p:sp>
        <p:nvSpPr>
          <p:cNvPr id="744" name="Rectangle 110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5" name="Rectangle 111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6" name="Rectangle 112"/>
          <p:cNvSpPr>
            <a:spLocks noChangeArrowheads="1"/>
          </p:cNvSpPr>
          <p:nvPr/>
        </p:nvSpPr>
        <p:spPr bwMode="auto">
          <a:xfrm>
            <a:off x="3564143" y="3761022"/>
            <a:ext cx="2933" cy="21376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7" name="Rectangle 113"/>
          <p:cNvSpPr>
            <a:spLocks noChangeArrowheads="1"/>
          </p:cNvSpPr>
          <p:nvPr/>
        </p:nvSpPr>
        <p:spPr bwMode="auto">
          <a:xfrm>
            <a:off x="3567074" y="378240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48" name="Rectangle 114"/>
          <p:cNvSpPr>
            <a:spLocks noChangeArrowheads="1"/>
          </p:cNvSpPr>
          <p:nvPr/>
        </p:nvSpPr>
        <p:spPr bwMode="auto">
          <a:xfrm>
            <a:off x="3264406" y="3648801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" name="Rectangle 115"/>
          <p:cNvSpPr>
            <a:spLocks noChangeArrowheads="1"/>
          </p:cNvSpPr>
          <p:nvPr/>
        </p:nvSpPr>
        <p:spPr bwMode="auto">
          <a:xfrm>
            <a:off x="3567074" y="356596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0" name="Rectangle 117"/>
          <p:cNvSpPr>
            <a:spLocks noChangeArrowheads="1"/>
          </p:cNvSpPr>
          <p:nvPr/>
        </p:nvSpPr>
        <p:spPr bwMode="auto">
          <a:xfrm>
            <a:off x="3567074" y="3352210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1" name="Rectangle 118"/>
          <p:cNvSpPr>
            <a:spLocks noChangeArrowheads="1"/>
          </p:cNvSpPr>
          <p:nvPr/>
        </p:nvSpPr>
        <p:spPr bwMode="auto">
          <a:xfrm>
            <a:off x="3193354" y="3222402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2" name="Rectangle 119"/>
          <p:cNvSpPr>
            <a:spLocks noChangeArrowheads="1"/>
          </p:cNvSpPr>
          <p:nvPr/>
        </p:nvSpPr>
        <p:spPr bwMode="auto">
          <a:xfrm>
            <a:off x="3567074" y="31384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3" name="Rectangle 121"/>
          <p:cNvSpPr>
            <a:spLocks noChangeArrowheads="1"/>
          </p:cNvSpPr>
          <p:nvPr/>
        </p:nvSpPr>
        <p:spPr bwMode="auto">
          <a:xfrm>
            <a:off x="3567074" y="292736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4" name="Rectangle 122"/>
          <p:cNvSpPr>
            <a:spLocks noChangeArrowheads="1"/>
          </p:cNvSpPr>
          <p:nvPr/>
        </p:nvSpPr>
        <p:spPr bwMode="auto">
          <a:xfrm>
            <a:off x="3192769" y="279896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5" name="Rectangle 123"/>
          <p:cNvSpPr>
            <a:spLocks noChangeArrowheads="1"/>
          </p:cNvSpPr>
          <p:nvPr/>
        </p:nvSpPr>
        <p:spPr bwMode="auto">
          <a:xfrm>
            <a:off x="3567074" y="2710934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6" name="Rectangle 125"/>
          <p:cNvSpPr>
            <a:spLocks noChangeArrowheads="1"/>
          </p:cNvSpPr>
          <p:nvPr/>
        </p:nvSpPr>
        <p:spPr bwMode="auto">
          <a:xfrm>
            <a:off x="3567074" y="2499849"/>
            <a:ext cx="35182" cy="2674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57" name="Rectangle 126"/>
          <p:cNvSpPr>
            <a:spLocks noChangeArrowheads="1"/>
          </p:cNvSpPr>
          <p:nvPr/>
        </p:nvSpPr>
        <p:spPr bwMode="auto">
          <a:xfrm>
            <a:off x="3193354" y="240971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600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" name="Rectangle 127"/>
          <p:cNvSpPr>
            <a:spLocks noChangeArrowheads="1"/>
          </p:cNvSpPr>
          <p:nvPr/>
        </p:nvSpPr>
        <p:spPr bwMode="auto">
          <a:xfrm>
            <a:off x="3564143" y="2288760"/>
            <a:ext cx="2933" cy="1493637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764" name="Straight Arrow Connector 763"/>
          <p:cNvCxnSpPr/>
          <p:nvPr/>
        </p:nvCxnSpPr>
        <p:spPr>
          <a:xfrm flipH="1">
            <a:off x="3657600" y="17526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6018187" y="34937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5963627" y="30965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5904109" y="26747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5839629" y="24099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5790035" y="22098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5725555" y="23668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5675958" y="25638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5611477" y="26027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5561881" y="28040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5497402" y="29149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5447804" y="28964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5383325" y="30011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5323810" y="30226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5269251" y="30534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5209732" y="30780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5160135" y="31643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5095654" y="31119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5041099" y="32813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6009467" y="30575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6207722" y="32614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6166935" y="33413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6066992" y="32867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6118685" y="33340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6260838" y="34044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6325070" y="34834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6362278" y="35411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6425057" y="36056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6483733" y="36517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" name="Group 298"/>
          <p:cNvGrpSpPr/>
          <p:nvPr/>
        </p:nvGrpSpPr>
        <p:grpSpPr>
          <a:xfrm>
            <a:off x="4276896" y="33532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" name="Group 299"/>
          <p:cNvGrpSpPr>
            <a:grpSpLocks noChangeAspect="1"/>
          </p:cNvGrpSpPr>
          <p:nvPr/>
        </p:nvGrpSpPr>
        <p:grpSpPr>
          <a:xfrm>
            <a:off x="5815241" y="30399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4343400" y="3791991"/>
            <a:ext cx="3429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811260" y="3000923"/>
            <a:ext cx="2190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29000" y="3048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figure caption tells us what we are looking at, that is good.  It even uses </a:t>
            </a:r>
            <a:r>
              <a:rPr lang="en-US" i="1" dirty="0"/>
              <a:t>color/location</a:t>
            </a:r>
            <a:r>
              <a:rPr lang="en-US" dirty="0"/>
              <a:t> so that it will work in grayscale.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However, why not remove some indirection… </a:t>
            </a:r>
          </a:p>
        </p:txBody>
      </p:sp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6018187" y="34937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5963627" y="30965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5904109" y="26747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5839629" y="24099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5790035" y="22098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5725555" y="23668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5675958" y="25638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5611477" y="26027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5561881" y="28040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5497402" y="29149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5447804" y="28964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5383325" y="30011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5323810" y="30226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5269251" y="30534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5209732" y="30780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5160135" y="31643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5095654" y="31119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5041099" y="32813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6009467" y="30575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6207722" y="32614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6166935" y="33413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6066992" y="32867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6118685" y="33340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6260838" y="34044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6325070" y="34834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6362278" y="35411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6425057" y="36056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6483733" y="36517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" name="Group 298"/>
          <p:cNvGrpSpPr/>
          <p:nvPr/>
        </p:nvGrpSpPr>
        <p:grpSpPr>
          <a:xfrm>
            <a:off x="4276896" y="33532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" name="Group 299"/>
          <p:cNvGrpSpPr>
            <a:grpSpLocks noChangeAspect="1"/>
          </p:cNvGrpSpPr>
          <p:nvPr/>
        </p:nvGrpSpPr>
        <p:grpSpPr>
          <a:xfrm>
            <a:off x="5815241" y="30399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4343400" y="3791991"/>
            <a:ext cx="3429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657600" y="4343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17. The true positives (</a:t>
            </a:r>
            <a:r>
              <a:rPr lang="en-US" i="1" dirty="0"/>
              <a:t>green/left</a:t>
            </a:r>
            <a:r>
              <a:rPr lang="en-US" dirty="0"/>
              <a:t>) and true negatives (</a:t>
            </a:r>
            <a:r>
              <a:rPr lang="en-US" i="1" dirty="0"/>
              <a:t>red/right</a:t>
            </a:r>
            <a:r>
              <a:rPr lang="en-US" dirty="0"/>
              <a:t>) for the fish problem.   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811260" y="3000923"/>
            <a:ext cx="2190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29000" y="3048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better. ..</a:t>
            </a:r>
          </a:p>
          <a:p>
            <a:endParaRPr lang="en-US" dirty="0"/>
          </a:p>
          <a:p>
            <a:r>
              <a:rPr lang="en-US" dirty="0"/>
              <a:t>Do we even need the arrows?</a:t>
            </a:r>
          </a:p>
        </p:txBody>
      </p:sp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6018187" y="34937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5963627" y="30965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5904109" y="26747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5839629" y="24099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5790035" y="22098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5725555" y="23668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5675958" y="25638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5611477" y="26027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5561881" y="28040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5497402" y="29149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5447804" y="28964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5383325" y="30011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5323810" y="30226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5269251" y="30534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5209732" y="30780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5160135" y="31643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5095654" y="31119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5041099" y="32813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6009467" y="30575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6207722" y="32614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6166935" y="33413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6066992" y="32867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6118685" y="33340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6260838" y="34044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6325070" y="34834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6362278" y="35411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6425057" y="36056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6483733" y="36517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" name="Group 298"/>
          <p:cNvGrpSpPr/>
          <p:nvPr/>
        </p:nvGrpSpPr>
        <p:grpSpPr>
          <a:xfrm>
            <a:off x="4276896" y="33532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" name="Group 299"/>
          <p:cNvGrpSpPr>
            <a:grpSpLocks noChangeAspect="1"/>
          </p:cNvGrpSpPr>
          <p:nvPr/>
        </p:nvGrpSpPr>
        <p:grpSpPr>
          <a:xfrm>
            <a:off x="5815241" y="30399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4343400" y="3791991"/>
            <a:ext cx="3429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550609" y="2947177"/>
            <a:ext cx="325061" cy="2365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21463" y="2492807"/>
            <a:ext cx="12375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 positives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6777116" y="3128035"/>
            <a:ext cx="352063" cy="2365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723941" y="2757487"/>
            <a:ext cx="1314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 positives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57600" y="4343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17. The results for the fish problem.  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754110" y="3064423"/>
            <a:ext cx="219075" cy="146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3822307" y="38754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3793706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4198302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4599968" y="3905922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5402055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5777333" y="3908013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618317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6584837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6989433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7394030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7738426" y="390592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4998701" y="39080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2" name="Rectangle 216"/>
          <p:cNvSpPr>
            <a:spLocks noChangeArrowheads="1"/>
          </p:cNvSpPr>
          <p:nvPr/>
        </p:nvSpPr>
        <p:spPr bwMode="auto">
          <a:xfrm flipH="1" flipV="1">
            <a:off x="4207803" y="3831858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3827373" y="38304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7859479" y="38310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6018187" y="34937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5963627" y="30965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5904109" y="26747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5839629" y="24099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5790035" y="22098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5725555" y="23668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5675958" y="25638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5611477" y="26027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5561881" y="28040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5497402" y="29149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5447804" y="28964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5383325" y="30011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5323810" y="30226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5269251" y="30534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5209732" y="30780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5160135" y="31643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5095654" y="31119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5041099" y="32813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6009467" y="30575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6207722" y="32614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6166935" y="33413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6066992" y="32867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6118685" y="33340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6260838" y="34044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6325070" y="34834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6362278" y="35411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6425057" y="36056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6483733" y="36517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" name="Group 298"/>
          <p:cNvGrpSpPr/>
          <p:nvPr/>
        </p:nvGrpSpPr>
        <p:grpSpPr>
          <a:xfrm>
            <a:off x="4276896" y="33532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" name="Group 299"/>
          <p:cNvGrpSpPr>
            <a:grpSpLocks noChangeAspect="1"/>
          </p:cNvGrpSpPr>
          <p:nvPr/>
        </p:nvGrpSpPr>
        <p:grpSpPr>
          <a:xfrm>
            <a:off x="5815241" y="30399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4343400" y="3791991"/>
            <a:ext cx="3429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86200" y="2743200"/>
            <a:ext cx="12375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true positives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23941" y="2757487"/>
            <a:ext cx="1314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positives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57600" y="4343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17. The results for the fish problem.  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11260" y="3000923"/>
            <a:ext cx="2190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0" y="1208088"/>
            <a:ext cx="1433513" cy="17573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09538" y="0"/>
            <a:ext cx="903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rgbClr val="A50021"/>
                </a:solidFill>
                <a:latin typeface="Arial" panose="020B0604020202020204" pitchFamily="34" charset="0"/>
              </a:rPr>
              <a:t>Lettering too small and font difficult to read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47625" y="1217613"/>
            <a:ext cx="14224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Here the font size on the legend and key is about 1mm.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(coin for scale)</a:t>
            </a:r>
          </a:p>
          <a:p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2"/>
          <a:srcRect b="15880"/>
          <a:stretch>
            <a:fillRect/>
          </a:stretch>
        </p:blipFill>
        <p:spPr bwMode="auto">
          <a:xfrm>
            <a:off x="1644650" y="969963"/>
            <a:ext cx="7346950" cy="17240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59750" name="Picture 6" descr="istockphoto_2992953_lincoln_penn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r="47438" b="-757"/>
          <a:stretch>
            <a:fillRect/>
          </a:stretch>
        </p:blipFill>
        <p:spPr bwMode="auto">
          <a:xfrm>
            <a:off x="8485188" y="1592263"/>
            <a:ext cx="48736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41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5"/>
          <p:cNvSpPr>
            <a:spLocks noChangeArrowheads="1"/>
          </p:cNvSpPr>
          <p:nvPr/>
        </p:nvSpPr>
        <p:spPr bwMode="auto">
          <a:xfrm>
            <a:off x="4812907" y="4332698"/>
            <a:ext cx="4037172" cy="209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27" name="Rectangle 6"/>
          <p:cNvSpPr>
            <a:spLocks noChangeArrowheads="1"/>
          </p:cNvSpPr>
          <p:nvPr/>
        </p:nvSpPr>
        <p:spPr bwMode="auto">
          <a:xfrm>
            <a:off x="4784306" y="4363122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Rectangle 8"/>
          <p:cNvSpPr>
            <a:spLocks noChangeArrowheads="1"/>
          </p:cNvSpPr>
          <p:nvPr/>
        </p:nvSpPr>
        <p:spPr bwMode="auto">
          <a:xfrm>
            <a:off x="5188902" y="4363122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Rectangle 10"/>
          <p:cNvSpPr>
            <a:spLocks noChangeArrowheads="1"/>
          </p:cNvSpPr>
          <p:nvPr/>
        </p:nvSpPr>
        <p:spPr bwMode="auto">
          <a:xfrm>
            <a:off x="5590568" y="4363122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Rectangle 13"/>
          <p:cNvSpPr>
            <a:spLocks noChangeArrowheads="1"/>
          </p:cNvSpPr>
          <p:nvPr/>
        </p:nvSpPr>
        <p:spPr bwMode="auto">
          <a:xfrm>
            <a:off x="6392655" y="43652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8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Rectangle 15"/>
          <p:cNvSpPr>
            <a:spLocks noChangeArrowheads="1"/>
          </p:cNvSpPr>
          <p:nvPr/>
        </p:nvSpPr>
        <p:spPr bwMode="auto">
          <a:xfrm>
            <a:off x="6767933" y="4365213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Rectangle 17"/>
          <p:cNvSpPr>
            <a:spLocks noChangeArrowheads="1"/>
          </p:cNvSpPr>
          <p:nvPr/>
        </p:nvSpPr>
        <p:spPr bwMode="auto">
          <a:xfrm>
            <a:off x="7173773" y="4363122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Rectangle 19"/>
          <p:cNvSpPr>
            <a:spLocks noChangeArrowheads="1"/>
          </p:cNvSpPr>
          <p:nvPr/>
        </p:nvSpPr>
        <p:spPr bwMode="auto">
          <a:xfrm>
            <a:off x="7575437" y="4363122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14</a:t>
            </a: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Rectangle 21"/>
          <p:cNvSpPr>
            <a:spLocks noChangeArrowheads="1"/>
          </p:cNvSpPr>
          <p:nvPr/>
        </p:nvSpPr>
        <p:spPr bwMode="auto">
          <a:xfrm>
            <a:off x="7980033" y="4363122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16</a:t>
            </a: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Rectangle 23"/>
          <p:cNvSpPr>
            <a:spLocks noChangeArrowheads="1"/>
          </p:cNvSpPr>
          <p:nvPr/>
        </p:nvSpPr>
        <p:spPr bwMode="auto">
          <a:xfrm>
            <a:off x="8384630" y="4363122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Rectangle 24"/>
          <p:cNvSpPr>
            <a:spLocks noChangeArrowheads="1"/>
          </p:cNvSpPr>
          <p:nvPr/>
        </p:nvSpPr>
        <p:spPr bwMode="auto">
          <a:xfrm>
            <a:off x="8729026" y="4363122"/>
            <a:ext cx="13465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Rectangle 108"/>
          <p:cNvSpPr>
            <a:spLocks noChangeArrowheads="1"/>
          </p:cNvSpPr>
          <p:nvPr/>
        </p:nvSpPr>
        <p:spPr bwMode="auto">
          <a:xfrm>
            <a:off x="5989301" y="4365213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Rectangle 216"/>
          <p:cNvSpPr>
            <a:spLocks noChangeArrowheads="1"/>
          </p:cNvSpPr>
          <p:nvPr/>
        </p:nvSpPr>
        <p:spPr bwMode="auto">
          <a:xfrm flipH="1" flipV="1">
            <a:off x="4817973" y="4287664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44" name="Rectangle 216"/>
          <p:cNvSpPr>
            <a:spLocks noChangeArrowheads="1"/>
          </p:cNvSpPr>
          <p:nvPr/>
        </p:nvSpPr>
        <p:spPr bwMode="auto">
          <a:xfrm flipH="1" flipV="1">
            <a:off x="8850079" y="4288256"/>
            <a:ext cx="0" cy="45033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271" name="Rectangle 129"/>
          <p:cNvSpPr>
            <a:spLocks noChangeArrowheads="1"/>
          </p:cNvSpPr>
          <p:nvPr/>
        </p:nvSpPr>
        <p:spPr bwMode="auto">
          <a:xfrm rot="10800000" flipV="1">
            <a:off x="7008787" y="3950962"/>
            <a:ext cx="59519" cy="2925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2" name="Rectangle 130"/>
          <p:cNvSpPr>
            <a:spLocks noChangeArrowheads="1"/>
          </p:cNvSpPr>
          <p:nvPr/>
        </p:nvSpPr>
        <p:spPr bwMode="auto">
          <a:xfrm rot="10800000" flipV="1">
            <a:off x="6954227" y="3553768"/>
            <a:ext cx="54560" cy="68970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3" name="Rectangle 131"/>
          <p:cNvSpPr>
            <a:spLocks noChangeArrowheads="1"/>
          </p:cNvSpPr>
          <p:nvPr/>
        </p:nvSpPr>
        <p:spPr bwMode="auto">
          <a:xfrm rot="10800000" flipV="1">
            <a:off x="6894709" y="3131937"/>
            <a:ext cx="59519" cy="11115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4" name="Rectangle 132"/>
          <p:cNvSpPr>
            <a:spLocks noChangeArrowheads="1"/>
          </p:cNvSpPr>
          <p:nvPr/>
        </p:nvSpPr>
        <p:spPr bwMode="auto">
          <a:xfrm rot="10800000" flipV="1">
            <a:off x="6830229" y="2867140"/>
            <a:ext cx="64480" cy="137633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5" name="Rectangle 133"/>
          <p:cNvSpPr>
            <a:spLocks noChangeArrowheads="1"/>
          </p:cNvSpPr>
          <p:nvPr/>
        </p:nvSpPr>
        <p:spPr bwMode="auto">
          <a:xfrm rot="10800000" flipV="1">
            <a:off x="6780635" y="2667000"/>
            <a:ext cx="49599" cy="157647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6" name="Rectangle 134"/>
          <p:cNvSpPr>
            <a:spLocks noChangeArrowheads="1"/>
          </p:cNvSpPr>
          <p:nvPr/>
        </p:nvSpPr>
        <p:spPr bwMode="auto">
          <a:xfrm rot="10800000" flipV="1">
            <a:off x="6716155" y="2824034"/>
            <a:ext cx="64480" cy="141944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7" name="Rectangle 135"/>
          <p:cNvSpPr>
            <a:spLocks noChangeArrowheads="1"/>
          </p:cNvSpPr>
          <p:nvPr/>
        </p:nvSpPr>
        <p:spPr bwMode="auto">
          <a:xfrm rot="10800000" flipV="1">
            <a:off x="6666558" y="3021090"/>
            <a:ext cx="49599" cy="122238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8" name="Rectangle 136"/>
          <p:cNvSpPr>
            <a:spLocks noChangeArrowheads="1"/>
          </p:cNvSpPr>
          <p:nvPr/>
        </p:nvSpPr>
        <p:spPr bwMode="auto">
          <a:xfrm rot="10800000" flipV="1">
            <a:off x="6602077" y="3059937"/>
            <a:ext cx="64480" cy="1183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79" name="Rectangle 137"/>
          <p:cNvSpPr>
            <a:spLocks noChangeArrowheads="1"/>
          </p:cNvSpPr>
          <p:nvPr/>
        </p:nvSpPr>
        <p:spPr bwMode="auto">
          <a:xfrm rot="10800000" flipV="1">
            <a:off x="6552481" y="3261253"/>
            <a:ext cx="49599" cy="982219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0" name="Rectangle 138"/>
          <p:cNvSpPr>
            <a:spLocks noChangeArrowheads="1"/>
          </p:cNvSpPr>
          <p:nvPr/>
        </p:nvSpPr>
        <p:spPr bwMode="auto">
          <a:xfrm rot="10800000" flipV="1">
            <a:off x="6488002" y="3372102"/>
            <a:ext cx="64480" cy="87137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 rot="10800000" flipV="1">
            <a:off x="6438404" y="3353625"/>
            <a:ext cx="49599" cy="88984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2" name="Rectangle 140"/>
          <p:cNvSpPr>
            <a:spLocks noChangeArrowheads="1"/>
          </p:cNvSpPr>
          <p:nvPr/>
        </p:nvSpPr>
        <p:spPr bwMode="auto">
          <a:xfrm rot="10800000" flipV="1">
            <a:off x="6373925" y="3458313"/>
            <a:ext cx="64480" cy="785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3" name="Rectangle 141"/>
          <p:cNvSpPr>
            <a:spLocks noChangeArrowheads="1"/>
          </p:cNvSpPr>
          <p:nvPr/>
        </p:nvSpPr>
        <p:spPr bwMode="auto">
          <a:xfrm rot="10800000" flipV="1">
            <a:off x="6314410" y="3479867"/>
            <a:ext cx="59519" cy="76360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4" name="Rectangle 142"/>
          <p:cNvSpPr>
            <a:spLocks noChangeArrowheads="1"/>
          </p:cNvSpPr>
          <p:nvPr/>
        </p:nvSpPr>
        <p:spPr bwMode="auto">
          <a:xfrm rot="10800000" flipV="1">
            <a:off x="6259851" y="3510663"/>
            <a:ext cx="54560" cy="732814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5" name="Rectangle 143"/>
          <p:cNvSpPr>
            <a:spLocks noChangeArrowheads="1"/>
          </p:cNvSpPr>
          <p:nvPr/>
        </p:nvSpPr>
        <p:spPr bwMode="auto">
          <a:xfrm rot="10800000" flipV="1">
            <a:off x="6200332" y="3535292"/>
            <a:ext cx="59519" cy="7081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6" name="Rectangle 144"/>
          <p:cNvSpPr>
            <a:spLocks noChangeArrowheads="1"/>
          </p:cNvSpPr>
          <p:nvPr/>
        </p:nvSpPr>
        <p:spPr bwMode="auto">
          <a:xfrm rot="10800000" flipV="1">
            <a:off x="6150735" y="3621503"/>
            <a:ext cx="49599" cy="62196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7" name="Rectangle 145"/>
          <p:cNvSpPr>
            <a:spLocks noChangeArrowheads="1"/>
          </p:cNvSpPr>
          <p:nvPr/>
        </p:nvSpPr>
        <p:spPr bwMode="auto">
          <a:xfrm rot="10800000" flipV="1">
            <a:off x="6086254" y="3569160"/>
            <a:ext cx="64480" cy="6743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8" name="Rectangle 146"/>
          <p:cNvSpPr>
            <a:spLocks noChangeArrowheads="1"/>
          </p:cNvSpPr>
          <p:nvPr/>
        </p:nvSpPr>
        <p:spPr bwMode="auto">
          <a:xfrm rot="10800000" flipV="1">
            <a:off x="6031699" y="3738509"/>
            <a:ext cx="54560" cy="50496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89" name="Rectangle 147"/>
          <p:cNvSpPr>
            <a:spLocks noChangeArrowheads="1"/>
          </p:cNvSpPr>
          <p:nvPr/>
        </p:nvSpPr>
        <p:spPr bwMode="auto">
          <a:xfrm rot="10800000" flipV="1">
            <a:off x="7000067" y="3514770"/>
            <a:ext cx="59519" cy="4556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0" name="Rectangle 148"/>
          <p:cNvSpPr>
            <a:spLocks noChangeArrowheads="1"/>
          </p:cNvSpPr>
          <p:nvPr/>
        </p:nvSpPr>
        <p:spPr bwMode="auto">
          <a:xfrm rot="10800000" flipV="1">
            <a:off x="7198322" y="3718665"/>
            <a:ext cx="64480" cy="5234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1" name="Rectangle 149"/>
          <p:cNvSpPr>
            <a:spLocks noChangeArrowheads="1"/>
          </p:cNvSpPr>
          <p:nvPr/>
        </p:nvSpPr>
        <p:spPr bwMode="auto">
          <a:xfrm rot="10800000" flipV="1">
            <a:off x="7157535" y="3798552"/>
            <a:ext cx="49599" cy="44338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2" name="Rectangle 150"/>
          <p:cNvSpPr>
            <a:spLocks noChangeArrowheads="1"/>
          </p:cNvSpPr>
          <p:nvPr/>
        </p:nvSpPr>
        <p:spPr bwMode="auto">
          <a:xfrm rot="10800000" flipV="1">
            <a:off x="7057592" y="3743906"/>
            <a:ext cx="59519" cy="4988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3" name="Rectangle 151"/>
          <p:cNvSpPr>
            <a:spLocks noChangeArrowheads="1"/>
          </p:cNvSpPr>
          <p:nvPr/>
        </p:nvSpPr>
        <p:spPr bwMode="auto">
          <a:xfrm rot="10800000" flipV="1">
            <a:off x="7109285" y="3791297"/>
            <a:ext cx="54560" cy="44954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4" name="Rectangle 163"/>
          <p:cNvSpPr>
            <a:spLocks noChangeArrowheads="1"/>
          </p:cNvSpPr>
          <p:nvPr/>
        </p:nvSpPr>
        <p:spPr bwMode="auto">
          <a:xfrm rot="10800000" flipH="1" flipV="1">
            <a:off x="7251438" y="3861671"/>
            <a:ext cx="86519" cy="38027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5" name="Rectangle 164"/>
          <p:cNvSpPr>
            <a:spLocks noChangeArrowheads="1"/>
          </p:cNvSpPr>
          <p:nvPr/>
        </p:nvSpPr>
        <p:spPr bwMode="auto">
          <a:xfrm rot="10800000" flipH="1" flipV="1">
            <a:off x="7315670" y="3940625"/>
            <a:ext cx="53676" cy="30021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6" name="Rectangle 165"/>
          <p:cNvSpPr>
            <a:spLocks noChangeArrowheads="1"/>
          </p:cNvSpPr>
          <p:nvPr/>
        </p:nvSpPr>
        <p:spPr bwMode="auto">
          <a:xfrm rot="10800000" flipH="1" flipV="1">
            <a:off x="7352878" y="3998365"/>
            <a:ext cx="69783" cy="24385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7" name="Rectangle 166"/>
          <p:cNvSpPr>
            <a:spLocks noChangeArrowheads="1"/>
          </p:cNvSpPr>
          <p:nvPr/>
        </p:nvSpPr>
        <p:spPr bwMode="auto">
          <a:xfrm rot="10800000" flipH="1" flipV="1">
            <a:off x="7415657" y="4062811"/>
            <a:ext cx="64414" cy="17858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sp>
        <p:nvSpPr>
          <p:cNvPr id="298" name="Rectangle 167"/>
          <p:cNvSpPr>
            <a:spLocks noChangeArrowheads="1"/>
          </p:cNvSpPr>
          <p:nvPr/>
        </p:nvSpPr>
        <p:spPr bwMode="auto">
          <a:xfrm rot="10800000" flipH="1" flipV="1">
            <a:off x="7474333" y="4108998"/>
            <a:ext cx="59047" cy="132401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/>
          </a:p>
        </p:txBody>
      </p:sp>
      <p:grpSp>
        <p:nvGrpSpPr>
          <p:cNvPr id="2" name="Group 298"/>
          <p:cNvGrpSpPr/>
          <p:nvPr/>
        </p:nvGrpSpPr>
        <p:grpSpPr>
          <a:xfrm>
            <a:off x="5267496" y="3810429"/>
            <a:ext cx="780315" cy="431068"/>
            <a:chOff x="3821096" y="3259277"/>
            <a:chExt cx="412341" cy="148173"/>
          </a:xfrm>
        </p:grpSpPr>
        <p:sp>
          <p:nvSpPr>
            <p:cNvPr id="356" name="Rectangle 152"/>
            <p:cNvSpPr>
              <a:spLocks noChangeArrowheads="1"/>
            </p:cNvSpPr>
            <p:nvPr/>
          </p:nvSpPr>
          <p:spPr bwMode="auto">
            <a:xfrm rot="10800000" flipV="1">
              <a:off x="4201986" y="3259277"/>
              <a:ext cx="31451" cy="14817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Rectangle 153"/>
            <p:cNvSpPr>
              <a:spLocks noChangeArrowheads="1"/>
            </p:cNvSpPr>
            <p:nvPr/>
          </p:nvSpPr>
          <p:spPr bwMode="auto">
            <a:xfrm rot="10800000" flipV="1">
              <a:off x="4177764" y="3290554"/>
              <a:ext cx="28831" cy="11642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Rectangle 154"/>
            <p:cNvSpPr>
              <a:spLocks noChangeArrowheads="1"/>
            </p:cNvSpPr>
            <p:nvPr/>
          </p:nvSpPr>
          <p:spPr bwMode="auto">
            <a:xfrm rot="10800000" flipV="1">
              <a:off x="4146315" y="3318070"/>
              <a:ext cx="31451" cy="889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Rectangle 155"/>
            <p:cNvSpPr>
              <a:spLocks noChangeArrowheads="1"/>
            </p:cNvSpPr>
            <p:nvPr/>
          </p:nvSpPr>
          <p:spPr bwMode="auto">
            <a:xfrm rot="10800000" flipV="1">
              <a:off x="4117484" y="3329715"/>
              <a:ext cx="28831" cy="772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Rectangle 156"/>
            <p:cNvSpPr>
              <a:spLocks noChangeArrowheads="1"/>
            </p:cNvSpPr>
            <p:nvPr/>
          </p:nvSpPr>
          <p:spPr bwMode="auto">
            <a:xfrm rot="10800000" flipV="1">
              <a:off x="4086033" y="3326538"/>
              <a:ext cx="31451" cy="804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Rectangle 157"/>
            <p:cNvSpPr>
              <a:spLocks noChangeArrowheads="1"/>
            </p:cNvSpPr>
            <p:nvPr/>
          </p:nvSpPr>
          <p:spPr bwMode="auto">
            <a:xfrm rot="10800000" flipV="1">
              <a:off x="4051960" y="3335008"/>
              <a:ext cx="34073" cy="719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Rectangle 158"/>
            <p:cNvSpPr>
              <a:spLocks noChangeArrowheads="1"/>
            </p:cNvSpPr>
            <p:nvPr/>
          </p:nvSpPr>
          <p:spPr bwMode="auto">
            <a:xfrm rot="10800000" flipV="1">
              <a:off x="4025752" y="3348764"/>
              <a:ext cx="26209" cy="58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Rectangle 159"/>
            <p:cNvSpPr>
              <a:spLocks noChangeArrowheads="1"/>
            </p:cNvSpPr>
            <p:nvPr/>
          </p:nvSpPr>
          <p:spPr bwMode="auto">
            <a:xfrm rot="10800000" flipV="1">
              <a:off x="3991680" y="3338183"/>
              <a:ext cx="34073" cy="687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Rectangle 160"/>
            <p:cNvSpPr>
              <a:spLocks noChangeArrowheads="1"/>
            </p:cNvSpPr>
            <p:nvPr/>
          </p:nvSpPr>
          <p:spPr bwMode="auto">
            <a:xfrm rot="10800000" flipV="1">
              <a:off x="3965470" y="3330769"/>
              <a:ext cx="26209" cy="762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Rectangle 161"/>
            <p:cNvSpPr>
              <a:spLocks noChangeArrowheads="1"/>
            </p:cNvSpPr>
            <p:nvPr/>
          </p:nvSpPr>
          <p:spPr bwMode="auto">
            <a:xfrm rot="10800000" flipV="1">
              <a:off x="3931398" y="3336061"/>
              <a:ext cx="34073" cy="70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Rectangle 162"/>
            <p:cNvSpPr>
              <a:spLocks noChangeArrowheads="1"/>
            </p:cNvSpPr>
            <p:nvPr/>
          </p:nvSpPr>
          <p:spPr bwMode="auto">
            <a:xfrm rot="10800000" flipV="1">
              <a:off x="3866386" y="3350584"/>
              <a:ext cx="75481" cy="563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Rectangle 162"/>
            <p:cNvSpPr>
              <a:spLocks noChangeAspect="1" noChangeArrowheads="1"/>
            </p:cNvSpPr>
            <p:nvPr/>
          </p:nvSpPr>
          <p:spPr bwMode="auto">
            <a:xfrm rot="10800000" flipV="1">
              <a:off x="3821096" y="3373338"/>
              <a:ext cx="45288" cy="338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grpSp>
        <p:nvGrpSpPr>
          <p:cNvPr id="3" name="Group 299"/>
          <p:cNvGrpSpPr>
            <a:grpSpLocks noChangeAspect="1"/>
          </p:cNvGrpSpPr>
          <p:nvPr/>
        </p:nvGrpSpPr>
        <p:grpSpPr>
          <a:xfrm>
            <a:off x="6805841" y="3497194"/>
            <a:ext cx="1966855" cy="755169"/>
            <a:chOff x="5030616" y="3505210"/>
            <a:chExt cx="1089640" cy="423598"/>
          </a:xfrm>
          <a:solidFill>
            <a:srgbClr val="FF0000">
              <a:alpha val="64000"/>
            </a:srgbClr>
          </a:solidFill>
        </p:grpSpPr>
        <p:sp>
          <p:nvSpPr>
            <p:cNvPr id="301" name="Rectangle 49"/>
            <p:cNvSpPr>
              <a:spLocks noChangeArrowheads="1"/>
            </p:cNvSpPr>
            <p:nvPr/>
          </p:nvSpPr>
          <p:spPr bwMode="auto">
            <a:xfrm>
              <a:off x="5030616" y="3886059"/>
              <a:ext cx="19173" cy="427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2" name="Rectangle 51"/>
            <p:cNvSpPr>
              <a:spLocks noChangeArrowheads="1"/>
            </p:cNvSpPr>
            <p:nvPr/>
          </p:nvSpPr>
          <p:spPr bwMode="auto">
            <a:xfrm>
              <a:off x="5049785" y="3861769"/>
              <a:ext cx="20772" cy="6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3" name="Rectangle 52"/>
            <p:cNvSpPr>
              <a:spLocks noChangeArrowheads="1"/>
            </p:cNvSpPr>
            <p:nvPr/>
          </p:nvSpPr>
          <p:spPr bwMode="auto">
            <a:xfrm>
              <a:off x="5070553" y="3829708"/>
              <a:ext cx="20772" cy="99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5091321" y="3788904"/>
              <a:ext cx="20772" cy="1399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5112091" y="3793762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6" name="Rectangle 55"/>
            <p:cNvSpPr>
              <a:spLocks noChangeArrowheads="1"/>
            </p:cNvSpPr>
            <p:nvPr/>
          </p:nvSpPr>
          <p:spPr bwMode="auto">
            <a:xfrm>
              <a:off x="5131260" y="3784045"/>
              <a:ext cx="20772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7" name="Rectangle 56"/>
            <p:cNvSpPr>
              <a:spLocks noChangeArrowheads="1"/>
            </p:cNvSpPr>
            <p:nvPr/>
          </p:nvSpPr>
          <p:spPr bwMode="auto">
            <a:xfrm>
              <a:off x="5152030" y="3784045"/>
              <a:ext cx="19173" cy="1447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8" name="Rectangle 57"/>
            <p:cNvSpPr>
              <a:spLocks noChangeArrowheads="1"/>
            </p:cNvSpPr>
            <p:nvPr/>
          </p:nvSpPr>
          <p:spPr bwMode="auto">
            <a:xfrm>
              <a:off x="5171199" y="3803477"/>
              <a:ext cx="20772" cy="125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09" name="Rectangle 58"/>
            <p:cNvSpPr>
              <a:spLocks noChangeArrowheads="1"/>
            </p:cNvSpPr>
            <p:nvPr/>
          </p:nvSpPr>
          <p:spPr bwMode="auto">
            <a:xfrm>
              <a:off x="5191968" y="3787932"/>
              <a:ext cx="19173" cy="140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0" name="Rectangle 59"/>
            <p:cNvSpPr>
              <a:spLocks noChangeArrowheads="1"/>
            </p:cNvSpPr>
            <p:nvPr/>
          </p:nvSpPr>
          <p:spPr bwMode="auto">
            <a:xfrm>
              <a:off x="5211135" y="3762672"/>
              <a:ext cx="20772" cy="166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1" name="Rectangle 60"/>
            <p:cNvSpPr>
              <a:spLocks noChangeArrowheads="1"/>
            </p:cNvSpPr>
            <p:nvPr/>
          </p:nvSpPr>
          <p:spPr bwMode="auto">
            <a:xfrm>
              <a:off x="5231903" y="3751013"/>
              <a:ext cx="19173" cy="177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2" name="Rectangle 61"/>
            <p:cNvSpPr>
              <a:spLocks noChangeArrowheads="1"/>
            </p:cNvSpPr>
            <p:nvPr/>
          </p:nvSpPr>
          <p:spPr bwMode="auto">
            <a:xfrm>
              <a:off x="5251070" y="3729638"/>
              <a:ext cx="20772" cy="199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3" name="Rectangle 62"/>
            <p:cNvSpPr>
              <a:spLocks noChangeArrowheads="1"/>
            </p:cNvSpPr>
            <p:nvPr/>
          </p:nvSpPr>
          <p:spPr bwMode="auto">
            <a:xfrm>
              <a:off x="5271838" y="3732554"/>
              <a:ext cx="19173" cy="196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4" name="Rectangle 63"/>
            <p:cNvSpPr>
              <a:spLocks noChangeArrowheads="1"/>
            </p:cNvSpPr>
            <p:nvPr/>
          </p:nvSpPr>
          <p:spPr bwMode="auto">
            <a:xfrm>
              <a:off x="5291006" y="3669403"/>
              <a:ext cx="20772" cy="259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5311776" y="3648029"/>
              <a:ext cx="19173" cy="280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5330951" y="3615967"/>
              <a:ext cx="23966" cy="312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5354916" y="3619854"/>
              <a:ext cx="19173" cy="3089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8" name="Rectangle 67"/>
            <p:cNvSpPr>
              <a:spLocks noChangeArrowheads="1"/>
            </p:cNvSpPr>
            <p:nvPr/>
          </p:nvSpPr>
          <p:spPr bwMode="auto">
            <a:xfrm>
              <a:off x="5374091" y="3592650"/>
              <a:ext cx="19173" cy="3361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5393270" y="3505210"/>
              <a:ext cx="20772" cy="423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0" name="Rectangle 69"/>
            <p:cNvSpPr>
              <a:spLocks noChangeArrowheads="1"/>
            </p:cNvSpPr>
            <p:nvPr/>
          </p:nvSpPr>
          <p:spPr bwMode="auto">
            <a:xfrm>
              <a:off x="5414033" y="3518806"/>
              <a:ext cx="20772" cy="409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1" name="Rectangle 70"/>
            <p:cNvSpPr>
              <a:spLocks noChangeArrowheads="1"/>
            </p:cNvSpPr>
            <p:nvPr/>
          </p:nvSpPr>
          <p:spPr bwMode="auto">
            <a:xfrm>
              <a:off x="5434804" y="3557670"/>
              <a:ext cx="19173" cy="37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2" name="Rectangle 71"/>
            <p:cNvSpPr>
              <a:spLocks noChangeArrowheads="1"/>
            </p:cNvSpPr>
            <p:nvPr/>
          </p:nvSpPr>
          <p:spPr bwMode="auto">
            <a:xfrm>
              <a:off x="5453980" y="3591672"/>
              <a:ext cx="19173" cy="337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3" name="Rectangle 72"/>
            <p:cNvSpPr>
              <a:spLocks noChangeArrowheads="1"/>
            </p:cNvSpPr>
            <p:nvPr/>
          </p:nvSpPr>
          <p:spPr bwMode="auto">
            <a:xfrm>
              <a:off x="5473159" y="3631505"/>
              <a:ext cx="20772" cy="29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4" name="Rectangle 73"/>
            <p:cNvSpPr>
              <a:spLocks noChangeArrowheads="1"/>
            </p:cNvSpPr>
            <p:nvPr/>
          </p:nvSpPr>
          <p:spPr bwMode="auto">
            <a:xfrm>
              <a:off x="5493921" y="3682026"/>
              <a:ext cx="20772" cy="246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5" name="Rectangle 74"/>
            <p:cNvSpPr>
              <a:spLocks noChangeArrowheads="1"/>
            </p:cNvSpPr>
            <p:nvPr/>
          </p:nvSpPr>
          <p:spPr bwMode="auto">
            <a:xfrm>
              <a:off x="5514690" y="3764608"/>
              <a:ext cx="20772" cy="164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6" name="Rectangle 75"/>
            <p:cNvSpPr>
              <a:spLocks noChangeArrowheads="1"/>
            </p:cNvSpPr>
            <p:nvPr/>
          </p:nvSpPr>
          <p:spPr bwMode="auto">
            <a:xfrm>
              <a:off x="5535467" y="3751979"/>
              <a:ext cx="17575" cy="1768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7" name="Rectangle 76"/>
            <p:cNvSpPr>
              <a:spLocks noChangeArrowheads="1"/>
            </p:cNvSpPr>
            <p:nvPr/>
          </p:nvSpPr>
          <p:spPr bwMode="auto">
            <a:xfrm>
              <a:off x="5553043" y="3777240"/>
              <a:ext cx="22368" cy="1515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5575417" y="3793756"/>
              <a:ext cx="19173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5594598" y="3793756"/>
              <a:ext cx="20772" cy="1350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0" name="Rectangle 79"/>
            <p:cNvSpPr>
              <a:spLocks noChangeArrowheads="1"/>
            </p:cNvSpPr>
            <p:nvPr/>
          </p:nvSpPr>
          <p:spPr bwMode="auto">
            <a:xfrm>
              <a:off x="5615361" y="3826787"/>
              <a:ext cx="22368" cy="1020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1" name="Rectangle 80"/>
            <p:cNvSpPr>
              <a:spLocks noChangeArrowheads="1"/>
            </p:cNvSpPr>
            <p:nvPr/>
          </p:nvSpPr>
          <p:spPr bwMode="auto">
            <a:xfrm>
              <a:off x="5637739" y="3843305"/>
              <a:ext cx="19173" cy="85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2" name="Rectangle 81"/>
            <p:cNvSpPr>
              <a:spLocks noChangeArrowheads="1"/>
            </p:cNvSpPr>
            <p:nvPr/>
          </p:nvSpPr>
          <p:spPr bwMode="auto">
            <a:xfrm>
              <a:off x="5656912" y="3858849"/>
              <a:ext cx="20772" cy="699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3" name="Rectangle 82"/>
            <p:cNvSpPr>
              <a:spLocks noChangeArrowheads="1"/>
            </p:cNvSpPr>
            <p:nvPr/>
          </p:nvSpPr>
          <p:spPr bwMode="auto">
            <a:xfrm>
              <a:off x="5677682" y="3876336"/>
              <a:ext cx="19173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4" name="Rectangle 83"/>
            <p:cNvSpPr>
              <a:spLocks noChangeArrowheads="1"/>
            </p:cNvSpPr>
            <p:nvPr/>
          </p:nvSpPr>
          <p:spPr bwMode="auto">
            <a:xfrm>
              <a:off x="5696855" y="3876336"/>
              <a:ext cx="20772" cy="52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5" name="Rectangle 84"/>
            <p:cNvSpPr>
              <a:spLocks noChangeArrowheads="1"/>
            </p:cNvSpPr>
            <p:nvPr/>
          </p:nvSpPr>
          <p:spPr bwMode="auto">
            <a:xfrm>
              <a:off x="5717627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6" name="Rectangle 85"/>
            <p:cNvSpPr>
              <a:spLocks noChangeArrowheads="1"/>
            </p:cNvSpPr>
            <p:nvPr/>
          </p:nvSpPr>
          <p:spPr bwMode="auto">
            <a:xfrm>
              <a:off x="5736800" y="3901597"/>
              <a:ext cx="20772" cy="27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7" name="Rectangle 86"/>
            <p:cNvSpPr>
              <a:spLocks noChangeArrowheads="1"/>
            </p:cNvSpPr>
            <p:nvPr/>
          </p:nvSpPr>
          <p:spPr bwMode="auto">
            <a:xfrm>
              <a:off x="5757570" y="3897711"/>
              <a:ext cx="19173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8" name="Rectangle 87"/>
            <p:cNvSpPr>
              <a:spLocks noChangeArrowheads="1"/>
            </p:cNvSpPr>
            <p:nvPr/>
          </p:nvSpPr>
          <p:spPr bwMode="auto">
            <a:xfrm>
              <a:off x="5776743" y="3907426"/>
              <a:ext cx="20772" cy="21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39" name="Rectangle 88"/>
            <p:cNvSpPr>
              <a:spLocks noChangeArrowheads="1"/>
            </p:cNvSpPr>
            <p:nvPr/>
          </p:nvSpPr>
          <p:spPr bwMode="auto">
            <a:xfrm>
              <a:off x="5797515" y="3908398"/>
              <a:ext cx="19173" cy="20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5816688" y="3911313"/>
              <a:ext cx="20772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5837459" y="3915199"/>
              <a:ext cx="19173" cy="136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2" name="Rectangle 91"/>
            <p:cNvSpPr>
              <a:spLocks noChangeArrowheads="1"/>
            </p:cNvSpPr>
            <p:nvPr/>
          </p:nvSpPr>
          <p:spPr bwMode="auto">
            <a:xfrm>
              <a:off x="5856633" y="3916171"/>
              <a:ext cx="20772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3" name="Rectangle 92"/>
            <p:cNvSpPr>
              <a:spLocks noChangeArrowheads="1"/>
            </p:cNvSpPr>
            <p:nvPr/>
          </p:nvSpPr>
          <p:spPr bwMode="auto">
            <a:xfrm>
              <a:off x="5877402" y="3911313"/>
              <a:ext cx="19173" cy="174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4" name="Rectangle 93"/>
            <p:cNvSpPr>
              <a:spLocks noChangeArrowheads="1"/>
            </p:cNvSpPr>
            <p:nvPr/>
          </p:nvSpPr>
          <p:spPr bwMode="auto">
            <a:xfrm>
              <a:off x="5896576" y="3906455"/>
              <a:ext cx="22368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5" name="Rectangle 94"/>
            <p:cNvSpPr>
              <a:spLocks noChangeArrowheads="1"/>
            </p:cNvSpPr>
            <p:nvPr/>
          </p:nvSpPr>
          <p:spPr bwMode="auto">
            <a:xfrm>
              <a:off x="5918946" y="3906455"/>
              <a:ext cx="20772" cy="223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6" name="Rectangle 95"/>
            <p:cNvSpPr>
              <a:spLocks noChangeArrowheads="1"/>
            </p:cNvSpPr>
            <p:nvPr/>
          </p:nvSpPr>
          <p:spPr bwMode="auto">
            <a:xfrm>
              <a:off x="5939715" y="3903541"/>
              <a:ext cx="20772" cy="25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7" name="Rectangle 96"/>
            <p:cNvSpPr>
              <a:spLocks noChangeArrowheads="1"/>
            </p:cNvSpPr>
            <p:nvPr/>
          </p:nvSpPr>
          <p:spPr bwMode="auto">
            <a:xfrm>
              <a:off x="5960487" y="3904512"/>
              <a:ext cx="20772" cy="24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8" name="Rectangle 97"/>
            <p:cNvSpPr>
              <a:spLocks noChangeArrowheads="1"/>
            </p:cNvSpPr>
            <p:nvPr/>
          </p:nvSpPr>
          <p:spPr bwMode="auto">
            <a:xfrm>
              <a:off x="5981259" y="3894797"/>
              <a:ext cx="19173" cy="340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49" name="Rectangle 98"/>
            <p:cNvSpPr>
              <a:spLocks noChangeArrowheads="1"/>
            </p:cNvSpPr>
            <p:nvPr/>
          </p:nvSpPr>
          <p:spPr bwMode="auto">
            <a:xfrm>
              <a:off x="6000431" y="3884109"/>
              <a:ext cx="19173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0" name="Rectangle 99"/>
            <p:cNvSpPr>
              <a:spLocks noChangeArrowheads="1"/>
            </p:cNvSpPr>
            <p:nvPr/>
          </p:nvSpPr>
          <p:spPr bwMode="auto">
            <a:xfrm>
              <a:off x="6019603" y="3884109"/>
              <a:ext cx="20772" cy="446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1" name="Rectangle 100"/>
            <p:cNvSpPr>
              <a:spLocks noChangeArrowheads="1"/>
            </p:cNvSpPr>
            <p:nvPr/>
          </p:nvSpPr>
          <p:spPr bwMode="auto">
            <a:xfrm>
              <a:off x="6040375" y="3897711"/>
              <a:ext cx="20772" cy="310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6061147" y="3899654"/>
              <a:ext cx="19173" cy="29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6080320" y="3905485"/>
              <a:ext cx="20772" cy="23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4" name="Rectangle 103"/>
            <p:cNvSpPr>
              <a:spLocks noChangeArrowheads="1"/>
            </p:cNvSpPr>
            <p:nvPr/>
          </p:nvSpPr>
          <p:spPr bwMode="auto">
            <a:xfrm>
              <a:off x="6101083" y="3916169"/>
              <a:ext cx="19173" cy="126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5" name="Rectangle 211"/>
            <p:cNvSpPr>
              <a:spLocks noChangeArrowheads="1"/>
            </p:cNvSpPr>
            <p:nvPr/>
          </p:nvSpPr>
          <p:spPr bwMode="auto">
            <a:xfrm>
              <a:off x="5644377" y="3526574"/>
              <a:ext cx="65" cy="65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9" name="Straight Connector 368"/>
          <p:cNvCxnSpPr/>
          <p:nvPr/>
        </p:nvCxnSpPr>
        <p:spPr>
          <a:xfrm>
            <a:off x="5129210" y="4241571"/>
            <a:ext cx="36576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800600" y="3124200"/>
            <a:ext cx="13705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true positives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391400" y="3124200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positives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24400" y="4648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17. The results for the fish problem.   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160861" y="1219201"/>
            <a:ext cx="4114800" cy="4376185"/>
            <a:chOff x="3429000" y="228600"/>
            <a:chExt cx="4540413" cy="4828834"/>
          </a:xfrm>
        </p:grpSpPr>
        <p:sp>
          <p:nvSpPr>
            <p:cNvPr id="201" name="Rectangle 7"/>
            <p:cNvSpPr>
              <a:spLocks noChangeArrowheads="1"/>
            </p:cNvSpPr>
            <p:nvPr/>
          </p:nvSpPr>
          <p:spPr bwMode="auto">
            <a:xfrm>
              <a:off x="3667125" y="295275"/>
              <a:ext cx="4133850" cy="33432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3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4"/>
            <p:cNvSpPr>
              <a:spLocks noChangeShapeType="1"/>
            </p:cNvSpPr>
            <p:nvPr/>
          </p:nvSpPr>
          <p:spPr bwMode="auto">
            <a:xfrm flipV="1">
              <a:off x="37814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7"/>
            <p:cNvSpPr>
              <a:spLocks noChangeShapeType="1"/>
            </p:cNvSpPr>
            <p:nvPr/>
          </p:nvSpPr>
          <p:spPr bwMode="auto">
            <a:xfrm flipV="1">
              <a:off x="41243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9"/>
            <p:cNvSpPr>
              <a:spLocks noChangeArrowheads="1"/>
            </p:cNvSpPr>
            <p:nvPr/>
          </p:nvSpPr>
          <p:spPr bwMode="auto">
            <a:xfrm>
              <a:off x="40957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Line 20"/>
            <p:cNvSpPr>
              <a:spLocks noChangeShapeType="1"/>
            </p:cNvSpPr>
            <p:nvPr/>
          </p:nvSpPr>
          <p:spPr bwMode="auto">
            <a:xfrm flipV="1">
              <a:off x="45815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22"/>
            <p:cNvSpPr>
              <a:spLocks noChangeArrowheads="1"/>
            </p:cNvSpPr>
            <p:nvPr/>
          </p:nvSpPr>
          <p:spPr bwMode="auto">
            <a:xfrm>
              <a:off x="45529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Line 23"/>
            <p:cNvSpPr>
              <a:spLocks noChangeShapeType="1"/>
            </p:cNvSpPr>
            <p:nvPr/>
          </p:nvSpPr>
          <p:spPr bwMode="auto">
            <a:xfrm flipV="1">
              <a:off x="50387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5"/>
            <p:cNvSpPr>
              <a:spLocks noChangeArrowheads="1"/>
            </p:cNvSpPr>
            <p:nvPr/>
          </p:nvSpPr>
          <p:spPr bwMode="auto">
            <a:xfrm>
              <a:off x="50101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Line 26"/>
            <p:cNvSpPr>
              <a:spLocks noChangeShapeType="1"/>
            </p:cNvSpPr>
            <p:nvPr/>
          </p:nvSpPr>
          <p:spPr bwMode="auto">
            <a:xfrm flipV="1">
              <a:off x="54959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8"/>
            <p:cNvSpPr>
              <a:spLocks noChangeArrowheads="1"/>
            </p:cNvSpPr>
            <p:nvPr/>
          </p:nvSpPr>
          <p:spPr bwMode="auto">
            <a:xfrm>
              <a:off x="542925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Line 29"/>
            <p:cNvSpPr>
              <a:spLocks noChangeShapeType="1"/>
            </p:cNvSpPr>
            <p:nvPr/>
          </p:nvSpPr>
          <p:spPr bwMode="auto">
            <a:xfrm flipV="1">
              <a:off x="59626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31"/>
            <p:cNvSpPr>
              <a:spLocks noChangeArrowheads="1"/>
            </p:cNvSpPr>
            <p:nvPr/>
          </p:nvSpPr>
          <p:spPr bwMode="auto">
            <a:xfrm>
              <a:off x="58959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32"/>
            <p:cNvSpPr>
              <a:spLocks noChangeShapeType="1"/>
            </p:cNvSpPr>
            <p:nvPr/>
          </p:nvSpPr>
          <p:spPr bwMode="auto">
            <a:xfrm flipV="1">
              <a:off x="64198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34"/>
            <p:cNvSpPr>
              <a:spLocks noChangeArrowheads="1"/>
            </p:cNvSpPr>
            <p:nvPr/>
          </p:nvSpPr>
          <p:spPr bwMode="auto">
            <a:xfrm>
              <a:off x="63531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Line 35"/>
            <p:cNvSpPr>
              <a:spLocks noChangeShapeType="1"/>
            </p:cNvSpPr>
            <p:nvPr/>
          </p:nvSpPr>
          <p:spPr bwMode="auto">
            <a:xfrm flipV="1">
              <a:off x="68770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37"/>
            <p:cNvSpPr>
              <a:spLocks noChangeArrowheads="1"/>
            </p:cNvSpPr>
            <p:nvPr/>
          </p:nvSpPr>
          <p:spPr bwMode="auto">
            <a:xfrm>
              <a:off x="68103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Line 38"/>
            <p:cNvSpPr>
              <a:spLocks noChangeShapeType="1"/>
            </p:cNvSpPr>
            <p:nvPr/>
          </p:nvSpPr>
          <p:spPr bwMode="auto">
            <a:xfrm flipV="1">
              <a:off x="73342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40"/>
            <p:cNvSpPr>
              <a:spLocks noChangeArrowheads="1"/>
            </p:cNvSpPr>
            <p:nvPr/>
          </p:nvSpPr>
          <p:spPr bwMode="auto">
            <a:xfrm>
              <a:off x="72675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Line 41"/>
            <p:cNvSpPr>
              <a:spLocks noChangeShapeType="1"/>
            </p:cNvSpPr>
            <p:nvPr/>
          </p:nvSpPr>
          <p:spPr bwMode="auto">
            <a:xfrm flipV="1">
              <a:off x="780097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43"/>
            <p:cNvSpPr>
              <a:spLocks noChangeArrowheads="1"/>
            </p:cNvSpPr>
            <p:nvPr/>
          </p:nvSpPr>
          <p:spPr bwMode="auto">
            <a:xfrm>
              <a:off x="773430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/>
          </p:nvSpPr>
          <p:spPr bwMode="auto">
            <a:xfrm>
              <a:off x="3781425" y="3638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45"/>
            <p:cNvSpPr>
              <a:spLocks noChangeShapeType="1"/>
            </p:cNvSpPr>
            <p:nvPr/>
          </p:nvSpPr>
          <p:spPr bwMode="auto">
            <a:xfrm flipH="1">
              <a:off x="7753350" y="36385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47"/>
            <p:cNvSpPr>
              <a:spLocks noChangeShapeType="1"/>
            </p:cNvSpPr>
            <p:nvPr/>
          </p:nvSpPr>
          <p:spPr bwMode="auto">
            <a:xfrm>
              <a:off x="3781425" y="29718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9"/>
            <p:cNvSpPr>
              <a:spLocks noChangeArrowheads="1"/>
            </p:cNvSpPr>
            <p:nvPr/>
          </p:nvSpPr>
          <p:spPr bwMode="auto">
            <a:xfrm>
              <a:off x="3543300" y="2895600"/>
              <a:ext cx="2667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Line 50"/>
            <p:cNvSpPr>
              <a:spLocks noChangeShapeType="1"/>
            </p:cNvSpPr>
            <p:nvPr/>
          </p:nvSpPr>
          <p:spPr bwMode="auto">
            <a:xfrm>
              <a:off x="3781425" y="2305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52"/>
            <p:cNvSpPr>
              <a:spLocks noChangeArrowheads="1"/>
            </p:cNvSpPr>
            <p:nvPr/>
          </p:nvSpPr>
          <p:spPr bwMode="auto">
            <a:xfrm>
              <a:off x="3476625" y="22288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Line 53"/>
            <p:cNvSpPr>
              <a:spLocks noChangeShapeType="1"/>
            </p:cNvSpPr>
            <p:nvPr/>
          </p:nvSpPr>
          <p:spPr bwMode="auto">
            <a:xfrm>
              <a:off x="3781425" y="16383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55"/>
            <p:cNvSpPr>
              <a:spLocks noChangeArrowheads="1"/>
            </p:cNvSpPr>
            <p:nvPr/>
          </p:nvSpPr>
          <p:spPr bwMode="auto">
            <a:xfrm>
              <a:off x="3476625" y="15621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Line 56"/>
            <p:cNvSpPr>
              <a:spLocks noChangeShapeType="1"/>
            </p:cNvSpPr>
            <p:nvPr/>
          </p:nvSpPr>
          <p:spPr bwMode="auto">
            <a:xfrm>
              <a:off x="3781425" y="971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58"/>
            <p:cNvSpPr>
              <a:spLocks noChangeArrowheads="1"/>
            </p:cNvSpPr>
            <p:nvPr/>
          </p:nvSpPr>
          <p:spPr bwMode="auto">
            <a:xfrm>
              <a:off x="3476625" y="8953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Rectangle 61"/>
            <p:cNvSpPr>
              <a:spLocks noChangeArrowheads="1"/>
            </p:cNvSpPr>
            <p:nvPr/>
          </p:nvSpPr>
          <p:spPr bwMode="auto">
            <a:xfrm>
              <a:off x="3476625" y="2286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Line 63"/>
            <p:cNvSpPr>
              <a:spLocks noChangeShapeType="1"/>
            </p:cNvSpPr>
            <p:nvPr/>
          </p:nvSpPr>
          <p:spPr bwMode="auto">
            <a:xfrm>
              <a:off x="3809999" y="3640138"/>
              <a:ext cx="399097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65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66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67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68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69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70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71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72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73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74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75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76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77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78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79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80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81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82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83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84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85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86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87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88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89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90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91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92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93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94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95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96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97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98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99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00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101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04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5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49"/>
            <p:cNvSpPr>
              <a:spLocks noChangeArrowheads="1"/>
            </p:cNvSpPr>
            <p:nvPr/>
          </p:nvSpPr>
          <p:spPr bwMode="auto">
            <a:xfrm>
              <a:off x="3663268" y="3560862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Rectangle 102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03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56"/>
            <p:cNvSpPr>
              <a:spLocks noChangeShapeType="1"/>
            </p:cNvSpPr>
            <p:nvPr/>
          </p:nvSpPr>
          <p:spPr bwMode="auto">
            <a:xfrm>
              <a:off x="3793374" y="303212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3429000" y="4038600"/>
              <a:ext cx="4540413" cy="1018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17. The true positives (green/left) and true negatives (red/right) for the fish problem.   </a:t>
              </a: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7857123" y="3507054"/>
            <a:ext cx="21907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483218" y="1256944"/>
            <a:ext cx="3649060" cy="3020156"/>
            <a:chOff x="3752097" y="273844"/>
            <a:chExt cx="4055227" cy="3380581"/>
          </a:xfrm>
        </p:grpSpPr>
        <p:cxnSp>
          <p:nvCxnSpPr>
            <p:cNvPr id="198" name="Straight Connector 197"/>
            <p:cNvCxnSpPr>
              <a:cxnSpLocks/>
            </p:cNvCxnSpPr>
            <p:nvPr/>
          </p:nvCxnSpPr>
          <p:spPr>
            <a:xfrm flipV="1">
              <a:off x="3752097" y="277813"/>
              <a:ext cx="4055226" cy="26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 flipV="1">
              <a:off x="7807324" y="273844"/>
              <a:ext cx="0" cy="3380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ChangeArrowheads="1"/>
          </p:cNvSpPr>
          <p:nvPr/>
        </p:nvSpPr>
        <p:spPr bwMode="auto">
          <a:xfrm>
            <a:off x="109538" y="0"/>
            <a:ext cx="903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rgbClr val="A50021"/>
                </a:solidFill>
                <a:latin typeface="Arial" panose="020B0604020202020204" pitchFamily="34" charset="0"/>
              </a:rPr>
              <a:t>Key outside the graph (indirection) </a:t>
            </a:r>
          </a:p>
        </p:txBody>
      </p:sp>
      <p:pic>
        <p:nvPicPr>
          <p:cNvPr id="212000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438" y="749300"/>
            <a:ext cx="4992687" cy="571817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258763" y="1146175"/>
            <a:ext cx="3529012" cy="1771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0773" name="Text Box 34"/>
          <p:cNvSpPr txBox="1">
            <a:spLocks noChangeArrowheads="1"/>
          </p:cNvSpPr>
          <p:nvPr/>
        </p:nvSpPr>
        <p:spPr bwMode="auto">
          <a:xfrm>
            <a:off x="390525" y="1217613"/>
            <a:ext cx="3092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Here the problem is not that the key is in </a:t>
            </a:r>
            <a:r>
              <a:rPr lang="en-US" altLang="en-US" sz="1800" i="1">
                <a:solidFill>
                  <a:schemeClr val="tx1"/>
                </a:solidFill>
                <a:latin typeface="Arial" panose="020B0604020202020204" pitchFamily="34" charset="0"/>
              </a:rPr>
              <a:t>text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format (although it does not help). The problem is the distance between the key and the data.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0774" name="Line 35"/>
          <p:cNvSpPr>
            <a:spLocks noChangeShapeType="1"/>
          </p:cNvSpPr>
          <p:nvPr/>
        </p:nvSpPr>
        <p:spPr bwMode="auto">
          <a:xfrm flipV="1">
            <a:off x="2917825" y="2917825"/>
            <a:ext cx="2560638" cy="1419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5" name="Line 36"/>
          <p:cNvSpPr>
            <a:spLocks noChangeShapeType="1"/>
          </p:cNvSpPr>
          <p:nvPr/>
        </p:nvSpPr>
        <p:spPr bwMode="auto">
          <a:xfrm>
            <a:off x="2913063" y="4868863"/>
            <a:ext cx="4090987" cy="7318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6" name="Text Box 37"/>
          <p:cNvSpPr txBox="1">
            <a:spLocks noChangeArrowheads="1"/>
          </p:cNvSpPr>
          <p:nvPr/>
        </p:nvSpPr>
        <p:spPr bwMode="auto">
          <a:xfrm>
            <a:off x="2270125" y="4121150"/>
            <a:ext cx="806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  <a:p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Key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4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6054725" y="0"/>
            <a:ext cx="3089275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 r="50000"/>
          <a:stretch>
            <a:fillRect/>
          </a:stretch>
        </p:blipFill>
        <p:spPr bwMode="auto">
          <a:xfrm>
            <a:off x="6054725" y="3530600"/>
            <a:ext cx="30892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223000" y="3673475"/>
            <a:ext cx="2381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1797" name="Rectangle 6"/>
          <p:cNvSpPr>
            <a:spLocks noChangeArrowheads="1"/>
          </p:cNvSpPr>
          <p:nvPr/>
        </p:nvSpPr>
        <p:spPr bwMode="auto">
          <a:xfrm>
            <a:off x="6219825" y="4241800"/>
            <a:ext cx="2381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1798" name="Rectangle 7"/>
          <p:cNvSpPr>
            <a:spLocks noChangeArrowheads="1"/>
          </p:cNvSpPr>
          <p:nvPr/>
        </p:nvSpPr>
        <p:spPr bwMode="auto">
          <a:xfrm>
            <a:off x="6226175" y="4800600"/>
            <a:ext cx="238125" cy="44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1799" name="Rectangle 8"/>
          <p:cNvSpPr>
            <a:spLocks noChangeArrowheads="1"/>
          </p:cNvSpPr>
          <p:nvPr/>
        </p:nvSpPr>
        <p:spPr bwMode="auto">
          <a:xfrm>
            <a:off x="6238875" y="5362575"/>
            <a:ext cx="238125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1800" name="Rectangle 9"/>
          <p:cNvSpPr>
            <a:spLocks noChangeArrowheads="1"/>
          </p:cNvSpPr>
          <p:nvPr/>
        </p:nvSpPr>
        <p:spPr bwMode="auto">
          <a:xfrm>
            <a:off x="6213475" y="5927725"/>
            <a:ext cx="2381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1801" name="Rectangle 10"/>
          <p:cNvSpPr>
            <a:spLocks noChangeArrowheads="1"/>
          </p:cNvSpPr>
          <p:nvPr/>
        </p:nvSpPr>
        <p:spPr bwMode="auto">
          <a:xfrm>
            <a:off x="0" y="236538"/>
            <a:ext cx="6081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rgbClr val="A50021"/>
                </a:solidFill>
                <a:latin typeface="Arial" panose="020B0604020202020204" pitchFamily="34" charset="0"/>
              </a:rPr>
              <a:t>Unnecessary numbers in the axis</a:t>
            </a:r>
          </a:p>
        </p:txBody>
      </p:sp>
      <p:sp>
        <p:nvSpPr>
          <p:cNvPr id="161802" name="Text Box 11"/>
          <p:cNvSpPr txBox="1">
            <a:spLocks noChangeArrowheads="1"/>
          </p:cNvSpPr>
          <p:nvPr/>
        </p:nvSpPr>
        <p:spPr bwMode="auto">
          <a:xfrm>
            <a:off x="149225" y="960438"/>
            <a:ext cx="5038725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Arial" panose="020B0604020202020204" pitchFamily="34" charset="0"/>
              </a:rPr>
              <a:t>Do we really need every integer from zero to 25 in this chart? </a:t>
            </a: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(if “yes”, then make a table, not a figure)</a:t>
            </a:r>
          </a:p>
          <a:p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803" name="Text Box 12"/>
          <p:cNvSpPr txBox="1">
            <a:spLocks noChangeArrowheads="1"/>
          </p:cNvSpPr>
          <p:nvPr/>
        </p:nvSpPr>
        <p:spPr bwMode="auto">
          <a:xfrm>
            <a:off x="184150" y="3495675"/>
            <a:ext cx="48704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 this version, I can still find, say “23”, by locating 20 and counting three check marks.</a:t>
            </a:r>
          </a:p>
          <a:p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804" name="Text Box 13"/>
          <p:cNvSpPr txBox="1">
            <a:spLocks noChangeArrowheads="1"/>
          </p:cNvSpPr>
          <p:nvPr/>
        </p:nvSpPr>
        <p:spPr bwMode="auto">
          <a:xfrm>
            <a:off x="266700" y="6345238"/>
            <a:ext cx="457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This problem is more common in the X-axis</a:t>
            </a:r>
          </a:p>
        </p:txBody>
      </p:sp>
    </p:spTree>
    <p:extLst>
      <p:ext uri="{BB962C8B-B14F-4D97-AF65-F5344CB8AC3E}">
        <p14:creationId xmlns:p14="http://schemas.microsoft.com/office/powerpoint/2010/main" val="428815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010" y="1924216"/>
            <a:ext cx="5681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following slides is a figure one of my students made.</a:t>
            </a:r>
          </a:p>
          <a:p>
            <a:endParaRPr lang="en-US" dirty="0"/>
          </a:p>
          <a:p>
            <a:r>
              <a:rPr lang="en-US" dirty="0"/>
              <a:t>I keep prodding her, until I was happy with the figure.</a:t>
            </a:r>
          </a:p>
          <a:p>
            <a:endParaRPr lang="en-US" dirty="0"/>
          </a:p>
          <a:p>
            <a:r>
              <a:rPr lang="en-US" dirty="0"/>
              <a:t>Lets see how that worked…</a:t>
            </a:r>
          </a:p>
        </p:txBody>
      </p:sp>
    </p:spTree>
    <p:extLst>
      <p:ext uri="{BB962C8B-B14F-4D97-AF65-F5344CB8AC3E}">
        <p14:creationId xmlns:p14="http://schemas.microsoft.com/office/powerpoint/2010/main" val="9295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429000" y="228600"/>
            <a:ext cx="4953000" cy="4456331"/>
            <a:chOff x="3429000" y="228600"/>
            <a:chExt cx="4953000" cy="4456331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667125" y="295275"/>
              <a:ext cx="4133850" cy="33432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V="1">
              <a:off x="37814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V="1">
              <a:off x="41243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40957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V="1">
              <a:off x="45815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45529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V="1">
              <a:off x="50387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50101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V="1">
              <a:off x="54959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42925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59626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58959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64198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63531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68770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68103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73342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72675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 flipV="1">
              <a:off x="780097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773430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3781425" y="3638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H="1">
              <a:off x="7753350" y="36385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3781425" y="29718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543300" y="2895600"/>
              <a:ext cx="2667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781425" y="2305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3476625" y="22288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3781425" y="16383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3476625" y="15621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3781425" y="971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3476625" y="8953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3476625" y="2286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3809999" y="3640138"/>
              <a:ext cx="399097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663268" y="3560862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56"/>
            <p:cNvSpPr>
              <a:spLocks noChangeShapeType="1"/>
            </p:cNvSpPr>
            <p:nvPr/>
          </p:nvSpPr>
          <p:spPr bwMode="auto">
            <a:xfrm>
              <a:off x="3793374" y="303212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9000" y="4038600"/>
              <a:ext cx="495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17. The true positives (green/left) and true negatives (red/right) for the fish problem.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2097" y="273844"/>
            <a:ext cx="4055227" cy="3380581"/>
            <a:chOff x="3752097" y="273844"/>
            <a:chExt cx="4055227" cy="3380581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 flipV="1">
              <a:off x="3752097" y="277813"/>
              <a:ext cx="4055226" cy="26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7807324" y="273844"/>
              <a:ext cx="0" cy="3380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429000" y="228600"/>
            <a:ext cx="4953000" cy="4456331"/>
            <a:chOff x="3429000" y="228600"/>
            <a:chExt cx="4953000" cy="4456331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667125" y="295275"/>
              <a:ext cx="4133850" cy="33432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V="1">
              <a:off x="37814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V="1">
              <a:off x="41243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40957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V="1">
              <a:off x="45815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45529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V="1">
              <a:off x="50387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50101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V="1">
              <a:off x="54959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42925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59626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58959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64198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63531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68770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68103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73342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72675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 flipV="1">
              <a:off x="780097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773430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3781425" y="3638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H="1">
              <a:off x="7753350" y="36385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3781425" y="29718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543300" y="2895600"/>
              <a:ext cx="2667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781425" y="2305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3476625" y="22288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3781425" y="16383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3476625" y="15621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3781425" y="971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3476625" y="8953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3476625" y="2286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3809999" y="3640138"/>
              <a:ext cx="399097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663268" y="3560862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56"/>
            <p:cNvSpPr>
              <a:spLocks noChangeShapeType="1"/>
            </p:cNvSpPr>
            <p:nvPr/>
          </p:nvSpPr>
          <p:spPr bwMode="auto">
            <a:xfrm>
              <a:off x="3793374" y="303212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9000" y="4038600"/>
              <a:ext cx="495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17. The true positives (green/left) and true negatives (red/right) for the fish problem.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2097" y="273844"/>
            <a:ext cx="4055227" cy="3380581"/>
            <a:chOff x="3752097" y="273844"/>
            <a:chExt cx="4055227" cy="3380581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 flipV="1">
              <a:off x="3752097" y="277813"/>
              <a:ext cx="4055226" cy="26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7807324" y="273844"/>
              <a:ext cx="0" cy="3380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cxnSpLocks/>
          </p:cNvCxnSpPr>
          <p:nvPr/>
        </p:nvCxnSpPr>
        <p:spPr>
          <a:xfrm flipV="1">
            <a:off x="1219200" y="347265"/>
            <a:ext cx="4025306" cy="3889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0053" y="4343179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the bounding box do for us?</a:t>
            </a:r>
          </a:p>
          <a:p>
            <a:endParaRPr lang="en-US" dirty="0"/>
          </a:p>
          <a:p>
            <a:r>
              <a:rPr lang="en-US" dirty="0"/>
              <a:t>Lets get rid of it.</a:t>
            </a:r>
          </a:p>
        </p:txBody>
      </p:sp>
    </p:spTree>
    <p:extLst>
      <p:ext uri="{BB962C8B-B14F-4D97-AF65-F5344CB8AC3E}">
        <p14:creationId xmlns:p14="http://schemas.microsoft.com/office/powerpoint/2010/main" val="217259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429000" y="228600"/>
            <a:ext cx="4953000" cy="4456331"/>
            <a:chOff x="3429000" y="228600"/>
            <a:chExt cx="4953000" cy="4456331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667125" y="295275"/>
              <a:ext cx="4133850" cy="33432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V="1">
              <a:off x="37814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V="1">
              <a:off x="41243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40957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V="1">
              <a:off x="45815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45529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V="1">
              <a:off x="50387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5010150" y="3667125"/>
              <a:ext cx="1238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V="1">
              <a:off x="549592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42925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59626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58959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64198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63531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68770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68103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7334250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7267575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 flipV="1">
              <a:off x="7800975" y="35909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7734300" y="3667125"/>
              <a:ext cx="190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3781425" y="3638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H="1">
              <a:off x="7753350" y="36385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3781425" y="29718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543300" y="2895600"/>
              <a:ext cx="2667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781425" y="2305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3476625" y="22288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3781425" y="16383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3476625" y="15621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3781425" y="9715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3476625" y="89535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3476625" y="228600"/>
              <a:ext cx="333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3809999" y="3640138"/>
              <a:ext cx="399097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V="1">
              <a:off x="3781425" y="295275"/>
              <a:ext cx="1588" cy="334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781425" y="3276600"/>
              <a:ext cx="247650" cy="3619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4029075" y="3200400"/>
              <a:ext cx="257175" cy="438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286250" y="3076575"/>
              <a:ext cx="247650" cy="5619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4533900" y="2457450"/>
              <a:ext cx="257175" cy="1181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4791075" y="2057400"/>
              <a:ext cx="247650" cy="1581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5038725" y="1695450"/>
              <a:ext cx="257175" cy="1943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5295900" y="914400"/>
              <a:ext cx="247650" cy="27241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5543550" y="1000125"/>
              <a:ext cx="257175" cy="2638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800725" y="2447925"/>
              <a:ext cx="247650" cy="11906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6048375" y="2714625"/>
              <a:ext cx="257175" cy="9239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5619750" y="3190875"/>
              <a:ext cx="180975" cy="4476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5800725" y="2933700"/>
              <a:ext cx="180975" cy="7048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5981700" y="2600325"/>
              <a:ext cx="180975" cy="10382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6162675" y="1990725"/>
              <a:ext cx="180975" cy="1647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6343650" y="2000250"/>
              <a:ext cx="190500" cy="16383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6534150" y="2838450"/>
              <a:ext cx="180975" cy="8001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6715125" y="3286125"/>
              <a:ext cx="180975" cy="3524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6896100" y="3514725"/>
              <a:ext cx="180975" cy="123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7258050" y="3486150"/>
              <a:ext cx="180975" cy="1524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663268" y="3560862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7077075" y="3618532"/>
              <a:ext cx="180975" cy="2001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56"/>
            <p:cNvSpPr>
              <a:spLocks noChangeShapeType="1"/>
            </p:cNvSpPr>
            <p:nvPr/>
          </p:nvSpPr>
          <p:spPr bwMode="auto">
            <a:xfrm>
              <a:off x="3793374" y="303212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9000" y="4038600"/>
              <a:ext cx="495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17. The true positives (green/left) and true negatives (red/right) for the fish problem.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58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67125" y="295275"/>
            <a:ext cx="4133850" cy="3343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781425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3781425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378142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412432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095750" y="3667125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458152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52950" y="3667125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503872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010150" y="3667125"/>
            <a:ext cx="123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549592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429250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962650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895975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419850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353175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6877050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6810375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7334250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267575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7800975" y="3590925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7734300" y="36671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3781425" y="3638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 flipH="1">
            <a:off x="7753350" y="3638550"/>
            <a:ext cx="476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781425" y="29718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543300" y="2895600"/>
            <a:ext cx="266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3781425" y="23050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476625" y="22288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3781425" y="163830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3476625" y="15621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3781425" y="971550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476625" y="89535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3476625" y="228600"/>
            <a:ext cx="333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2500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V="1">
            <a:off x="3781425" y="295275"/>
            <a:ext cx="1588" cy="3343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3781425" y="3276600"/>
            <a:ext cx="247650" cy="3619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029075" y="3200400"/>
            <a:ext cx="257175" cy="438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4286250" y="3076575"/>
            <a:ext cx="247650" cy="5619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4533900" y="2457450"/>
            <a:ext cx="257175" cy="1181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4791075" y="2057400"/>
            <a:ext cx="247650" cy="1581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5038725" y="1695450"/>
            <a:ext cx="257175" cy="1943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5295900" y="914400"/>
            <a:ext cx="247650" cy="27241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5543550" y="1000125"/>
            <a:ext cx="257175" cy="2638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5800725" y="2447925"/>
            <a:ext cx="247650" cy="1190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6048375" y="2714625"/>
            <a:ext cx="257175" cy="9239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5619750" y="3190875"/>
            <a:ext cx="180975" cy="44767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5800725" y="2933700"/>
            <a:ext cx="180975" cy="7048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5981700" y="2600325"/>
            <a:ext cx="180975" cy="10382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6162675" y="1990725"/>
            <a:ext cx="180975" cy="1647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6343650" y="2000250"/>
            <a:ext cx="190500" cy="16383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6534150" y="2838450"/>
            <a:ext cx="180975" cy="8001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6715125" y="3286125"/>
            <a:ext cx="180975" cy="3524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6896100" y="3514725"/>
            <a:ext cx="180975" cy="1238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7258050" y="3486150"/>
            <a:ext cx="180975" cy="152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663268" y="3560862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7077075" y="3618532"/>
            <a:ext cx="180975" cy="200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7077075" y="3618532"/>
            <a:ext cx="180975" cy="2001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3793374" y="303212"/>
            <a:ext cx="381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629400" y="37338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96000" y="4419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hard to read the heights (or existence) of very small bars because they are so close to the axis</a:t>
            </a:r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3809999" y="3640138"/>
            <a:ext cx="39909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879</Words>
  <Application>Microsoft Office PowerPoint</Application>
  <PresentationFormat>On-screen Show (4:3)</PresentationFormat>
  <Paragraphs>347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Hu</dc:creator>
  <cp:lastModifiedBy>Eamonn Keogh</cp:lastModifiedBy>
  <cp:revision>37</cp:revision>
  <dcterms:created xsi:type="dcterms:W3CDTF">2006-08-16T00:00:00Z</dcterms:created>
  <dcterms:modified xsi:type="dcterms:W3CDTF">2017-01-24T01:27:53Z</dcterms:modified>
</cp:coreProperties>
</file>