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AA2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D34D-3C3E-4B5A-B6BD-1E27EFBC8A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BBB5-A381-438C-8A16-290747A6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83"/>
          <p:cNvSpPr/>
          <p:nvPr/>
        </p:nvSpPr>
        <p:spPr>
          <a:xfrm>
            <a:off x="93276" y="4113672"/>
            <a:ext cx="8674473" cy="2607168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11760" y="71984"/>
            <a:ext cx="8655990" cy="140489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lded Corner 1"/>
          <p:cNvSpPr/>
          <p:nvPr/>
        </p:nvSpPr>
        <p:spPr>
          <a:xfrm>
            <a:off x="1431794" y="3102747"/>
            <a:ext cx="1097280" cy="82296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XML from Crawler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23510" y="228600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Lucene Indexes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2315116" y="2103120"/>
            <a:ext cx="1097280" cy="82296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1003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315200" y="228600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Lucene Calculates Rank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15200" y="1600776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on Lucene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9518999" y="4741315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Snippet Calculation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3801330" y="4572000"/>
            <a:ext cx="1097280" cy="82296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Inverted Index (JSON)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054381" y="1875773"/>
            <a:ext cx="1097280" cy="82296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1003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15200" y="2728300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on Hadoop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45720" y="3102746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Crawl Web</a:t>
            </a:r>
            <a:endParaRPr lang="en-US" sz="1200" dirty="0"/>
          </a:p>
        </p:txBody>
      </p:sp>
      <p:sp>
        <p:nvSpPr>
          <p:cNvPr id="22" name="Folded Corner 21"/>
          <p:cNvSpPr/>
          <p:nvPr/>
        </p:nvSpPr>
        <p:spPr>
          <a:xfrm>
            <a:off x="4277885" y="5715000"/>
            <a:ext cx="1097280" cy="82296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Snippet JSONs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03072" y="4572000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MapReduce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315200" y="4572000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BM25 Calculation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10296489" y="3303178"/>
            <a:ext cx="1097280" cy="82296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Relevant Snippet String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35151" y="2103120"/>
            <a:ext cx="1097280" cy="8229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Engine Web App</a:t>
            </a:r>
          </a:p>
        </p:txBody>
      </p:sp>
      <p:sp>
        <p:nvSpPr>
          <p:cNvPr id="31" name="Flowchart: Document 30"/>
          <p:cNvSpPr/>
          <p:nvPr/>
        </p:nvSpPr>
        <p:spPr>
          <a:xfrm>
            <a:off x="11054380" y="4774709"/>
            <a:ext cx="1107139" cy="2051518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Retrieve position of first instance of word in doc. = p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/>
              <a:t>a</a:t>
            </a:r>
            <a:r>
              <a:rPr lang="en-US" sz="800" dirty="0" smtClean="0"/>
              <a:t> = p – X if p &gt;= X</a:t>
            </a:r>
          </a:p>
          <a:p>
            <a:pPr algn="ctr"/>
            <a:r>
              <a:rPr lang="en-US" sz="800" dirty="0" smtClean="0"/>
              <a:t>a = p, Y = X – p if p &lt; X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b = p + x + y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Output words </a:t>
            </a:r>
            <a:r>
              <a:rPr lang="en-US" sz="800" dirty="0" err="1" smtClean="0"/>
              <a:t>btwn</a:t>
            </a:r>
            <a:r>
              <a:rPr lang="en-US" sz="800" dirty="0" smtClean="0"/>
              <a:t> positions [a, b] from snippet/content</a:t>
            </a:r>
          </a:p>
        </p:txBody>
      </p:sp>
      <p:cxnSp>
        <p:nvCxnSpPr>
          <p:cNvPr id="33" name="Elbow Connector 32"/>
          <p:cNvCxnSpPr>
            <a:stCxn id="2" idx="0"/>
            <a:endCxn id="9" idx="1"/>
          </p:cNvCxnSpPr>
          <p:nvPr/>
        </p:nvCxnSpPr>
        <p:spPr>
          <a:xfrm rot="5400000" flipH="1" flipV="1">
            <a:off x="1720639" y="899876"/>
            <a:ext cx="2462667" cy="19430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" idx="2"/>
            <a:endCxn id="23" idx="1"/>
          </p:cNvCxnSpPr>
          <p:nvPr/>
        </p:nvCxnSpPr>
        <p:spPr>
          <a:xfrm rot="16200000" flipH="1">
            <a:off x="1662867" y="4243274"/>
            <a:ext cx="1057773" cy="4226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" idx="2"/>
            <a:endCxn id="22" idx="1"/>
          </p:cNvCxnSpPr>
          <p:nvPr/>
        </p:nvCxnSpPr>
        <p:spPr>
          <a:xfrm rot="16200000" flipH="1">
            <a:off x="2028773" y="3877367"/>
            <a:ext cx="2200773" cy="22974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  <a:endCxn id="11" idx="1"/>
          </p:cNvCxnSpPr>
          <p:nvPr/>
        </p:nvCxnSpPr>
        <p:spPr>
          <a:xfrm>
            <a:off x="5020790" y="640080"/>
            <a:ext cx="2294410" cy="12700"/>
          </a:xfrm>
          <a:prstGeom prst="bentConnector3">
            <a:avLst>
              <a:gd name="adj1" fmla="val -1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0"/>
            <a:endCxn id="11" idx="2"/>
          </p:cNvCxnSpPr>
          <p:nvPr/>
        </p:nvCxnSpPr>
        <p:spPr>
          <a:xfrm rot="5400000" flipH="1" flipV="1">
            <a:off x="7589232" y="1326168"/>
            <a:ext cx="549216" cy="12700"/>
          </a:xfrm>
          <a:prstGeom prst="bentConnector3">
            <a:avLst>
              <a:gd name="adj1" fmla="val 23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4" idx="3"/>
            <a:endCxn id="12" idx="1"/>
          </p:cNvCxnSpPr>
          <p:nvPr/>
        </p:nvCxnSpPr>
        <p:spPr>
          <a:xfrm flipV="1">
            <a:off x="6633965" y="2012256"/>
            <a:ext cx="681235" cy="502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4" idx="3"/>
            <a:endCxn id="17" idx="1"/>
          </p:cNvCxnSpPr>
          <p:nvPr/>
        </p:nvCxnSpPr>
        <p:spPr>
          <a:xfrm>
            <a:off x="6633965" y="2514600"/>
            <a:ext cx="681235" cy="625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6"/>
            <a:endCxn id="27" idx="1"/>
          </p:cNvCxnSpPr>
          <p:nvPr/>
        </p:nvCxnSpPr>
        <p:spPr>
          <a:xfrm>
            <a:off x="3412396" y="2514600"/>
            <a:ext cx="522755" cy="12700"/>
          </a:xfrm>
          <a:prstGeom prst="bentConnector3">
            <a:avLst>
              <a:gd name="adj1" fmla="val 2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8" idx="3"/>
            <a:endCxn id="2" idx="1"/>
          </p:cNvCxnSpPr>
          <p:nvPr/>
        </p:nvCxnSpPr>
        <p:spPr>
          <a:xfrm>
            <a:off x="1143000" y="3514226"/>
            <a:ext cx="2887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5" idx="3"/>
            <a:endCxn id="24" idx="1"/>
          </p:cNvCxnSpPr>
          <p:nvPr/>
        </p:nvCxnSpPr>
        <p:spPr>
          <a:xfrm>
            <a:off x="4898610" y="4983480"/>
            <a:ext cx="2416590" cy="12700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7" idx="2"/>
            <a:endCxn id="24" idx="0"/>
          </p:cNvCxnSpPr>
          <p:nvPr/>
        </p:nvCxnSpPr>
        <p:spPr>
          <a:xfrm rot="5400000">
            <a:off x="7353470" y="4061630"/>
            <a:ext cx="1020740" cy="12700"/>
          </a:xfrm>
          <a:prstGeom prst="bentConnector3">
            <a:avLst>
              <a:gd name="adj1" fmla="val -2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2" idx="3"/>
            <a:endCxn id="14" idx="2"/>
          </p:cNvCxnSpPr>
          <p:nvPr/>
        </p:nvCxnSpPr>
        <p:spPr>
          <a:xfrm flipV="1">
            <a:off x="5375165" y="5564275"/>
            <a:ext cx="4692474" cy="5622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>
            <a:off x="8767750" y="1875660"/>
            <a:ext cx="1097280" cy="82296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Ranked Documents</a:t>
            </a:r>
          </a:p>
        </p:txBody>
      </p:sp>
      <p:sp>
        <p:nvSpPr>
          <p:cNvPr id="74" name="Folded Corner 73"/>
          <p:cNvSpPr/>
          <p:nvPr/>
        </p:nvSpPr>
        <p:spPr>
          <a:xfrm>
            <a:off x="5536685" y="2103120"/>
            <a:ext cx="1097280" cy="82296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Terms</a:t>
            </a:r>
          </a:p>
        </p:txBody>
      </p:sp>
      <p:cxnSp>
        <p:nvCxnSpPr>
          <p:cNvPr id="76" name="Elbow Connector 75"/>
          <p:cNvCxnSpPr>
            <a:stCxn id="73" idx="3"/>
            <a:endCxn id="16" idx="1"/>
          </p:cNvCxnSpPr>
          <p:nvPr/>
        </p:nvCxnSpPr>
        <p:spPr>
          <a:xfrm>
            <a:off x="9865030" y="2287140"/>
            <a:ext cx="1189351" cy="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6" idx="3"/>
            <a:endCxn id="16" idx="2"/>
          </p:cNvCxnSpPr>
          <p:nvPr/>
        </p:nvCxnSpPr>
        <p:spPr>
          <a:xfrm flipV="1">
            <a:off x="11393769" y="2698733"/>
            <a:ext cx="209252" cy="10159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" idx="3"/>
            <a:endCxn id="26" idx="2"/>
          </p:cNvCxnSpPr>
          <p:nvPr/>
        </p:nvCxnSpPr>
        <p:spPr>
          <a:xfrm flipV="1">
            <a:off x="10616279" y="4126138"/>
            <a:ext cx="228850" cy="10266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" idx="3"/>
            <a:endCxn id="73" idx="0"/>
          </p:cNvCxnSpPr>
          <p:nvPr/>
        </p:nvCxnSpPr>
        <p:spPr>
          <a:xfrm>
            <a:off x="8412480" y="640080"/>
            <a:ext cx="903910" cy="12355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4" idx="3"/>
            <a:endCxn id="73" idx="2"/>
          </p:cNvCxnSpPr>
          <p:nvPr/>
        </p:nvCxnSpPr>
        <p:spPr>
          <a:xfrm flipV="1">
            <a:off x="8412480" y="2698620"/>
            <a:ext cx="903910" cy="22848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73" idx="3"/>
            <a:endCxn id="14" idx="0"/>
          </p:cNvCxnSpPr>
          <p:nvPr/>
        </p:nvCxnSpPr>
        <p:spPr>
          <a:xfrm>
            <a:off x="9865030" y="2287140"/>
            <a:ext cx="202609" cy="24541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27" idx="3"/>
            <a:endCxn id="74" idx="1"/>
          </p:cNvCxnSpPr>
          <p:nvPr/>
        </p:nvCxnSpPr>
        <p:spPr>
          <a:xfrm>
            <a:off x="5032431" y="2514600"/>
            <a:ext cx="504254" cy="12700"/>
          </a:xfrm>
          <a:prstGeom prst="bentConnector3">
            <a:avLst>
              <a:gd name="adj1" fmla="val -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23" idx="3"/>
            <a:endCxn id="15" idx="1"/>
          </p:cNvCxnSpPr>
          <p:nvPr/>
        </p:nvCxnSpPr>
        <p:spPr>
          <a:xfrm>
            <a:off x="3500352" y="4983480"/>
            <a:ext cx="300978" cy="12700"/>
          </a:xfrm>
          <a:prstGeom prst="bentConnector3">
            <a:avLst>
              <a:gd name="adj1" fmla="val 32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12716876" y="3393906"/>
            <a:ext cx="1107139" cy="8337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PageRank</a:t>
            </a:r>
          </a:p>
        </p:txBody>
      </p:sp>
      <p:pic>
        <p:nvPicPr>
          <p:cNvPr id="1030" name="Picture 6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03" y="10335142"/>
            <a:ext cx="562992" cy="2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pache luce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8" y="143614"/>
            <a:ext cx="1762218" cy="3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do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6" y="4298464"/>
            <a:ext cx="1636918" cy="85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logo no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87" y="5088559"/>
            <a:ext cx="890633" cy="89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8" descr="Image result for python logo no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251" y="5694946"/>
            <a:ext cx="890633" cy="89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8" descr="Image result for python logo no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91" y="5665147"/>
            <a:ext cx="890633" cy="89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ython flask logo no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91" y="905568"/>
            <a:ext cx="634401" cy="9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logo no backgrou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9" y="4563280"/>
            <a:ext cx="1329508" cy="3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av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1" y="2287140"/>
            <a:ext cx="782702" cy="7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12" descr="Image result for python flask logo no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36" y="2993308"/>
            <a:ext cx="634401" cy="9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Hovanes Keseyan</dc:creator>
  <cp:lastModifiedBy>Hovanes Keseyan</cp:lastModifiedBy>
  <cp:revision>20</cp:revision>
  <dcterms:created xsi:type="dcterms:W3CDTF">2018-03-10T09:46:31Z</dcterms:created>
  <dcterms:modified xsi:type="dcterms:W3CDTF">2018-03-16T00:33:50Z</dcterms:modified>
</cp:coreProperties>
</file>