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6ba75c980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6ba75c98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87997393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f87997393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f87997393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f87997393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87997393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f87997393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f87997393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f87997393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f87997393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f87997393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f87997393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f87997393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f87997393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f87997393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f87997393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f87997393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19879" l="33146" r="0" t="-19880"/>
          <a:stretch/>
        </p:blipFill>
        <p:spPr>
          <a:xfrm>
            <a:off x="0" y="0"/>
            <a:ext cx="5157900" cy="5143500"/>
          </a:xfrm>
          <a:prstGeom prst="rtTriangle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b="18899" l="16830" r="51130" t="36473"/>
          <a:stretch/>
        </p:blipFill>
        <p:spPr>
          <a:xfrm rot="10800000">
            <a:off x="6976800" y="-25"/>
            <a:ext cx="2167200" cy="2012700"/>
          </a:xfrm>
          <a:prstGeom prst="rtTriangle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 rot="-5400000">
            <a:off x="5846" y="-4836"/>
            <a:ext cx="2291400" cy="2300100"/>
          </a:xfrm>
          <a:prstGeom prst="diagStrip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652821" y="576768"/>
            <a:ext cx="2300100" cy="2291400"/>
          </a:xfrm>
          <a:prstGeom prst="diagStrip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>
            <a:hlinkClick action="ppaction://hlinksldjump"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">
            <a:hlinkClick action="ppaction://hlinksldjump"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">
            <a:hlinkClick action="ppaction://hlinksldjump"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">
            <a:hlinkClick action="ppaction://hlinksldjump"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11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41" name="Google Shape;141;p1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1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1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>
            <a:hlinkClick action="ppaction://hlinksldjump"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">
            <a:hlinkClick action="ppaction://hlinksldjump"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">
            <a:hlinkClick action="ppaction://hlinksldjump"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">
            <a:hlinkClick action="ppaction://hlinksldjump"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1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7" name="Google Shape;167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2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12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71" name="Google Shape;171;p12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3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75" name="Google Shape;175;p13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1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79" name="Google Shape;179;p13">
            <a:hlinkClick action="ppaction://hlinksldjump"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">
            <a:hlinkClick action="ppaction://hlinksldjump"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>
            <a:hlinkClick action="ppaction://hlinksldjump"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>
            <a:hlinkClick action="ppaction://hlinksldjump"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85" name="Google Shape;185;p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14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04" name="Google Shape;204;p14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5" name="Google Shape;20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06" name="Google Shape;206;p14">
            <a:hlinkClick action="ppaction://hlinksldjump"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">
            <a:hlinkClick action="ppaction://hlinksldjump"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">
            <a:hlinkClick action="ppaction://hlinksldjump"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">
            <a:hlinkClick action="ppaction://hlinksldjump"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3">
  <p:cSld name="TITLE_AND_BODY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6"/>
          <p:cNvPicPr preferRelativeResize="0"/>
          <p:nvPr/>
        </p:nvPicPr>
        <p:blipFill rotWithShape="1">
          <a:blip r:embed="rId2">
            <a:alphaModFix/>
          </a:blip>
          <a:srcRect b="26580" l="27354" r="13425" t="-26580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214" name="Google Shape;21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5" name="Google Shape;215;p16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17" name="Google Shape;217;p16">
            <a:hlinkClick action="ppaction://hlinksldjump" r:id="rId3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">
            <a:hlinkClick action="ppaction://hlinksldjump" r:id="rId4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">
            <a:hlinkClick action="ppaction://hlinksldjump" r:id="rId5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">
            <a:hlinkClick action="ppaction://hlinksldjump" r:id="rId6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22" name="Google Shape;222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9" name="Google Shape;19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9" name="Google Shape;39;p3">
            <a:hlinkClick action="ppaction://hlinksldjump"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>
            <a:hlinkClick action="ppaction://hlinksldjump"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>
            <a:hlinkClick action="ppaction://hlinksldjump"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>
            <a:hlinkClick action="ppaction://hlinksldjump"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C">
  <p:cSld name="SECTION_HEADER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45" name="Google Shape;45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64" name="Google Shape;64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>
            <a:hlinkClick action="ppaction://hlinksldjump"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>
            <a:hlinkClick action="ppaction://hlinksldjump"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>
            <a:hlinkClick action="ppaction://hlinksldjump"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>
            <a:hlinkClick action="ppaction://hlinksldjump"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71" name="Google Shape;7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1">
  <p:cSld name="TITLE_AND_BODY_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6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6">
            <a:hlinkClick action="ppaction://hlinksldjump"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">
            <a:hlinkClick action="ppaction://hlinksldjump"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">
            <a:hlinkClick action="ppaction://hlinksldjump"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">
            <a:hlinkClick action="ppaction://hlinksldjump"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5" name="Google Shape;85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2">
  <p:cSld name="TITLE_AND_BODY_2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1" name="Google Shape;91;p7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">
            <a:hlinkClick action="ppaction://hlinksldjump"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">
            <a:hlinkClick action="ppaction://hlinksldjump"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">
            <a:hlinkClick action="ppaction://hlinksldjump"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">
            <a:hlinkClick action="ppaction://hlinksldjump"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7" name="Google Shape;97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7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>
            <a:hlinkClick action="ppaction://hlinksldjump"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">
            <a:hlinkClick action="ppaction://hlinksldjump"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>
            <a:hlinkClick action="ppaction://hlinksldjump"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">
            <a:hlinkClick action="ppaction://hlinksldjump"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8" name="Google Shape;108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2" name="Google Shape;112;p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>
            <a:hlinkClick action="ppaction://hlinksldjump"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>
            <a:hlinkClick action="ppaction://hlinksldjump"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>
            <a:hlinkClick action="ppaction://hlinksldjump"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>
            <a:hlinkClick action="ppaction://hlinksldjump"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20" name="Google Shape;120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3" name="Google Shape;12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>
            <a:hlinkClick action="ppaction://hlinksldjump"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0">
            <a:hlinkClick action="ppaction://hlinksldjump"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">
            <a:hlinkClick action="ppaction://hlinksldjump"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">
            <a:hlinkClick action="ppaction://hlinksldjump"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10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0" name="Google Shape;130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0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10.jpg"/><Relationship Id="rId5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Aprende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Jugando</a:t>
            </a:r>
            <a:endParaRPr/>
          </a:p>
        </p:txBody>
      </p:sp>
      <p:sp>
        <p:nvSpPr>
          <p:cNvPr id="229" name="Google Shape;229;p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800"/>
              <a:t>Una Skill para dispositivos Amazon Echo.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Alcance</a:t>
            </a:r>
            <a:endParaRPr sz="3600"/>
          </a:p>
        </p:txBody>
      </p:sp>
      <p:sp>
        <p:nvSpPr>
          <p:cNvPr id="317" name="Google Shape;317;p26"/>
          <p:cNvSpPr txBox="1"/>
          <p:nvPr>
            <p:ph type="title"/>
          </p:nvPr>
        </p:nvSpPr>
        <p:spPr>
          <a:xfrm>
            <a:off x="434700" y="1924850"/>
            <a:ext cx="284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-419" sz="3000"/>
              <a:t>Países hispanohablantes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-419" sz="3000"/>
              <a:t>Países de la OCDE</a:t>
            </a:r>
            <a:endParaRPr sz="3000"/>
          </a:p>
        </p:txBody>
      </p:sp>
      <p:pic>
        <p:nvPicPr>
          <p:cNvPr id="318" name="Google Shape;318;p26"/>
          <p:cNvPicPr preferRelativeResize="0"/>
          <p:nvPr/>
        </p:nvPicPr>
        <p:blipFill rotWithShape="1">
          <a:blip r:embed="rId3">
            <a:alphaModFix/>
          </a:blip>
          <a:srcRect b="10352" l="16287" r="16849" t="4016"/>
          <a:stretch/>
        </p:blipFill>
        <p:spPr>
          <a:xfrm>
            <a:off x="5850600" y="765548"/>
            <a:ext cx="2294400" cy="3918000"/>
          </a:xfrm>
          <a:prstGeom prst="round2SameRect">
            <a:avLst>
              <a:gd fmla="val 4129" name="adj1"/>
              <a:gd fmla="val 0" name="adj2"/>
            </a:avLst>
          </a:prstGeom>
          <a:noFill/>
          <a:ln>
            <a:noFill/>
          </a:ln>
        </p:spPr>
      </p:pic>
      <p:sp>
        <p:nvSpPr>
          <p:cNvPr id="319" name="Google Shape;319;p26"/>
          <p:cNvSpPr/>
          <p:nvPr/>
        </p:nvSpPr>
        <p:spPr>
          <a:xfrm flipH="1">
            <a:off x="3735442" y="1117572"/>
            <a:ext cx="1659300" cy="27657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854325" y="984900"/>
            <a:ext cx="3966900" cy="30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¿Cómo mejorar la calidad de educación en México?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/>
          <p:nvPr>
            <p:ph type="title"/>
          </p:nvPr>
        </p:nvSpPr>
        <p:spPr>
          <a:xfrm>
            <a:off x="3317075" y="742925"/>
            <a:ext cx="5533200" cy="3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Skill de aprendizaje para contestar preguntas que permitan, mediante un juego, ampliar conocimientos en áreas que evalúa PISA. 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Características de la Skill</a:t>
            </a:r>
            <a:endParaRPr sz="3000"/>
          </a:p>
        </p:txBody>
      </p:sp>
      <p:sp>
        <p:nvSpPr>
          <p:cNvPr id="245" name="Google Shape;245;p20"/>
          <p:cNvSpPr txBox="1"/>
          <p:nvPr/>
        </p:nvSpPr>
        <p:spPr>
          <a:xfrm>
            <a:off x="560675" y="1843725"/>
            <a:ext cx="25179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Reportes personalizados</a:t>
            </a:r>
            <a:endParaRPr sz="2400"/>
          </a:p>
        </p:txBody>
      </p:sp>
      <p:cxnSp>
        <p:nvCxnSpPr>
          <p:cNvPr id="246" name="Google Shape;246;p20"/>
          <p:cNvCxnSpPr/>
          <p:nvPr/>
        </p:nvCxnSpPr>
        <p:spPr>
          <a:xfrm flipH="1">
            <a:off x="780745" y="1641850"/>
            <a:ext cx="7596300" cy="10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0"/>
          <p:cNvCxnSpPr/>
          <p:nvPr/>
        </p:nvCxnSpPr>
        <p:spPr>
          <a:xfrm flipH="1">
            <a:off x="780842" y="3044098"/>
            <a:ext cx="2275500" cy="1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0"/>
          <p:cNvCxnSpPr/>
          <p:nvPr/>
        </p:nvCxnSpPr>
        <p:spPr>
          <a:xfrm flipH="1">
            <a:off x="6101542" y="3044098"/>
            <a:ext cx="2275500" cy="1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0"/>
          <p:cNvCxnSpPr/>
          <p:nvPr/>
        </p:nvCxnSpPr>
        <p:spPr>
          <a:xfrm flipH="1">
            <a:off x="780745" y="4455175"/>
            <a:ext cx="7596300" cy="10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20"/>
          <p:cNvSpPr/>
          <p:nvPr/>
        </p:nvSpPr>
        <p:spPr>
          <a:xfrm>
            <a:off x="3171573" y="1660783"/>
            <a:ext cx="2787300" cy="2787300"/>
          </a:xfrm>
          <a:prstGeom prst="pie">
            <a:avLst>
              <a:gd fmla="val 10795717" name="adj1"/>
              <a:gd fmla="val 16201261" name="adj2"/>
            </a:avLst>
          </a:prstGeom>
          <a:solidFill>
            <a:srgbClr val="9BC5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 rot="5400000">
            <a:off x="3171560" y="1660783"/>
            <a:ext cx="2787300" cy="2787300"/>
          </a:xfrm>
          <a:prstGeom prst="pie">
            <a:avLst>
              <a:gd fmla="val 10795717" name="adj1"/>
              <a:gd fmla="val 16201261" name="adj2"/>
            </a:avLst>
          </a:prstGeom>
          <a:solidFill>
            <a:srgbClr val="0D47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"/>
          <p:cNvSpPr/>
          <p:nvPr/>
        </p:nvSpPr>
        <p:spPr>
          <a:xfrm rot="10800000">
            <a:off x="3171560" y="1660768"/>
            <a:ext cx="2787300" cy="2787300"/>
          </a:xfrm>
          <a:prstGeom prst="pie">
            <a:avLst>
              <a:gd fmla="val 10795717" name="adj1"/>
              <a:gd fmla="val 16201261" name="adj2"/>
            </a:avLst>
          </a:prstGeom>
          <a:solidFill>
            <a:srgbClr val="1976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"/>
          <p:cNvSpPr/>
          <p:nvPr/>
        </p:nvSpPr>
        <p:spPr>
          <a:xfrm rot="-5400000">
            <a:off x="3171573" y="1660768"/>
            <a:ext cx="2787300" cy="2787300"/>
          </a:xfrm>
          <a:prstGeom prst="pie">
            <a:avLst>
              <a:gd fmla="val 10795717" name="adj1"/>
              <a:gd fmla="val 16201261" name="adj2"/>
            </a:avLst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20"/>
          <p:cNvGrpSpPr/>
          <p:nvPr/>
        </p:nvGrpSpPr>
        <p:grpSpPr>
          <a:xfrm>
            <a:off x="3078687" y="2700858"/>
            <a:ext cx="737729" cy="737729"/>
            <a:chOff x="2920647" y="2157958"/>
            <a:chExt cx="827700" cy="827700"/>
          </a:xfrm>
        </p:grpSpPr>
        <p:sp>
          <p:nvSpPr>
            <p:cNvPr id="255" name="Google Shape;255;p20"/>
            <p:cNvSpPr/>
            <p:nvPr/>
          </p:nvSpPr>
          <p:spPr>
            <a:xfrm rot="2368348">
              <a:off x="3040494" y="2277805"/>
              <a:ext cx="588007" cy="588007"/>
            </a:xfrm>
            <a:prstGeom prst="pie">
              <a:avLst>
                <a:gd fmla="val 18953478" name="adj1"/>
                <a:gd fmla="val 8381030" name="adj2"/>
              </a:avLst>
            </a:prstGeom>
            <a:solidFill>
              <a:srgbClr val="9BC5E9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 rot="248723">
              <a:off x="3023158" y="2234335"/>
              <a:ext cx="655715" cy="655993"/>
            </a:xfrm>
            <a:prstGeom prst="chord">
              <a:avLst>
                <a:gd fmla="val 2500565" name="adj1"/>
                <a:gd fmla="val 1811979" name="adj2"/>
              </a:avLst>
            </a:prstGeom>
            <a:solidFill>
              <a:srgbClr val="9BC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Google Shape;257;p20"/>
          <p:cNvGrpSpPr/>
          <p:nvPr/>
        </p:nvGrpSpPr>
        <p:grpSpPr>
          <a:xfrm rot="-5400000">
            <a:off x="4225338" y="3802929"/>
            <a:ext cx="737729" cy="737729"/>
            <a:chOff x="2920647" y="2157958"/>
            <a:chExt cx="827700" cy="827700"/>
          </a:xfrm>
        </p:grpSpPr>
        <p:sp>
          <p:nvSpPr>
            <p:cNvPr id="258" name="Google Shape;258;p20"/>
            <p:cNvSpPr/>
            <p:nvPr/>
          </p:nvSpPr>
          <p:spPr>
            <a:xfrm rot="2368348">
              <a:off x="3040494" y="2277805"/>
              <a:ext cx="588007" cy="588007"/>
            </a:xfrm>
            <a:prstGeom prst="pie">
              <a:avLst>
                <a:gd fmla="val 18953478" name="adj1"/>
                <a:gd fmla="val 8381030" name="adj2"/>
              </a:avLst>
            </a:prstGeom>
            <a:solidFill>
              <a:srgbClr val="2196F3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 rot="248723">
              <a:off x="3023158" y="2234335"/>
              <a:ext cx="655715" cy="655993"/>
            </a:xfrm>
            <a:prstGeom prst="chord">
              <a:avLst>
                <a:gd fmla="val 2500565" name="adj1"/>
                <a:gd fmla="val 1811979" name="adj2"/>
              </a:avLst>
            </a:prstGeom>
            <a:solidFill>
              <a:srgbClr val="219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20"/>
          <p:cNvGrpSpPr/>
          <p:nvPr/>
        </p:nvGrpSpPr>
        <p:grpSpPr>
          <a:xfrm>
            <a:off x="5313093" y="2700655"/>
            <a:ext cx="737804" cy="737804"/>
            <a:chOff x="5428888" y="2158023"/>
            <a:chExt cx="828900" cy="828900"/>
          </a:xfrm>
        </p:grpSpPr>
        <p:sp>
          <p:nvSpPr>
            <p:cNvPr id="261" name="Google Shape;261;p20"/>
            <p:cNvSpPr/>
            <p:nvPr/>
          </p:nvSpPr>
          <p:spPr>
            <a:xfrm rot="-8431175">
              <a:off x="5548912" y="2278047"/>
              <a:ext cx="588851" cy="588851"/>
            </a:xfrm>
            <a:prstGeom prst="pie">
              <a:avLst>
                <a:gd fmla="val 19686997" name="adj1"/>
                <a:gd fmla="val 7771013" name="adj2"/>
              </a:avLst>
            </a:prstGeom>
            <a:solidFill>
              <a:srgbClr val="1976D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0"/>
            <p:cNvSpPr/>
            <p:nvPr/>
          </p:nvSpPr>
          <p:spPr>
            <a:xfrm rot="-10551618">
              <a:off x="5498383" y="2253584"/>
              <a:ext cx="656613" cy="656891"/>
            </a:xfrm>
            <a:prstGeom prst="chord">
              <a:avLst>
                <a:gd fmla="val 2500565" name="adj1"/>
                <a:gd fmla="val 1811979" name="adj2"/>
              </a:avLst>
            </a:prstGeom>
            <a:solidFill>
              <a:srgbClr val="197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20"/>
          <p:cNvGrpSpPr/>
          <p:nvPr/>
        </p:nvGrpSpPr>
        <p:grpSpPr>
          <a:xfrm rot="5400000">
            <a:off x="4193370" y="1569752"/>
            <a:ext cx="737729" cy="737729"/>
            <a:chOff x="2920647" y="2157958"/>
            <a:chExt cx="827700" cy="827700"/>
          </a:xfrm>
        </p:grpSpPr>
        <p:sp>
          <p:nvSpPr>
            <p:cNvPr id="264" name="Google Shape;264;p20"/>
            <p:cNvSpPr/>
            <p:nvPr/>
          </p:nvSpPr>
          <p:spPr>
            <a:xfrm rot="2368348">
              <a:off x="3040494" y="2277805"/>
              <a:ext cx="588007" cy="588007"/>
            </a:xfrm>
            <a:prstGeom prst="pie">
              <a:avLst>
                <a:gd fmla="val 18953478" name="adj1"/>
                <a:gd fmla="val 8381030" name="adj2"/>
              </a:avLst>
            </a:prstGeom>
            <a:solidFill>
              <a:srgbClr val="0D47A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 rot="248723">
              <a:off x="3023158" y="2234335"/>
              <a:ext cx="655715" cy="655993"/>
            </a:xfrm>
            <a:prstGeom prst="chord">
              <a:avLst>
                <a:gd fmla="val 2500565" name="adj1"/>
                <a:gd fmla="val 1811979" name="adj2"/>
              </a:avLst>
            </a:prstGeom>
            <a:solidFill>
              <a:srgbClr val="0D4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20"/>
          <p:cNvSpPr/>
          <p:nvPr/>
        </p:nvSpPr>
        <p:spPr>
          <a:xfrm>
            <a:off x="3753714" y="2242913"/>
            <a:ext cx="1623000" cy="1623000"/>
          </a:xfrm>
          <a:prstGeom prst="ellipse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"/>
          <p:cNvSpPr txBox="1"/>
          <p:nvPr/>
        </p:nvSpPr>
        <p:spPr>
          <a:xfrm>
            <a:off x="5859150" y="3326475"/>
            <a:ext cx="25179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Niveles y escenarios</a:t>
            </a:r>
            <a:endParaRPr sz="2400"/>
          </a:p>
        </p:txBody>
      </p:sp>
      <p:sp>
        <p:nvSpPr>
          <p:cNvPr id="268" name="Google Shape;268;p20"/>
          <p:cNvSpPr txBox="1"/>
          <p:nvPr/>
        </p:nvSpPr>
        <p:spPr>
          <a:xfrm>
            <a:off x="6051875" y="1888775"/>
            <a:ext cx="25179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Sugerencia de temas a repasar</a:t>
            </a:r>
            <a:endParaRPr sz="2400"/>
          </a:p>
        </p:txBody>
      </p:sp>
      <p:sp>
        <p:nvSpPr>
          <p:cNvPr id="269" name="Google Shape;269;p20"/>
          <p:cNvSpPr txBox="1"/>
          <p:nvPr/>
        </p:nvSpPr>
        <p:spPr>
          <a:xfrm>
            <a:off x="510950" y="3398175"/>
            <a:ext cx="25179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Registro de progreso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Monetización</a:t>
            </a:r>
            <a:endParaRPr sz="3600"/>
          </a:p>
        </p:txBody>
      </p:sp>
      <p:sp>
        <p:nvSpPr>
          <p:cNvPr id="275" name="Google Shape;27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419" sz="3000"/>
              <a:t>Personalización de la skill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419" sz="3000"/>
              <a:t>Preguntas  y contenido pedagógico de repaso p</a:t>
            </a:r>
            <a:r>
              <a:rPr lang="es-419" sz="3000"/>
              <a:t>remium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419" sz="3000"/>
              <a:t>Fondos OCDE y BID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/>
          <p:nvPr>
            <p:ph type="title"/>
          </p:nvPr>
        </p:nvSpPr>
        <p:spPr>
          <a:xfrm>
            <a:off x="1297500" y="393750"/>
            <a:ext cx="64512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Público objetivo</a:t>
            </a:r>
            <a:endParaRPr sz="3600"/>
          </a:p>
        </p:txBody>
      </p:sp>
      <p:sp>
        <p:nvSpPr>
          <p:cNvPr id="281" name="Google Shape;281;p22"/>
          <p:cNvSpPr txBox="1"/>
          <p:nvPr>
            <p:ph idx="1" type="body"/>
          </p:nvPr>
        </p:nvSpPr>
        <p:spPr>
          <a:xfrm>
            <a:off x="1297500" y="1972550"/>
            <a:ext cx="43293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s-419" sz="3000">
                <a:solidFill>
                  <a:srgbClr val="FFFFFF"/>
                </a:solidFill>
              </a:rPr>
              <a:t>Escuelas privadas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s-419" sz="3000">
                <a:solidFill>
                  <a:srgbClr val="FFFFFF"/>
                </a:solidFill>
              </a:rPr>
              <a:t>Jóvenes menores de  15 años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282" name="Google Shape;282;p22"/>
          <p:cNvPicPr preferRelativeResize="0"/>
          <p:nvPr/>
        </p:nvPicPr>
        <p:blipFill rotWithShape="1">
          <a:blip r:embed="rId3">
            <a:alphaModFix/>
          </a:blip>
          <a:srcRect b="6280" l="14150" r="-14150" t="26329"/>
          <a:stretch/>
        </p:blipFill>
        <p:spPr>
          <a:xfrm rot="-5400000">
            <a:off x="5710147" y="2704980"/>
            <a:ext cx="2431500" cy="2436000"/>
          </a:xfrm>
          <a:prstGeom prst="diagStripe">
            <a:avLst>
              <a:gd fmla="val 50445" name="adj"/>
            </a:avLst>
          </a:prstGeom>
          <a:noFill/>
          <a:ln>
            <a:noFill/>
          </a:ln>
        </p:spPr>
      </p:pic>
      <p:pic>
        <p:nvPicPr>
          <p:cNvPr id="283" name="Google Shape;283;p22"/>
          <p:cNvPicPr preferRelativeResize="0"/>
          <p:nvPr/>
        </p:nvPicPr>
        <p:blipFill rotWithShape="1">
          <a:blip r:embed="rId4">
            <a:alphaModFix/>
          </a:blip>
          <a:srcRect b="-19760" l="12568" r="12575" t="19760"/>
          <a:stretch/>
        </p:blipFill>
        <p:spPr>
          <a:xfrm rot="-5400000">
            <a:off x="5718946" y="1338207"/>
            <a:ext cx="2504700" cy="2509500"/>
          </a:xfrm>
          <a:prstGeom prst="diagStripe">
            <a:avLst>
              <a:gd fmla="val 50445" name="adj"/>
            </a:avLst>
          </a:prstGeom>
          <a:noFill/>
          <a:ln>
            <a:noFill/>
          </a:ln>
        </p:spPr>
      </p:pic>
      <p:pic>
        <p:nvPicPr>
          <p:cNvPr id="284" name="Google Shape;284;p22"/>
          <p:cNvPicPr preferRelativeResize="0"/>
          <p:nvPr/>
        </p:nvPicPr>
        <p:blipFill rotWithShape="1">
          <a:blip r:embed="rId5">
            <a:alphaModFix/>
          </a:blip>
          <a:srcRect b="16598" l="-10639" r="10640" t="16605"/>
          <a:stretch/>
        </p:blipFill>
        <p:spPr>
          <a:xfrm rot="5400000">
            <a:off x="6637386" y="2137210"/>
            <a:ext cx="2504700" cy="2509500"/>
          </a:xfrm>
          <a:prstGeom prst="diagStripe">
            <a:avLst>
              <a:gd fmla="val 50445" name="adj"/>
            </a:avLst>
          </a:prstGeom>
          <a:noFill/>
          <a:ln>
            <a:noFill/>
          </a:ln>
        </p:spPr>
      </p:pic>
      <p:sp>
        <p:nvSpPr>
          <p:cNvPr id="285" name="Google Shape;285;p22"/>
          <p:cNvSpPr/>
          <p:nvPr/>
        </p:nvSpPr>
        <p:spPr>
          <a:xfrm>
            <a:off x="7040600" y="3923575"/>
            <a:ext cx="2106350" cy="1222450"/>
          </a:xfrm>
          <a:custGeom>
            <a:rect b="b" l="l" r="r" t="t"/>
            <a:pathLst>
              <a:path extrusionOk="0" h="48898" w="84254">
                <a:moveTo>
                  <a:pt x="0" y="0"/>
                </a:moveTo>
                <a:lnTo>
                  <a:pt x="50319" y="0"/>
                </a:lnTo>
                <a:lnTo>
                  <a:pt x="84254" y="33935"/>
                </a:lnTo>
                <a:lnTo>
                  <a:pt x="84254" y="48898"/>
                </a:lnTo>
                <a:lnTo>
                  <a:pt x="48798" y="488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3"/>
          <p:cNvSpPr txBox="1"/>
          <p:nvPr>
            <p:ph idx="1" type="body"/>
          </p:nvPr>
        </p:nvSpPr>
        <p:spPr>
          <a:xfrm>
            <a:off x="209825" y="1652650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+"/>
            </a:pPr>
            <a:r>
              <a:rPr lang="es-419" sz="3000">
                <a:solidFill>
                  <a:srgbClr val="FFFFFF"/>
                </a:solidFill>
              </a:rPr>
              <a:t>No existen aplicaciones similares     en el mercado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92" name="Google Shape;292;p23"/>
          <p:cNvSpPr txBox="1"/>
          <p:nvPr>
            <p:ph idx="1" type="body"/>
          </p:nvPr>
        </p:nvSpPr>
        <p:spPr>
          <a:xfrm>
            <a:off x="62100" y="3136513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-"/>
            </a:pPr>
            <a:r>
              <a:rPr lang="es-419" sz="3000">
                <a:solidFill>
                  <a:srgbClr val="FFFFFF"/>
                </a:solidFill>
              </a:rPr>
              <a:t>Interacción por voz </a:t>
            </a:r>
            <a:r>
              <a:rPr lang="es-419" sz="3000">
                <a:solidFill>
                  <a:srgbClr val="FFFFFF"/>
                </a:solidFill>
              </a:rPr>
              <a:t>complica</a:t>
            </a:r>
            <a:r>
              <a:rPr lang="es-419" sz="3000">
                <a:solidFill>
                  <a:srgbClr val="FFFFFF"/>
                </a:solidFill>
              </a:rPr>
              <a:t> el estudio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293" name="Google Shape;2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400" y="1746675"/>
            <a:ext cx="3044950" cy="29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 txBox="1"/>
          <p:nvPr>
            <p:ph idx="2" type="title"/>
          </p:nvPr>
        </p:nvSpPr>
        <p:spPr>
          <a:xfrm>
            <a:off x="1297500" y="459500"/>
            <a:ext cx="59409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Alphatix</a:t>
            </a:r>
            <a:endParaRPr sz="3600"/>
          </a:p>
        </p:txBody>
      </p:sp>
      <p:sp>
        <p:nvSpPr>
          <p:cNvPr id="299" name="Google Shape;299;p24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3000"/>
              <a:t>Nos apasiona la tecnología</a:t>
            </a:r>
            <a:endParaRPr sz="3000"/>
          </a:p>
        </p:txBody>
      </p:sp>
      <p:sp>
        <p:nvSpPr>
          <p:cNvPr id="300" name="Google Shape;300;p24"/>
          <p:cNvSpPr txBox="1"/>
          <p:nvPr>
            <p:ph idx="1" type="body"/>
          </p:nvPr>
        </p:nvSpPr>
        <p:spPr>
          <a:xfrm>
            <a:off x="6719850" y="1924850"/>
            <a:ext cx="2304900" cy="28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3000"/>
              <a:t>Creemos en la </a:t>
            </a:r>
            <a:r>
              <a:rPr lang="es-419" sz="3000"/>
              <a:t>educación como factor de cambio</a:t>
            </a:r>
            <a:endParaRPr sz="3000"/>
          </a:p>
        </p:txBody>
      </p:sp>
      <p:sp>
        <p:nvSpPr>
          <p:cNvPr id="301" name="Google Shape;301;p24"/>
          <p:cNvSpPr/>
          <p:nvPr/>
        </p:nvSpPr>
        <p:spPr>
          <a:xfrm flipH="1">
            <a:off x="2886886" y="1330368"/>
            <a:ext cx="3355200" cy="19098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225" y="1232525"/>
            <a:ext cx="3600800" cy="24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Proyección</a:t>
            </a:r>
            <a:endParaRPr sz="3600"/>
          </a:p>
        </p:txBody>
      </p:sp>
      <p:sp>
        <p:nvSpPr>
          <p:cNvPr id="308" name="Google Shape;308;p25"/>
          <p:cNvSpPr txBox="1"/>
          <p:nvPr>
            <p:ph idx="4294967295" type="title"/>
          </p:nvPr>
        </p:nvSpPr>
        <p:spPr>
          <a:xfrm>
            <a:off x="1084200" y="1715350"/>
            <a:ext cx="28449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Descargas masivas</a:t>
            </a:r>
            <a:endParaRPr/>
          </a:p>
        </p:txBody>
      </p:sp>
      <p:pic>
        <p:nvPicPr>
          <p:cNvPr id="309" name="Google Shape;3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600" y="1540825"/>
            <a:ext cx="2289875" cy="2302388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5"/>
          <p:cNvSpPr txBox="1"/>
          <p:nvPr>
            <p:ph idx="4294967295" type="title"/>
          </p:nvPr>
        </p:nvSpPr>
        <p:spPr>
          <a:xfrm>
            <a:off x="5737075" y="1637275"/>
            <a:ext cx="33348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+Preguntas</a:t>
            </a:r>
            <a:endParaRPr/>
          </a:p>
        </p:txBody>
      </p:sp>
      <p:sp>
        <p:nvSpPr>
          <p:cNvPr id="311" name="Google Shape;311;p25"/>
          <p:cNvSpPr txBox="1"/>
          <p:nvPr>
            <p:ph idx="4294967295" type="title"/>
          </p:nvPr>
        </p:nvSpPr>
        <p:spPr>
          <a:xfrm>
            <a:off x="3287825" y="3843225"/>
            <a:ext cx="33348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MultiIdioma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