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1620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19A-E79E-2BFE-5FCF-C7573E71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4D52D-BA93-055B-F1D8-C13982A2A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5605-2FCB-6F4F-E8DC-E3BAC27B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3F9F-E489-6FBC-044B-4BF27038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B50E-BEAF-F40A-C12F-A1BACE0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0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1BC5-DEC0-FA3F-1A48-28D65929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C676-8F0D-BBA2-45C9-32FF4D65F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084FA-271C-F75C-E4E7-E101866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8A94-0925-71FF-EEBB-C15E2E8A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3E2E-CD9B-50FA-2857-BBF8A589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E12D3-294A-3A7C-CA3D-C3C80FD09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4651E-B88E-1256-52A2-61D0B009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863B-C0E6-2605-2D4F-1A0BB75C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4312-C7CB-527B-104A-9E4D4981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D582-ACFE-71E2-8C11-7C7CDB5C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0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6521-22BD-85B5-7BA0-BDFDEB25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A249-C4F2-C3EE-8551-50CCCA07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1962-6908-30E7-CB82-25FDAD2F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DDBB-8E4F-3212-41A9-B8DFBE8C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3BDD-7CAE-F6DC-A1B3-D7C23B63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16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467-2712-BEC3-451F-D2AC2EBB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818C-3D97-1A77-315E-29CFCA3E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0293D-A073-B7BF-DB58-4011154E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B9781-987D-0A76-809A-81B0A3C7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7ED6-74FC-14DC-A048-FD7B99DA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8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C431-13B5-BC9F-CB69-FC97710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4432-0859-8007-7D70-5A7EA2E2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1954-826B-35DF-C1B4-C03D2097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2088-6FF8-431E-CAD2-34EB9DF8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5635-C6DC-24B3-2678-9CB63203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C0DF9-82B6-773D-90EA-F5309D9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BD2A-4B89-135C-F2BB-7847BF3F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727F-C767-F64A-D8BC-84C3DFFF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739E2-D7DA-7891-DCAB-746AC342B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6B921-0AB9-F73B-E8C7-39618B888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780CB-5FC9-1DC6-2E59-8700E5AA9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5DE06-60FC-24F0-8438-6C985BD0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CC59C-27CB-130E-0889-5766468A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0C2F3-AE04-9025-D70B-A29AA802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66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C450-998A-7882-CDA1-89EEDE34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9F694-7155-A75D-49E9-A3885F58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43C2-F4AC-3BF2-70E2-CCF66A9B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D2A8F-58BB-5E07-4E49-282617C6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66A5D-9486-0A10-81BD-6AD00D2D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177E3-EF0D-0E1D-9DA0-E8389783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B67B0-FFB4-E4CC-8486-A484C2D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DE05-61DD-CB93-2EE5-68869424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04C-329B-711E-1ED6-A3E2C2BD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3B832-24D1-5406-61CD-27B5064E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53765-370B-4BC1-9263-03CA48A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B53F-0DFA-87C2-CA2A-83309F65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365FF-5ECB-72D3-57B4-C3287E94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21CE-EE2F-E38A-A6C3-B79F9C31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507E0-C325-A168-35E1-CD39E317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8415B-731F-0AF5-065E-7F153B1C0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0CB4-C85E-3778-8EBC-F47CBA3A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1E88-FAAC-04E7-A6D4-5D97CD11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DB74-3635-B0FF-C32D-ED47E4FB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98E93-40DB-5EAC-AEA8-BE53E619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DADE4-7155-8392-D000-2B047498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9A19-1424-9B44-DC2F-2E6F94D1E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3780-50C4-41A1-B283-572A8AB8F831}" type="datetimeFigureOut">
              <a:rPr lang="en-GB" smtClean="0"/>
              <a:t>14/08/2022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0011-B915-F05C-891F-04252407B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9275-1F55-9DB8-0DAC-D8738C783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3C20-0901-4383-920F-154939745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8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ow to Install MariaDB 10.4 on CentOS 7 - r00t4bl3.com">
            <a:extLst>
              <a:ext uri="{FF2B5EF4-FFF2-40B4-BE49-F238E27FC236}">
                <a16:creationId xmlns:a16="http://schemas.microsoft.com/office/drawing/2014/main" id="{DD043B7B-64DC-A582-4F33-6621F46C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1534" y="3810222"/>
            <a:ext cx="2691862" cy="144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ustom Software and App Development | M&amp;S Consulting">
            <a:extLst>
              <a:ext uri="{FF2B5EF4-FFF2-40B4-BE49-F238E27FC236}">
                <a16:creationId xmlns:a16="http://schemas.microsoft.com/office/drawing/2014/main" id="{FA4E58C3-9A95-2CB7-D75F-0BE782D3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98" y="657967"/>
            <a:ext cx="2047134" cy="20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7CE12BCC-120B-6A92-A705-1D3C5DBEF253}"/>
              </a:ext>
            </a:extLst>
          </p:cNvPr>
          <p:cNvSpPr/>
          <p:nvPr/>
        </p:nvSpPr>
        <p:spPr>
          <a:xfrm>
            <a:off x="10090484" y="2486526"/>
            <a:ext cx="721895" cy="1303024"/>
          </a:xfrm>
          <a:prstGeom prst="up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BEB076-9B4A-5B9B-3C6C-5B52E2C3CCB9}"/>
              </a:ext>
            </a:extLst>
          </p:cNvPr>
          <p:cNvGrpSpPr/>
          <p:nvPr/>
        </p:nvGrpSpPr>
        <p:grpSpPr>
          <a:xfrm>
            <a:off x="1184797" y="356936"/>
            <a:ext cx="4551061" cy="3324225"/>
            <a:chOff x="1401365" y="2486526"/>
            <a:chExt cx="4551061" cy="3324225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C0FD280-96AA-78D4-52B0-5EC171B3E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365" y="2486526"/>
              <a:ext cx="4551061" cy="3324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EEDF43-59B7-F125-EBAA-8B7DF1E74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8667" y="3002010"/>
              <a:ext cx="2620490" cy="1616423"/>
            </a:xfrm>
            <a:prstGeom prst="rect">
              <a:avLst/>
            </a:prstGeom>
          </p:spPr>
        </p:pic>
      </p:grp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31CDFD75-C6E2-5E6A-7507-BF3C837200E2}"/>
              </a:ext>
            </a:extLst>
          </p:cNvPr>
          <p:cNvSpPr/>
          <p:nvPr/>
        </p:nvSpPr>
        <p:spPr>
          <a:xfrm rot="16200000">
            <a:off x="7218930" y="-406849"/>
            <a:ext cx="721895" cy="4174960"/>
          </a:xfrm>
          <a:prstGeom prst="up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BEF4A-0714-C5DD-CFBF-D800AB3FE7DE}"/>
              </a:ext>
            </a:extLst>
          </p:cNvPr>
          <p:cNvSpPr txBox="1"/>
          <p:nvPr/>
        </p:nvSpPr>
        <p:spPr>
          <a:xfrm>
            <a:off x="2968512" y="3152843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Servidor</a:t>
            </a:r>
            <a:r>
              <a:rPr lang="en-GB" dirty="0"/>
              <a:t>: </a:t>
            </a:r>
          </a:p>
          <a:p>
            <a:pPr algn="r"/>
            <a:r>
              <a:rPr lang="en-GB" dirty="0"/>
              <a:t>Ruby on Rails (7)</a:t>
            </a:r>
          </a:p>
          <a:p>
            <a:pPr algn="r"/>
            <a:r>
              <a:rPr lang="en-GB" b="1" dirty="0"/>
              <a:t>Base de datos</a:t>
            </a:r>
            <a:r>
              <a:rPr lang="en-GB" dirty="0"/>
              <a:t>: </a:t>
            </a:r>
          </a:p>
          <a:p>
            <a:pPr algn="r"/>
            <a:r>
              <a:rPr lang="en-GB" dirty="0"/>
              <a:t>MariaDB</a:t>
            </a:r>
          </a:p>
          <a:p>
            <a:pPr algn="r"/>
            <a:r>
              <a:rPr lang="en-GB" b="1" dirty="0"/>
              <a:t>Plantilla HTML/CSS</a:t>
            </a:r>
            <a:r>
              <a:rPr lang="en-GB" dirty="0"/>
              <a:t>: </a:t>
            </a:r>
          </a:p>
          <a:p>
            <a:pPr algn="r"/>
            <a:r>
              <a:rPr lang="en-GB" dirty="0"/>
              <a:t>AdminLte3</a:t>
            </a:r>
          </a:p>
        </p:txBody>
      </p:sp>
    </p:spTree>
    <p:extLst>
      <p:ext uri="{BB962C8B-B14F-4D97-AF65-F5344CB8AC3E}">
        <p14:creationId xmlns:p14="http://schemas.microsoft.com/office/powerpoint/2010/main" val="38043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FUERTES FERNANDEZ</dc:creator>
  <cp:lastModifiedBy>MIGUEL FUERTES FERNANDEZ</cp:lastModifiedBy>
  <cp:revision>4</cp:revision>
  <dcterms:created xsi:type="dcterms:W3CDTF">2022-08-14T16:30:06Z</dcterms:created>
  <dcterms:modified xsi:type="dcterms:W3CDTF">2022-08-14T16:48:58Z</dcterms:modified>
</cp:coreProperties>
</file>