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7" r:id="rId3"/>
    <p:sldId id="266" r:id="rId4"/>
    <p:sldId id="276" r:id="rId5"/>
    <p:sldId id="271" r:id="rId6"/>
    <p:sldId id="275" r:id="rId7"/>
    <p:sldId id="278" r:id="rId8"/>
    <p:sldId id="272" r:id="rId9"/>
    <p:sldId id="277" r:id="rId10"/>
    <p:sldId id="280" r:id="rId11"/>
    <p:sldId id="281" r:id="rId12"/>
    <p:sldId id="282" r:id="rId13"/>
    <p:sldId id="273" r:id="rId14"/>
    <p:sldId id="279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5C10-18E9-1A29-1320-60788A98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D7706-B848-829E-A9D5-E9B06AE53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731B-501C-A976-3DA1-91261D88D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5133-6038-E1C1-B653-384FFBDE1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61645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500">
                <a:solidFill>
                  <a:schemeClr val="tx2">
                    <a:lumMod val="50000"/>
                  </a:schemeClr>
                </a:solidFill>
              </a:rPr>
              <a:t>BÁO CÁO BÀI TẬP LỚN</a:t>
            </a:r>
            <a:endParaRPr lang="en-US" sz="4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143225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GVHD: PGS.TS Lê Đức Hậu</a:t>
            </a:r>
          </a:p>
          <a:p>
            <a:endParaRPr lang="en-US" sz="24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Nhóm sinh viên thực hiện: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Nông Quốc Khánh		20226088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Trung Kiên		20226110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Đăng Phúc Hưng	20226084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Phạm Thái Sơn		 	20226125</a:t>
            </a:r>
            <a:endParaRPr lang="en-US" sz="2400" b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075DEF9-58A3-D4B2-E6AA-B8E6011655C7}"/>
              </a:ext>
            </a:extLst>
          </p:cNvPr>
          <p:cNvSpPr txBox="1">
            <a:spLocks/>
          </p:cNvSpPr>
          <p:nvPr/>
        </p:nvSpPr>
        <p:spPr>
          <a:xfrm>
            <a:off x="413012" y="229443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>
                <a:solidFill>
                  <a:schemeClr val="tx2">
                    <a:lumMod val="50000"/>
                  </a:schemeClr>
                </a:solidFill>
              </a:rPr>
              <a:t>Đề tài: Hệ thống quản lý bệnh viện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66F1-B74B-544A-2D11-5EBC7E71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09E3-0EB7-C9BB-8EDA-D8B633F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CF4C2-F839-E96A-F375-1002A0E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Tính kế thừa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ABCB-0BDA-7AAB-8673-62BAC7F0D5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diagram of a medical organization&#10;&#10;Description automatically generated">
            <a:extLst>
              <a:ext uri="{FF2B5EF4-FFF2-40B4-BE49-F238E27FC236}">
                <a16:creationId xmlns:a16="http://schemas.microsoft.com/office/drawing/2014/main" id="{252D0B9E-5269-2A36-DB98-89FF32E6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1390445"/>
            <a:ext cx="5150498" cy="40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CE81-05AE-065E-4CED-B8E464A4F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84AC2-2EB5-AF4C-B234-0CCE4FA8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04A6F-CAE2-66D7-81C0-CE940D0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Tính trừu tượng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683EB-922D-A796-C5CE-160D04157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yellow box with black text&#10;&#10;Description automatically generated">
            <a:extLst>
              <a:ext uri="{FF2B5EF4-FFF2-40B4-BE49-F238E27FC236}">
                <a16:creationId xmlns:a16="http://schemas.microsoft.com/office/drawing/2014/main" id="{D8AAF397-3EA0-F32D-D8D6-6E931BE6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7" y="1921054"/>
            <a:ext cx="8673846" cy="30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56A8A-F207-96BF-F278-03FCAC36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9807-2D3D-2450-C201-99BF276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1BED7-6D8E-E762-E065-B8F2672A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3.4. Tính đa hình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39F0D-A252-AC37-E640-F47FEAB6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47" y="842259"/>
            <a:ext cx="5349704" cy="138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7B890-40E9-5CD3-72BE-035E4FD30E13}"/>
              </a:ext>
            </a:extLst>
          </p:cNvPr>
          <p:cNvSpPr txBox="1"/>
          <p:nvPr/>
        </p:nvSpPr>
        <p:spPr>
          <a:xfrm>
            <a:off x="1857153" y="2243680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Staff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35986-F1B1-C471-90B4-264B17A5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8" y="2906512"/>
            <a:ext cx="6492803" cy="310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FB88A-B6CD-F037-7991-C676EB09DF10}"/>
              </a:ext>
            </a:extLst>
          </p:cNvPr>
          <p:cNvSpPr txBox="1"/>
          <p:nvPr/>
        </p:nvSpPr>
        <p:spPr>
          <a:xfrm>
            <a:off x="1702463" y="6004308"/>
            <a:ext cx="57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Doctor</a:t>
            </a:r>
          </a:p>
        </p:txBody>
      </p:sp>
    </p:spTree>
    <p:extLst>
      <p:ext uri="{BB962C8B-B14F-4D97-AF65-F5344CB8AC3E}">
        <p14:creationId xmlns:p14="http://schemas.microsoft.com/office/powerpoint/2010/main" val="287084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73BB-FE85-FB2A-4024-4AAD8D5E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437C-0FAA-9CBB-7368-CA07B5765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4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CÔNG NGHỆ SỬ DỤNG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0BE-80FB-25FD-6281-B011D74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9759-36F7-9EE8-8521-05EA3994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98F9E-9C06-F131-353C-203521EE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8E37F-8D86-2DBA-2BC5-05B01AEA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Công nghệ sử dụng</a:t>
            </a:r>
          </a:p>
        </p:txBody>
      </p:sp>
      <p:pic>
        <p:nvPicPr>
          <p:cNvPr id="1026" name="Picture 2" descr="Vì sao ngôn ngữ lập trình Java được sử dụng nhiều ở các doanh nghiệp">
            <a:extLst>
              <a:ext uri="{FF2B5EF4-FFF2-40B4-BE49-F238E27FC236}">
                <a16:creationId xmlns:a16="http://schemas.microsoft.com/office/drawing/2014/main" id="{3E1EBE08-0A4E-ED4E-FA2B-7B9BAB2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30" y="1472945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à gì? Những ưu điểm và nhược điểm của Mysql">
            <a:extLst>
              <a:ext uri="{FF2B5EF4-FFF2-40B4-BE49-F238E27FC236}">
                <a16:creationId xmlns:a16="http://schemas.microsoft.com/office/drawing/2014/main" id="{CDEC0541-B15B-3021-2ED5-3BD65FE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83" y="147294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àm Một Máy Tính Đơn Giản Bằng Java Swing | CodeLearn">
            <a:extLst>
              <a:ext uri="{FF2B5EF4-FFF2-40B4-BE49-F238E27FC236}">
                <a16:creationId xmlns:a16="http://schemas.microsoft.com/office/drawing/2014/main" id="{3E3EA6AD-A3FA-F17B-2579-B5901834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33" y="3355537"/>
            <a:ext cx="3008670" cy="22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BC31-13C9-A0AE-187F-0A126275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D5A7-27A7-63D7-690B-8E2885CF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5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DEMO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F3CE-1D4C-FAA2-B42C-2CE8D52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0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solidFill>
                  <a:schemeClr val="tx2">
                    <a:lumMod val="50000"/>
                  </a:schemeClr>
                </a:solidFill>
              </a:rPr>
              <a:t>XIN CẢM ƠN!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3068" y="233265"/>
            <a:ext cx="5127038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1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KHẢO SÁT ĐẶC TẢ YÊU CẦU BÀI TOÁN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Mô tả yêu cầu bài toán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7EFC-1AC1-3B81-C45C-38BC468B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17F57-C4CB-1B93-1F2F-3BE805A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AA205-D5EE-D337-366D-73C97759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Biểu đồ use case tổng quát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11FF2-2395-6636-3E98-232B8587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6023" y="864636"/>
            <a:ext cx="5991954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B3F8F-05EC-09F3-0722-2A9E7BF0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EE3B-6CD9-2379-9C51-477C60A1B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2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THIẾT KẾ HỆ THỐNG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B613-E567-85D4-1DCA-095587B0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0D58-C896-3FA9-E88C-79ED4217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1E97C-ECD8-1CA9-61EB-CFBA711C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BD620-D31F-25BB-7A64-110C7870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Biểu đồ lớp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C58C-C02D-39C4-BCFC-11EDD7BC1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39D6A-18E7-1142-BAC3-CAA45BF0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17" y="1443301"/>
            <a:ext cx="8783966" cy="40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380E9-D1F9-3C96-6551-AAE079B5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CC775-3BC2-CFB6-BB96-117E85D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88E4F-13BD-CACE-3539-1DCBF07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Thiết kế cơ sở dữ liệu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1FC8-9802-04C8-FB55-E3E353D9A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79C5EC-DD30-BA34-7556-BEAB9018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756" b="41850"/>
          <a:stretch/>
        </p:blipFill>
        <p:spPr>
          <a:xfrm>
            <a:off x="1073019" y="959131"/>
            <a:ext cx="6997962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9E11-D789-2894-CD2E-F8FEF1272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AFE9-7D5C-1BB4-8B1F-20C26F0EA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3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ĐẶC TÍNH HƯỚNG ĐỐI TƯỢNG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1A17-FD2E-0C75-9CFF-B8CD0A3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39ED-6147-C4FA-36F3-0FDD793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4532D-7AA5-AF56-59FF-09CFE5A0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24271-C29D-A607-B922-E0A9DC9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Tính đóng gói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7BC27-BA1D-9C03-67E6-2D458AF61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70F5E8-567C-5BD9-B02B-52CEB8ED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909338"/>
            <a:ext cx="5298868" cy="16751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ABAA3B-6B2C-70DB-4E93-DCD70A1B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3114420"/>
            <a:ext cx="5298867" cy="30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222</Words>
  <Application>Microsoft Office PowerPoint</Application>
  <PresentationFormat>On-screen Show (4:3)</PresentationFormat>
  <Paragraphs>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Office Theme</vt:lpstr>
      <vt:lpstr>PowerPoint Presentation</vt:lpstr>
      <vt:lpstr>PowerPoint Presentation</vt:lpstr>
      <vt:lpstr>1.1. Mô tả yêu cầu bài toán</vt:lpstr>
      <vt:lpstr>1.2. Biểu đồ use case tổng quát</vt:lpstr>
      <vt:lpstr>PowerPoint Presentation</vt:lpstr>
      <vt:lpstr>2.1. Biểu đồ lớp</vt:lpstr>
      <vt:lpstr>2.2. Thiết kế cơ sở dữ liệu</vt:lpstr>
      <vt:lpstr>PowerPoint Presentation</vt:lpstr>
      <vt:lpstr>3.1. Tính đóng gói</vt:lpstr>
      <vt:lpstr>3.2. Tính kế thừa</vt:lpstr>
      <vt:lpstr>3.3. Tính trừu tượng</vt:lpstr>
      <vt:lpstr>3.4. Tính đa hình</vt:lpstr>
      <vt:lpstr>PowerPoint Presentation</vt:lpstr>
      <vt:lpstr>4. Công nghệ sử dụng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Nong Quoc Khanh 20226088</cp:lastModifiedBy>
  <cp:revision>51</cp:revision>
  <dcterms:created xsi:type="dcterms:W3CDTF">2021-05-28T04:32:29Z</dcterms:created>
  <dcterms:modified xsi:type="dcterms:W3CDTF">2024-12-28T17:38:57Z</dcterms:modified>
</cp:coreProperties>
</file>