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76E2E-4FAC-044D-C48D-81F4236FC4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F62AD7-B25C-44FE-98A1-DE84706333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67D44-FE4C-548A-777F-2D2AEA4DA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B2C1-686A-4028-B1BE-771291510183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E934E-57C0-91A6-DDC2-D21AA469B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A4004-72FF-5F00-57E9-D2125FD0A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64303-0B78-4B0B-ABBB-07F2C9EE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63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E3FDF-91D3-48B4-0C1F-D0C718A0C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2CFDE6-9F02-DB75-3F48-9E6A18232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ABD87-B36C-1834-7A82-08DEF9727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B2C1-686A-4028-B1BE-771291510183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EB1D8-E344-DC82-BA50-A7E8E281B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6F29F-49D4-AD78-E9A6-77BF1F4D0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64303-0B78-4B0B-ABBB-07F2C9EE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47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7B5748-46E3-0A47-5199-9B030FDA06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8C9F97-4FEB-9172-7A02-08941DB35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3D1CB-B267-6C08-8AB8-08E5B0A7F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B2C1-686A-4028-B1BE-771291510183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77604-E2DE-4F15-185D-F13F8CA78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C6FBA-9AAE-92D1-6CAF-D135DC8B9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64303-0B78-4B0B-ABBB-07F2C9EE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641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9781B-3E4A-0BE2-126D-73F963760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F1BFA-3E9B-2B0E-C478-9130C3EDC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2CA09-C0B4-EA85-26C2-DE6F3378B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B2C1-686A-4028-B1BE-771291510183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1CC1A-C18C-3098-632E-4876B764B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2AA10-A037-C98A-B9A9-7309B27D7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64303-0B78-4B0B-ABBB-07F2C9EE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33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F06E4-AE7D-0008-216B-E3AF7CCEE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48F3D5-201E-A049-90EF-F09BDF482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3CB75-F778-638C-8C9A-1E930F024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B2C1-686A-4028-B1BE-771291510183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EE75E-8365-8F80-34F1-CCB5E3F94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EC909-B875-620B-E444-1F38A728D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64303-0B78-4B0B-ABBB-07F2C9EE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61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66253-F89B-D7A8-9B62-34054C3DC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0806A-E248-89C6-4E54-70E99B091A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B156FE-8CDF-051E-7E8F-5F9796C1D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59F04A-9D1B-8DA7-EB8C-2F5D683E0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B2C1-686A-4028-B1BE-771291510183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4BFB8C-721E-1A9F-0D25-CBE567235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8DF70D-E10D-4097-638F-11FBFFC5E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64303-0B78-4B0B-ABBB-07F2C9EE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23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A620A-3594-7D0D-A731-9F4F8CFB9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B2C2E-9789-27C7-B662-DA7ED8DF7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BF27F-1C18-EE7E-64C1-815FB8A10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D6EFE4-404B-0A32-5190-E931157272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6673BA-0270-7C44-307E-C040AB587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23E57C-EA35-CF58-9C61-DB1FE9448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B2C1-686A-4028-B1BE-771291510183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13BFAD-2D80-6725-97D8-45E269905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DFB3ED-7D18-1A4B-6E65-57944A6CE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64303-0B78-4B0B-ABBB-07F2C9EE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15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E1D26-3389-8F64-5466-A2B7DCC6B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CD99D4-DA52-2FD0-A643-A4ED20339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B2C1-686A-4028-B1BE-771291510183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C6317F-AFF4-1476-4156-D7D76CFEB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4678F1-56A8-D984-C620-FA02584BF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64303-0B78-4B0B-ABBB-07F2C9EE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0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DCE716-BE9C-0225-93F6-9F7EA1A42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B2C1-686A-4028-B1BE-771291510183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1A8AA2-00C1-BBBF-86D4-16F964B5C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09E912-1D2B-A8C0-22AC-C8B56B0C7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64303-0B78-4B0B-ABBB-07F2C9EE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896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F643C-4840-A36F-E4D2-D03FC8E55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CC8ED-6F89-C14C-7C85-7A5F933E0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856AE6-E9E3-249E-78E8-4061ADF70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E3DE8B-86C1-1FA7-BAE6-921EA7554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B2C1-686A-4028-B1BE-771291510183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2390DE-91A7-F911-1ECE-E87A0377B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1ECBB-02F1-3346-A838-05024160E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64303-0B78-4B0B-ABBB-07F2C9EE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83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2A010-EBFF-5C9E-D29D-46734DF94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7DAC4D-4D6A-AE99-49F3-39BFDB0604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8448C-71F9-90AE-EB15-3D8851B5C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6F9C39-7510-9B34-E9E1-FD0DD91D9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B2C1-686A-4028-B1BE-771291510183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23CDF-B317-C557-6A09-07E42A69C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74907-C357-8616-3041-D0220158C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64303-0B78-4B0B-ABBB-07F2C9EE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68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6F17AE-3C6A-012F-F51C-CBF6B02B7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E9E0CE-3A52-2EC0-A57D-C462F7953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24050-2714-8BB6-AFD0-8C81CD0C25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38B2C1-686A-4028-B1BE-771291510183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AA226-265A-980B-B2DC-227BE65004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6CF36-BE0C-086F-075F-60F35CD5B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964303-0B78-4B0B-ABBB-07F2C9EE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002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s://kociemba.org/computervisio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ubiks-cube-solver.com/" TargetMode="External"/><Relationship Id="rId2" Type="http://schemas.openxmlformats.org/officeDocument/2006/relationships/hyperlink" Target="https://kociemba.org/computervision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cubedb.net/?puzzle=3x3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49839-49AC-D4FD-28C1-22F8FF2313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07499"/>
            <a:ext cx="9144000" cy="2387600"/>
          </a:xfrm>
        </p:spPr>
        <p:txBody>
          <a:bodyPr/>
          <a:lstStyle/>
          <a:p>
            <a:r>
              <a:rPr lang="en-US" b="1"/>
              <a:t>Đề tài CV</a:t>
            </a:r>
            <a:br>
              <a:rPr lang="en-US" b="1"/>
            </a:br>
            <a:r>
              <a:rPr lang="en-US" b="1"/>
              <a:t>liên quan đến khối Rubik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6F3254-EA25-BA99-A1CE-918AD285E7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87174"/>
            <a:ext cx="9144000" cy="1655762"/>
          </a:xfrm>
        </p:spPr>
        <p:txBody>
          <a:bodyPr/>
          <a:lstStyle/>
          <a:p>
            <a:r>
              <a:rPr lang="en-US"/>
              <a:t>Nông Quốc Khánh</a:t>
            </a:r>
          </a:p>
        </p:txBody>
      </p:sp>
    </p:spTree>
    <p:extLst>
      <p:ext uri="{BB962C8B-B14F-4D97-AF65-F5344CB8AC3E}">
        <p14:creationId xmlns:p14="http://schemas.microsoft.com/office/powerpoint/2010/main" val="3981138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3BAA5-ABB4-2C9E-8EF2-7D00A03C6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62F10-4665-505C-651B-EE40EC192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Ứng dụng CV</a:t>
            </a:r>
          </a:p>
          <a:p>
            <a:pPr lvl="1"/>
            <a:r>
              <a:rPr lang="en-US"/>
              <a:t>TwoPhaseSolver</a:t>
            </a:r>
          </a:p>
          <a:p>
            <a:r>
              <a:rPr lang="en-US"/>
              <a:t>Mô phỏng/giải khối Rubik</a:t>
            </a:r>
          </a:p>
          <a:p>
            <a:r>
              <a:rPr lang="en-US"/>
              <a:t>Reconstruction</a:t>
            </a:r>
          </a:p>
          <a:p>
            <a:r>
              <a:rPr lang="en-US"/>
              <a:t>Ý tưởng mới</a:t>
            </a:r>
          </a:p>
        </p:txBody>
      </p:sp>
    </p:spTree>
    <p:extLst>
      <p:ext uri="{BB962C8B-B14F-4D97-AF65-F5344CB8AC3E}">
        <p14:creationId xmlns:p14="http://schemas.microsoft.com/office/powerpoint/2010/main" val="3456769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3BAA5-ABB4-2C9E-8EF2-7D00A03C6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Ứng dụng CV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62F10-4665-505C-651B-EE40EC192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Chủ yếu đều sử dụng OpenCV.</a:t>
            </a:r>
          </a:p>
          <a:p>
            <a:r>
              <a:rPr lang="en-US"/>
              <a:t>Thuần CV, không ứng dụng ML/DL.</a:t>
            </a:r>
          </a:p>
          <a:p>
            <a:r>
              <a:rPr lang="en-US"/>
              <a:t>TwoPhaseSolver: </a:t>
            </a:r>
            <a:r>
              <a:rPr lang="en-US">
                <a:hlinkClick r:id="rId2"/>
              </a:rPr>
              <a:t>https://kociemba.org/computervision.html</a:t>
            </a:r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D23DF5D-D30B-0A76-05F1-FF5FF60B5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032" y="3232355"/>
            <a:ext cx="4267200" cy="3240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77E05E8-9474-E098-2212-70613D598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416" y="3252358"/>
            <a:ext cx="42672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096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3BAA5-ABB4-2C9E-8EF2-7D00A03C6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Mô phỏng/giải khối Rubik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62F10-4665-505C-651B-EE40EC192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Không liên quan đến CV, ML/DL.</a:t>
            </a:r>
          </a:p>
          <a:p>
            <a:r>
              <a:rPr lang="en-US">
                <a:hlinkClick r:id="rId2"/>
              </a:rPr>
              <a:t>cstimer.net</a:t>
            </a:r>
            <a:endParaRPr lang="en-US"/>
          </a:p>
          <a:p>
            <a:r>
              <a:rPr lang="en-US">
                <a:hlinkClick r:id="rId3"/>
              </a:rPr>
              <a:t>https://rubiks-cube-solver.com/</a:t>
            </a:r>
            <a:endParaRPr lang="en-US"/>
          </a:p>
        </p:txBody>
      </p:sp>
      <p:pic>
        <p:nvPicPr>
          <p:cNvPr id="5" name="Picture 4" descr="A screenshot of a computer game&#10;&#10;Description automatically generated">
            <a:extLst>
              <a:ext uri="{FF2B5EF4-FFF2-40B4-BE49-F238E27FC236}">
                <a16:creationId xmlns:a16="http://schemas.microsoft.com/office/drawing/2014/main" id="{B3D3ACD7-1A05-B510-5459-C483494C6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00630"/>
            <a:ext cx="5814996" cy="3092245"/>
          </a:xfrm>
          <a:prstGeom prst="rect">
            <a:avLst/>
          </a:prstGeom>
        </p:spPr>
      </p:pic>
      <p:pic>
        <p:nvPicPr>
          <p:cNvPr id="7" name="Picture 6" descr="A screenshot of a game&#10;&#10;Description automatically generated">
            <a:extLst>
              <a:ext uri="{FF2B5EF4-FFF2-40B4-BE49-F238E27FC236}">
                <a16:creationId xmlns:a16="http://schemas.microsoft.com/office/drawing/2014/main" id="{0DF4FF84-BEF3-4489-8376-B263BEDCAD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577" y="2501912"/>
            <a:ext cx="3757546" cy="39909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98092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3BAA5-ABB4-2C9E-8EF2-7D00A03C6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Reconstruction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62F10-4665-505C-651B-EE40EC192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Không liên quan đến CV, ML/DL.</a:t>
            </a:r>
          </a:p>
          <a:p>
            <a:r>
              <a:rPr lang="en-US"/>
              <a:t>Tái hiện lại các bước giải (</a:t>
            </a:r>
            <a:r>
              <a:rPr lang="en-US" i="1"/>
              <a:t>move</a:t>
            </a:r>
            <a:r>
              <a:rPr lang="en-US"/>
              <a:t>) của 1 lượt giải (</a:t>
            </a:r>
            <a:r>
              <a:rPr lang="en-US" i="1"/>
              <a:t>solve</a:t>
            </a:r>
            <a:r>
              <a:rPr lang="en-US"/>
              <a:t>) cụ thể.</a:t>
            </a:r>
          </a:p>
          <a:p>
            <a:r>
              <a:rPr lang="en-US">
                <a:hlinkClick r:id="rId2"/>
              </a:rPr>
              <a:t>https://cubedb.net/?puzzle=3x3</a:t>
            </a:r>
            <a:endParaRPr lang="en-US"/>
          </a:p>
        </p:txBody>
      </p:sp>
      <p:pic>
        <p:nvPicPr>
          <p:cNvPr id="6" name="Picture 5" descr="A screenshot of a video game&#10;&#10;Description automatically generated">
            <a:extLst>
              <a:ext uri="{FF2B5EF4-FFF2-40B4-BE49-F238E27FC236}">
                <a16:creationId xmlns:a16="http://schemas.microsoft.com/office/drawing/2014/main" id="{F7DB2175-0C0E-4E5A-E6CC-4D9C385546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429000"/>
            <a:ext cx="5805888" cy="2818274"/>
          </a:xfrm>
          <a:prstGeom prst="rect">
            <a:avLst/>
          </a:prstGeom>
        </p:spPr>
      </p:pic>
      <p:pic>
        <p:nvPicPr>
          <p:cNvPr id="9" name="Picture 8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8BFFF254-7602-350B-3B10-50E6A093AF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887" y="3429000"/>
            <a:ext cx="6386113" cy="249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088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3BAA5-ABB4-2C9E-8EF2-7D00A03C6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Ý tưởng mới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62F10-4665-505C-651B-EE40EC192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Kết hợp CV, ML/DL vào việc tạo reconstruction.</a:t>
            </a:r>
          </a:p>
          <a:p>
            <a:r>
              <a:rPr lang="en-US"/>
              <a:t>Sử dụng CV, ML/DL để phát hiện move đang được  thực hiện tại frame cụ thể.</a:t>
            </a:r>
          </a:p>
          <a:p>
            <a:r>
              <a:rPr lang="en-US"/>
              <a:t>Đầu vào: video lượt giải.</a:t>
            </a:r>
          </a:p>
          <a:p>
            <a:r>
              <a:rPr lang="en-US"/>
              <a:t>Đầu ra: văn bản ghi lại các bước giải đã thực hiện.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EC4D8C-E83B-AFA3-3584-ED23495C7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222578"/>
            <a:ext cx="3878025" cy="2610461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7734EA4B-6297-0B6D-B830-AE19AE05AD10}"/>
              </a:ext>
            </a:extLst>
          </p:cNvPr>
          <p:cNvSpPr/>
          <p:nvPr/>
        </p:nvSpPr>
        <p:spPr>
          <a:xfrm>
            <a:off x="5166851" y="5277087"/>
            <a:ext cx="1858297" cy="501445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7C19C0FF-C5B5-A282-BDC4-D350E66327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711" y="4247539"/>
            <a:ext cx="3795089" cy="256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733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8DED7-DC3D-5299-CCA1-91D6648140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en-US" b="1"/>
              <a:t>Xin cảm ơn!</a:t>
            </a:r>
          </a:p>
        </p:txBody>
      </p:sp>
    </p:spTree>
    <p:extLst>
      <p:ext uri="{BB962C8B-B14F-4D97-AF65-F5344CB8AC3E}">
        <p14:creationId xmlns:p14="http://schemas.microsoft.com/office/powerpoint/2010/main" val="3297101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191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Đề tài CV liên quan đến khối Rubik</vt:lpstr>
      <vt:lpstr>Nội dung</vt:lpstr>
      <vt:lpstr>1. Ứng dụng CV</vt:lpstr>
      <vt:lpstr>2. Mô phỏng/giải khối Rubik</vt:lpstr>
      <vt:lpstr>3. Reconstruction</vt:lpstr>
      <vt:lpstr>4. Ý tưởng mới</vt:lpstr>
      <vt:lpstr>Xin cảm ơn!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Nong Quoc Khanh 20226088</dc:creator>
  <cp:lastModifiedBy>Nong Quoc Khanh 20226088</cp:lastModifiedBy>
  <cp:revision>31</cp:revision>
  <dcterms:created xsi:type="dcterms:W3CDTF">2024-10-22T16:26:57Z</dcterms:created>
  <dcterms:modified xsi:type="dcterms:W3CDTF">2024-10-22T17:14:16Z</dcterms:modified>
</cp:coreProperties>
</file>