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</a:rPr>
              <a:t>Dataset</a:t>
            </a:r>
            <a:r>
              <a:rPr lang="en-US" sz="2400" baseline="0">
                <a:solidFill>
                  <a:schemeClr val="tx1"/>
                </a:solidFill>
              </a:rPr>
              <a:t> split</a:t>
            </a:r>
            <a:endParaRPr lang="en-US" sz="24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A5-4449-9398-BE6D562C6C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A5-4449-9398-BE6D562C6C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8A5-4449-9398-BE6D562C6CA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C5D82BF-4B19-484E-B3D8-F10B0EFD9489}" type="VALUE">
                      <a:rPr lang="en-US" sz="200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8A5-4449-9398-BE6D562C6CA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4710A54-6EA9-4960-9B76-3658AEB68F9E}" type="VALUE">
                      <a:rPr lang="en-US" sz="200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8A5-4449-9398-BE6D562C6CA6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47B6264-9CF1-4419-8A58-EB820F62C201}" type="VALUE">
                      <a:rPr lang="en-US" sz="200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8A5-4449-9398-BE6D562C6C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 set</c:v>
                </c:pt>
                <c:pt idx="1">
                  <c:v>Valid set</c:v>
                </c:pt>
                <c:pt idx="2">
                  <c:v>Test set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864</c:v>
                </c:pt>
                <c:pt idx="1">
                  <c:v>74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5-4449-9398-BE6D562C6C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E49-0C99-7740-1FDD-88346554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9869-90D9-3A0B-F6B6-847F8A17C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264D-7DB4-E043-080C-73E07865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CD15-50F1-2EE8-9C61-809D0C24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74E4-6F17-A2CF-18B2-344ACC9E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ED89-A821-C320-F31A-09D82E26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DD5BB-7234-F9E3-CEF4-624BE9D6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EDC3-81C3-1F28-6066-444BF825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2BAC-6187-DCC5-B3EA-EDA2DE12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461F-1007-ECE6-A06A-7CD64319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26337-BACA-F1BC-E947-617AADBB6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F4961-AB65-84AE-8103-116EFC0E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F47A-64E5-0870-D8B1-5C9C6D67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DCC3-D521-494F-B64F-E4E9752B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5AB8-1176-3A4E-6E08-549859B6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2F95-E5A3-8265-DBBC-49D5D187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86EE-5EFA-D846-53BC-ADAF6131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571B-3443-C86A-546E-B6450BE4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7DA6-6D3C-0F0D-CC79-8D58B0F8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313-F33E-1D5B-3881-BE3C5E8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7DC0-8875-5A8D-3538-AB10004F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350C5-AE41-6BFD-9A6E-BECA9CB0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24BF-EAFA-0ADC-59F5-7B1E9ABE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9743-D3BD-806B-5044-1B34499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CD52-7118-2DB4-388F-F5F73478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E517-602A-4583-CB97-40C040BB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F32B-B032-4294-21A9-35F584C6D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C723F-11F8-E643-5A01-7DA95B43E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BD2E-A105-1887-3F52-52C62062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9AAAF-3A7E-834B-D122-67CB1773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717A-CE45-5AC7-6FEE-087170EB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9A0C-7020-817A-F179-B990BE14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8B26-322A-4EB9-216D-1F6671CD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F85A8-1A6B-AD25-B672-45AB7B0A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80825-61C1-1114-8E0B-526B3157D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2230F-C907-A793-AD4B-F5BCA8086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F0BF4-64A6-B600-4921-46A9402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B4E6-463D-1935-4CB3-B3BB7CC3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E57BB-BB44-F309-8762-6A82B044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6D6C-A0CF-0F8F-0866-A17179ED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5843A-607D-B472-5668-7EFDAA06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62F35-721A-CE0A-7872-5259DBC4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19D85-B972-4594-5975-50D8231E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5D86F-12B0-F6B1-7E48-C382C8B4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26911-A39D-1AA6-F2F5-7362E636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A141F-4890-3769-09EF-33C50C07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ABDF-C105-0000-B3F5-C1213A29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66CF-AFD0-A2CD-A515-0A55AB8F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6474-3E97-BC1C-06A3-D4CA8AF97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1C889-96E8-B84A-9393-13710FB1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D5803-FE8B-F4A2-2438-A3554419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86727-ADF3-CFA7-B5CF-04A9F46C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B0BE-A3A4-34E8-3FB0-6BBB1B1D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765-81D1-D753-884A-58CBC1D45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1043A-E78C-60A9-DE26-8E5FED02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13A70-72B8-F43D-6F86-77FF59E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BFF3-F5DA-9415-B345-32E4FA7A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7D734-0494-E657-5AEB-6A4AA35C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1321-C03E-2FD4-DF87-558ADD5B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C1F8E-C69C-8F67-30EA-7A48C8C0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0E77-130D-DF01-13BF-0FD358D6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EAA11-BE8B-46B8-96A7-C7CC2AE8D6B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0E96-D3C0-A63C-B0A5-0D9A58A6B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7132-AE9D-9A9E-5B18-967E7BAF0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54B65-3E77-408B-BB28-1B45F1CC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niverse.roboflow.com/temba-mateke/cube-vision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3F51-A28C-3E6D-1B9D-EB0A416D1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Rubik’s Cube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DDB4-D701-F040-2D4F-1183363F2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Nông Quốc Khánh</a:t>
            </a:r>
          </a:p>
        </p:txBody>
      </p:sp>
    </p:spTree>
    <p:extLst>
      <p:ext uri="{BB962C8B-B14F-4D97-AF65-F5344CB8AC3E}">
        <p14:creationId xmlns:p14="http://schemas.microsoft.com/office/powerpoint/2010/main" val="38202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26C5-E153-057F-70EB-36C64D1F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234D-C08A-4EB5-AB02-165AE963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Phase 1: Rubik’s Cube detection</a:t>
            </a:r>
          </a:p>
          <a:p>
            <a:r>
              <a:rPr lang="en-US"/>
              <a:t>Phase 2: Alignment detection</a:t>
            </a:r>
          </a:p>
          <a:p>
            <a:r>
              <a:rPr lang="en-US"/>
              <a:t>Phase 3: Move classification</a:t>
            </a:r>
          </a:p>
        </p:txBody>
      </p:sp>
      <p:pic>
        <p:nvPicPr>
          <p:cNvPr id="5" name="Graphic 4" descr="Hourglass Finished with solid fill">
            <a:extLst>
              <a:ext uri="{FF2B5EF4-FFF2-40B4-BE49-F238E27FC236}">
                <a16:creationId xmlns:a16="http://schemas.microsoft.com/office/drawing/2014/main" id="{D499D966-C652-6777-D70C-4FE993280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5045" y="2300288"/>
            <a:ext cx="555523" cy="555523"/>
          </a:xfrm>
          <a:prstGeom prst="rect">
            <a:avLst/>
          </a:prstGeom>
        </p:spPr>
      </p:pic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225913A7-0803-5F10-496F-06DD50305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045" y="1744764"/>
            <a:ext cx="555524" cy="5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6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109A-A6D7-C775-24A6-B5C4A26D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Rubik’s Cube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9745-2E61-4606-B51A-5EDF9E2DA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0548" cy="4351338"/>
          </a:xfrm>
        </p:spPr>
        <p:txBody>
          <a:bodyPr/>
          <a:lstStyle/>
          <a:p>
            <a:r>
              <a:rPr lang="en-US">
                <a:hlinkClick r:id="rId2"/>
              </a:rPr>
              <a:t>https://universe.roboflow.com/temba-mateke/cube-vision</a:t>
            </a:r>
            <a:endParaRPr lang="en-US"/>
          </a:p>
          <a:p>
            <a:r>
              <a:rPr lang="en-US"/>
              <a:t>Model: Roboflow 2.0 Object Detection (Fast)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706CAB-8C5A-A89A-D309-8307BEAE27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72" y="2025445"/>
            <a:ext cx="6642456" cy="3951698"/>
          </a:xfrm>
        </p:spPr>
      </p:pic>
    </p:spTree>
    <p:extLst>
      <p:ext uri="{BB962C8B-B14F-4D97-AF65-F5344CB8AC3E}">
        <p14:creationId xmlns:p14="http://schemas.microsoft.com/office/powerpoint/2010/main" val="401140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585B-E48C-7AAC-0358-A680EFDF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2084A9-61A5-FDA6-D50D-3EF016277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090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876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7B6D2-77FB-F8DD-F496-7BF0109E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943-473B-0F8D-554F-A9764C2E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EECEC-03C0-C2BD-E181-47BD720F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Classify cube in the foreground and cube in the background.</a:t>
            </a:r>
          </a:p>
          <a:p>
            <a:r>
              <a:rPr lang="en-US"/>
              <a:t>Retrain with a more suitable dataset.</a:t>
            </a:r>
          </a:p>
        </p:txBody>
      </p:sp>
    </p:spTree>
    <p:extLst>
      <p:ext uri="{BB962C8B-B14F-4D97-AF65-F5344CB8AC3E}">
        <p14:creationId xmlns:p14="http://schemas.microsoft.com/office/powerpoint/2010/main" val="319816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Rubik’s Cube Detection</vt:lpstr>
      <vt:lpstr>Phases</vt:lpstr>
      <vt:lpstr>Phase 1: Rubik’s Cube detection</vt:lpstr>
      <vt:lpstr>Dataset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Nong Quoc Khanh 20226088</dc:creator>
  <cp:lastModifiedBy>Nong Quoc Khanh 20226088</cp:lastModifiedBy>
  <cp:revision>7</cp:revision>
  <dcterms:created xsi:type="dcterms:W3CDTF">2024-11-06T02:25:43Z</dcterms:created>
  <dcterms:modified xsi:type="dcterms:W3CDTF">2024-11-15T09:24:39Z</dcterms:modified>
</cp:coreProperties>
</file>