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B58B-C99D-4CF2-A66F-E875069B4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3B045-6021-4F69-86CC-E53BCC44F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A17C-849A-4BA1-9CEF-7A78A3C7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7BFE-65BF-4D72-8371-842A6B16BBC9}" type="datetimeFigureOut">
              <a:rPr lang="en-ID" smtClean="0"/>
              <a:t>09/10/2019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C5E9-0AE4-47E2-A5EC-CE5FEC2A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4953A-9321-4D43-9C8C-0861A880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0CE8-32D1-4312-B833-257888A664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11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6FFE-90C2-42C8-B1AE-E1EDE177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9242B-AF23-4B74-9E2E-FA1F2961F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642CB-685B-4403-8BA1-EE268270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7BFE-65BF-4D72-8371-842A6B16BBC9}" type="datetimeFigureOut">
              <a:rPr lang="en-ID" smtClean="0"/>
              <a:t>09/10/2019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04EA-49D4-4395-BC0B-FB9F5698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E905-432D-4CFB-A2BE-EF8A2CF5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0CE8-32D1-4312-B833-257888A664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650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DD021-3ECA-4399-9073-0B5ABC789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F10F0-5CE3-4F48-AB06-E215AC2A5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6F1C8-5C03-4F68-876C-1B2CFC05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7BFE-65BF-4D72-8371-842A6B16BBC9}" type="datetimeFigureOut">
              <a:rPr lang="en-ID" smtClean="0"/>
              <a:t>09/10/2019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FAFB-1A2D-42DA-B808-A25CB07A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949FF-3ABC-4BC8-8DD7-3ADA1D94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0CE8-32D1-4312-B833-257888A664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2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E589-C032-490A-843B-24238F2E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C58E0-7EEB-4875-A340-BBE2FC5E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2FB95-7BE2-48E9-8C12-6B215EFB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7BFE-65BF-4D72-8371-842A6B16BBC9}" type="datetimeFigureOut">
              <a:rPr lang="en-ID" smtClean="0"/>
              <a:t>09/10/2019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FC14-5671-430B-9939-4BDF8F36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85DDF-C41E-4038-A09D-A35B7DC7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0CE8-32D1-4312-B833-257888A664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128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7734E-D286-441E-8D2A-26E3A9F5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22781-C17A-457A-A23A-5BEADBF90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F90A-F031-474D-87AA-D85B5BBD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7BFE-65BF-4D72-8371-842A6B16BBC9}" type="datetimeFigureOut">
              <a:rPr lang="en-ID" smtClean="0"/>
              <a:t>09/10/2019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9F9EB-F888-48D9-9FF1-51126EE8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344E-10A8-40BB-89F5-EBDE1A54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0CE8-32D1-4312-B833-257888A664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027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EB74-AD2C-4238-9059-D1D31C8F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D2E4-447C-4DAE-A02D-7ED15825E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24AF6-BC97-4DF9-8E01-97ACD6110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C7316-2559-4BB2-A73E-7FB140DB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7BFE-65BF-4D72-8371-842A6B16BBC9}" type="datetimeFigureOut">
              <a:rPr lang="en-ID" smtClean="0"/>
              <a:t>09/10/2019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0B1BB-E50D-4E41-9FEA-24C6214A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C45B1-643F-4FD6-855F-190E55C37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0CE8-32D1-4312-B833-257888A664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56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6489-AEC0-49CC-BB52-5D6243EF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B455C-F4CE-4A94-B978-1CCDF860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45E6D-AD51-48B2-B338-C08AE604B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84B8C-E231-41A8-8372-21EE6D6D5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296C3-484D-4A75-826B-09F569462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5884E-8D1D-4FFC-BF11-1381DC9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7BFE-65BF-4D72-8371-842A6B16BBC9}" type="datetimeFigureOut">
              <a:rPr lang="en-ID" smtClean="0"/>
              <a:t>09/10/2019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AAA23-300F-4D00-936C-2A3CAFFC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3AF37-A5FD-4CEE-B21D-BA6B1651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0CE8-32D1-4312-B833-257888A664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772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0520-35C1-411B-A08A-D5717F0B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DD5CB-A8CE-4B24-883A-35CFEA2E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7BFE-65BF-4D72-8371-842A6B16BBC9}" type="datetimeFigureOut">
              <a:rPr lang="en-ID" smtClean="0"/>
              <a:t>09/10/2019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6BEF5-91B8-4A2E-8C4F-DCEA9306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FADF0-44C6-4296-A774-A6C9290F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0CE8-32D1-4312-B833-257888A664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507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2C841-14B9-4F31-8EA1-120D8689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7BFE-65BF-4D72-8371-842A6B16BBC9}" type="datetimeFigureOut">
              <a:rPr lang="en-ID" smtClean="0"/>
              <a:t>09/10/2019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774D5-4FD1-42E5-8DFD-4960CDDF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AE80A-64C6-4D05-9279-45B63EC5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0CE8-32D1-4312-B833-257888A664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212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F6F76-E90A-4A47-B4FE-181BB3D5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C13A-A31B-4243-A590-15776DEAF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D9531-ABF9-409A-919D-EDBE7BDAA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C0CBC-C99E-44F1-82A1-9D476672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7BFE-65BF-4D72-8371-842A6B16BBC9}" type="datetimeFigureOut">
              <a:rPr lang="en-ID" smtClean="0"/>
              <a:t>09/10/2019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7F218-ACF3-4392-B9D0-08CEA5FE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166E4-C038-4CDE-B79B-3844E04A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0CE8-32D1-4312-B833-257888A664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191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79A8-75C4-49DC-8FAF-B38BD316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9BD253-B2BB-4FE6-A27D-6D694386D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332C3-E9EC-4C9F-835D-11798D7D8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260E8-4199-4383-9F52-693D6369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7BFE-65BF-4D72-8371-842A6B16BBC9}" type="datetimeFigureOut">
              <a:rPr lang="en-ID" smtClean="0"/>
              <a:t>09/10/2019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49E30-7F19-4009-8A46-9DB4A0B0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D40D4-2015-4DE3-8C4E-C300D7B2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0CE8-32D1-4312-B833-257888A664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376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C82EB3-F9D2-468C-B9BD-8DD1E83A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C0F98-639E-4815-86DE-48F234A4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075CA-F66C-403F-97AD-E7A0CFEAA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77BFE-65BF-4D72-8371-842A6B16BBC9}" type="datetimeFigureOut">
              <a:rPr lang="en-ID" smtClean="0"/>
              <a:t>09/10/2019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13153-BFEA-440D-B32A-5E5B4D81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33762-515E-4A70-A32B-F088A2682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0CE8-32D1-4312-B833-257888A664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851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47DDF750-E4EF-4A4B-B360-F506DD20D967}"/>
              </a:ext>
            </a:extLst>
          </p:cNvPr>
          <p:cNvSpPr/>
          <p:nvPr/>
        </p:nvSpPr>
        <p:spPr>
          <a:xfrm>
            <a:off x="1625600" y="1401445"/>
            <a:ext cx="1361440" cy="1391920"/>
          </a:xfrm>
          <a:prstGeom prst="plus">
            <a:avLst>
              <a:gd name="adj" fmla="val 37594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8C03CCA4-BB6C-4A8A-962A-4D4E23C226A4}"/>
              </a:ext>
            </a:extLst>
          </p:cNvPr>
          <p:cNvSpPr/>
          <p:nvPr/>
        </p:nvSpPr>
        <p:spPr>
          <a:xfrm>
            <a:off x="2987040" y="1020127"/>
            <a:ext cx="2200275" cy="2154555"/>
          </a:xfrm>
          <a:prstGeom prst="mathMultiply">
            <a:avLst>
              <a:gd name="adj1" fmla="val 1565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E9B8D7-042C-48FD-9284-C1FA69AEBFC7}"/>
              </a:ext>
            </a:extLst>
          </p:cNvPr>
          <p:cNvGrpSpPr/>
          <p:nvPr/>
        </p:nvGrpSpPr>
        <p:grpSpPr>
          <a:xfrm>
            <a:off x="5310481" y="1174644"/>
            <a:ext cx="1238274" cy="1618721"/>
            <a:chOff x="6402826" y="1219041"/>
            <a:chExt cx="1238274" cy="1618721"/>
          </a:xfrm>
        </p:grpSpPr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88E59BDC-4271-4345-9983-CFA4508A46BB}"/>
                </a:ext>
              </a:extLst>
            </p:cNvPr>
            <p:cNvSpPr/>
            <p:nvPr/>
          </p:nvSpPr>
          <p:spPr>
            <a:xfrm rot="10800000">
              <a:off x="6402826" y="2009762"/>
              <a:ext cx="828000" cy="828000"/>
            </a:xfrm>
            <a:prstGeom prst="teardrop">
              <a:avLst>
                <a:gd name="adj" fmla="val 102263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AD7A73-4A74-4574-B28E-C8B127CE1251}"/>
                </a:ext>
              </a:extLst>
            </p:cNvPr>
            <p:cNvSpPr/>
            <p:nvPr/>
          </p:nvSpPr>
          <p:spPr>
            <a:xfrm rot="2617688">
              <a:off x="6804412" y="1219041"/>
              <a:ext cx="836688" cy="1566055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05415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Hutomo Khairinas</dc:creator>
  <cp:lastModifiedBy>Hutomo Khairinas</cp:lastModifiedBy>
  <cp:revision>1</cp:revision>
  <dcterms:created xsi:type="dcterms:W3CDTF">2019-10-09T13:57:06Z</dcterms:created>
  <dcterms:modified xsi:type="dcterms:W3CDTF">2019-10-09T14:04:51Z</dcterms:modified>
</cp:coreProperties>
</file>