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62" r:id="rId2"/>
    <p:sldId id="256" r:id="rId3"/>
    <p:sldId id="257" r:id="rId4"/>
    <p:sldId id="263" r:id="rId5"/>
    <p:sldId id="265" r:id="rId6"/>
    <p:sldId id="291" r:id="rId7"/>
    <p:sldId id="292" r:id="rId8"/>
    <p:sldId id="293" r:id="rId9"/>
    <p:sldId id="290" r:id="rId10"/>
    <p:sldId id="266" r:id="rId11"/>
    <p:sldId id="267" r:id="rId12"/>
    <p:sldId id="258" r:id="rId13"/>
    <p:sldId id="259" r:id="rId14"/>
    <p:sldId id="260" r:id="rId15"/>
    <p:sldId id="261" r:id="rId16"/>
    <p:sldId id="264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5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32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0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03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15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1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7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2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4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8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8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0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8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3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0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164" y="2737104"/>
            <a:ext cx="3912172" cy="2072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Student Functionality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571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83387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Update_Examas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is a procedure for insert an </a:t>
            </a:r>
            <a:r>
              <a:rPr lang="en-US" dirty="0" err="1" smtClean="0"/>
              <a:t>Update_Examas</a:t>
            </a:r>
            <a:r>
              <a:rPr lang="en-US" dirty="0" smtClean="0"/>
              <a:t> time to do exam by instructor </a:t>
            </a:r>
          </a:p>
          <a:p>
            <a:pPr marL="0" indent="0">
              <a:buNone/>
            </a:pPr>
            <a:r>
              <a:rPr lang="en-US" dirty="0" smtClean="0"/>
              <a:t>Here a validation is exists before he/she insert an exam …………….</a:t>
            </a:r>
          </a:p>
          <a:p>
            <a:pPr marL="0" indent="0">
              <a:buNone/>
            </a:pPr>
            <a:r>
              <a:rPr lang="en-US" dirty="0" smtClean="0"/>
              <a:t>This procedure accept 8 parameters are ::</a:t>
            </a:r>
          </a:p>
          <a:p>
            <a:pPr marL="0" indent="0">
              <a:buNone/>
            </a:pPr>
            <a:r>
              <a:rPr lang="en-US" dirty="0" smtClean="0"/>
              <a:t>1- @</a:t>
            </a:r>
            <a:r>
              <a:rPr lang="en-US" dirty="0" err="1" smtClean="0"/>
              <a:t>ex_code</a:t>
            </a:r>
            <a:r>
              <a:rPr lang="en-US" dirty="0" smtClean="0"/>
              <a:t> </a:t>
            </a:r>
            <a:r>
              <a:rPr lang="en-US" dirty="0"/>
              <a:t>is represent the exam code for </a:t>
            </a:r>
            <a:r>
              <a:rPr lang="en-US" dirty="0" smtClean="0"/>
              <a:t>exam and this a primary key …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/>
              <a:t>@</a:t>
            </a:r>
            <a:r>
              <a:rPr lang="en-US" dirty="0" err="1" smtClean="0"/>
              <a:t>start_time</a:t>
            </a:r>
            <a:r>
              <a:rPr lang="en-US" dirty="0" smtClean="0"/>
              <a:t> start time and has a validation only start after 8 am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/>
              <a:t>@</a:t>
            </a:r>
            <a:r>
              <a:rPr lang="en-US" dirty="0" err="1" smtClean="0"/>
              <a:t>end_time</a:t>
            </a:r>
            <a:r>
              <a:rPr lang="en-US" dirty="0" smtClean="0"/>
              <a:t> end time and has a validation only end </a:t>
            </a:r>
            <a:r>
              <a:rPr lang="en-US" dirty="0" err="1" smtClean="0"/>
              <a:t>befor</a:t>
            </a:r>
            <a:r>
              <a:rPr lang="en-US" dirty="0" smtClean="0"/>
              <a:t> 7 pm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- </a:t>
            </a:r>
            <a:r>
              <a:rPr lang="en-US" dirty="0"/>
              <a:t>@</a:t>
            </a:r>
            <a:r>
              <a:rPr lang="en-US" dirty="0" err="1" smtClean="0"/>
              <a:t>Ex_year</a:t>
            </a:r>
            <a:r>
              <a:rPr lang="en-US" dirty="0" smtClean="0"/>
              <a:t> is the date of exam and only greater than the current date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 its </a:t>
            </a:r>
            <a:r>
              <a:rPr lang="en-US" dirty="0" err="1" smtClean="0"/>
              <a:t>formate</a:t>
            </a:r>
            <a:r>
              <a:rPr lang="en-US" dirty="0" smtClean="0"/>
              <a:t> is  2023/9/17   </a:t>
            </a:r>
            <a:r>
              <a:rPr lang="en-US" dirty="0" err="1" smtClean="0"/>
              <a:t>yy</a:t>
            </a:r>
            <a:r>
              <a:rPr lang="en-US" dirty="0" smtClean="0"/>
              <a:t>/mm/</a:t>
            </a:r>
            <a:r>
              <a:rPr lang="en-US" dirty="0" err="1" smtClean="0"/>
              <a:t>dd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4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833872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Delete_Exam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is a procedure for insert an </a:t>
            </a:r>
            <a:r>
              <a:rPr lang="en-US" dirty="0" err="1"/>
              <a:t>Delete_Exam</a:t>
            </a:r>
            <a:r>
              <a:rPr lang="en-US" dirty="0"/>
              <a:t> </a:t>
            </a:r>
            <a:r>
              <a:rPr lang="en-US" dirty="0" smtClean="0"/>
              <a:t> time to do exam by instructor </a:t>
            </a:r>
          </a:p>
          <a:p>
            <a:pPr marL="0" indent="0">
              <a:buNone/>
            </a:pPr>
            <a:r>
              <a:rPr lang="en-US" dirty="0" smtClean="0"/>
              <a:t>Here a validation is exists before he/she delete an exam …………….</a:t>
            </a:r>
          </a:p>
          <a:p>
            <a:pPr marL="0" indent="0">
              <a:buNone/>
            </a:pPr>
            <a:r>
              <a:rPr lang="en-US" dirty="0" smtClean="0"/>
              <a:t>This procedure accept 8 parameters are ::</a:t>
            </a:r>
          </a:p>
          <a:p>
            <a:pPr marL="0" indent="0">
              <a:buNone/>
            </a:pPr>
            <a:r>
              <a:rPr lang="en-US" dirty="0" smtClean="0"/>
              <a:t>1- @</a:t>
            </a:r>
            <a:r>
              <a:rPr lang="en-US" dirty="0" err="1" smtClean="0"/>
              <a:t>ex_code</a:t>
            </a:r>
            <a:r>
              <a:rPr lang="en-US" dirty="0" smtClean="0"/>
              <a:t> </a:t>
            </a:r>
            <a:r>
              <a:rPr lang="en-US" dirty="0"/>
              <a:t>is represent the exam code for </a:t>
            </a:r>
            <a:r>
              <a:rPr lang="en-US" dirty="0" smtClean="0"/>
              <a:t>exam and this a primary key 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2-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inst_SSN</a:t>
            </a:r>
            <a:r>
              <a:rPr lang="en-US" dirty="0"/>
              <a:t> is represent an identification number for instructor 14 </a:t>
            </a:r>
            <a:r>
              <a:rPr lang="en-US" dirty="0" err="1"/>
              <a:t>numeber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85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Add_Quest_To_Papper_Exam_Manually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is a procedure for insert questions manually by instructor </a:t>
            </a:r>
          </a:p>
          <a:p>
            <a:pPr marL="0" indent="0">
              <a:buNone/>
            </a:pPr>
            <a:r>
              <a:rPr lang="en-US" dirty="0" smtClean="0"/>
              <a:t>Here a validation is exists before he/she insert a question …………….</a:t>
            </a:r>
          </a:p>
          <a:p>
            <a:pPr marL="0" indent="0">
              <a:buNone/>
            </a:pPr>
            <a:r>
              <a:rPr lang="en-US" dirty="0" smtClean="0"/>
              <a:t>This procedure accept 4 parameters are ::</a:t>
            </a:r>
          </a:p>
          <a:p>
            <a:pPr marL="0" indent="0">
              <a:buNone/>
            </a:pPr>
            <a:r>
              <a:rPr lang="en-US" dirty="0" smtClean="0"/>
              <a:t>1- @</a:t>
            </a:r>
            <a:r>
              <a:rPr lang="en-US" dirty="0" err="1" smtClean="0"/>
              <a:t>ex_code</a:t>
            </a:r>
            <a:r>
              <a:rPr lang="en-US" dirty="0" smtClean="0"/>
              <a:t> </a:t>
            </a:r>
            <a:r>
              <a:rPr lang="en-US" dirty="0"/>
              <a:t>is represent the exam code for </a:t>
            </a:r>
            <a:r>
              <a:rPr lang="en-US" dirty="0" smtClean="0"/>
              <a:t>exam and this a primary key …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2- @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inst_SSN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represent an </a:t>
            </a:r>
            <a:r>
              <a:rPr lang="en-US" dirty="0"/>
              <a:t>identification number for </a:t>
            </a:r>
            <a:r>
              <a:rPr lang="en-US" dirty="0" smtClean="0"/>
              <a:t>instructor 14 </a:t>
            </a:r>
            <a:r>
              <a:rPr lang="en-US" dirty="0" err="1" smtClean="0"/>
              <a:t>numeber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3- @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crs_code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represent </a:t>
            </a:r>
            <a:r>
              <a:rPr lang="en-US" dirty="0" smtClean="0"/>
              <a:t>a course code for the exam course.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4- </a:t>
            </a:r>
            <a:r>
              <a:rPr lang="en-US" dirty="0"/>
              <a:t>@</a:t>
            </a:r>
            <a:r>
              <a:rPr lang="en-US" dirty="0" err="1"/>
              <a:t>qs_Id</a:t>
            </a:r>
            <a:r>
              <a:rPr lang="en-US" dirty="0"/>
              <a:t> is represent </a:t>
            </a:r>
            <a:r>
              <a:rPr lang="en-US" dirty="0" err="1" smtClean="0"/>
              <a:t>aquestion</a:t>
            </a:r>
            <a:r>
              <a:rPr lang="en-US" dirty="0" smtClean="0"/>
              <a:t> id in the pool question 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5- @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qs_dgree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is represent the </a:t>
            </a:r>
            <a:r>
              <a:rPr lang="en-US" dirty="0" smtClean="0"/>
              <a:t>degree for question inserted …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select_Question_Random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This is a procedure for insert questions automatically by instructor </a:t>
            </a:r>
          </a:p>
          <a:p>
            <a:pPr marL="0" indent="0">
              <a:buNone/>
            </a:pPr>
            <a:r>
              <a:rPr lang="en-US" dirty="0" smtClean="0"/>
              <a:t>Here a validation is exists before he/she insert a question …………….</a:t>
            </a:r>
          </a:p>
          <a:p>
            <a:pPr marL="0" indent="0">
              <a:buNone/>
            </a:pPr>
            <a:r>
              <a:rPr lang="en-US" dirty="0" smtClean="0"/>
              <a:t>This procedure accept 5 parameters are ::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@</a:t>
            </a:r>
            <a:r>
              <a:rPr lang="en-US" dirty="0" err="1"/>
              <a:t>number_Quest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represent the </a:t>
            </a:r>
            <a:r>
              <a:rPr lang="en-US" dirty="0" smtClean="0"/>
              <a:t>number of question in exam </a:t>
            </a:r>
            <a:r>
              <a:rPr lang="en-US" dirty="0" err="1" smtClean="0"/>
              <a:t>tha</a:t>
            </a:r>
            <a:r>
              <a:rPr lang="en-US" dirty="0" smtClean="0"/>
              <a:t> would be selected randomly …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2- </a:t>
            </a:r>
            <a:r>
              <a:rPr lang="en-US" dirty="0"/>
              <a:t>@</a:t>
            </a:r>
            <a:r>
              <a:rPr lang="en-US" dirty="0" err="1"/>
              <a:t>crs_Id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represent </a:t>
            </a:r>
            <a:r>
              <a:rPr lang="en-US" dirty="0" smtClean="0"/>
              <a:t>the code of course that related with exam.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3- </a:t>
            </a:r>
            <a:r>
              <a:rPr lang="en-US" dirty="0"/>
              <a:t>@</a:t>
            </a:r>
            <a:r>
              <a:rPr lang="en-US" dirty="0" err="1"/>
              <a:t>Exam_Id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represent </a:t>
            </a:r>
            <a:r>
              <a:rPr lang="en-US" dirty="0" smtClean="0"/>
              <a:t>an exam code for the exam 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4- </a:t>
            </a:r>
            <a:r>
              <a:rPr lang="en-US" dirty="0"/>
              <a:t>@</a:t>
            </a:r>
            <a:r>
              <a:rPr lang="en-US" dirty="0" err="1"/>
              <a:t>inst_id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represent an </a:t>
            </a:r>
            <a:r>
              <a:rPr lang="en-US" dirty="0"/>
              <a:t>identification number for instructor 14 </a:t>
            </a:r>
            <a:r>
              <a:rPr lang="en-US" dirty="0" err="1"/>
              <a:t>numeber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5- </a:t>
            </a:r>
            <a:r>
              <a:rPr lang="en-US" dirty="0"/>
              <a:t>@</a:t>
            </a:r>
            <a:r>
              <a:rPr lang="en-US" dirty="0" err="1" smtClean="0"/>
              <a:t>degree_Ques</a:t>
            </a:r>
            <a:r>
              <a:rPr lang="en-US" dirty="0" smtClean="0"/>
              <a:t> is </a:t>
            </a:r>
            <a:r>
              <a:rPr lang="en-US" dirty="0"/>
              <a:t>represent the </a:t>
            </a:r>
            <a:r>
              <a:rPr lang="en-US" dirty="0" smtClean="0"/>
              <a:t>degree for each question inserted automatically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Update_Ques_ExamPaper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/>
              <a:t>This is a procedure for Update questions automatically by instructor </a:t>
            </a:r>
          </a:p>
          <a:p>
            <a:pPr marL="0" indent="0">
              <a:buNone/>
            </a:pPr>
            <a:r>
              <a:rPr lang="en-US" dirty="0" smtClean="0"/>
              <a:t>Here a validation is exists before he/she update a question …………….</a:t>
            </a:r>
          </a:p>
          <a:p>
            <a:pPr marL="0" indent="0">
              <a:buNone/>
            </a:pPr>
            <a:r>
              <a:rPr lang="en-US" dirty="0" smtClean="0"/>
              <a:t>This procedure accept 6 parameters are ::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@</a:t>
            </a:r>
            <a:r>
              <a:rPr lang="en-US" dirty="0" err="1"/>
              <a:t>Exam_Id</a:t>
            </a:r>
            <a:r>
              <a:rPr lang="en-US" dirty="0"/>
              <a:t> is represent an exam code for the exam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/>
              <a:t>@</a:t>
            </a:r>
            <a:r>
              <a:rPr lang="en-US" dirty="0" err="1"/>
              <a:t>inst_id</a:t>
            </a:r>
            <a:r>
              <a:rPr lang="en-US" dirty="0"/>
              <a:t> is represent an identification number for instructor 14 </a:t>
            </a:r>
            <a:r>
              <a:rPr lang="en-US" dirty="0" err="1"/>
              <a:t>numeber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3- </a:t>
            </a:r>
            <a:r>
              <a:rPr lang="en-US" dirty="0"/>
              <a:t>@</a:t>
            </a:r>
            <a:r>
              <a:rPr lang="en-US" dirty="0" err="1"/>
              <a:t>crs_Id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represent </a:t>
            </a:r>
            <a:r>
              <a:rPr lang="en-US" dirty="0" smtClean="0"/>
              <a:t>the code of course that related with exam.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4- </a:t>
            </a:r>
            <a:r>
              <a:rPr lang="en-US" dirty="0"/>
              <a:t>@</a:t>
            </a:r>
            <a:r>
              <a:rPr lang="en-US" dirty="0" err="1" smtClean="0"/>
              <a:t>Old_qs_Id</a:t>
            </a:r>
            <a:r>
              <a:rPr lang="en-US" dirty="0" smtClean="0"/>
              <a:t> </a:t>
            </a:r>
            <a:r>
              <a:rPr lang="en-US" dirty="0"/>
              <a:t>is represent the </a:t>
            </a:r>
            <a:r>
              <a:rPr lang="en-US" dirty="0" smtClean="0"/>
              <a:t>id of old question that would be updated 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5- </a:t>
            </a:r>
            <a:r>
              <a:rPr lang="en-US" dirty="0"/>
              <a:t>@</a:t>
            </a:r>
            <a:r>
              <a:rPr lang="en-US" dirty="0" err="1" smtClean="0"/>
              <a:t>New_qs_Id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is represent the </a:t>
            </a:r>
            <a:r>
              <a:rPr lang="en-US" dirty="0" smtClean="0"/>
              <a:t>new id  of new  </a:t>
            </a:r>
            <a:r>
              <a:rPr lang="en-US" dirty="0"/>
              <a:t>question that would be updated </a:t>
            </a:r>
            <a:r>
              <a:rPr lang="en-US" dirty="0" smtClean="0"/>
              <a:t>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5- </a:t>
            </a:r>
            <a:r>
              <a:rPr lang="en-US" dirty="0"/>
              <a:t>@</a:t>
            </a:r>
            <a:r>
              <a:rPr lang="en-US" dirty="0" err="1" smtClean="0"/>
              <a:t>qs_dgree</a:t>
            </a:r>
            <a:r>
              <a:rPr lang="en-US" dirty="0" smtClean="0"/>
              <a:t> is </a:t>
            </a:r>
            <a:r>
              <a:rPr lang="en-US" dirty="0"/>
              <a:t>represent the </a:t>
            </a:r>
            <a:r>
              <a:rPr lang="en-US" dirty="0" smtClean="0"/>
              <a:t>degree question would be updated inserted 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998464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Delete_Question_From_papper_Exam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/>
              <a:t>This is a procedure for Delete  questions by instructor from exam paper by instructor</a:t>
            </a:r>
          </a:p>
          <a:p>
            <a:pPr marL="0" indent="0">
              <a:buNone/>
            </a:pPr>
            <a:r>
              <a:rPr lang="en-US" dirty="0" smtClean="0"/>
              <a:t>Here a validation is exists before he/she delete a question …………….</a:t>
            </a:r>
          </a:p>
          <a:p>
            <a:pPr marL="0" indent="0">
              <a:buNone/>
            </a:pPr>
            <a:r>
              <a:rPr lang="en-US" dirty="0" smtClean="0"/>
              <a:t>This procedure accept 4 parameters are ::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@</a:t>
            </a:r>
            <a:r>
              <a:rPr lang="en-US" dirty="0" err="1"/>
              <a:t>examCode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represent an exam code for the exam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/>
              <a:t>@</a:t>
            </a:r>
            <a:r>
              <a:rPr lang="en-US" dirty="0" err="1"/>
              <a:t>QuesId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represent </a:t>
            </a:r>
            <a:r>
              <a:rPr lang="en-US" dirty="0" smtClean="0"/>
              <a:t>an id for question ..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@</a:t>
            </a:r>
            <a:r>
              <a:rPr lang="en-US" dirty="0" err="1" smtClean="0"/>
              <a:t>instSNN</a:t>
            </a:r>
            <a:r>
              <a:rPr lang="en-US" dirty="0" smtClean="0"/>
              <a:t>  </a:t>
            </a:r>
            <a:r>
              <a:rPr lang="en-US" dirty="0"/>
              <a:t>is represent an identification number for instructor 14 </a:t>
            </a:r>
            <a:r>
              <a:rPr lang="en-US" dirty="0" err="1" smtClean="0"/>
              <a:t>numeber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dirty="0"/>
              <a:t>@</a:t>
            </a:r>
            <a:r>
              <a:rPr lang="en-US" dirty="0" err="1"/>
              <a:t>crs_Id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represent </a:t>
            </a:r>
            <a:r>
              <a:rPr lang="en-US" dirty="0" smtClean="0"/>
              <a:t>the code of course that related with exam.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GetDegree_Exam_paper</a:t>
            </a:r>
            <a:r>
              <a:rPr lang="en-US" dirty="0" smtClean="0"/>
              <a:t> </a:t>
            </a:r>
            <a:r>
              <a:rPr lang="en-US" dirty="0" err="1" smtClean="0"/>
              <a:t>proc</a:t>
            </a:r>
            <a:r>
              <a:rPr lang="en-US" dirty="0" smtClean="0"/>
              <a:t> for show degree for paper exam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Select_Student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dirty="0" smtClean="0"/>
              <a:t>function for show student ..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Display_Exams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for show exams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create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two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trigger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in this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for insert question and update question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insert question :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Add_Quest_In_PaperExam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 used this trigger for check every time instructor insert question if sum of degree exceeds the max degree in this course or not …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Update_Ques_In_paper_Exam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We used this trigger to update question in exam paper ..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164" y="2737104"/>
            <a:ext cx="3912172" cy="26395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/>
              <a:t>Training Manager Functionality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643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Add_Branch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new branch by manager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3 </a:t>
            </a:r>
            <a:r>
              <a:rPr lang="en-US" dirty="0" smtClean="0"/>
              <a:t>parameters are ::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the branch name{the primary </a:t>
            </a:r>
            <a:r>
              <a:rPr lang="en-US" dirty="0" smtClean="0"/>
              <a:t>key}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/>
              <a:t>the branch </a:t>
            </a:r>
            <a:r>
              <a:rPr lang="en-US" dirty="0" smtClean="0"/>
              <a:t>address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3- </a:t>
            </a:r>
            <a:r>
              <a:rPr lang="en-US" dirty="0"/>
              <a:t>and the manager SSN {which is references from Instructor table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/>
              <a:t>the manager must be exists on </a:t>
            </a:r>
            <a:r>
              <a:rPr lang="en-US" dirty="0" smtClean="0"/>
              <a:t>database ..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addNewBranchWithNewManager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new </a:t>
            </a:r>
            <a:r>
              <a:rPr lang="en-US" dirty="0"/>
              <a:t>branch with </a:t>
            </a:r>
            <a:r>
              <a:rPr lang="en-US" dirty="0" smtClean="0"/>
              <a:t>manager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 smtClean="0"/>
              <a:t>parameters are ::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branch 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/>
              <a:t>branch </a:t>
            </a:r>
            <a:r>
              <a:rPr lang="en-US" dirty="0" smtClean="0"/>
              <a:t>address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3- </a:t>
            </a:r>
            <a:r>
              <a:rPr lang="en-US" dirty="0"/>
              <a:t>new manager </a:t>
            </a:r>
            <a:r>
              <a:rPr lang="en-US" dirty="0" err="1"/>
              <a:t>ssn</a:t>
            </a:r>
            <a:r>
              <a:rPr lang="en-US" dirty="0"/>
              <a:t> { must consist from 14 number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4- manager full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dirty="0"/>
              <a:t>5- manager </a:t>
            </a:r>
            <a:r>
              <a:rPr lang="en-US" dirty="0" smtClean="0"/>
              <a:t>address</a:t>
            </a:r>
          </a:p>
          <a:p>
            <a:pPr marL="0" indent="0">
              <a:buNone/>
            </a:pPr>
            <a:r>
              <a:rPr lang="en-US" dirty="0"/>
              <a:t>6- manager phone number { must consists from 11 number}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8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10222991" cy="64008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Student functionality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088" y="1316736"/>
            <a:ext cx="11265408" cy="4946904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procedure enabled 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studen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 to insert his / her result for a questions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procedure is ::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Student_Answer_Quest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accept </a:t>
            </a:r>
            <a:r>
              <a:rPr lang="en-US" b="1" dirty="0" smtClean="0"/>
              <a:t>4</a:t>
            </a:r>
            <a:r>
              <a:rPr lang="en-US" dirty="0" smtClean="0"/>
              <a:t> parameters are::</a:t>
            </a:r>
          </a:p>
          <a:p>
            <a:r>
              <a:rPr lang="en-US" dirty="0" smtClean="0"/>
              <a:t>1- @</a:t>
            </a:r>
            <a:r>
              <a:rPr lang="en-US" dirty="0" err="1" smtClean="0"/>
              <a:t>ex_Page_Id</a:t>
            </a:r>
            <a:r>
              <a:rPr lang="en-US" dirty="0" smtClean="0"/>
              <a:t> is represent the number of question or </a:t>
            </a:r>
            <a:r>
              <a:rPr lang="en-US" dirty="0" err="1" smtClean="0"/>
              <a:t>undex</a:t>
            </a:r>
            <a:r>
              <a:rPr lang="en-US" dirty="0" smtClean="0"/>
              <a:t> of question in paper exam 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2- </a:t>
            </a:r>
            <a:r>
              <a:rPr lang="en-US" dirty="0"/>
              <a:t>@</a:t>
            </a:r>
            <a:r>
              <a:rPr lang="en-US" dirty="0" err="1" smtClean="0"/>
              <a:t>ex_code</a:t>
            </a:r>
            <a:r>
              <a:rPr lang="en-US" dirty="0" smtClean="0"/>
              <a:t> </a:t>
            </a:r>
            <a:r>
              <a:rPr lang="en-US" dirty="0"/>
              <a:t>is represent the </a:t>
            </a:r>
            <a:r>
              <a:rPr lang="en-US" dirty="0" smtClean="0"/>
              <a:t>exam code for exam 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3- </a:t>
            </a:r>
            <a:r>
              <a:rPr lang="en-US" dirty="0"/>
              <a:t>@</a:t>
            </a:r>
            <a:r>
              <a:rPr lang="en-US" dirty="0" err="1" smtClean="0"/>
              <a:t>st_SSN</a:t>
            </a:r>
            <a:r>
              <a:rPr lang="en-US" dirty="0" smtClean="0"/>
              <a:t> is represent the identification number for student 14 numbers.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4- </a:t>
            </a:r>
            <a:r>
              <a:rPr lang="en-US" dirty="0"/>
              <a:t>@</a:t>
            </a:r>
            <a:r>
              <a:rPr lang="en-US" dirty="0" err="1" smtClean="0"/>
              <a:t>st_quest_answer</a:t>
            </a:r>
            <a:r>
              <a:rPr lang="en-US" dirty="0" smtClean="0"/>
              <a:t> is represent answer for specific question in exam paper 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Delete_Branch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delete </a:t>
            </a:r>
            <a:r>
              <a:rPr lang="en-US" dirty="0" smtClean="0"/>
              <a:t>branch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1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branch 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6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Update_Branch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update </a:t>
            </a:r>
            <a:r>
              <a:rPr lang="en-US" dirty="0" smtClean="0"/>
              <a:t>branch </a:t>
            </a:r>
            <a:r>
              <a:rPr lang="en-US" dirty="0"/>
              <a:t>with </a:t>
            </a:r>
            <a:r>
              <a:rPr lang="en-US" dirty="0" smtClean="0"/>
              <a:t>manager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pPr marL="0" indent="0">
              <a:buNone/>
            </a:pPr>
            <a:r>
              <a:rPr lang="en-US" dirty="0"/>
              <a:t>1- branch name {the primary key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2- New branch </a:t>
            </a:r>
            <a:r>
              <a:rPr lang="en-US" dirty="0" smtClean="0"/>
              <a:t>address</a:t>
            </a:r>
          </a:p>
          <a:p>
            <a:pPr marL="0" indent="0">
              <a:buNone/>
            </a:pPr>
            <a:r>
              <a:rPr lang="en-US" dirty="0"/>
              <a:t>3- manager </a:t>
            </a:r>
            <a:r>
              <a:rPr lang="en-US" dirty="0" err="1"/>
              <a:t>ssn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02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add_Department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</a:t>
            </a:r>
            <a:r>
              <a:rPr lang="en-US" dirty="0" smtClean="0"/>
              <a:t>Department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1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pPr marL="0" indent="0">
              <a:buNone/>
            </a:pPr>
            <a:r>
              <a:rPr lang="en-US" dirty="0" smtClean="0"/>
              <a:t>1-</a:t>
            </a:r>
            <a:r>
              <a:rPr lang="en-US" dirty="0"/>
              <a:t>department 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78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Update_Department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Update </a:t>
            </a:r>
            <a:r>
              <a:rPr lang="en-US" dirty="0" smtClean="0"/>
              <a:t>Department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pPr marL="0" indent="0">
              <a:buNone/>
            </a:pPr>
            <a:r>
              <a:rPr lang="en-US" dirty="0"/>
              <a:t>1- old department 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new </a:t>
            </a:r>
            <a:r>
              <a:rPr lang="en-US" dirty="0"/>
              <a:t>department 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7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Delete_Department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Delete </a:t>
            </a:r>
            <a:r>
              <a:rPr lang="en-US" dirty="0" smtClean="0"/>
              <a:t>Department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1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pPr marL="0" indent="0">
              <a:buNone/>
            </a:pPr>
            <a:r>
              <a:rPr lang="en-US" dirty="0"/>
              <a:t>1- Department 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3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addNewInstructor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new instructor 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instrcutor</a:t>
            </a:r>
            <a:r>
              <a:rPr lang="en-US" dirty="0"/>
              <a:t> </a:t>
            </a:r>
            <a:r>
              <a:rPr lang="en-US" dirty="0" err="1"/>
              <a:t>ssn</a:t>
            </a:r>
            <a:r>
              <a:rPr lang="en-US" dirty="0"/>
              <a:t> {primary key} must be 14 </a:t>
            </a:r>
            <a:r>
              <a:rPr lang="en-US" dirty="0" smtClean="0"/>
              <a:t>number</a:t>
            </a:r>
          </a:p>
          <a:p>
            <a:pPr marL="0" indent="0">
              <a:buNone/>
            </a:pPr>
            <a:r>
              <a:rPr lang="en-US" dirty="0"/>
              <a:t>2- full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dirty="0"/>
              <a:t>3- </a:t>
            </a:r>
            <a:r>
              <a:rPr lang="en-US" dirty="0" smtClean="0"/>
              <a:t>address</a:t>
            </a:r>
          </a:p>
          <a:p>
            <a:pPr marL="0" indent="0">
              <a:buNone/>
            </a:pPr>
            <a:r>
              <a:rPr lang="en-US" dirty="0"/>
              <a:t>4- phone number and must be 11 </a:t>
            </a:r>
            <a:r>
              <a:rPr lang="en-US" dirty="0" smtClean="0"/>
              <a:t>number</a:t>
            </a:r>
          </a:p>
          <a:p>
            <a:pPr marL="0" indent="0">
              <a:buNone/>
            </a:pPr>
            <a:r>
              <a:rPr lang="en-US" dirty="0"/>
              <a:t>5-department name { foreign references department table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6-branch name { foreign key </a:t>
            </a:r>
            <a:r>
              <a:rPr lang="en-US" dirty="0" err="1"/>
              <a:t>refereneces</a:t>
            </a:r>
            <a:r>
              <a:rPr lang="en-US" dirty="0"/>
              <a:t> branch table}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2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updateInstructor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Update an instructor 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pPr marL="0" indent="0">
              <a:buNone/>
            </a:pPr>
            <a:r>
              <a:rPr lang="en-US" dirty="0"/>
              <a:t>1- </a:t>
            </a:r>
            <a:r>
              <a:rPr lang="en-US" dirty="0"/>
              <a:t>column </a:t>
            </a:r>
            <a:r>
              <a:rPr lang="en-US" dirty="0" smtClean="0"/>
              <a:t>name will be updated </a:t>
            </a:r>
            <a:r>
              <a:rPr lang="en-US" dirty="0"/>
              <a:t>{branch name , department name , full name , address , phone </a:t>
            </a:r>
            <a:r>
              <a:rPr lang="en-US" dirty="0" smtClean="0"/>
              <a:t>} one from these ..</a:t>
            </a:r>
          </a:p>
          <a:p>
            <a:pPr marL="0" indent="0">
              <a:buNone/>
            </a:pPr>
            <a:r>
              <a:rPr lang="en-US" dirty="0"/>
              <a:t>2- primary key {SSN of the row 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3- new value or updated </a:t>
            </a:r>
            <a:r>
              <a:rPr lang="en-US" dirty="0" smtClean="0"/>
              <a:t>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Proc</a:t>
            </a:r>
            <a:r>
              <a:rPr lang="en-US" dirty="0" smtClean="0"/>
              <a:t> for check if constructor exists or not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checkInstructor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Add_Track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track.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 smtClean="0"/>
              <a:t>track </a:t>
            </a:r>
            <a:r>
              <a:rPr lang="en-US" dirty="0"/>
              <a:t>code { the </a:t>
            </a:r>
            <a:r>
              <a:rPr lang="en-US" dirty="0" err="1"/>
              <a:t>primay</a:t>
            </a:r>
            <a:r>
              <a:rPr lang="en-US" dirty="0"/>
              <a:t> key of table}</a:t>
            </a:r>
          </a:p>
          <a:p>
            <a:r>
              <a:rPr lang="en-US" dirty="0" err="1" smtClean="0"/>
              <a:t>tarck</a:t>
            </a:r>
            <a:r>
              <a:rPr lang="en-US" dirty="0" smtClean="0"/>
              <a:t> </a:t>
            </a:r>
            <a:r>
              <a:rPr lang="en-US" dirty="0"/>
              <a:t>name</a:t>
            </a:r>
          </a:p>
          <a:p>
            <a:r>
              <a:rPr lang="en-US" dirty="0" err="1" smtClean="0"/>
              <a:t>supervisior</a:t>
            </a:r>
            <a:r>
              <a:rPr lang="en-US" dirty="0" smtClean="0"/>
              <a:t> </a:t>
            </a:r>
            <a:r>
              <a:rPr lang="en-US" dirty="0" err="1"/>
              <a:t>ssn</a:t>
            </a:r>
            <a:r>
              <a:rPr lang="en-US" dirty="0"/>
              <a:t> { references to </a:t>
            </a:r>
            <a:r>
              <a:rPr lang="en-US" dirty="0" err="1"/>
              <a:t>instrcutor</a:t>
            </a:r>
            <a:r>
              <a:rPr lang="en-US" dirty="0"/>
              <a:t> </a:t>
            </a:r>
            <a:r>
              <a:rPr lang="en-US" dirty="0" err="1"/>
              <a:t>ssn</a:t>
            </a: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7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Delete_Track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track.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1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/>
              <a:t> the primary key : old track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5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Update_Track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Update</a:t>
            </a:r>
            <a:r>
              <a:rPr lang="en-US" dirty="0" smtClean="0"/>
              <a:t> track.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 smtClean="0"/>
              <a:t> </a:t>
            </a:r>
            <a:r>
              <a:rPr lang="en-US" dirty="0"/>
              <a:t>old track code</a:t>
            </a:r>
          </a:p>
          <a:p>
            <a:r>
              <a:rPr lang="en-US" dirty="0" smtClean="0"/>
              <a:t> new </a:t>
            </a:r>
            <a:r>
              <a:rPr lang="en-US" dirty="0"/>
              <a:t>track code</a:t>
            </a:r>
          </a:p>
          <a:p>
            <a:r>
              <a:rPr lang="en-US" dirty="0" smtClean="0"/>
              <a:t> new </a:t>
            </a:r>
            <a:r>
              <a:rPr lang="en-US" dirty="0"/>
              <a:t>track name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3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/>
              <a:t>Student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Student_Answer_Update_Quest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This is a procedure for update his / her answer for specific question</a:t>
            </a:r>
          </a:p>
          <a:p>
            <a:pPr marL="0" indent="0">
              <a:buNone/>
            </a:pPr>
            <a:r>
              <a:rPr lang="en-US" dirty="0" smtClean="0"/>
              <a:t>This procedure accept 4 parameters are ::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/>
              <a:t>@</a:t>
            </a:r>
            <a:r>
              <a:rPr lang="en-US" dirty="0" err="1" smtClean="0"/>
              <a:t>ex_Page_Id</a:t>
            </a:r>
            <a:r>
              <a:rPr lang="en-US" dirty="0" smtClean="0"/>
              <a:t> </a:t>
            </a:r>
            <a:r>
              <a:rPr lang="en-US" dirty="0"/>
              <a:t>is represent the number of question or </a:t>
            </a:r>
            <a:r>
              <a:rPr lang="en-US" dirty="0" err="1"/>
              <a:t>undex</a:t>
            </a:r>
            <a:r>
              <a:rPr lang="en-US" dirty="0"/>
              <a:t> of question in paper exam </a:t>
            </a:r>
            <a:r>
              <a:rPr lang="en-US" dirty="0" smtClean="0"/>
              <a:t> that he /she want to change its answer or update it 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2- </a:t>
            </a:r>
            <a:r>
              <a:rPr lang="en-US" dirty="0"/>
              <a:t>@</a:t>
            </a:r>
            <a:r>
              <a:rPr lang="en-US" dirty="0" err="1"/>
              <a:t>ex_code</a:t>
            </a:r>
            <a:r>
              <a:rPr lang="en-US" dirty="0"/>
              <a:t> is represent the exam code for exam 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3- </a:t>
            </a:r>
            <a:r>
              <a:rPr lang="en-US" dirty="0"/>
              <a:t>@</a:t>
            </a:r>
            <a:r>
              <a:rPr lang="en-US" dirty="0" err="1"/>
              <a:t>st_SSN</a:t>
            </a:r>
            <a:r>
              <a:rPr lang="en-US" dirty="0"/>
              <a:t> is represent </a:t>
            </a:r>
            <a:r>
              <a:rPr lang="en-US" dirty="0" smtClean="0"/>
              <a:t> an </a:t>
            </a:r>
            <a:r>
              <a:rPr lang="en-US" dirty="0"/>
              <a:t>identification number for student </a:t>
            </a:r>
            <a:r>
              <a:rPr lang="en-US" dirty="0" smtClean="0"/>
              <a:t> 14 numbers.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4- </a:t>
            </a:r>
            <a:r>
              <a:rPr lang="en-US" dirty="0"/>
              <a:t>@</a:t>
            </a:r>
            <a:r>
              <a:rPr lang="en-US" dirty="0" err="1" smtClean="0"/>
              <a:t>st_quest_New_answer</a:t>
            </a:r>
            <a:r>
              <a:rPr lang="en-US" dirty="0" smtClean="0"/>
              <a:t> is </a:t>
            </a:r>
            <a:r>
              <a:rPr lang="en-US" dirty="0"/>
              <a:t>represent </a:t>
            </a:r>
            <a:r>
              <a:rPr lang="en-US" dirty="0" smtClean="0"/>
              <a:t>a new answer </a:t>
            </a:r>
            <a:r>
              <a:rPr lang="en-US" dirty="0"/>
              <a:t>for specific question in exam paper </a:t>
            </a:r>
            <a:r>
              <a:rPr lang="en-US" dirty="0" smtClean="0"/>
              <a:t>that he / she want change it answer 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Add_Course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Course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6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 smtClean="0"/>
              <a:t>course </a:t>
            </a:r>
            <a:r>
              <a:rPr lang="en-US" dirty="0"/>
              <a:t>code {primary key}</a:t>
            </a:r>
          </a:p>
          <a:p>
            <a:r>
              <a:rPr lang="en-US" dirty="0" smtClean="0"/>
              <a:t>course </a:t>
            </a:r>
            <a:r>
              <a:rPr lang="en-US" dirty="0"/>
              <a:t>name</a:t>
            </a:r>
          </a:p>
          <a:p>
            <a:r>
              <a:rPr lang="en-US" dirty="0" smtClean="0"/>
              <a:t>course </a:t>
            </a:r>
            <a:r>
              <a:rPr lang="en-US" dirty="0"/>
              <a:t>description</a:t>
            </a:r>
          </a:p>
          <a:p>
            <a:r>
              <a:rPr lang="en-US" dirty="0" smtClean="0"/>
              <a:t>course </a:t>
            </a:r>
            <a:r>
              <a:rPr lang="en-US" dirty="0"/>
              <a:t>max </a:t>
            </a:r>
            <a:r>
              <a:rPr lang="en-US" dirty="0" err="1"/>
              <a:t>dgree</a:t>
            </a:r>
            <a:endParaRPr lang="en-US" dirty="0"/>
          </a:p>
          <a:p>
            <a:r>
              <a:rPr lang="en-US" dirty="0" err="1" smtClean="0"/>
              <a:t>coures</a:t>
            </a:r>
            <a:r>
              <a:rPr lang="en-US" dirty="0" smtClean="0"/>
              <a:t> </a:t>
            </a:r>
            <a:r>
              <a:rPr lang="en-US" dirty="0"/>
              <a:t>min </a:t>
            </a:r>
            <a:r>
              <a:rPr lang="en-US" dirty="0" err="1"/>
              <a:t>dgree</a:t>
            </a:r>
            <a:endParaRPr lang="en-US" dirty="0"/>
          </a:p>
          <a:p>
            <a:r>
              <a:rPr lang="en-US" dirty="0" smtClean="0"/>
              <a:t>instructor </a:t>
            </a:r>
            <a:r>
              <a:rPr lang="en-US" dirty="0" err="1"/>
              <a:t>ssn</a:t>
            </a:r>
            <a:r>
              <a:rPr lang="en-US" dirty="0"/>
              <a:t> {foreign key} who teach the course</a:t>
            </a:r>
            <a:endParaRPr lang="en-US" dirty="0"/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Display_Courses</a:t>
            </a:r>
            <a:r>
              <a:rPr lang="en-US" dirty="0" smtClean="0"/>
              <a:t>  </a:t>
            </a:r>
            <a:r>
              <a:rPr lang="en-US" dirty="0" err="1" smtClean="0"/>
              <a:t>proc</a:t>
            </a:r>
            <a:r>
              <a:rPr lang="en-US" dirty="0" smtClean="0"/>
              <a:t> for display courses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11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Update_Course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Update</a:t>
            </a:r>
            <a:r>
              <a:rPr lang="en-US" dirty="0" smtClean="0"/>
              <a:t> course.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6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 smtClean="0"/>
              <a:t>course </a:t>
            </a:r>
            <a:r>
              <a:rPr lang="en-US" dirty="0"/>
              <a:t>code {primary key}</a:t>
            </a:r>
          </a:p>
          <a:p>
            <a:r>
              <a:rPr lang="en-US" dirty="0" smtClean="0"/>
              <a:t>course </a:t>
            </a:r>
            <a:r>
              <a:rPr lang="en-US" dirty="0"/>
              <a:t>name</a:t>
            </a:r>
          </a:p>
          <a:p>
            <a:r>
              <a:rPr lang="en-US" dirty="0" smtClean="0"/>
              <a:t>course </a:t>
            </a:r>
            <a:r>
              <a:rPr lang="en-US" dirty="0"/>
              <a:t>description</a:t>
            </a:r>
          </a:p>
          <a:p>
            <a:r>
              <a:rPr lang="en-US" dirty="0" smtClean="0"/>
              <a:t>course </a:t>
            </a:r>
            <a:r>
              <a:rPr lang="en-US" dirty="0"/>
              <a:t>max </a:t>
            </a:r>
            <a:r>
              <a:rPr lang="en-US" dirty="0" err="1"/>
              <a:t>dgree</a:t>
            </a:r>
            <a:endParaRPr lang="en-US" dirty="0"/>
          </a:p>
          <a:p>
            <a:r>
              <a:rPr lang="en-US" dirty="0" err="1" smtClean="0"/>
              <a:t>coures</a:t>
            </a:r>
            <a:r>
              <a:rPr lang="en-US" dirty="0" smtClean="0"/>
              <a:t> </a:t>
            </a:r>
            <a:r>
              <a:rPr lang="en-US" dirty="0"/>
              <a:t>min </a:t>
            </a:r>
            <a:r>
              <a:rPr lang="en-US" dirty="0" err="1"/>
              <a:t>dgree</a:t>
            </a:r>
            <a:endParaRPr lang="en-US" dirty="0"/>
          </a:p>
          <a:p>
            <a:r>
              <a:rPr lang="en-US" dirty="0" smtClean="0"/>
              <a:t>instructor </a:t>
            </a:r>
            <a:r>
              <a:rPr lang="en-US" dirty="0" err="1"/>
              <a:t>ssn</a:t>
            </a:r>
            <a:r>
              <a:rPr lang="en-US" dirty="0"/>
              <a:t> {foreign key} who teach the course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4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Delete_Course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Delete</a:t>
            </a:r>
            <a:r>
              <a:rPr lang="en-US" dirty="0" smtClean="0"/>
              <a:t> course.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/>
              <a:t>course code { primary key}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5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addCourseToTrack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add course for track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2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/>
              <a:t>course code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track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5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addInstructorToTrack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add instructor for track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2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/>
              <a:t>instructor course </a:t>
            </a:r>
            <a:endParaRPr lang="en-US" dirty="0" smtClean="0"/>
          </a:p>
          <a:p>
            <a:r>
              <a:rPr lang="en-US" dirty="0" smtClean="0"/>
              <a:t>track </a:t>
            </a:r>
            <a:r>
              <a:rPr lang="en-US" dirty="0"/>
              <a:t>course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8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showAllIntakes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</a:t>
            </a:r>
            <a:r>
              <a:rPr lang="en-US" dirty="0" smtClean="0"/>
              <a:t>for display all intakes exists.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9070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IntakeBranch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</a:t>
            </a:r>
            <a:r>
              <a:rPr lang="en-US" dirty="0" smtClean="0"/>
              <a:t>for add </a:t>
            </a:r>
            <a:r>
              <a:rPr lang="en-US" dirty="0" err="1"/>
              <a:t>add</a:t>
            </a:r>
            <a:r>
              <a:rPr lang="en-US" dirty="0"/>
              <a:t> intake to </a:t>
            </a:r>
            <a:r>
              <a:rPr lang="en-US" dirty="0" smtClean="0"/>
              <a:t>branch ..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proc</a:t>
            </a:r>
            <a:r>
              <a:rPr lang="en-US" dirty="0" smtClean="0"/>
              <a:t> accept 2 parameters :::</a:t>
            </a:r>
            <a:endParaRPr lang="en-US" dirty="0"/>
          </a:p>
          <a:p>
            <a:r>
              <a:rPr lang="en-US" dirty="0"/>
              <a:t>round </a:t>
            </a:r>
            <a:r>
              <a:rPr lang="en-US" dirty="0" err="1"/>
              <a:t>num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branch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showIntakeBranches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err="1" smtClean="0"/>
              <a:t>proc</a:t>
            </a:r>
            <a:r>
              <a:rPr lang="en-US" dirty="0" smtClean="0"/>
              <a:t> for </a:t>
            </a:r>
            <a:r>
              <a:rPr lang="en-US" dirty="0" err="1" smtClean="0"/>
              <a:t>proc</a:t>
            </a:r>
            <a:r>
              <a:rPr lang="en-US" dirty="0" smtClean="0"/>
              <a:t> for </a:t>
            </a:r>
            <a:r>
              <a:rPr lang="en-US" dirty="0"/>
              <a:t>show all </a:t>
            </a:r>
            <a:r>
              <a:rPr lang="en-US" dirty="0" err="1"/>
              <a:t>branchs</a:t>
            </a:r>
            <a:r>
              <a:rPr lang="en-US" dirty="0"/>
              <a:t> that the intake on </a:t>
            </a:r>
            <a:r>
              <a:rPr lang="en-US" dirty="0" smtClean="0"/>
              <a:t>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Accept 1 parameter</a:t>
            </a:r>
          </a:p>
          <a:p>
            <a:r>
              <a:rPr lang="en-US" dirty="0"/>
              <a:t>round </a:t>
            </a:r>
            <a:r>
              <a:rPr lang="en-US" dirty="0" smtClean="0"/>
              <a:t>number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deleteIntakeFromBranches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This </a:t>
            </a:r>
            <a:r>
              <a:rPr lang="en-US" dirty="0" err="1"/>
              <a:t>proc</a:t>
            </a:r>
            <a:r>
              <a:rPr lang="en-US" dirty="0"/>
              <a:t> for </a:t>
            </a:r>
            <a:r>
              <a:rPr lang="en-US" dirty="0" err="1"/>
              <a:t>proc</a:t>
            </a:r>
            <a:r>
              <a:rPr lang="en-US" dirty="0"/>
              <a:t> for </a:t>
            </a:r>
            <a:r>
              <a:rPr lang="en-US" dirty="0" smtClean="0"/>
              <a:t>delete intake from branch</a:t>
            </a:r>
            <a:endParaRPr lang="en-US" dirty="0"/>
          </a:p>
          <a:p>
            <a:r>
              <a:rPr lang="en-US" dirty="0"/>
              <a:t>Accept </a:t>
            </a:r>
            <a:r>
              <a:rPr lang="en-US" dirty="0" smtClean="0"/>
              <a:t>2 </a:t>
            </a:r>
            <a:r>
              <a:rPr lang="en-US" dirty="0"/>
              <a:t>parameter</a:t>
            </a:r>
          </a:p>
          <a:p>
            <a:r>
              <a:rPr lang="en-US" dirty="0"/>
              <a:t>intake round number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branch name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Add_Student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a procedure </a:t>
            </a:r>
            <a:r>
              <a:rPr lang="en-US" dirty="0" smtClean="0"/>
              <a:t>Insert student.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proc</a:t>
            </a:r>
            <a:r>
              <a:rPr lang="en-US" dirty="0" smtClean="0"/>
              <a:t> accept 5 parameters …</a:t>
            </a:r>
          </a:p>
          <a:p>
            <a:r>
              <a:rPr lang="en-US" dirty="0" smtClean="0"/>
              <a:t>student </a:t>
            </a:r>
            <a:r>
              <a:rPr lang="en-US" dirty="0" err="1"/>
              <a:t>ssn</a:t>
            </a:r>
            <a:r>
              <a:rPr lang="en-US" dirty="0"/>
              <a:t> must be 14 </a:t>
            </a:r>
            <a:r>
              <a:rPr lang="en-US" dirty="0" err="1"/>
              <a:t>numnber</a:t>
            </a:r>
            <a:r>
              <a:rPr lang="en-US" dirty="0"/>
              <a:t> { primary key}</a:t>
            </a:r>
          </a:p>
          <a:p>
            <a:r>
              <a:rPr lang="en-US" dirty="0" smtClean="0"/>
              <a:t>full </a:t>
            </a:r>
            <a:r>
              <a:rPr lang="en-US" dirty="0"/>
              <a:t>name</a:t>
            </a:r>
          </a:p>
          <a:p>
            <a:r>
              <a:rPr lang="en-US" dirty="0" smtClean="0"/>
              <a:t>address</a:t>
            </a:r>
            <a:endParaRPr lang="en-US" dirty="0"/>
          </a:p>
          <a:p>
            <a:r>
              <a:rPr lang="en-US" dirty="0" smtClean="0"/>
              <a:t>intake </a:t>
            </a:r>
            <a:r>
              <a:rPr lang="en-US" dirty="0"/>
              <a:t>round </a:t>
            </a:r>
            <a:r>
              <a:rPr lang="en-US" dirty="0" smtClean="0"/>
              <a:t>number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Delete_Student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dirty="0"/>
              <a:t>This is a procedure for </a:t>
            </a:r>
            <a:r>
              <a:rPr lang="en-US" dirty="0" smtClean="0"/>
              <a:t>delete student .</a:t>
            </a:r>
            <a:endParaRPr lang="en-US" dirty="0"/>
          </a:p>
          <a:p>
            <a:r>
              <a:rPr lang="en-US" dirty="0"/>
              <a:t>This </a:t>
            </a:r>
            <a:r>
              <a:rPr lang="en-US" dirty="0" err="1"/>
              <a:t>proc</a:t>
            </a:r>
            <a:r>
              <a:rPr lang="en-US" dirty="0"/>
              <a:t> accept </a:t>
            </a:r>
            <a:r>
              <a:rPr lang="en-US" dirty="0" smtClean="0"/>
              <a:t>1 </a:t>
            </a:r>
            <a:r>
              <a:rPr lang="en-US" dirty="0"/>
              <a:t>parameters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Student </a:t>
            </a:r>
            <a:r>
              <a:rPr lang="en-US" dirty="0" err="1" smtClean="0"/>
              <a:t>ssn</a:t>
            </a:r>
            <a:r>
              <a:rPr lang="en-US" dirty="0" smtClean="0"/>
              <a:t> …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4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b="1" dirty="0"/>
              <a:t>Training Manager Functionality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12483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Update_Student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a procedure </a:t>
            </a:r>
            <a:r>
              <a:rPr lang="en-US" dirty="0" smtClean="0"/>
              <a:t>for Update Student.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proc</a:t>
            </a:r>
            <a:r>
              <a:rPr lang="en-US" dirty="0" smtClean="0"/>
              <a:t> accept 5 parameters …</a:t>
            </a:r>
          </a:p>
          <a:p>
            <a:r>
              <a:rPr lang="en-US" dirty="0" smtClean="0"/>
              <a:t>student </a:t>
            </a:r>
            <a:r>
              <a:rPr lang="en-US" dirty="0" err="1"/>
              <a:t>ssn</a:t>
            </a:r>
            <a:r>
              <a:rPr lang="en-US" dirty="0"/>
              <a:t> must be 14 </a:t>
            </a:r>
            <a:r>
              <a:rPr lang="en-US" dirty="0" err="1"/>
              <a:t>numnber</a:t>
            </a:r>
            <a:r>
              <a:rPr lang="en-US" dirty="0"/>
              <a:t> { primary key}</a:t>
            </a:r>
          </a:p>
          <a:p>
            <a:r>
              <a:rPr lang="en-US" dirty="0" smtClean="0"/>
              <a:t>full </a:t>
            </a:r>
            <a:r>
              <a:rPr lang="en-US" dirty="0"/>
              <a:t>name</a:t>
            </a:r>
          </a:p>
          <a:p>
            <a:r>
              <a:rPr lang="en-US" dirty="0" smtClean="0"/>
              <a:t>address</a:t>
            </a:r>
            <a:endParaRPr lang="en-US" dirty="0"/>
          </a:p>
          <a:p>
            <a:r>
              <a:rPr lang="en-US" dirty="0" smtClean="0"/>
              <a:t>phone </a:t>
            </a:r>
            <a:r>
              <a:rPr lang="en-US" dirty="0"/>
              <a:t>number</a:t>
            </a:r>
          </a:p>
          <a:p>
            <a:r>
              <a:rPr lang="en-US" dirty="0" smtClean="0"/>
              <a:t>intake </a:t>
            </a:r>
            <a:r>
              <a:rPr lang="en-US" dirty="0"/>
              <a:t>round number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5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164" y="2737104"/>
            <a:ext cx="3912172" cy="2072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Instructor Functionality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975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8338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addQuestion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a Question to pool by instructor 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6 </a:t>
            </a:r>
            <a:r>
              <a:rPr lang="en-US" dirty="0" smtClean="0"/>
              <a:t>parameters are ::</a:t>
            </a:r>
          </a:p>
          <a:p>
            <a:r>
              <a:rPr lang="en-US" dirty="0" smtClean="0"/>
              <a:t>instructor </a:t>
            </a:r>
            <a:r>
              <a:rPr lang="en-US" dirty="0"/>
              <a:t>SSN</a:t>
            </a:r>
          </a:p>
          <a:p>
            <a:r>
              <a:rPr lang="en-US" dirty="0" smtClean="0"/>
              <a:t>question</a:t>
            </a:r>
            <a:endParaRPr lang="en-US" dirty="0"/>
          </a:p>
          <a:p>
            <a:r>
              <a:rPr lang="en-US" dirty="0" smtClean="0"/>
              <a:t>question </a:t>
            </a:r>
            <a:r>
              <a:rPr lang="en-US" dirty="0"/>
              <a:t>type must be of {</a:t>
            </a:r>
            <a:r>
              <a:rPr lang="en-US" dirty="0" err="1"/>
              <a:t>True&amp;False,Text,MCQ</a:t>
            </a:r>
            <a:r>
              <a:rPr lang="en-US" dirty="0"/>
              <a:t>}</a:t>
            </a:r>
          </a:p>
          <a:p>
            <a:r>
              <a:rPr lang="en-US" dirty="0" smtClean="0"/>
              <a:t>Correct </a:t>
            </a:r>
            <a:r>
              <a:rPr lang="en-US" dirty="0"/>
              <a:t>Answer</a:t>
            </a:r>
          </a:p>
          <a:p>
            <a:r>
              <a:rPr lang="en-US" dirty="0" smtClean="0"/>
              <a:t>Course </a:t>
            </a:r>
            <a:r>
              <a:rPr lang="en-US" dirty="0"/>
              <a:t>code { the must instructor must be teaching that course}</a:t>
            </a:r>
          </a:p>
          <a:p>
            <a:r>
              <a:rPr lang="en-US" dirty="0" smtClean="0"/>
              <a:t>four </a:t>
            </a:r>
            <a:r>
              <a:rPr lang="en-US" dirty="0"/>
              <a:t>choices { if </a:t>
            </a:r>
            <a:r>
              <a:rPr lang="en-US" dirty="0" err="1"/>
              <a:t>True&amp;False</a:t>
            </a:r>
            <a:r>
              <a:rPr lang="en-US" dirty="0"/>
              <a:t> or Text must enter four null}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2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8338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updateQuestionChoice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a Question to pool by instructor 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 smtClean="0"/>
              <a:t>takes </a:t>
            </a:r>
            <a:r>
              <a:rPr lang="en-US" dirty="0"/>
              <a:t>instructor </a:t>
            </a:r>
            <a:r>
              <a:rPr lang="en-US" dirty="0" err="1"/>
              <a:t>ssn</a:t>
            </a:r>
            <a:endParaRPr lang="en-US" dirty="0"/>
          </a:p>
          <a:p>
            <a:r>
              <a:rPr lang="en-US" dirty="0" smtClean="0"/>
              <a:t>question </a:t>
            </a:r>
            <a:r>
              <a:rPr lang="en-US" dirty="0"/>
              <a:t>id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char of choice </a:t>
            </a:r>
          </a:p>
          <a:p>
            <a:r>
              <a:rPr lang="en-US" dirty="0" smtClean="0"/>
              <a:t>and </a:t>
            </a:r>
            <a:r>
              <a:rPr lang="en-US" dirty="0"/>
              <a:t>the new value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8338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updateQuestionOrCorrectAnswer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a Question to pool by instructor 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parameters are </a:t>
            </a:r>
            <a:r>
              <a:rPr lang="en-US" dirty="0" smtClean="0"/>
              <a:t>::</a:t>
            </a:r>
          </a:p>
          <a:p>
            <a:r>
              <a:rPr lang="en-US" dirty="0" smtClean="0"/>
              <a:t>update </a:t>
            </a:r>
            <a:r>
              <a:rPr lang="en-US" dirty="0"/>
              <a:t>question text or correct answer</a:t>
            </a:r>
          </a:p>
          <a:p>
            <a:r>
              <a:rPr lang="en-US" dirty="0" smtClean="0"/>
              <a:t>takes </a:t>
            </a:r>
            <a:r>
              <a:rPr lang="en-US" dirty="0"/>
              <a:t>instructor </a:t>
            </a:r>
            <a:r>
              <a:rPr lang="en-US" dirty="0" err="1" smtClean="0"/>
              <a:t>ssn</a:t>
            </a:r>
            <a:endParaRPr lang="en-US" dirty="0"/>
          </a:p>
          <a:p>
            <a:r>
              <a:rPr lang="en-US" dirty="0" smtClean="0"/>
              <a:t>column </a:t>
            </a:r>
            <a:r>
              <a:rPr lang="en-US" dirty="0"/>
              <a:t>to </a:t>
            </a:r>
            <a:r>
              <a:rPr lang="en-US" dirty="0" err="1"/>
              <a:t>updae</a:t>
            </a:r>
            <a:r>
              <a:rPr lang="en-US" dirty="0"/>
              <a:t>{correct answer , Question} </a:t>
            </a:r>
          </a:p>
          <a:p>
            <a:r>
              <a:rPr lang="en-US" dirty="0" smtClean="0"/>
              <a:t>new value</a:t>
            </a:r>
            <a:endParaRPr lang="en-US" dirty="0"/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deleteQuestion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This is a procedure for insert a Question to pool by instructor ..</a:t>
            </a:r>
          </a:p>
          <a:p>
            <a:pPr marL="0" indent="0">
              <a:buNone/>
            </a:pPr>
            <a:r>
              <a:rPr lang="en-US" dirty="0"/>
              <a:t>This procedure accept </a:t>
            </a:r>
            <a:r>
              <a:rPr lang="en-US" dirty="0" smtClean="0"/>
              <a:t>2 </a:t>
            </a:r>
            <a:r>
              <a:rPr lang="en-US" dirty="0"/>
              <a:t>parameters are ::</a:t>
            </a:r>
          </a:p>
          <a:p>
            <a:r>
              <a:rPr lang="en-US" dirty="0"/>
              <a:t>the instructor </a:t>
            </a:r>
            <a:r>
              <a:rPr lang="en-US" dirty="0" err="1"/>
              <a:t>ssn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question id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8338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showInstructorCourses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is a procedure for </a:t>
            </a:r>
            <a:r>
              <a:rPr lang="en-US" dirty="0" smtClean="0"/>
              <a:t>insert a Question to pool by instructor ..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 smtClean="0"/>
              <a:t>procedure accept </a:t>
            </a:r>
            <a:r>
              <a:rPr lang="en-US" dirty="0" smtClean="0"/>
              <a:t>1 parameters </a:t>
            </a:r>
            <a:r>
              <a:rPr lang="en-US" dirty="0" smtClean="0"/>
              <a:t>are </a:t>
            </a:r>
            <a:r>
              <a:rPr lang="en-US" dirty="0" smtClean="0"/>
              <a:t>::</a:t>
            </a:r>
          </a:p>
          <a:p>
            <a:pPr marL="0" indent="0">
              <a:buNone/>
            </a:pPr>
            <a:r>
              <a:rPr lang="en-US" dirty="0" err="1"/>
              <a:t>instrcutor</a:t>
            </a:r>
            <a:r>
              <a:rPr lang="en-US" dirty="0"/>
              <a:t> </a:t>
            </a:r>
            <a:r>
              <a:rPr lang="en-US" dirty="0" err="1"/>
              <a:t>ssn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6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786384"/>
          </a:xfrm>
        </p:spPr>
        <p:txBody>
          <a:bodyPr/>
          <a:lstStyle/>
          <a:p>
            <a:pPr algn="ctr"/>
            <a:r>
              <a:rPr lang="en-US" dirty="0" smtClean="0"/>
              <a:t>Instructor </a:t>
            </a:r>
            <a:r>
              <a:rPr lang="en-US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928" y="786384"/>
            <a:ext cx="9794684" cy="5833872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Add_Exam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This is a procedure for insert an insert or add  as time to do exam by instructor </a:t>
            </a:r>
          </a:p>
          <a:p>
            <a:pPr marL="0" indent="0">
              <a:buNone/>
            </a:pPr>
            <a:r>
              <a:rPr lang="en-US" dirty="0" smtClean="0"/>
              <a:t>Here a validation is exists before he/she insert an exam …………….</a:t>
            </a:r>
          </a:p>
          <a:p>
            <a:pPr marL="0" indent="0">
              <a:buNone/>
            </a:pPr>
            <a:r>
              <a:rPr lang="en-US" dirty="0" smtClean="0"/>
              <a:t>This procedure accept 8 parameters are ::</a:t>
            </a:r>
          </a:p>
          <a:p>
            <a:pPr marL="0" indent="0">
              <a:buNone/>
            </a:pPr>
            <a:r>
              <a:rPr lang="en-US" dirty="0" smtClean="0"/>
              <a:t>1- @</a:t>
            </a:r>
            <a:r>
              <a:rPr lang="en-US" dirty="0" err="1" smtClean="0"/>
              <a:t>ex_code</a:t>
            </a:r>
            <a:r>
              <a:rPr lang="en-US" dirty="0" smtClean="0"/>
              <a:t> </a:t>
            </a:r>
            <a:r>
              <a:rPr lang="en-US" dirty="0"/>
              <a:t>is represent the exam code for </a:t>
            </a:r>
            <a:r>
              <a:rPr lang="en-US" dirty="0" smtClean="0"/>
              <a:t>exam and this a primary key …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2- </a:t>
            </a:r>
            <a:r>
              <a:rPr lang="en-US" dirty="0" smtClean="0"/>
              <a:t>@</a:t>
            </a:r>
            <a:r>
              <a:rPr lang="en-US" dirty="0" err="1" smtClean="0"/>
              <a:t>ex_type</a:t>
            </a:r>
            <a:r>
              <a:rPr lang="en-US" dirty="0" smtClean="0"/>
              <a:t> if exam is ‘exam’ or ‘corrective’.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3- </a:t>
            </a:r>
            <a:r>
              <a:rPr lang="en-US" dirty="0"/>
              <a:t>@</a:t>
            </a:r>
            <a:r>
              <a:rPr lang="en-US" dirty="0" err="1" smtClean="0"/>
              <a:t>start_time</a:t>
            </a:r>
            <a:r>
              <a:rPr lang="en-US" dirty="0" smtClean="0"/>
              <a:t> start time and has a validation only start after 8 am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4- </a:t>
            </a:r>
            <a:r>
              <a:rPr lang="en-US" dirty="0"/>
              <a:t>@</a:t>
            </a:r>
            <a:r>
              <a:rPr lang="en-US" dirty="0" err="1" smtClean="0"/>
              <a:t>end_time</a:t>
            </a:r>
            <a:r>
              <a:rPr lang="en-US" dirty="0" smtClean="0"/>
              <a:t> end time and has a validation only end </a:t>
            </a:r>
            <a:r>
              <a:rPr lang="en-US" dirty="0" err="1" smtClean="0"/>
              <a:t>befor</a:t>
            </a:r>
            <a:r>
              <a:rPr lang="en-US" dirty="0" smtClean="0"/>
              <a:t> 7 pm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5- </a:t>
            </a:r>
            <a:r>
              <a:rPr lang="en-US" dirty="0" smtClean="0"/>
              <a:t>@</a:t>
            </a:r>
            <a:r>
              <a:rPr lang="en-US" dirty="0" err="1" smtClean="0"/>
              <a:t>Br_Dept_Tr_Intake_ID</a:t>
            </a:r>
            <a:r>
              <a:rPr lang="en-US" dirty="0" smtClean="0"/>
              <a:t> is a represent an associative table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Between track , branch , department and intake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6- @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crs_code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/>
              <a:t>is represent a course code for the exam course.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7- @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inst_SSN</a:t>
            </a:r>
            <a:r>
              <a:rPr lang="en-US" dirty="0" smtClean="0"/>
              <a:t> is represent an identification number for instructor 14 </a:t>
            </a:r>
            <a:r>
              <a:rPr lang="en-US" dirty="0" err="1" smtClean="0"/>
              <a:t>numeber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8- </a:t>
            </a:r>
            <a:r>
              <a:rPr lang="en-US" dirty="0"/>
              <a:t>@</a:t>
            </a:r>
            <a:r>
              <a:rPr lang="en-US" dirty="0" err="1" smtClean="0"/>
              <a:t>Ex_year</a:t>
            </a:r>
            <a:r>
              <a:rPr lang="en-US" dirty="0" smtClean="0"/>
              <a:t> is the date of exam and only greater than the current date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 its </a:t>
            </a:r>
            <a:r>
              <a:rPr lang="en-US" dirty="0" err="1" smtClean="0"/>
              <a:t>formate</a:t>
            </a:r>
            <a:r>
              <a:rPr lang="en-US" dirty="0" smtClean="0"/>
              <a:t> is  2023/9/17   </a:t>
            </a:r>
            <a:r>
              <a:rPr lang="en-US" dirty="0" err="1" smtClean="0"/>
              <a:t>yy</a:t>
            </a:r>
            <a:r>
              <a:rPr lang="en-US" dirty="0" smtClean="0"/>
              <a:t>/mm/</a:t>
            </a:r>
            <a:r>
              <a:rPr lang="en-US" dirty="0" err="1" smtClean="0"/>
              <a:t>dd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3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1971</Words>
  <Application>Microsoft Office PowerPoint</Application>
  <PresentationFormat>Widescreen</PresentationFormat>
  <Paragraphs>310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Wisp</vt:lpstr>
      <vt:lpstr>PowerPoint Presentation</vt:lpstr>
      <vt:lpstr>Student functionality</vt:lpstr>
      <vt:lpstr>Student functionality</vt:lpstr>
      <vt:lpstr>PowerPoint Presentation</vt:lpstr>
      <vt:lpstr>Instructor functionality</vt:lpstr>
      <vt:lpstr>Instructor functionality</vt:lpstr>
      <vt:lpstr>Instructor functionality</vt:lpstr>
      <vt:lpstr>Instructor functionality</vt:lpstr>
      <vt:lpstr>Instructor functionality</vt:lpstr>
      <vt:lpstr>Instructor functionality</vt:lpstr>
      <vt:lpstr>Instructor functionality</vt:lpstr>
      <vt:lpstr>Instructor functionality</vt:lpstr>
      <vt:lpstr>Instructor functionality</vt:lpstr>
      <vt:lpstr>Instructor functionality</vt:lpstr>
      <vt:lpstr>Instructor functionality</vt:lpstr>
      <vt:lpstr>Instructor functionality</vt:lpstr>
      <vt:lpstr>PowerPoint Presentation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  <vt:lpstr>Training Manager Functionality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functionality</dc:title>
  <dc:creator>iTi</dc:creator>
  <cp:lastModifiedBy>iTi</cp:lastModifiedBy>
  <cp:revision>19</cp:revision>
  <dcterms:created xsi:type="dcterms:W3CDTF">2023-09-02T15:52:58Z</dcterms:created>
  <dcterms:modified xsi:type="dcterms:W3CDTF">2023-09-03T09:55:24Z</dcterms:modified>
</cp:coreProperties>
</file>