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50885-2906-49D8-8DFC-6788B94CEDE0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3680A-D399-4346-8BDF-7B039B6CE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24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50885-2906-49D8-8DFC-6788B94CEDE0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3680A-D399-4346-8BDF-7B039B6CE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963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50885-2906-49D8-8DFC-6788B94CEDE0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3680A-D399-4346-8BDF-7B039B6CE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659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50885-2906-49D8-8DFC-6788B94CEDE0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3680A-D399-4346-8BDF-7B039B6CE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280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50885-2906-49D8-8DFC-6788B94CEDE0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3680A-D399-4346-8BDF-7B039B6CE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093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50885-2906-49D8-8DFC-6788B94CEDE0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3680A-D399-4346-8BDF-7B039B6CE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533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50885-2906-49D8-8DFC-6788B94CEDE0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3680A-D399-4346-8BDF-7B039B6CE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36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50885-2906-49D8-8DFC-6788B94CEDE0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3680A-D399-4346-8BDF-7B039B6CE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54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50885-2906-49D8-8DFC-6788B94CEDE0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3680A-D399-4346-8BDF-7B039B6CE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827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50885-2906-49D8-8DFC-6788B94CEDE0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3680A-D399-4346-8BDF-7B039B6CE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693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50885-2906-49D8-8DFC-6788B94CEDE0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3680A-D399-4346-8BDF-7B039B6CE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036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A50885-2906-49D8-8DFC-6788B94CEDE0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3680A-D399-4346-8BDF-7B039B6CE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161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ar-EG" dirty="0" smtClean="0"/>
              <a:t>اسماء التيم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106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/>
            <a:r>
              <a:rPr lang="ar-EG" dirty="0" smtClean="0"/>
              <a:t>حسن خلف حسن توفيق</a:t>
            </a:r>
          </a:p>
          <a:p>
            <a:pPr algn="r"/>
            <a:r>
              <a:rPr lang="ar-EG" dirty="0" smtClean="0"/>
              <a:t>ايهاب اسماعيل</a:t>
            </a:r>
          </a:p>
          <a:p>
            <a:pPr algn="r"/>
            <a:r>
              <a:rPr lang="ar-EG" dirty="0" smtClean="0"/>
              <a:t>اسماعيل ابراهيم</a:t>
            </a:r>
          </a:p>
          <a:p>
            <a:pPr algn="r"/>
            <a:r>
              <a:rPr lang="ar-EG" dirty="0" smtClean="0"/>
              <a:t>اسلام انور</a:t>
            </a:r>
          </a:p>
          <a:p>
            <a:pPr algn="r"/>
            <a:r>
              <a:rPr lang="ar-EG" dirty="0" smtClean="0"/>
              <a:t>احمد كمال</a:t>
            </a:r>
          </a:p>
          <a:p>
            <a:pPr algn="r"/>
            <a:r>
              <a:rPr lang="ar-EG" smtClean="0"/>
              <a:t>اسلام اسماعيل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033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16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اسماء التيم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اسماء التيم</dc:title>
  <dc:creator>Admin</dc:creator>
  <cp:lastModifiedBy>Admin</cp:lastModifiedBy>
  <cp:revision>1</cp:revision>
  <dcterms:created xsi:type="dcterms:W3CDTF">2020-04-25T21:47:25Z</dcterms:created>
  <dcterms:modified xsi:type="dcterms:W3CDTF">2020-04-25T21:53:49Z</dcterms:modified>
</cp:coreProperties>
</file>