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/>
    <p:restoredTop sz="94607"/>
  </p:normalViewPr>
  <p:slideViewPr>
    <p:cSldViewPr snapToGrid="0" snapToObjects="1">
      <p:cViewPr varScale="1">
        <p:scale>
          <a:sx n="121" d="100"/>
          <a:sy n="12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F9E1-C6E6-ED43-B7E1-3A9D27172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28FEA-4C41-1D44-95B5-49B46C030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17E7-190A-7849-A25D-899A2474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F366-29A1-3B49-ACAA-9D1B843B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EC5C9-8424-2E4B-8B7B-AAF4134A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3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E5C2-2593-5643-BA88-60ACEDEF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EC9FE-7149-4E48-93A7-65EA988A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1512-A6B0-1645-940D-A98A0583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3328-B82A-AB4E-ACD0-B8E1DFE0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06A6D-810F-234B-8537-A7645847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6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269FB-8018-854C-97EE-6714BD374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5EDEC-AD65-5B4A-92BE-2E06DB28C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D278-52A7-584F-8918-CF6A41E9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0C60-9571-F741-A424-9346A0D2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97A1-03C5-AB49-A17F-B8F580DE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8E04-E5B6-AC45-AA00-0C597407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5DFF-DE5D-E846-A8AF-B290234E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DFF5-0914-9548-9A50-74AD0BCE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5242-1730-AB40-8BB1-755531E0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A7FA-BB3F-B54F-B484-FD13537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56D7-74A5-914D-BAC9-0B320061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98E73-5FA2-A544-AEAB-31A48031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8432-176B-BD4A-8DDE-0500E0A8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FD02-2EAF-7F4E-9579-DB82059D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BE44-4B58-ED4A-BD94-E2D6FB65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F181-BA4B-9847-AB78-8497CC19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70B3-96F6-E34A-9285-8C5A8C605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A84B1-5EA8-0F4C-A31A-90A3F909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C3042-94C6-2F4E-B5E6-FB51BE45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7EA39-C2F8-444C-A15B-7BAE588C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7E4D8-4FDF-9B4B-99B9-35B35D46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1029-1B7D-8044-9059-B25A3544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6B76-1902-2F44-A367-A3284F98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3583C-2DCB-A248-AA45-CE8EFED2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32EC4-DEFC-1D4A-98EA-6E32D6AE3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B9130-EF35-594F-91F0-B429C5101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AD82F-8376-5843-8039-BF738D72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B5CC8-B8D4-BE44-B9DF-65067ABD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A82C0-A953-B541-91E7-60605AF3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F4A4-2554-8F45-815E-AA660A79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CE366-5692-604B-9FCA-ECEAE626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F0FDB-A759-8746-9AD4-CBC4660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3D5CE-A507-D843-B1DD-2565BE4B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3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971CA-7AA5-2448-893D-2C5E2157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9C1CC-B9FF-5F4C-ACBE-852F4272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49CA-9434-304C-AAC0-423BA5CC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848D-DC8B-1041-BBED-1B7A21C4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4504-8BD5-1B4E-83C4-55A41AF3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618FE-8638-2A4E-86BF-F68A9B2DB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B024-1B60-ED46-B8B7-7EFB1AA4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74889-9CB7-F449-BDB1-B5FAEA5C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86E43-F75C-5E4E-8C51-F5C4D941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9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59B7-FBAC-2647-91D7-58C05020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F173C-1477-0645-A916-76EB0FBBB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57268-B6A5-384F-90E9-DFE37350F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1638A-03CD-AC40-80C2-70841FD5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E6802-9EEE-8C4B-9A45-6D7413E6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03000-5C84-A948-9C00-0724784E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6611D-1455-CD43-8859-09691C1D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8F4CC-0EB3-9543-A397-6B39D751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FAF1-F46F-E747-BD6E-475AA0DB7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569C-EBF4-DC40-92F4-18FBAC20DEA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9B58-3E6B-B54A-A68E-B57B32612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2297-6B08-1A47-BFFB-2C3260289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7CD4E-B7A1-8541-9489-B0FCD754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318B-040C-E941-8052-CDADE0A53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52" y="1882384"/>
            <a:ext cx="9144000" cy="2387600"/>
          </a:xfrm>
        </p:spPr>
        <p:txBody>
          <a:bodyPr/>
          <a:lstStyle/>
          <a:p>
            <a:r>
              <a:rPr lang="en-US" dirty="0"/>
              <a:t>Testing of </a:t>
            </a:r>
            <a:r>
              <a:rPr lang="en-US" dirty="0" err="1"/>
              <a:t>MoA</a:t>
            </a:r>
            <a:r>
              <a:rPr lang="en-US" dirty="0"/>
              <a:t> Enrichment using Python Script</a:t>
            </a:r>
          </a:p>
        </p:txBody>
      </p:sp>
    </p:spTree>
    <p:extLst>
      <p:ext uri="{BB962C8B-B14F-4D97-AF65-F5344CB8AC3E}">
        <p14:creationId xmlns:p14="http://schemas.microsoft.com/office/powerpoint/2010/main" val="28459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89D24-2785-894B-80B3-09EF97E3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261" y="1056906"/>
            <a:ext cx="4029693" cy="67176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Dataset</a:t>
            </a:r>
            <a:br>
              <a:rPr lang="en-US" sz="3100" b="1" dirty="0"/>
            </a:br>
            <a:br>
              <a:rPr lang="en-US" sz="2800" dirty="0"/>
            </a:br>
            <a:r>
              <a:rPr lang="en-US" sz="2800" dirty="0"/>
              <a:t>TA-ORF-BBBC037-Rohban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747E02A-8C2A-BE4D-B6A8-4FDBB59074A0}"/>
              </a:ext>
            </a:extLst>
          </p:cNvPr>
          <p:cNvSpPr txBox="1">
            <a:spLocks/>
          </p:cNvSpPr>
          <p:nvPr/>
        </p:nvSpPr>
        <p:spPr>
          <a:xfrm>
            <a:off x="332508" y="1828801"/>
            <a:ext cx="1995056" cy="1818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41744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41754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41755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41756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41757</a:t>
            </a:r>
          </a:p>
        </p:txBody>
      </p:sp>
    </p:spTree>
    <p:extLst>
      <p:ext uri="{BB962C8B-B14F-4D97-AF65-F5344CB8AC3E}">
        <p14:creationId xmlns:p14="http://schemas.microsoft.com/office/powerpoint/2010/main" val="153821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5C8F-9AE5-8F46-9383-55E9132D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4607" y="-232374"/>
            <a:ext cx="4548249" cy="980519"/>
          </a:xfrm>
        </p:spPr>
        <p:txBody>
          <a:bodyPr>
            <a:normAutofit/>
          </a:bodyPr>
          <a:lstStyle/>
          <a:p>
            <a:r>
              <a:rPr lang="en-US" sz="4000" b="1" dirty="0"/>
              <a:t>Median profiles 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DE5398D1-1A73-4244-9239-90B3A7C02AEF}"/>
              </a:ext>
            </a:extLst>
          </p:cNvPr>
          <p:cNvSpPr txBox="1">
            <a:spLocks/>
          </p:cNvSpPr>
          <p:nvPr/>
        </p:nvSpPr>
        <p:spPr>
          <a:xfrm>
            <a:off x="2648198" y="748145"/>
            <a:ext cx="1328056" cy="7226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788027-36F9-0444-A2EC-3EDBA4D4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778"/>
            <a:ext cx="6552896" cy="4680640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03A44107-D5A2-8F41-A69B-9E4B5C8181FF}"/>
              </a:ext>
            </a:extLst>
          </p:cNvPr>
          <p:cNvSpPr txBox="1">
            <a:spLocks/>
          </p:cNvSpPr>
          <p:nvPr/>
        </p:nvSpPr>
        <p:spPr>
          <a:xfrm>
            <a:off x="8403468" y="748144"/>
            <a:ext cx="1328056" cy="7226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Python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A38DD3-5996-1045-BB74-A4F89D10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048" y="1650670"/>
            <a:ext cx="5242048" cy="4500748"/>
          </a:xfrm>
          <a:prstGeom prst="rect">
            <a:avLst/>
          </a:prstGeom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id="{F2DDC80F-72D8-B644-B3EA-D08BACD48EEE}"/>
              </a:ext>
            </a:extLst>
          </p:cNvPr>
          <p:cNvSpPr txBox="1">
            <a:spLocks/>
          </p:cNvSpPr>
          <p:nvPr/>
        </p:nvSpPr>
        <p:spPr>
          <a:xfrm>
            <a:off x="6911134" y="5609846"/>
            <a:ext cx="4548249" cy="980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Correlation profiles generated in R</a:t>
            </a:r>
          </a:p>
        </p:txBody>
      </p:sp>
    </p:spTree>
    <p:extLst>
      <p:ext uri="{BB962C8B-B14F-4D97-AF65-F5344CB8AC3E}">
        <p14:creationId xmlns:p14="http://schemas.microsoft.com/office/powerpoint/2010/main" val="295074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5C8F-9AE5-8F46-9383-55E9132D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4607" y="-232374"/>
            <a:ext cx="4548249" cy="980519"/>
          </a:xfrm>
        </p:spPr>
        <p:txBody>
          <a:bodyPr>
            <a:normAutofit/>
          </a:bodyPr>
          <a:lstStyle/>
          <a:p>
            <a:r>
              <a:rPr lang="en-US" sz="4000" b="1" dirty="0"/>
              <a:t>Median profiles 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03A44107-D5A2-8F41-A69B-9E4B5C8181FF}"/>
              </a:ext>
            </a:extLst>
          </p:cNvPr>
          <p:cNvSpPr txBox="1">
            <a:spLocks/>
          </p:cNvSpPr>
          <p:nvPr/>
        </p:nvSpPr>
        <p:spPr>
          <a:xfrm>
            <a:off x="1960419" y="386828"/>
            <a:ext cx="1328056" cy="7226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7CA28-AE0E-0C44-8DA7-84CA48C2FDD8}"/>
              </a:ext>
            </a:extLst>
          </p:cNvPr>
          <p:cNvSpPr/>
          <p:nvPr/>
        </p:nvSpPr>
        <p:spPr>
          <a:xfrm>
            <a:off x="616942" y="1019515"/>
            <a:ext cx="4015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Correlation profiles generated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EE5FE-2D39-8D42-B87B-3AA2A0B5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5" y="1516517"/>
            <a:ext cx="5464403" cy="45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33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Testing of MoA Enrichment using Python Script</vt:lpstr>
      <vt:lpstr>Dataset  TA-ORF-BBBC037-Rohban</vt:lpstr>
      <vt:lpstr>Median profiles </vt:lpstr>
      <vt:lpstr>Median profiles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of MoA Enrichment using Python Script</dc:title>
  <dc:creator>Hamdah Shafqat Abbasi</dc:creator>
  <cp:lastModifiedBy>Hamdah Shafqat Abbasi</cp:lastModifiedBy>
  <cp:revision>4</cp:revision>
  <dcterms:created xsi:type="dcterms:W3CDTF">2020-06-18T13:42:09Z</dcterms:created>
  <dcterms:modified xsi:type="dcterms:W3CDTF">2020-06-18T18:55:57Z</dcterms:modified>
</cp:coreProperties>
</file>