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532E-CC90-4E51-8F99-3E90AA8A32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25146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Project Management</a:t>
            </a:r>
            <a:br>
              <a:rPr lang="en-US" sz="5400" b="1" dirty="0" smtClean="0"/>
            </a:br>
            <a:r>
              <a:rPr lang="en-US" sz="5400" b="1" dirty="0" smtClean="0"/>
              <a:t>5-th Iteration Report</a:t>
            </a:r>
            <a:endParaRPr lang="en-US" sz="5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09094"/>
              </p:ext>
            </p:extLst>
          </p:nvPr>
        </p:nvGraphicFramePr>
        <p:xfrm>
          <a:off x="2819400" y="3886200"/>
          <a:ext cx="5181600" cy="2082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86000"/>
                <a:gridCol w="28956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HOAN </a:t>
                      </a:r>
                      <a:r>
                        <a:rPr lang="en-US" dirty="0" err="1" smtClean="0"/>
                        <a:t>Xuan</a:t>
                      </a:r>
                      <a:r>
                        <a:rPr lang="en-US" dirty="0" smtClean="0"/>
                        <a:t>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PHAT </a:t>
                      </a:r>
                      <a:r>
                        <a:rPr lang="en-US" dirty="0" err="1" smtClean="0"/>
                        <a:t>Huu</a:t>
                      </a:r>
                      <a:r>
                        <a:rPr lang="en-US" dirty="0" smtClean="0"/>
                        <a:t> Nguyen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QUYNH Le </a:t>
                      </a:r>
                      <a:r>
                        <a:rPr lang="en-US" baseline="0" dirty="0" err="1" smtClean="0"/>
                        <a:t>Nhu</a:t>
                      </a:r>
                      <a:r>
                        <a:rPr lang="en-US" baseline="0" dirty="0" smtClean="0"/>
                        <a:t> Tran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r>
                        <a:rPr lang="en-US" baseline="0" dirty="0" smtClean="0"/>
                        <a:t> Minh Anh 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8348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Team: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223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– issue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team members are sinking in projects and working. Communication through mail and chatting sometime not effective and very time-consuming</a:t>
            </a:r>
          </a:p>
          <a:p>
            <a:r>
              <a:rPr lang="en-US" dirty="0" smtClean="0"/>
              <a:t>In reality, software development require a stable team. </a:t>
            </a:r>
            <a:r>
              <a:rPr lang="en-US" dirty="0" smtClean="0"/>
              <a:t>So more or less, p</a:t>
            </a:r>
            <a:r>
              <a:rPr lang="en-US" dirty="0" smtClean="0"/>
              <a:t>eriodical </a:t>
            </a:r>
            <a:r>
              <a:rPr lang="en-US" dirty="0" smtClean="0"/>
              <a:t>changing role </a:t>
            </a:r>
            <a:r>
              <a:rPr lang="en-US" dirty="0" smtClean="0"/>
              <a:t>(</a:t>
            </a:r>
            <a:r>
              <a:rPr lang="en-US" smtClean="0"/>
              <a:t>each iteration) makes </a:t>
            </a:r>
            <a:r>
              <a:rPr lang="en-US" dirty="0" smtClean="0"/>
              <a:t>one person feel hard to take over works other peoples </a:t>
            </a:r>
            <a:r>
              <a:rPr lang="en-US" dirty="0" smtClean="0"/>
              <a:t>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– issue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solved the issues by arranging time to meet and work together</a:t>
            </a:r>
          </a:p>
          <a:p>
            <a:r>
              <a:rPr lang="en-US" dirty="0" smtClean="0"/>
              <a:t>The effect of working this way is really good. What we had done for 3 hours is equivalent to a few days working remotely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to final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for the final report</a:t>
            </a:r>
          </a:p>
          <a:p>
            <a:r>
              <a:rPr lang="en-US" dirty="0" smtClean="0"/>
              <a:t>Continue to fix bug if we have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21637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10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Planning</a:t>
            </a:r>
          </a:p>
          <a:p>
            <a:r>
              <a:rPr lang="en-US" smtClean="0"/>
              <a:t>Tasks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Unit test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Functional testing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Code review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Fix bug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Prepare for final report</a:t>
            </a:r>
          </a:p>
          <a:p>
            <a:r>
              <a:rPr lang="en-US" dirty="0" smtClean="0"/>
              <a:t>Management issues and solution</a:t>
            </a:r>
          </a:p>
          <a:p>
            <a:r>
              <a:rPr lang="en-US" dirty="0" smtClean="0"/>
              <a:t>Next plan (to final release)</a:t>
            </a:r>
          </a:p>
        </p:txBody>
      </p:sp>
    </p:spTree>
    <p:extLst>
      <p:ext uri="{BB962C8B-B14F-4D97-AF65-F5344CB8AC3E}">
        <p14:creationId xmlns:p14="http://schemas.microsoft.com/office/powerpoint/2010/main" val="21116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iteration is considered the last iteration, our planning is: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Finish Unit tests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Functional testing and fix bug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Prepare for the 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Done –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finished unit test for the model</a:t>
            </a:r>
          </a:p>
          <a:p>
            <a:r>
              <a:rPr lang="en-US" dirty="0" smtClean="0"/>
              <a:t>Each method has a corresponding test</a:t>
            </a:r>
          </a:p>
          <a:p>
            <a:r>
              <a:rPr lang="en-US" dirty="0" smtClean="0"/>
              <a:t>Negative tests (test with exception expected) are added. We mostly simulate the case database is broken</a:t>
            </a:r>
          </a:p>
          <a:p>
            <a:r>
              <a:rPr lang="en-US" dirty="0" smtClean="0"/>
              <a:t>Unit test classes also were redesigned so that common source codes were refactored to a common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Done –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It’s quite a good idea to create unit test for all methods, some important bugs was found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For example, the way we open and close the connection to </a:t>
            </a:r>
            <a:r>
              <a:rPr lang="en-US" dirty="0" err="1" smtClean="0"/>
              <a:t>db</a:t>
            </a:r>
            <a:r>
              <a:rPr lang="en-US" dirty="0" smtClean="0"/>
              <a:t> is not suitable. We fix it by open the connection exactly one time at starting</a:t>
            </a:r>
          </a:p>
        </p:txBody>
      </p:sp>
    </p:spTree>
    <p:extLst>
      <p:ext uri="{BB962C8B-B14F-4D97-AF65-F5344CB8AC3E}">
        <p14:creationId xmlns:p14="http://schemas.microsoft.com/office/powerpoint/2010/main" val="8144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Done – 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 for the program has been done.</a:t>
            </a:r>
          </a:p>
          <a:p>
            <a:r>
              <a:rPr lang="en-US" dirty="0" smtClean="0"/>
              <a:t>Tester prepared bug report and send to all team</a:t>
            </a:r>
          </a:p>
          <a:p>
            <a:r>
              <a:rPr lang="en-US" dirty="0" smtClean="0"/>
              <a:t>Most of bugs belongs to UI (of course it’s not easy to cover UI by unit test, manual testing is still necessary)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1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Done – 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carried out code review for the HMS model</a:t>
            </a:r>
          </a:p>
          <a:p>
            <a:r>
              <a:rPr lang="en-US" dirty="0" smtClean="0"/>
              <a:t>No critical issue found, however, through this activity, team members can </a:t>
            </a:r>
            <a:r>
              <a:rPr lang="en-US" dirty="0" err="1" smtClean="0"/>
              <a:t>understans</a:t>
            </a:r>
            <a:r>
              <a:rPr lang="en-US" dirty="0" smtClean="0"/>
              <a:t> better about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16143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Done – Fixing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detected by manual testing are assigned to programmer for fixing</a:t>
            </a:r>
          </a:p>
          <a:p>
            <a:r>
              <a:rPr lang="en-US" dirty="0" smtClean="0"/>
              <a:t>We classified bugs by priority and focused on fixing only important bugs</a:t>
            </a:r>
          </a:p>
          <a:p>
            <a:r>
              <a:rPr lang="en-US" dirty="0" smtClean="0"/>
              <a:t>Most of important bugs have been fixed</a:t>
            </a:r>
          </a:p>
        </p:txBody>
      </p:sp>
    </p:spTree>
    <p:extLst>
      <p:ext uri="{BB962C8B-B14F-4D97-AF65-F5344CB8AC3E}">
        <p14:creationId xmlns:p14="http://schemas.microsoft.com/office/powerpoint/2010/main" val="38481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Tasks in progress – Prepare for 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team members are assigned to prepare for the final report</a:t>
            </a:r>
          </a:p>
          <a:p>
            <a:r>
              <a:rPr lang="en-US" dirty="0" smtClean="0"/>
              <a:t>Still waiting for the report template from our project advisor</a:t>
            </a:r>
          </a:p>
        </p:txBody>
      </p:sp>
    </p:spTree>
    <p:extLst>
      <p:ext uri="{BB962C8B-B14F-4D97-AF65-F5344CB8AC3E}">
        <p14:creationId xmlns:p14="http://schemas.microsoft.com/office/powerpoint/2010/main" val="32723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452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Management 5-th Iteration Report</vt:lpstr>
      <vt:lpstr>Agenda</vt:lpstr>
      <vt:lpstr>Planning</vt:lpstr>
      <vt:lpstr>Tasks Done – Unit test</vt:lpstr>
      <vt:lpstr>Tasks Done – Unit test</vt:lpstr>
      <vt:lpstr>Tasks Done – Functional testing</vt:lpstr>
      <vt:lpstr>Tasks Done – Code review</vt:lpstr>
      <vt:lpstr>Tasks Done – Fixing bugs</vt:lpstr>
      <vt:lpstr>Tasks in progress – Prepare for final report</vt:lpstr>
      <vt:lpstr>Management – issue and solution</vt:lpstr>
      <vt:lpstr>Management – issue and solution</vt:lpstr>
      <vt:lpstr>Plan to final release</vt:lpstr>
      <vt:lpstr>End</vt:lpstr>
    </vt:vector>
  </TitlesOfParts>
  <Company>rice wine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Xuan Hoan</dc:creator>
  <cp:lastModifiedBy>Le Xuan Hoan</cp:lastModifiedBy>
  <cp:revision>17</cp:revision>
  <dcterms:created xsi:type="dcterms:W3CDTF">2012-05-08T14:30:15Z</dcterms:created>
  <dcterms:modified xsi:type="dcterms:W3CDTF">2012-05-09T02:30:58Z</dcterms:modified>
</cp:coreProperties>
</file>