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2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theme/theme16.xml" ContentType="application/vnd.openxmlformats-officedocument.theme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  <p:sldMasterId id="2147485198" r:id="rId10"/>
    <p:sldMasterId id="2147485236" r:id="rId11"/>
    <p:sldMasterId id="2147485311" r:id="rId12"/>
    <p:sldMasterId id="2147485337" r:id="rId13"/>
    <p:sldMasterId id="2147485349" r:id="rId14"/>
    <p:sldMasterId id="2147485412" r:id="rId15"/>
    <p:sldMasterId id="2147485563" r:id="rId16"/>
    <p:sldMasterId id="2147485641" r:id="rId17"/>
  </p:sldMasterIdLst>
  <p:notesMasterIdLst>
    <p:notesMasterId r:id="rId25"/>
  </p:notesMasterIdLst>
  <p:sldIdLst>
    <p:sldId id="5746" r:id="rId18"/>
    <p:sldId id="5740" r:id="rId19"/>
    <p:sldId id="5736" r:id="rId20"/>
    <p:sldId id="5744" r:id="rId21"/>
    <p:sldId id="5745" r:id="rId22"/>
    <p:sldId id="5743" r:id="rId23"/>
    <p:sldId id="574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6FF"/>
    <a:srgbClr val="AE8207"/>
    <a:srgbClr val="0E3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C080F-4550-80E8-B224-7B550C21511A}" v="1033" dt="2023-03-07T11:49:49.459"/>
    <p1510:client id="{A0C2A430-F60C-18EF-6B45-D8BAF9D275EF}" v="1145" dt="2023-03-07T13:41:49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Jalal MAAOUNI" userId="S::jalal.maaouni@um6p.ma::d33097cc-c8a7-433a-8803-ed35373202c9" providerId="AD" clId="Web-{00CC080F-4550-80E8-B224-7B550C21511A}"/>
    <pc:docChg chg="addSld modSld sldOrd">
      <pc:chgData name="Mohamed Jalal MAAOUNI" userId="S::jalal.maaouni@um6p.ma::d33097cc-c8a7-433a-8803-ed35373202c9" providerId="AD" clId="Web-{00CC080F-4550-80E8-B224-7B550C21511A}" dt="2023-03-07T11:49:49.459" v="1055" actId="14100"/>
      <pc:docMkLst>
        <pc:docMk/>
      </pc:docMkLst>
      <pc:sldChg chg="modSp">
        <pc:chgData name="Mohamed Jalal MAAOUNI" userId="S::jalal.maaouni@um6p.ma::d33097cc-c8a7-433a-8803-ed35373202c9" providerId="AD" clId="Web-{00CC080F-4550-80E8-B224-7B550C21511A}" dt="2023-03-07T10:11:35.313" v="2" actId="20577"/>
        <pc:sldMkLst>
          <pc:docMk/>
          <pc:sldMk cId="0" sldId="312"/>
        </pc:sldMkLst>
        <pc:spChg chg="mod">
          <ac:chgData name="Mohamed Jalal MAAOUNI" userId="S::jalal.maaouni@um6p.ma::d33097cc-c8a7-433a-8803-ed35373202c9" providerId="AD" clId="Web-{00CC080F-4550-80E8-B224-7B550C21511A}" dt="2023-03-07T10:11:35.313" v="2" actId="20577"/>
          <ac:spMkLst>
            <pc:docMk/>
            <pc:sldMk cId="0" sldId="312"/>
            <ac:spMk id="15361" creationId="{01677924-9C1A-2177-202E-DDCA987B8758}"/>
          </ac:spMkLst>
        </pc:spChg>
      </pc:sldChg>
      <pc:sldChg chg="add replId">
        <pc:chgData name="Mohamed Jalal MAAOUNI" userId="S::jalal.maaouni@um6p.ma::d33097cc-c8a7-433a-8803-ed35373202c9" providerId="AD" clId="Web-{00CC080F-4550-80E8-B224-7B550C21511A}" dt="2023-03-07T10:11:02.983" v="0"/>
        <pc:sldMkLst>
          <pc:docMk/>
          <pc:sldMk cId="694140030" sldId="5734"/>
        </pc:sldMkLst>
      </pc:sldChg>
      <pc:sldChg chg="addSp delSp modSp add ord replId addAnim delAnim">
        <pc:chgData name="Mohamed Jalal MAAOUNI" userId="S::jalal.maaouni@um6p.ma::d33097cc-c8a7-433a-8803-ed35373202c9" providerId="AD" clId="Web-{00CC080F-4550-80E8-B224-7B550C21511A}" dt="2023-03-07T10:22:07.913" v="327" actId="20577"/>
        <pc:sldMkLst>
          <pc:docMk/>
          <pc:sldMk cId="3070876364" sldId="5735"/>
        </pc:sldMkLst>
        <pc:spChg chg="mod">
          <ac:chgData name="Mohamed Jalal MAAOUNI" userId="S::jalal.maaouni@um6p.ma::d33097cc-c8a7-433a-8803-ed35373202c9" providerId="AD" clId="Web-{00CC080F-4550-80E8-B224-7B550C21511A}" dt="2023-03-07T10:11:51.705" v="14" actId="20577"/>
          <ac:spMkLst>
            <pc:docMk/>
            <pc:sldMk cId="3070876364" sldId="5735"/>
            <ac:spMk id="2" creationId="{1243F4EC-C89C-FB9D-7BC3-9E1BB291F4A2}"/>
          </ac:spMkLst>
        </pc:spChg>
        <pc:spChg chg="mod">
          <ac:chgData name="Mohamed Jalal MAAOUNI" userId="S::jalal.maaouni@um6p.ma::d33097cc-c8a7-433a-8803-ed35373202c9" providerId="AD" clId="Web-{00CC080F-4550-80E8-B224-7B550C21511A}" dt="2023-03-07T10:22:07.913" v="327" actId="20577"/>
          <ac:spMkLst>
            <pc:docMk/>
            <pc:sldMk cId="3070876364" sldId="5735"/>
            <ac:spMk id="3" creationId="{F7DB8F85-3E9C-0F42-6A97-A84388615878}"/>
          </ac:spMkLst>
        </pc:spChg>
        <pc:picChg chg="add del">
          <ac:chgData name="Mohamed Jalal MAAOUNI" userId="S::jalal.maaouni@um6p.ma::d33097cc-c8a7-433a-8803-ed35373202c9" providerId="AD" clId="Web-{00CC080F-4550-80E8-B224-7B550C21511A}" dt="2023-03-07T10:16:43.863" v="103"/>
          <ac:picMkLst>
            <pc:docMk/>
            <pc:sldMk cId="3070876364" sldId="5735"/>
            <ac:picMk id="10" creationId="{121900D1-BB02-E0AE-3B30-D513A5C2A0CB}"/>
          </ac:picMkLst>
        </pc:picChg>
        <pc:picChg chg="del">
          <ac:chgData name="Mohamed Jalal MAAOUNI" userId="S::jalal.maaouni@um6p.ma::d33097cc-c8a7-433a-8803-ed35373202c9" providerId="AD" clId="Web-{00CC080F-4550-80E8-B224-7B550C21511A}" dt="2023-03-07T10:12:18.191" v="22"/>
          <ac:picMkLst>
            <pc:docMk/>
            <pc:sldMk cId="3070876364" sldId="5735"/>
            <ac:picMk id="12" creationId="{9A0D189A-0061-8CEC-4E53-A71BEF0D6BC9}"/>
          </ac:picMkLst>
        </pc:picChg>
      </pc:sldChg>
      <pc:sldChg chg="modSp add replId">
        <pc:chgData name="Mohamed Jalal MAAOUNI" userId="S::jalal.maaouni@um6p.ma::d33097cc-c8a7-433a-8803-ed35373202c9" providerId="AD" clId="Web-{00CC080F-4550-80E8-B224-7B550C21511A}" dt="2023-03-07T10:23:33.637" v="379" actId="20577"/>
        <pc:sldMkLst>
          <pc:docMk/>
          <pc:sldMk cId="3338087149" sldId="5737"/>
        </pc:sldMkLst>
        <pc:spChg chg="mod">
          <ac:chgData name="Mohamed Jalal MAAOUNI" userId="S::jalal.maaouni@um6p.ma::d33097cc-c8a7-433a-8803-ed35373202c9" providerId="AD" clId="Web-{00CC080F-4550-80E8-B224-7B550C21511A}" dt="2023-03-07T10:23:33.637" v="379" actId="20577"/>
          <ac:spMkLst>
            <pc:docMk/>
            <pc:sldMk cId="3338087149" sldId="5737"/>
            <ac:spMk id="3" creationId="{F7DB8F85-3E9C-0F42-6A97-A84388615878}"/>
          </ac:spMkLst>
        </pc:spChg>
      </pc:sldChg>
      <pc:sldChg chg="modSp add replId">
        <pc:chgData name="Mohamed Jalal MAAOUNI" userId="S::jalal.maaouni@um6p.ma::d33097cc-c8a7-433a-8803-ed35373202c9" providerId="AD" clId="Web-{00CC080F-4550-80E8-B224-7B550C21511A}" dt="2023-03-07T10:25:03.517" v="409" actId="20577"/>
        <pc:sldMkLst>
          <pc:docMk/>
          <pc:sldMk cId="180545758" sldId="5738"/>
        </pc:sldMkLst>
        <pc:spChg chg="mod">
          <ac:chgData name="Mohamed Jalal MAAOUNI" userId="S::jalal.maaouni@um6p.ma::d33097cc-c8a7-433a-8803-ed35373202c9" providerId="AD" clId="Web-{00CC080F-4550-80E8-B224-7B550C21511A}" dt="2023-03-07T10:25:03.517" v="409" actId="20577"/>
          <ac:spMkLst>
            <pc:docMk/>
            <pc:sldMk cId="180545758" sldId="5738"/>
            <ac:spMk id="3" creationId="{F7DB8F85-3E9C-0F42-6A97-A84388615878}"/>
          </ac:spMkLst>
        </pc:spChg>
      </pc:sldChg>
      <pc:sldChg chg="addSp modSp add mod ord replId modClrScheme chgLayout">
        <pc:chgData name="Mohamed Jalal MAAOUNI" userId="S::jalal.maaouni@um6p.ma::d33097cc-c8a7-433a-8803-ed35373202c9" providerId="AD" clId="Web-{00CC080F-4550-80E8-B224-7B550C21511A}" dt="2023-03-07T10:40:33.510" v="692" actId="1076"/>
        <pc:sldMkLst>
          <pc:docMk/>
          <pc:sldMk cId="502940210" sldId="5739"/>
        </pc:sldMkLst>
        <pc:spChg chg="mod">
          <ac:chgData name="Mohamed Jalal MAAOUNI" userId="S::jalal.maaouni@um6p.ma::d33097cc-c8a7-433a-8803-ed35373202c9" providerId="AD" clId="Web-{00CC080F-4550-80E8-B224-7B550C21511A}" dt="2023-03-07T10:28:21.873" v="426"/>
          <ac:spMkLst>
            <pc:docMk/>
            <pc:sldMk cId="502940210" sldId="5739"/>
            <ac:spMk id="2" creationId="{1243F4EC-C89C-FB9D-7BC3-9E1BB291F4A2}"/>
          </ac:spMkLst>
        </pc:spChg>
        <pc:spChg chg="mod">
          <ac:chgData name="Mohamed Jalal MAAOUNI" userId="S::jalal.maaouni@um6p.ma::d33097cc-c8a7-433a-8803-ed35373202c9" providerId="AD" clId="Web-{00CC080F-4550-80E8-B224-7B550C21511A}" dt="2023-03-07T10:39:49.460" v="688" actId="20577"/>
          <ac:spMkLst>
            <pc:docMk/>
            <pc:sldMk cId="502940210" sldId="5739"/>
            <ac:spMk id="3" creationId="{F7DB8F85-3E9C-0F42-6A97-A84388615878}"/>
          </ac:spMkLst>
        </pc:spChg>
        <pc:spChg chg="mod ord">
          <ac:chgData name="Mohamed Jalal MAAOUNI" userId="S::jalal.maaouni@um6p.ma::d33097cc-c8a7-433a-8803-ed35373202c9" providerId="AD" clId="Web-{00CC080F-4550-80E8-B224-7B550C21511A}" dt="2023-03-07T10:28:21.873" v="426"/>
          <ac:spMkLst>
            <pc:docMk/>
            <pc:sldMk cId="502940210" sldId="5739"/>
            <ac:spMk id="4" creationId="{6248DACF-259A-8698-2595-85A82E05C951}"/>
          </ac:spMkLst>
        </pc:spChg>
        <pc:spChg chg="add mod">
          <ac:chgData name="Mohamed Jalal MAAOUNI" userId="S::jalal.maaouni@um6p.ma::d33097cc-c8a7-433a-8803-ed35373202c9" providerId="AD" clId="Web-{00CC080F-4550-80E8-B224-7B550C21511A}" dt="2023-03-07T10:40:33.510" v="692" actId="1076"/>
          <ac:spMkLst>
            <pc:docMk/>
            <pc:sldMk cId="502940210" sldId="5739"/>
            <ac:spMk id="6" creationId="{0823F1A4-7336-205E-7A7F-4F03D6C4DE83}"/>
          </ac:spMkLst>
        </pc:spChg>
        <pc:picChg chg="add mod ord">
          <ac:chgData name="Mohamed Jalal MAAOUNI" userId="S::jalal.maaouni@um6p.ma::d33097cc-c8a7-433a-8803-ed35373202c9" providerId="AD" clId="Web-{00CC080F-4550-80E8-B224-7B550C21511A}" dt="2023-03-07T10:28:21.873" v="426"/>
          <ac:picMkLst>
            <pc:docMk/>
            <pc:sldMk cId="502940210" sldId="5739"/>
            <ac:picMk id="5" creationId="{55BE187E-5516-5A35-1834-425BE837716F}"/>
          </ac:picMkLst>
        </pc:picChg>
      </pc:sldChg>
      <pc:sldChg chg="delSp modSp add replId">
        <pc:chgData name="Mohamed Jalal MAAOUNI" userId="S::jalal.maaouni@um6p.ma::d33097cc-c8a7-433a-8803-ed35373202c9" providerId="AD" clId="Web-{00CC080F-4550-80E8-B224-7B550C21511A}" dt="2023-03-07T11:49:49.459" v="1055" actId="14100"/>
        <pc:sldMkLst>
          <pc:docMk/>
          <pc:sldMk cId="1632199298" sldId="5741"/>
        </pc:sldMkLst>
        <pc:spChg chg="mod">
          <ac:chgData name="Mohamed Jalal MAAOUNI" userId="S::jalal.maaouni@um6p.ma::d33097cc-c8a7-433a-8803-ed35373202c9" providerId="AD" clId="Web-{00CC080F-4550-80E8-B224-7B550C21511A}" dt="2023-03-07T11:49:49.459" v="1055" actId="14100"/>
          <ac:spMkLst>
            <pc:docMk/>
            <pc:sldMk cId="1632199298" sldId="5741"/>
            <ac:spMk id="3" creationId="{F7DB8F85-3E9C-0F42-6A97-A84388615878}"/>
          </ac:spMkLst>
        </pc:spChg>
        <pc:spChg chg="del mod">
          <ac:chgData name="Mohamed Jalal MAAOUNI" userId="S::jalal.maaouni@um6p.ma::d33097cc-c8a7-433a-8803-ed35373202c9" providerId="AD" clId="Web-{00CC080F-4550-80E8-B224-7B550C21511A}" dt="2023-03-07T10:50:38.483" v="1054"/>
          <ac:spMkLst>
            <pc:docMk/>
            <pc:sldMk cId="1632199298" sldId="5741"/>
            <ac:spMk id="6" creationId="{0823F1A4-7336-205E-7A7F-4F03D6C4DE83}"/>
          </ac:spMkLst>
        </pc:spChg>
        <pc:picChg chg="del">
          <ac:chgData name="Mohamed Jalal MAAOUNI" userId="S::jalal.maaouni@um6p.ma::d33097cc-c8a7-433a-8803-ed35373202c9" providerId="AD" clId="Web-{00CC080F-4550-80E8-B224-7B550C21511A}" dt="2023-03-07T10:50:17.622" v="1052"/>
          <ac:picMkLst>
            <pc:docMk/>
            <pc:sldMk cId="1632199298" sldId="5741"/>
            <ac:picMk id="5" creationId="{55BE187E-5516-5A35-1834-425BE837716F}"/>
          </ac:picMkLst>
        </pc:picChg>
      </pc:sldChg>
    </pc:docChg>
  </pc:docChgLst>
  <pc:docChgLst>
    <pc:chgData name="Nouredine  Ouhaddou" userId="S::nouredine.ouhaddou@um6p.ma::a4bbab5c-7736-4d40-9190-65fb3d06ba26" providerId="AD" clId="Web-{A0C2A430-F60C-18EF-6B45-D8BAF9D275EF}"/>
    <pc:docChg chg="addSld delSld modSld sldOrd">
      <pc:chgData name="Nouredine  Ouhaddou" userId="S::nouredine.ouhaddou@um6p.ma::a4bbab5c-7736-4d40-9190-65fb3d06ba26" providerId="AD" clId="Web-{A0C2A430-F60C-18EF-6B45-D8BAF9D275EF}" dt="2023-03-07T13:41:49.849" v="946" actId="20577"/>
      <pc:docMkLst>
        <pc:docMk/>
      </pc:docMkLst>
      <pc:sldChg chg="add del replId">
        <pc:chgData name="Nouredine  Ouhaddou" userId="S::nouredine.ouhaddou@um6p.ma::a4bbab5c-7736-4d40-9190-65fb3d06ba26" providerId="AD" clId="Web-{A0C2A430-F60C-18EF-6B45-D8BAF9D275EF}" dt="2023-03-07T10:12:51.435" v="1"/>
        <pc:sldMkLst>
          <pc:docMk/>
          <pc:sldMk cId="657932851" sldId="5736"/>
        </pc:sldMkLst>
      </pc:sldChg>
      <pc:sldChg chg="addSp delSp modSp add ord replId delAnim">
        <pc:chgData name="Nouredine  Ouhaddou" userId="S::nouredine.ouhaddou@um6p.ma::a4bbab5c-7736-4d40-9190-65fb3d06ba26" providerId="AD" clId="Web-{A0C2A430-F60C-18EF-6B45-D8BAF9D275EF}" dt="2023-03-07T11:55:14.709" v="718" actId="20577"/>
        <pc:sldMkLst>
          <pc:docMk/>
          <pc:sldMk cId="732087916" sldId="5736"/>
        </pc:sldMkLst>
        <pc:spChg chg="mod">
          <ac:chgData name="Nouredine  Ouhaddou" userId="S::nouredine.ouhaddou@um6p.ma::a4bbab5c-7736-4d40-9190-65fb3d06ba26" providerId="AD" clId="Web-{A0C2A430-F60C-18EF-6B45-D8BAF9D275EF}" dt="2023-03-07T10:14:58.001" v="33" actId="20577"/>
          <ac:spMkLst>
            <pc:docMk/>
            <pc:sldMk cId="732087916" sldId="5736"/>
            <ac:spMk id="2" creationId="{1243F4EC-C89C-FB9D-7BC3-9E1BB291F4A2}"/>
          </ac:spMkLst>
        </pc:spChg>
        <pc:spChg chg="mod">
          <ac:chgData name="Nouredine  Ouhaddou" userId="S::nouredine.ouhaddou@um6p.ma::a4bbab5c-7736-4d40-9190-65fb3d06ba26" providerId="AD" clId="Web-{A0C2A430-F60C-18EF-6B45-D8BAF9D275EF}" dt="2023-03-07T11:55:14.709" v="718" actId="20577"/>
          <ac:spMkLst>
            <pc:docMk/>
            <pc:sldMk cId="732087916" sldId="5736"/>
            <ac:spMk id="3" creationId="{F7DB8F85-3E9C-0F42-6A97-A84388615878}"/>
          </ac:spMkLst>
        </pc:spChg>
        <pc:spChg chg="add del mod">
          <ac:chgData name="Nouredine  Ouhaddou" userId="S::nouredine.ouhaddou@um6p.ma::a4bbab5c-7736-4d40-9190-65fb3d06ba26" providerId="AD" clId="Web-{A0C2A430-F60C-18EF-6B45-D8BAF9D275EF}" dt="2023-03-07T11:48:11.135" v="660"/>
          <ac:spMkLst>
            <pc:docMk/>
            <pc:sldMk cId="732087916" sldId="5736"/>
            <ac:spMk id="5" creationId="{9F904ECF-D9A2-F19D-FCEC-243A9577B629}"/>
          </ac:spMkLst>
        </pc:spChg>
        <pc:picChg chg="add del mod">
          <ac:chgData name="Nouredine  Ouhaddou" userId="S::nouredine.ouhaddou@um6p.ma::a4bbab5c-7736-4d40-9190-65fb3d06ba26" providerId="AD" clId="Web-{A0C2A430-F60C-18EF-6B45-D8BAF9D275EF}" dt="2023-03-07T11:40:56.795" v="607"/>
          <ac:picMkLst>
            <pc:docMk/>
            <pc:sldMk cId="732087916" sldId="5736"/>
            <ac:picMk id="6" creationId="{7ACD292A-5917-4A0F-A6AF-5F0C19C1C829}"/>
          </ac:picMkLst>
        </pc:picChg>
        <pc:picChg chg="del">
          <ac:chgData name="Nouredine  Ouhaddou" userId="S::nouredine.ouhaddou@um6p.ma::a4bbab5c-7736-4d40-9190-65fb3d06ba26" providerId="AD" clId="Web-{A0C2A430-F60C-18EF-6B45-D8BAF9D275EF}" dt="2023-03-07T10:15:15.111" v="49"/>
          <ac:picMkLst>
            <pc:docMk/>
            <pc:sldMk cId="732087916" sldId="5736"/>
            <ac:picMk id="10" creationId="{121900D1-BB02-E0AE-3B30-D513A5C2A0CB}"/>
          </ac:picMkLst>
        </pc:picChg>
        <pc:picChg chg="del">
          <ac:chgData name="Nouredine  Ouhaddou" userId="S::nouredine.ouhaddou@um6p.ma::a4bbab5c-7736-4d40-9190-65fb3d06ba26" providerId="AD" clId="Web-{A0C2A430-F60C-18EF-6B45-D8BAF9D275EF}" dt="2023-03-07T10:15:16.751" v="50"/>
          <ac:picMkLst>
            <pc:docMk/>
            <pc:sldMk cId="732087916" sldId="5736"/>
            <ac:picMk id="12" creationId="{9A0D189A-0061-8CEC-4E53-A71BEF0D6BC9}"/>
          </ac:picMkLst>
        </pc:picChg>
      </pc:sldChg>
      <pc:sldChg chg="addSp delSp modSp add ord replId">
        <pc:chgData name="Nouredine  Ouhaddou" userId="S::nouredine.ouhaddou@um6p.ma::a4bbab5c-7736-4d40-9190-65fb3d06ba26" providerId="AD" clId="Web-{A0C2A430-F60C-18EF-6B45-D8BAF9D275EF}" dt="2023-03-07T11:35:36.459" v="584" actId="20577"/>
        <pc:sldMkLst>
          <pc:docMk/>
          <pc:sldMk cId="2519204656" sldId="5740"/>
        </pc:sldMkLst>
        <pc:spChg chg="mod">
          <ac:chgData name="Nouredine  Ouhaddou" userId="S::nouredine.ouhaddou@um6p.ma::a4bbab5c-7736-4d40-9190-65fb3d06ba26" providerId="AD" clId="Web-{A0C2A430-F60C-18EF-6B45-D8BAF9D275EF}" dt="2023-03-07T11:34:29.223" v="578" actId="20577"/>
          <ac:spMkLst>
            <pc:docMk/>
            <pc:sldMk cId="2519204656" sldId="5740"/>
            <ac:spMk id="3" creationId="{F7DB8F85-3E9C-0F42-6A97-A84388615878}"/>
          </ac:spMkLst>
        </pc:spChg>
        <pc:spChg chg="del mod">
          <ac:chgData name="Nouredine  Ouhaddou" userId="S::nouredine.ouhaddou@um6p.ma::a4bbab5c-7736-4d40-9190-65fb3d06ba26" providerId="AD" clId="Web-{A0C2A430-F60C-18EF-6B45-D8BAF9D275EF}" dt="2023-03-07T10:27:07.239" v="116"/>
          <ac:spMkLst>
            <pc:docMk/>
            <pc:sldMk cId="2519204656" sldId="5740"/>
            <ac:spMk id="5" creationId="{9F904ECF-D9A2-F19D-FCEC-243A9577B629}"/>
          </ac:spMkLst>
        </pc:spChg>
        <pc:spChg chg="add mod">
          <ac:chgData name="Nouredine  Ouhaddou" userId="S::nouredine.ouhaddou@um6p.ma::a4bbab5c-7736-4d40-9190-65fb3d06ba26" providerId="AD" clId="Web-{A0C2A430-F60C-18EF-6B45-D8BAF9D275EF}" dt="2023-03-07T11:35:36.459" v="584" actId="20577"/>
          <ac:spMkLst>
            <pc:docMk/>
            <pc:sldMk cId="2519204656" sldId="5740"/>
            <ac:spMk id="6" creationId="{13AEAB58-5952-B509-0FDE-096ADE2DE63C}"/>
          </ac:spMkLst>
        </pc:spChg>
        <pc:picChg chg="add mod">
          <ac:chgData name="Nouredine  Ouhaddou" userId="S::nouredine.ouhaddou@um6p.ma::a4bbab5c-7736-4d40-9190-65fb3d06ba26" providerId="AD" clId="Web-{A0C2A430-F60C-18EF-6B45-D8BAF9D275EF}" dt="2023-03-07T11:33:15.892" v="560" actId="1076"/>
          <ac:picMkLst>
            <pc:docMk/>
            <pc:sldMk cId="2519204656" sldId="5740"/>
            <ac:picMk id="5" creationId="{15F205F1-E58D-5265-E6ED-588F3C065D2C}"/>
          </ac:picMkLst>
        </pc:picChg>
        <pc:picChg chg="del">
          <ac:chgData name="Nouredine  Ouhaddou" userId="S::nouredine.ouhaddou@um6p.ma::a4bbab5c-7736-4d40-9190-65fb3d06ba26" providerId="AD" clId="Web-{A0C2A430-F60C-18EF-6B45-D8BAF9D275EF}" dt="2023-03-07T10:26:48.676" v="88"/>
          <ac:picMkLst>
            <pc:docMk/>
            <pc:sldMk cId="2519204656" sldId="5740"/>
            <ac:picMk id="6" creationId="{7ACD292A-5917-4A0F-A6AF-5F0C19C1C829}"/>
          </ac:picMkLst>
        </pc:picChg>
      </pc:sldChg>
      <pc:sldChg chg="addSp modSp add replId">
        <pc:chgData name="Nouredine  Ouhaddou" userId="S::nouredine.ouhaddou@um6p.ma::a4bbab5c-7736-4d40-9190-65fb3d06ba26" providerId="AD" clId="Web-{A0C2A430-F60C-18EF-6B45-D8BAF9D275EF}" dt="2023-03-07T13:30:05.695" v="909" actId="1076"/>
        <pc:sldMkLst>
          <pc:docMk/>
          <pc:sldMk cId="217626841" sldId="5742"/>
        </pc:sldMkLst>
        <pc:spChg chg="mod">
          <ac:chgData name="Nouredine  Ouhaddou" userId="S::nouredine.ouhaddou@um6p.ma::a4bbab5c-7736-4d40-9190-65fb3d06ba26" providerId="AD" clId="Web-{A0C2A430-F60C-18EF-6B45-D8BAF9D275EF}" dt="2023-03-07T13:29:34.835" v="902" actId="20577"/>
          <ac:spMkLst>
            <pc:docMk/>
            <pc:sldMk cId="217626841" sldId="5742"/>
            <ac:spMk id="3" creationId="{F7DB8F85-3E9C-0F42-6A97-A84388615878}"/>
          </ac:spMkLst>
        </pc:spChg>
        <pc:picChg chg="add mod">
          <ac:chgData name="Nouredine  Ouhaddou" userId="S::nouredine.ouhaddou@um6p.ma::a4bbab5c-7736-4d40-9190-65fb3d06ba26" providerId="AD" clId="Web-{A0C2A430-F60C-18EF-6B45-D8BAF9D275EF}" dt="2023-03-07T13:30:05.695" v="909" actId="1076"/>
          <ac:picMkLst>
            <pc:docMk/>
            <pc:sldMk cId="217626841" sldId="5742"/>
            <ac:picMk id="5" creationId="{B59FCBBA-AE05-63F0-3C8E-0BE18A9659BF}"/>
          </ac:picMkLst>
        </pc:picChg>
      </pc:sldChg>
      <pc:sldChg chg="add replId">
        <pc:chgData name="Nouredine  Ouhaddou" userId="S::nouredine.ouhaddou@um6p.ma::a4bbab5c-7736-4d40-9190-65fb3d06ba26" providerId="AD" clId="Web-{A0C2A430-F60C-18EF-6B45-D8BAF9D275EF}" dt="2023-03-07T11:00:14.574" v="281"/>
        <pc:sldMkLst>
          <pc:docMk/>
          <pc:sldMk cId="2532428157" sldId="5743"/>
        </pc:sldMkLst>
      </pc:sldChg>
      <pc:sldChg chg="delSp modSp add replId">
        <pc:chgData name="Nouredine  Ouhaddou" userId="S::nouredine.ouhaddou@um6p.ma::a4bbab5c-7736-4d40-9190-65fb3d06ba26" providerId="AD" clId="Web-{A0C2A430-F60C-18EF-6B45-D8BAF9D275EF}" dt="2023-03-07T11:59:39.685" v="832" actId="20577"/>
        <pc:sldMkLst>
          <pc:docMk/>
          <pc:sldMk cId="1048096990" sldId="5744"/>
        </pc:sldMkLst>
        <pc:spChg chg="mod">
          <ac:chgData name="Nouredine  Ouhaddou" userId="S::nouredine.ouhaddou@um6p.ma::a4bbab5c-7736-4d40-9190-65fb3d06ba26" providerId="AD" clId="Web-{A0C2A430-F60C-18EF-6B45-D8BAF9D275EF}" dt="2023-03-07T11:59:39.685" v="832" actId="20577"/>
          <ac:spMkLst>
            <pc:docMk/>
            <pc:sldMk cId="1048096990" sldId="5744"/>
            <ac:spMk id="3" creationId="{F7DB8F85-3E9C-0F42-6A97-A84388615878}"/>
          </ac:spMkLst>
        </pc:spChg>
        <pc:spChg chg="del">
          <ac:chgData name="Nouredine  Ouhaddou" userId="S::nouredine.ouhaddou@um6p.ma::a4bbab5c-7736-4d40-9190-65fb3d06ba26" providerId="AD" clId="Web-{A0C2A430-F60C-18EF-6B45-D8BAF9D275EF}" dt="2023-03-07T11:57:06.134" v="748"/>
          <ac:spMkLst>
            <pc:docMk/>
            <pc:sldMk cId="1048096990" sldId="5744"/>
            <ac:spMk id="5" creationId="{9F904ECF-D9A2-F19D-FCEC-243A9577B629}"/>
          </ac:spMkLst>
        </pc:spChg>
        <pc:picChg chg="del">
          <ac:chgData name="Nouredine  Ouhaddou" userId="S::nouredine.ouhaddou@um6p.ma::a4bbab5c-7736-4d40-9190-65fb3d06ba26" providerId="AD" clId="Web-{A0C2A430-F60C-18EF-6B45-D8BAF9D275EF}" dt="2023-03-07T11:57:02.493" v="747"/>
          <ac:picMkLst>
            <pc:docMk/>
            <pc:sldMk cId="1048096990" sldId="5744"/>
            <ac:picMk id="6" creationId="{7ACD292A-5917-4A0F-A6AF-5F0C19C1C829}"/>
          </ac:picMkLst>
        </pc:picChg>
      </pc:sldChg>
      <pc:sldChg chg="add replId">
        <pc:chgData name="Nouredine  Ouhaddou" userId="S::nouredine.ouhaddou@um6p.ma::a4bbab5c-7736-4d40-9190-65fb3d06ba26" providerId="AD" clId="Web-{A0C2A430-F60C-18EF-6B45-D8BAF9D275EF}" dt="2023-03-07T11:56:35.821" v="719"/>
        <pc:sldMkLst>
          <pc:docMk/>
          <pc:sldMk cId="2383150978" sldId="5745"/>
        </pc:sldMkLst>
      </pc:sldChg>
      <pc:sldChg chg="modSp add replId">
        <pc:chgData name="Nouredine  Ouhaddou" userId="S::nouredine.ouhaddou@um6p.ma::a4bbab5c-7736-4d40-9190-65fb3d06ba26" providerId="AD" clId="Web-{A0C2A430-F60C-18EF-6B45-D8BAF9D275EF}" dt="2023-03-07T13:41:49.849" v="946" actId="20577"/>
        <pc:sldMkLst>
          <pc:docMk/>
          <pc:sldMk cId="2274635204" sldId="5746"/>
        </pc:sldMkLst>
        <pc:spChg chg="mod">
          <ac:chgData name="Nouredine  Ouhaddou" userId="S::nouredine.ouhaddou@um6p.ma::a4bbab5c-7736-4d40-9190-65fb3d06ba26" providerId="AD" clId="Web-{A0C2A430-F60C-18EF-6B45-D8BAF9D275EF}" dt="2023-03-07T13:41:22.974" v="924" actId="20577"/>
          <ac:spMkLst>
            <pc:docMk/>
            <pc:sldMk cId="2274635204" sldId="5746"/>
            <ac:spMk id="15361" creationId="{01677924-9C1A-2177-202E-DDCA987B8758}"/>
          </ac:spMkLst>
        </pc:spChg>
        <pc:spChg chg="mod">
          <ac:chgData name="Nouredine  Ouhaddou" userId="S::nouredine.ouhaddou@um6p.ma::a4bbab5c-7736-4d40-9190-65fb3d06ba26" providerId="AD" clId="Web-{A0C2A430-F60C-18EF-6B45-D8BAF9D275EF}" dt="2023-03-07T13:41:49.849" v="946" actId="20577"/>
          <ac:spMkLst>
            <pc:docMk/>
            <pc:sldMk cId="2274635204" sldId="5746"/>
            <ac:spMk id="15362" creationId="{6AF23A75-D295-A9BC-5F66-1514529CE3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E3950D-8371-8B4E-B94C-F6B4FED4248B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CFECF0-CC82-6043-8453-FB2A729FF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E1979CD-67F5-292D-551F-16D4CFD7F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EE544F-0743-1E42-ACDB-F289AF6C553C}" type="slidenum">
              <a:rPr lang="en-US" altLang="en-MA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MA" sz="1200">
              <a:solidFill>
                <a:srgbClr val="000000"/>
              </a:solidFill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AF511F5-454E-9104-8158-A8B66020E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2393903-5592-9458-768C-515D72084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MA" altLang="en-MA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829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7212B94F-2E93-324A-8BFC-A115C5BD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360BA47-535F-F842-B6EF-56438094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B558792-AF13-7446-AECA-6D74BADD5D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21BEC2-7270-254B-950B-9EE023A8D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3A1E7B-47FB-CD4C-830E-C332E9FB2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DEE502-7B44-9F4E-8025-34DFB1C2D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DB3B5E02-FE92-7548-9A44-A116ABF08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865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D2EFCAC-D297-994C-A771-494FED0699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467A851-5525-BE48-A985-A5D7AC7A80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29A85-B5C6-064E-8062-78BAE87D6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2995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D90475-32E2-A646-B995-7DBED9DBCB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C7E298E-DB2C-674F-B64A-DEED2286AD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0EF8A8-2352-A047-8A07-B12066923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4268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FBF7BDE-BCFE-C341-94CA-7F5E59289A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BEA912C-C8EB-6D4B-B9C9-DEF5FF253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7AF467-E33B-7A42-8C91-F9E6EDF2E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93463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5BF643-FFCE-264C-AC1E-CF84B496B7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549B2BF-1917-DE41-A665-A522A93709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4DC4D9-5CDB-F84E-B430-4CFB5FAC37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309870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2DC5BA-8F5D-1C4C-9039-3C2C761F13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5237C7F-EE66-174F-B3FC-5616516B12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DE10405-2692-D54E-8C03-F4FAD6D03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1415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60D2F9-A5AD-2A42-8819-33D687993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B23C399-268B-CF49-BFA5-4B3AD4B45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ADEDFE1-F79B-9940-B44D-287F4241E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6244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7131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90881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39781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573364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630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FDD6F0-90B9-304A-8BBB-D9226CFD90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628B41C-128C-AC4E-B4BF-FE86D815DF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09C71-BC88-E749-A969-85FD812A3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848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12297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890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917877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51421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11330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58501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91186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8168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023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4264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683F1D3-54E0-8B46-A062-752C7A0B3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96AA648-528E-D644-88E7-D0F4AEA1E9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A1C4-9E0A-494A-B374-E2533E27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893221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71176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1242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91237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4081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7381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38557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2416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91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518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846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E4EA6E7-5E9A-8E40-B3BB-BEF1B682E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B39E420-A7B7-0A4C-9093-FD5C457254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052A82-128C-6D42-B2E5-A3064A4D28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F8D99D-7F32-4F4F-A70A-E2872B8F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719769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3121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927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9481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84590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83984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73889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18807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05042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826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CD19CF5-EFEB-AF48-99A0-8C167EE18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D4966C0-7013-8140-8DAE-94CB40D30D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AE33C-25C9-7147-B63D-0C523AF75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26061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547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3127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101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8483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9351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1825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626730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4875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35054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52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2F113A0-DC45-544E-A794-4FFC9324B3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F9B65BB-40D6-D947-975A-C44F9C1D72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2E9F-6A08-A240-A1E6-26BD5C3BF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425344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8260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7874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291483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9422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3889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03024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42793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2356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7126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394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EC1737-64BF-0F4B-9D83-249E9D4D76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5EC895-6923-2F4D-9C74-D63E53CDA4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977E4-31FF-5445-A7DE-66D898BE5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4281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75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EF7F6DE-04F8-FB4C-9A91-9AEF4ADE0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DADF12C-823F-F84F-B875-5FD7DF1DC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5BD7586-7382-4047-8922-B723089813D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5254FE-97F6-9D45-92AB-6F0BF94E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103BF4-145E-D74A-9621-65D0A2173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DA281E-C7B5-6446-A03F-ADD9AB161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44C8C65-1C58-2D4C-9838-5B67BEA23B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52889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242622C-8429-E74C-8A4F-3DCD7A933D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83A0DBB-3A30-D643-9579-E4A70FC88B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2885F-C846-7349-805E-D2E89DAC4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7244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4155B3-6EE9-484A-9F12-499A4959B1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1C479CC-3690-AF4A-946B-A0E4D9E6ED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1177C-0F19-914D-988A-0C479EEDF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00830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DF82DB-0382-4A43-AA15-761BEE486D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FBF4D2-4E56-D645-875F-BF26B71050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ED3F-B002-6943-BF7D-A8AECA079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867655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CB6D463-BAF4-E94D-B598-5B77A0AF5C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B086BEF-C737-0944-9921-289F9381F3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FFE55-59AC-D248-808E-42ABCD0AC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736248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F2D0A38-8925-4E4B-8808-9A09C49983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B03A8B8F-6CF5-3043-8E0C-98AAD9EF4F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215D1-2C60-964D-9BEA-C192EAA1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70565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E969D5-C971-314C-B602-ED95E9FFE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3C49C265-235A-1644-90E8-0C8084A861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C6B3D-7F9F-F741-9786-79E22D40A1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673243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EA4ED27-3B41-8D4A-8908-BF93AEAEB5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0657FB-4FD2-D441-93B5-7643C86C07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1CF0D-FDAD-9F4E-8AA1-66482F281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91797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D07AFC0-DECE-404A-AC5C-2E5BE20C15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BE9AC40-C697-9047-B509-3034D26B93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0B521-EABA-CB47-BE03-5E1088554D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0142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7324246-A27E-8049-8146-C7E6AF36F4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F05A39C-020A-7048-AF13-3A5B43800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66D5-8A7C-CB41-8168-9C7013D43A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2610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53EA623-0E09-4A41-A541-40E2E1B4D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7BF413-6083-3040-BFBE-4AE5318CE9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43738-04E6-BD49-986F-15C857428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970214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5B3E607-A701-004C-9BEB-00CE8E42D0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A34779B-9696-4445-B90F-09EBE41DBD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6BE9-4519-8A42-A305-BD5859DE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80119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E717076A-0ED1-6E43-BDD8-A73B0A343C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8BA877A-758F-E242-8734-055AFB5BD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551DD66-611F-0947-9CA5-3C7331E731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26AB5E0-0AF5-B345-B87E-4A056ABD9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772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3898900-8036-C144-A676-9A742614E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E54EF65-D969-3A4B-973E-2A95FD6809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6D7FCFE-20E6-B84E-A750-F647BDAD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984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A9E746F-EF54-AF4A-A8EE-CC2DE46161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F9447E-3998-0C46-8A6A-04CAA8BA4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B410618-3701-8C47-B5B0-13C32D559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9490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47756B6-C5AE-F74E-A6C7-43AFBE3D76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E5A174-3AB3-AF4A-9384-B6E68F4A07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9CD5199-16A9-AA49-A11D-A76C11899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7397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4984331B-BCB2-F84F-AEB0-2A5DEC3FE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837EB01-036F-E64D-AED9-46C3F03B90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11895A9-BD0F-1B43-A41D-2E44F95C4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764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54E578-A534-6346-9214-F1194E2A2C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64A907C-8FE0-D34D-A464-62038A09A7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2690319-5192-A344-85CA-0341ACCAA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631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8B7E6D-1632-3E4E-BA38-0D32E933D3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8BC7E04-44BF-FF47-9EAC-C7C5AAC12A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8BCD567-DA4C-0241-8A79-CD5930195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014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2FCD272-1263-EB40-BADC-D4461265CD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6D9B53-0513-C041-934B-3375B6F9B1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618457-4D4C-2749-AC9F-450EC992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1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BDFFE3F8-C482-DA44-842C-E1BFF14283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8794DE3-8E3B-D44A-9A95-E7B0FACB07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52C45-FEDE-9243-BCA9-76B08532A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97498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77308C-E306-3041-AEAE-96EDFE3FA8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AD3D059-61EC-634C-BABF-F18828CB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BCEBA01F-5AC1-064C-ABCF-5658DEF4A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6054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D636D2-94E5-E343-B63E-0D542BCBED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B1CD3B4-16DA-9C4D-B140-E190CF4EDF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1A60990-4EC3-DC40-B3C1-0A52A7268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766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289ED09-2AA2-2B45-9447-E7387CB808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6FA39A-85C0-6947-9BA2-B7C1646A48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29655B2-A9C9-B744-BBC7-782654A75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32050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526F770-A17A-6A40-83F6-2CCB16CFC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6E2FCB-A924-A34F-B13F-F3AACA9D9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89CF82C-030F-8A40-AD12-D0919F69F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7860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93855130-49D8-274E-A9A8-0FFB1257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8710768-FA33-0344-B4DD-4BA929CDA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BEA587-8C29-6F4C-8300-66EFFC319D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D2D50C-76E9-0642-BAED-B3D41F49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33D184-8420-8E49-81D9-0C9A8BF6FE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5D65B8-F76E-164E-8EB6-0A4922970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857A22E-A7BE-CA43-A1F8-52E078BC7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90881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DC90C-C0B5-F443-92C4-DC55F39E5C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E7D822E-2D42-044F-AF79-1C6EFB61C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C882DE1-D259-854F-9DF0-6C91D868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786900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7773BF-1729-CE47-9C1E-9C6226BC7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7B78BD-721D-8C49-9503-7E0F50DC2B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A1E729-FF58-704A-B987-AD47A6A0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862295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1751F34-2D56-E74A-8038-F7F50C9F6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1290D72-F690-3F4C-9C6A-635153FF55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1FBE8DE-DF16-0F48-A6AA-6403CC528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982975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1D63F6CB-0380-E34C-99E5-A70D2FBFCD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CA670B94-D75B-CF45-A57E-9254F47DF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2961778-2878-934E-A741-0677D52CC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967404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59F6D7A-F53A-984B-9AA1-5BE2C8F442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58A80B2D-92EE-F944-A90D-54CA4631F2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776A3E1-1F3D-D744-B105-9066FE82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5474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F5B4C79-9D40-ED45-A2B4-D155ED3FBD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E2149095-0A66-184B-836F-028B5DBA5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A7A8-4244-2C44-AAEB-5964ED408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5371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CC4B02B-6EBE-604A-A894-465D46A64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CB597D4-3B93-FF4A-B361-B38AFD1D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F425975-94B9-844E-B8ED-52117BB22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62266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3404C0-9453-E54D-A1C9-BF1BC376B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28E61BF-3F86-8841-8238-7276F535B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4C9A156-A2CA-574E-815A-1F7611CD5A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227106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A18AC7-5690-0F45-BA10-39BFE34A7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19145DA-CB4C-FD45-87D2-A33AC86E21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866EF49-D78E-DC40-A306-DC00DFD6F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332344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7FF5D6-9F9C-B245-AECA-C3E47B7AB0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A7D487-99AA-5448-811F-A9ED736D89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FAC5004-3CBE-234C-ACD8-CCD360978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164688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36FA80-758A-0447-8696-048D07C80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6EF6F82-669C-CE4E-A5D1-258AC8B2C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CF5D93-73E1-D542-81DC-9D6CEB915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8144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14A579-2D1F-3949-B5D3-F3D4BE50F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ADF1844-B888-6D42-A0B3-0C61113A05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4CFEE-25D5-DC48-9A59-E64EDB0BFF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26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2941BED-2C7E-674A-80B8-D4C49BCB4B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D31C346-B290-634F-B80C-A49C1FBEF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63ED7-4C43-3D42-8BD4-B00E27BAE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033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3E32324-CFE7-4C42-84C7-90537E26DF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2F5E6B-913A-6B46-BB14-F681BAF30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4DEF2-FC80-1742-869D-249AE509A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43518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8010CF4-2A84-5147-8CA4-299AFE293B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9D5A29A-44D4-D24D-91A3-E084B82EF5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77351-6273-2B42-92D3-F0FDDD25AE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52802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DD6D52-9C36-2A45-8886-39C5A7DB8E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639709E-9A40-4940-9438-2319C9D91A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89F3-C50F-4B4B-B70F-A5BD79305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677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9944EC-8F1E-604F-8783-C203F12473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0041B6D-07CC-104B-A912-4CA12B9957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2603-948F-D740-B6DF-E1D6717D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32028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DEB9A858-23EA-D14B-BAB1-917EB15D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8921115-B156-094B-B8AE-A314AB079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13CE119-3801-A34F-9DEB-E573CDFE5B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A702ED-8040-C146-9C75-79E3FEF789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7832EA-B0C8-3448-AB0A-87068DF81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12C9B2E-2554-9948-A10D-46B9E79CD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48E8DD27-2915-7C48-98F9-DF9B69A4A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62089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C10633A-B420-CB43-810B-7ACADB022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3D8CC6D-902D-D746-92A4-34E6632E8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08C8D6-1385-E740-86F4-522217A0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8801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6795464-BC23-2A4B-B213-51AFF3D4E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C7265E8-8E87-C749-B79E-EF226CD7B6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9A3CFB-93B8-9040-AAD8-622B3891DF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56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5688D1C-2850-C141-858B-253204E603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B324CC5-4AB7-1F49-9074-613E76C31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327945-D874-544D-B4D9-12FE57EC3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9553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589A808-4A42-5847-A313-2474CC1C8A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FE36643-E670-8343-874D-CD1A7B3539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FD0AAB-3727-7646-9CDF-A27E96D29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865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1F9183F-3F92-2B45-A0F6-49375732B4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1733F15-4A41-2C4F-8740-117BF71B81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1029-FE66-A748-8BB1-4335DBF95D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6690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50FE1EF-8FD2-DF46-B6B7-CEEB49CDC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D179062-39F7-0940-BAA3-DEF618250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0B305D-F800-0D43-AC5F-8DA2171545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1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86A7FE0-1730-6240-B22D-B5E6ED1184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7B22AD1-81DD-9146-97B7-2533BAD0A5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4FDC58-DF21-8747-983B-D433CE4AF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9915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126AE11-EDDE-DB4A-A0FF-1180F9BE3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11B4168-59B4-CC4F-9733-09DF1F599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24515C-A5CE-C14C-A068-368C18667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56191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C841CA-4F04-9345-B3E1-422CF23448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850ECF-A20D-CA41-820F-19FE2CB9E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514D73-1E90-EA41-AE9B-235E3A3C0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22633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822945-18B9-0D4B-BC82-CF94FDC9A5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E6F28B7-EE79-1C42-8C7E-ECD5E3A3043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450543-FAB6-9340-BAD1-6EC7D0D69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728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B917ED3-EC4C-AF44-9404-2F7CAFE444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AE56D7F-0F69-C545-8882-3D7AFBB04A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DB5663-F140-9D40-97E8-A2C42F57C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693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54D0B2-9186-4B4B-88D8-9AA95D4EEAC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DCDFF91F-BE44-014A-94FC-541CADF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54908-73E9-7242-A7DF-48F9D92AB94B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B7D53F8-1D54-8B4F-9C34-D9768E80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F8106B72-0F55-EB49-8439-9AB1B48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3296EF-6350-BE49-B0CF-5FD0AE02F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39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0F67C52-A253-5345-AF8D-8E95A247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BFA601-6920-6743-A3EF-51F6BDC58D69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14030-D658-D648-BB90-84F6E88E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35757725-0AEB-4642-93D4-6594D97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C2E96E-5531-634D-8F24-A6D047C53B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476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DB6AAAC2-5E5D-F341-856A-70181DB3C0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1325E8-BFAA-444B-8CD0-13ACE902E855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EFC929D-6727-004B-B123-65CC81487F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48BC32C-1AE9-AD47-AB66-37A29914DC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7BD3AD-7ECE-8448-AB2E-DFAF7E2579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95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F53-E2BB-3B4C-8E3B-DCE05FB8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A055F-9841-7242-B081-023BB73B032B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E3A2-CF2F-9B42-917F-06CF519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5D5537B-AD8D-9548-A717-76B9826C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8B716E-48C5-694C-BEFB-364FBF88EE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9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BA88275-8A65-1E4C-8604-F38DCD4E05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C845672-26B6-6248-A87B-E5BB80394E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F7EF-BBA1-3941-9438-CF1D9D55D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71055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E1E47-B72A-0142-B854-A01D3B95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83ACC2-AA8B-CB43-A764-00CEFE65C405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0944-118A-5C48-9DCC-9B1913F9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C232208-A904-A248-BB81-265A77C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0DB96B-AC2F-B140-B9F6-90583CE8F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71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40C999D-EC13-E141-A0E2-59C8766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29E5D4-F155-5B4F-BE20-93CD661F9210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F00D0271-B341-AE48-BF2C-338301E0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54BF7-7C31-E146-A633-7E0AF46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441CF7-C147-9C4F-8504-690148DEE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9975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4DA9865-1EC5-7E43-8799-E5DC01CF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5A626E-A784-C740-B961-28FD05BD5CB7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175EA91-94B3-1343-B175-FC630EEA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957A51C-5FDD-0E4B-BC19-EE3D6226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D9DE5D-54E9-6142-85A3-88524CBBD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481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6EA3386-1B06-4244-BD16-6185D216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ABB427-921A-244B-A52B-A1074A7712CE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F45843-B189-BB49-A90E-FE237563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CA89265-30CC-2F46-BD26-BD678F8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8DF03-DB11-D347-9059-C87EAE3A7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82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D4AA6D-C74E-3D48-BBF7-56C21F82339E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FE49046B-0187-144A-9D74-48A741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F75466-7BCA-CB40-9703-93583A5D3DB5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C5549AB-4804-A54C-88B4-7651653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5AAB179-B95D-6546-AEA8-9E915B6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5D501-F56E-5148-B1C4-7D3E021B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702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19B91CF1-F3F7-0844-9C10-615C1A4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932D07-781E-BE4D-AD4E-E435CD96C0C1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61C4C9-7367-4D4E-B586-F427D35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8691BDF-5DBE-DC4E-A5C6-05D7A0D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3576C8-4E55-A74E-9A01-CFC78373F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92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646D0A7-C492-7546-9142-97C42EA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F172A-563B-7445-9E1A-7B2F3B99D55B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A843C06-06E7-D14B-994B-044646EE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1962A5F-AB3A-D44E-A373-A5D77281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1A16B-80DA-474E-9860-76EF9CCB2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046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9354F244-72A1-D942-8CD8-E9913E33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5D0D47-8567-3946-B76D-A1988729E054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E38A7-222F-7349-B09A-103C3BD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D2A06D-F4BC-0645-9A79-266CFF11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CA57D-3735-A044-BA56-D9676710A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1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0EEC69AC-38E2-8543-8B63-2AC35CB65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58A6359-70B7-F74D-97EA-F27358EDC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1BF3C1E2-DC1A-F149-AE40-7210ABA3B33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AB5ABD9-0134-6642-BBDE-730BD9F2C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ACC652-E483-1345-8559-9F699B505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6131AA-92CF-134E-A48F-20A68AE0A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8E161E1F-1C03-2745-ADAC-333E652B3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9720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888B4E1-0444-C949-9969-89F5C55084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8709ADF-2240-7148-9226-86FBB49D39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E096B-5445-1C44-9F8E-623129F12A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5318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44B6D00-E641-7941-8287-FA31624B09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3AD6BA3-B016-514F-BB80-9426133F9F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C7F7-7BE8-0140-84CA-13381FE5D7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540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01F1021-0D18-8E49-A97A-0230676EAD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38D138-5D70-0141-9E26-C10C9F633C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41B95-F204-244A-97D4-23ABCBFFB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969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1FFC2F4-7AF5-F142-8592-4C140D39CD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AC31294-FB1A-284A-9EB5-ECC9902461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552F9C-6139-F043-A72C-C358DB5439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50595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F4B2F473-2424-5C4C-B013-E034E814C0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FE1F4FE-3D8F-804A-AAED-CBB3CB40E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DC914F-B40A-3940-84D9-9F9371501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94799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4F37EE9-B2DF-8C44-82E6-1CDCA31774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21134C6-DD2E-7C46-BC64-1886EA036F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CD4EFD-E7C4-DC48-B9B0-A505D6A230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60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DE274FB-A44B-5D49-9875-BF5ED852FD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1373586-09ED-1847-99B0-EB835F358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65863-B70A-A545-B2C8-69D7A0B86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0928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3168624-E282-844E-A4E7-D5CC5673B6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A8BD0C5-49EB-A94B-8E07-A708038C3F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A0BC6-96FA-4F46-9ACD-26EBD34B3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46041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CCCF4D1-E61E-4D4D-88FF-E34998B961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36FDBA-3D2F-9446-B0D6-0EC74D76A2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EC56F5-7140-8947-BFB6-0FE456224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86984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4BF1114-FD87-9B4A-BB8C-FB24AF43AA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16B3B09-F1BB-1A4F-A5AA-4B960AFE8D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7AE7EA-B726-FF4E-BA40-511359B9D4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4291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A2F030-A8AF-694F-8705-F493ABBAC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B94994-0548-934C-812F-6A68E61022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6331D-429D-1544-A9E6-3A34C45B11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50526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FE31D43-EC5B-6D46-A530-1916B594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04EBC71-D16D-724D-8FF7-5920CE91F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431F904C-B97A-1B40-97B6-244339C6A5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6A2509-CE15-344E-9C31-67809FF84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F90F15-1656-CF4B-B08C-66AC690C1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3B4E89-D562-7E4F-BB45-A01C7EC4A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C34B0B5A-1369-1B4C-A177-0670EE0E6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34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61738E4-DB2C-A948-8A13-5D7033DBDC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DBF51C5-DAF1-2044-B0C8-53A8F2E5BD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199F-6C19-8847-87CA-7521A0074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20214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1B42054-1F18-0A4A-82EF-3E762143C8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458C081-6DD2-3045-A7E4-50E3512BAA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B7751-9870-6541-9957-819C77D79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86536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E0E3C2E-96A6-FB43-B805-C61B23E80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3DFB309-12FC-2F47-BBD2-4E0C7376A6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32ED1-E350-194C-A5F8-DA2CB935CE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3241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85DE8B-6034-3746-9197-6658D810BE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FC526EA-9A29-A34A-B0B2-82EA117C70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C7EB3-2E17-8845-AA6D-9C7858451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86864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3ACDC270-D2B4-6A4B-AD98-0613A7B55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DAA2111-1F33-2644-BF78-4784F3B961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D554C-E1DE-8C47-A68D-183AFE8B5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28714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1F9908E9-A2C6-B34C-8842-33CF846DFF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0718952-370A-A047-8291-0486A2990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45946-A8EE-1A41-9869-62BE7D0E1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3037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FEDB721-8859-1649-86FB-2767DD6B0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90A787-BD8B-BD42-8B60-D4F3E73EA9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283E-B809-0342-9EFE-028DE854B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09343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B3021525-85F5-B24E-AF3E-0169838E83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D1A8B58-5C95-AF42-8BD5-0FDDD0EDC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1834-4868-1043-849C-11CD7DE4AF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529517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4FE086-EE0E-7B43-9DFC-0BEE36476F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8F36788-68DC-164B-AE50-3C2B39BD2B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DB7A-3F9F-B341-87C1-54F26857E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231699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33BC8EB-C4E9-B141-BF61-08194D340B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395A34B-8708-3644-A2A2-C3E8EEF0BD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1673D-4614-9447-AEB8-918A4FBDE1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78354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936AEB2-51F1-B24D-B1B9-C2A61C7E51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64A55A6-B73F-C84D-8DCE-4D96A89EBE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D42C-D65E-7341-AB0E-6CCDEBF2A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1362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40B53A-EF65-064B-9AA5-C6C701EC34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BB46876-B0BA-554B-8F5F-E974C54BA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E5456-1DFC-2646-9E27-7A0F3714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9245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ADB2133B-4239-0D4E-982B-377F78BE1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5600D73-4DD4-0549-BF13-67D161DD85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3E0B56E-B725-364B-BDD4-E6B7336765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0999B4-5571-BB41-AD62-C9A8B8E38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57392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FF0BE62-54F2-134C-BAFC-5B8F0890F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F5814BE-388C-BC44-9D27-588315593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8A356-8AAA-6645-ABC5-7525B82C8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270872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BF22292-9CBA-1F47-9C21-CC3AAF8D99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210702A-C76D-E845-AA9C-947223635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D25C-701B-5345-9B26-90209A62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9736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F3EC0B7-7BC7-DA4E-B700-FC8842913D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76923B6-DC45-204A-9D16-2586143983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4C9C-AE8F-814F-83A7-4EE3332658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55598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C267411-9526-A242-884B-558EC69C8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BCF5673-A27A-984D-A60A-0AA53E293A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7BFE-E245-9A4B-8B36-31D5BD71A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76376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EA6E861-17E8-E646-A4A7-606000BAD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C75C3BB1-E1E7-7540-9FB3-95062A1A54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3D58A-CD0A-CB47-94B9-07023141E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73840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C98F2FA-566F-F049-BD19-CA3BDECEFB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4F4F812-D2DD-F34F-B533-898C7CDCC2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2E2BE-A36D-CC49-814D-EB1BA464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2063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BE0CDA4-5B66-5C47-8797-097E6A13CB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C4CECB2-C5AA-EF4F-9D1B-95A28C1B4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AB164-97A5-F645-AD96-BA62B222E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0117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776F387-7E92-3F49-B42B-078B8EE6DA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86E4C1C-D9EC-3D49-9584-0F70A8794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0A12-D45B-DF4F-BEF5-E88753591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735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70AB84E-FC46-1F4B-B778-6B5508EA18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E631F4C-3D9C-CA4A-BAFF-44A94CCF06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DEEC7-77D7-EB4A-BCDD-E112D645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545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10C1304-2931-424C-A8D4-35FEF8616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C58D0B3-1FA5-BF48-B3DB-7216AA995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02D34-5B03-AD46-836A-E66575F1A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09317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5E2A40A-001D-B44D-8970-505B4AE45B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8003358-D7D1-DA47-84CA-42CC861E27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06C2F-5039-D74B-BFB3-068CB93E8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3455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82A8143-015B-0C4C-8626-59CF2FD4E4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F6E00BF-97B7-AA45-8593-6A9825D241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98DFF-6C84-B845-826C-8DF213092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43420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1F9882ED-64C7-E541-9E3E-CF7E7CEF07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CA03946-2E4E-6643-8622-6CD0B0EA12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0F048C0-3687-CA40-B712-47F5CBBA8CA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CF37617-BF4C-A14E-9BED-DDA611E4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35032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1061148-5E88-374E-9D4A-0DA9BC4AC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8AC2C9D-138C-5146-9E5B-3CDC1F0B20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A83C88E-CFCC-6B43-8CD1-AE8053266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9944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1E14E36-B55C-3840-8B63-A1F8F7DAFA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47F384-F59A-3242-BD3F-42B8D99E2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339818A-3FA7-8443-8C95-443C72114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09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78DD95F-21D5-484A-BCA0-FE20151928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3380807-693B-E548-946E-A28C05A568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21CC03E-D18A-DA48-8B02-C068495F4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674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C487CDFF-1700-E94D-B9B0-2C22151045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D3CDFB28-FB92-2941-8113-9F2AB48269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D3A54CB-8AB7-5341-B4F5-07F05259E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2076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64CF608-AEF7-E547-87B2-B48DB70F45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F36728B4-9E7E-A241-9DBB-CE7C811E1F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E65CC0B-098A-B744-BF90-88BDC770B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0739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364D64E7-ACB0-5F44-9D51-5E7C24BB9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437316F8-62D8-CE48-A5E9-72F9C82D05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44838167-4545-1848-BFE9-199CBBB94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755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2E2CD7-4C2C-6E4A-AA98-7AB09C0098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BE0144D-3983-CA40-9C49-3B6E10DCFE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B620CD-E2B7-4E47-BB73-146B9A0C7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1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B01EA3-8E26-9645-B093-E9DF3F0C8E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77291-1606-4F4F-B6A9-F0F3AB5BF1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D6322-2DD0-0F43-8B66-D33EE047B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50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21FB400-C671-2443-8B1C-E1609CCAAA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705739-3A4B-0B4F-AC5C-56973B7A49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1D0E9C9F-36EB-EB41-A301-BC249238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8606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B7CC29-A0E3-AC48-B1AA-B17C0739F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1DEB8FD-CEE8-5047-A9A6-0976242AC6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418B760-5AC2-3C4E-83C8-A92454B60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5349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B2C5CE7-626E-C94A-B108-E1A6EFF44A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B643EEB-4ED2-CA46-B686-282DBE3DE1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33AF339-04F4-8349-9861-A6DFB46C7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736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DE07173-DD6C-1340-8886-629856220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10DBC6-876D-0145-8515-91ADEAD2E9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CD16FDA9-A244-A44F-8964-7AD09C6E6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4897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1C3E831-0AE6-7841-B4D0-30DDB5F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014CFE1-0C60-8443-9374-566E1B5D1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4AB3D5A-713B-CC4A-83C1-23FBF2140A7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C09983-A0C0-9F49-8DE4-B23C93D99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CC11E-BCDB-2E48-ACCD-6CAD3B3C6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C91ED14-CCBE-7647-89B2-F28C07A8D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97FFD3A-7AF0-2941-A4D6-6AB2B1587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3451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D3A7B2E-6BAE-994B-AC06-9AF78C1AB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B84F314-62B4-914B-9C68-F6E37E0A04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0A4C0BE-A37D-E641-8046-6435DC8F5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06058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1F24F40-87D4-4446-97B5-30003696CF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07447CB-3B40-6E44-8482-BB40E33591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5787DB5-461C-364E-9E9A-7B61F1949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432610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2B6176F-350F-F84E-85B1-7C5CFAFDF0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3678DF9-11B1-DE41-988C-0ED59B2995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F60EA36-F9B0-7A41-A742-CEC1A57A1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35048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53391714-F99F-1D4E-8319-64D47F5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40A08FE-87C1-E44A-8321-DFF102809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4EF6DF-799D-B547-9ADF-4E77654ED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3025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39250E0-D302-4844-A4A8-1D2C9504AD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F8E1E34-DC0F-5A41-98D3-8360B58E0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DDB45D1-41E0-134F-A484-75B19A921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4147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3.xml"/><Relationship Id="rId9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80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9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228F25FD-DF31-3547-86C0-DC7B68A5E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C642EC46-1305-734D-A022-8F441A0DC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77E9D96-51B4-6D44-AFF7-5DDA60969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95A4BB5E-0C01-7744-9138-11D511BB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75009779-0FF3-C249-8BA4-23BB1B61B1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  <p:sldLayoutId id="214748509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99" r:id="rId1"/>
    <p:sldLayoutId id="2147485200" r:id="rId2"/>
    <p:sldLayoutId id="2147485201" r:id="rId3"/>
    <p:sldLayoutId id="2147485202" r:id="rId4"/>
    <p:sldLayoutId id="2147485203" r:id="rId5"/>
    <p:sldLayoutId id="2147485204" r:id="rId6"/>
    <p:sldLayoutId id="2147485205" r:id="rId7"/>
    <p:sldLayoutId id="2147485206" r:id="rId8"/>
    <p:sldLayoutId id="2147485207" r:id="rId9"/>
    <p:sldLayoutId id="2147485208" r:id="rId10"/>
    <p:sldLayoutId id="214748520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926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3164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500854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572862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6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5" r:id="rId4"/>
    <p:sldLayoutId id="2147485316" r:id="rId5"/>
    <p:sldLayoutId id="2147485317" r:id="rId6"/>
    <p:sldLayoutId id="2147485318" r:id="rId7"/>
    <p:sldLayoutId id="2147485319" r:id="rId8"/>
    <p:sldLayoutId id="2147485320" r:id="rId9"/>
    <p:sldLayoutId id="2147485321" r:id="rId10"/>
    <p:sldLayoutId id="2147485322" r:id="rId11"/>
    <p:sldLayoutId id="214748532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2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0" r:id="rId1"/>
    <p:sldLayoutId id="2147485351" r:id="rId2"/>
    <p:sldLayoutId id="2147485352" r:id="rId3"/>
    <p:sldLayoutId id="2147485353" r:id="rId4"/>
    <p:sldLayoutId id="2147485354" r:id="rId5"/>
    <p:sldLayoutId id="2147485355" r:id="rId6"/>
    <p:sldLayoutId id="2147485356" r:id="rId7"/>
    <p:sldLayoutId id="2147485357" r:id="rId8"/>
    <p:sldLayoutId id="2147485358" r:id="rId9"/>
    <p:sldLayoutId id="2147485359" r:id="rId10"/>
    <p:sldLayoutId id="214748536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6DE260D9-D387-A94B-B0EA-C2193D10F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A06E19EB-5185-894C-959D-781B4B1DA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86275BE-EDAA-D741-BCB8-499952FF734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F0EFDDA1-A506-734F-93A4-C095FE25E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9599DE0E-CDF7-D34C-B005-92709AB15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E92A042E-9260-E243-99DF-3F9C3E6EF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A0A20386-DB53-8748-8269-10785AFA4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307DFB9D-558F-564A-9EA0-4B1D29732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1026">
            <a:extLst>
              <a:ext uri="{FF2B5EF4-FFF2-40B4-BE49-F238E27FC236}">
                <a16:creationId xmlns:a16="http://schemas.microsoft.com/office/drawing/2014/main" id="{94989D7D-CAAD-FC4E-AC5E-F7A8A37E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7939" name="Rectangle 1027">
            <a:extLst>
              <a:ext uri="{FF2B5EF4-FFF2-40B4-BE49-F238E27FC236}">
                <a16:creationId xmlns:a16="http://schemas.microsoft.com/office/drawing/2014/main" id="{AA6E187C-A8F7-8240-9CE2-3C25DD6AD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9DF2349D-A65E-9E4D-903A-E5134D5FC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A12D2E0-A3BD-0542-8041-581F0FADDE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BD9B32-41CD-E14B-A7C3-A52317451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7942" name="Line 1032">
            <a:extLst>
              <a:ext uri="{FF2B5EF4-FFF2-40B4-BE49-F238E27FC236}">
                <a16:creationId xmlns:a16="http://schemas.microsoft.com/office/drawing/2014/main" id="{77563022-DD85-184F-B89A-A315EC171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943" name="Line 1033">
            <a:extLst>
              <a:ext uri="{FF2B5EF4-FFF2-40B4-BE49-F238E27FC236}">
                <a16:creationId xmlns:a16="http://schemas.microsoft.com/office/drawing/2014/main" id="{25C81690-9412-1749-958C-2DF44EDF14E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7944" name="Picture 7" descr="safari.png">
            <a:extLst>
              <a:ext uri="{FF2B5EF4-FFF2-40B4-BE49-F238E27FC236}">
                <a16:creationId xmlns:a16="http://schemas.microsoft.com/office/drawing/2014/main" id="{FFCFE19B-60C9-9247-9FCB-469AA549BD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026">
            <a:extLst>
              <a:ext uri="{FF2B5EF4-FFF2-40B4-BE49-F238E27FC236}">
                <a16:creationId xmlns:a16="http://schemas.microsoft.com/office/drawing/2014/main" id="{1D938BF1-C032-F84F-865E-00F54200B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7699" name="Rectangle 1027">
            <a:extLst>
              <a:ext uri="{FF2B5EF4-FFF2-40B4-BE49-F238E27FC236}">
                <a16:creationId xmlns:a16="http://schemas.microsoft.com/office/drawing/2014/main" id="{AC01F188-C230-8F47-828F-5D7BAE402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6FB6CB-AC89-204E-BE0D-11422A1F0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7702" name="Line 1032">
            <a:extLst>
              <a:ext uri="{FF2B5EF4-FFF2-40B4-BE49-F238E27FC236}">
                <a16:creationId xmlns:a16="http://schemas.microsoft.com/office/drawing/2014/main" id="{5DA6B335-D128-0C4B-ABDC-674782A4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3" name="Line 1033">
            <a:extLst>
              <a:ext uri="{FF2B5EF4-FFF2-40B4-BE49-F238E27FC236}">
                <a16:creationId xmlns:a16="http://schemas.microsoft.com/office/drawing/2014/main" id="{7062AD47-A588-494A-A7A4-11DF63A9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42" r:id="rId1"/>
    <p:sldLayoutId id="2147485643" r:id="rId2"/>
    <p:sldLayoutId id="2147485644" r:id="rId3"/>
    <p:sldLayoutId id="2147485645" r:id="rId4"/>
    <p:sldLayoutId id="2147485646" r:id="rId5"/>
    <p:sldLayoutId id="2147485647" r:id="rId6"/>
    <p:sldLayoutId id="2147485648" r:id="rId7"/>
    <p:sldLayoutId id="2147485649" r:id="rId8"/>
    <p:sldLayoutId id="2147485650" r:id="rId9"/>
    <p:sldLayoutId id="2147485651" r:id="rId10"/>
    <p:sldLayoutId id="214748565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2B6098C4-E198-4748-89F7-94BA69C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15544E81-9F4A-9C4C-96EB-584FCD727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EB20DAC2-BF5A-034D-9AF1-61B26A55B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ED9840EA-A938-AB46-9999-78E8D5C84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772F0931-5D24-3F43-9665-ED16FF00D4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25EABA79-D58E-B24E-8F82-D3459FCDF8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7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  <p:sldLayoutId id="214748510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43CB9115-4B62-3C48-8354-4A1DAA088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DB37CDD7-0AD1-3645-ADDB-8F97F4D3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09BD098-08A7-5E44-A48D-82D3349EE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8F63FDFE-A33D-E844-ACB5-AA45C68E1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2C55DED5-9126-B446-84F2-AD2303EEC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4296F8F4-81D2-F748-8481-B9CAEAE736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9EED18B7-BC43-2F4E-804F-BCD36C00D1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2A88CE-E999-B740-A41B-20549F7D6CD1}" type="datetime1">
              <a:rPr lang="en-US" altLang="en-US"/>
              <a:pPr>
                <a:defRPr/>
              </a:pPr>
              <a:t>3/13/2023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CA6EB33-055F-A048-9FB4-77E2B04709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9" r:id="rId1"/>
    <p:sldLayoutId id="2147485150" r:id="rId2"/>
    <p:sldLayoutId id="2147485151" r:id="rId3"/>
    <p:sldLayoutId id="2147485152" r:id="rId4"/>
    <p:sldLayoutId id="2147485153" r:id="rId5"/>
    <p:sldLayoutId id="2147485154" r:id="rId6"/>
    <p:sldLayoutId id="2147485155" r:id="rId7"/>
    <p:sldLayoutId id="2147485156" r:id="rId8"/>
    <p:sldLayoutId id="2147485157" r:id="rId9"/>
    <p:sldLayoutId id="2147485158" r:id="rId10"/>
    <p:sldLayoutId id="2147485159" r:id="rId11"/>
    <p:sldLayoutId id="2147485160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CF1184CB-F4AF-F44E-9168-7DA2B452A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1127F27D-B8E6-424C-9932-92252220E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ED9AA42-6004-8B45-998E-37BAC498B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EA36E2A4-D3D1-214B-94E8-09B4061AD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62E991E0-10A8-BA49-A2B7-2BC48E2A6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CFD54D74-3463-3143-92AE-CB4ADB1925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1026">
            <a:extLst>
              <a:ext uri="{FF2B5EF4-FFF2-40B4-BE49-F238E27FC236}">
                <a16:creationId xmlns:a16="http://schemas.microsoft.com/office/drawing/2014/main" id="{69248EF4-3E69-B545-A84A-3629A8EF2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9859" name="Rectangle 1027">
            <a:extLst>
              <a:ext uri="{FF2B5EF4-FFF2-40B4-BE49-F238E27FC236}">
                <a16:creationId xmlns:a16="http://schemas.microsoft.com/office/drawing/2014/main" id="{76028715-7B83-A94D-8964-AD03F51D6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98DCC22-FAD6-A244-9758-A06739651D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8BD0DCB-AF21-E243-BA84-578BB30620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80C0A34F-326B-4141-AEB1-5680B508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9862" name="Line 1032">
            <a:extLst>
              <a:ext uri="{FF2B5EF4-FFF2-40B4-BE49-F238E27FC236}">
                <a16:creationId xmlns:a16="http://schemas.microsoft.com/office/drawing/2014/main" id="{5882E6FE-A590-4046-970B-5C757A356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3" name="Line 1033">
            <a:extLst>
              <a:ext uri="{FF2B5EF4-FFF2-40B4-BE49-F238E27FC236}">
                <a16:creationId xmlns:a16="http://schemas.microsoft.com/office/drawing/2014/main" id="{0DDADD4F-5184-5647-B349-2A12A9A34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9864" name="Picture 7" descr="safari.png">
            <a:extLst>
              <a:ext uri="{FF2B5EF4-FFF2-40B4-BE49-F238E27FC236}">
                <a16:creationId xmlns:a16="http://schemas.microsoft.com/office/drawing/2014/main" id="{6FA29B0F-0D97-7048-8D55-3A8259A54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4D108D21-27D8-5040-89FB-657DA39C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DEC7E247-D860-A94C-A3E7-CC7FD22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FEB4B28-3DA1-374F-BDCE-3AC8EA9F41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D59C1FA5-D154-634C-88A6-26DF280E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989F8601-0DB1-E34D-9653-5843E77074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6" name="Picture 7" descr="safari.png">
            <a:extLst>
              <a:ext uri="{FF2B5EF4-FFF2-40B4-BE49-F238E27FC236}">
                <a16:creationId xmlns:a16="http://schemas.microsoft.com/office/drawing/2014/main" id="{4DE101C2-0672-A64A-AD31-9CBCFA1BC1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  <p:sldLayoutId id="214748513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1026">
            <a:extLst>
              <a:ext uri="{FF2B5EF4-FFF2-40B4-BE49-F238E27FC236}">
                <a16:creationId xmlns:a16="http://schemas.microsoft.com/office/drawing/2014/main" id="{A99CF3C1-FFF8-224D-84C4-9B289386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0883" name="Rectangle 1027">
            <a:extLst>
              <a:ext uri="{FF2B5EF4-FFF2-40B4-BE49-F238E27FC236}">
                <a16:creationId xmlns:a16="http://schemas.microsoft.com/office/drawing/2014/main" id="{5C7E6E4E-C7B3-2540-8F0F-AFFAEE40B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0FA1013F-3371-4A42-AC9B-7115D82FA1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D7D32AB-3C3B-3D41-9C75-4BED7A65E9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DFF1F53-C54F-9F4D-ACAF-E82DB3D61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0886" name="Line 1032">
            <a:extLst>
              <a:ext uri="{FF2B5EF4-FFF2-40B4-BE49-F238E27FC236}">
                <a16:creationId xmlns:a16="http://schemas.microsoft.com/office/drawing/2014/main" id="{A7C105B9-4214-494B-8895-890E6E9E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87" name="Line 1033">
            <a:extLst>
              <a:ext uri="{FF2B5EF4-FFF2-40B4-BE49-F238E27FC236}">
                <a16:creationId xmlns:a16="http://schemas.microsoft.com/office/drawing/2014/main" id="{C0C12D6B-ACCF-9A45-AE7D-8068E22D5B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0888" name="Picture 7" descr="safari.png">
            <a:extLst>
              <a:ext uri="{FF2B5EF4-FFF2-40B4-BE49-F238E27FC236}">
                <a16:creationId xmlns:a16="http://schemas.microsoft.com/office/drawing/2014/main" id="{1AC91278-0D37-F043-A9D2-7E3E7089E0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  <p:sldLayoutId id="2147485186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6C86E069-1F88-0D4D-B10D-B4270997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3" name="Rectangle 1027">
            <a:extLst>
              <a:ext uri="{FF2B5EF4-FFF2-40B4-BE49-F238E27FC236}">
                <a16:creationId xmlns:a16="http://schemas.microsoft.com/office/drawing/2014/main" id="{AC5044CB-1DE0-A14A-9C0C-F7CB6B4A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69D3A370-A6CD-1048-A287-0F87898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166" name="Line 1032">
            <a:extLst>
              <a:ext uri="{FF2B5EF4-FFF2-40B4-BE49-F238E27FC236}">
                <a16:creationId xmlns:a16="http://schemas.microsoft.com/office/drawing/2014/main" id="{7629AE1D-4BDD-B745-BCFA-629B69B2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Line 1033">
            <a:extLst>
              <a:ext uri="{FF2B5EF4-FFF2-40B4-BE49-F238E27FC236}">
                <a16:creationId xmlns:a16="http://schemas.microsoft.com/office/drawing/2014/main" id="{68CA37E1-716C-FE47-B62B-747DDEFF1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01677924-9C1A-2177-202E-DDCA987B8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63039" y="1295400"/>
            <a:ext cx="7848600" cy="1905000"/>
          </a:xfrm>
        </p:spPr>
        <p:txBody>
          <a:bodyPr/>
          <a:lstStyle/>
          <a:p>
            <a:pPr algn="ctr" eaLnBrk="1" hangingPunct="1"/>
            <a:r>
              <a:rPr lang="en-US" sz="4400" dirty="0">
                <a:effectLst/>
                <a:latin typeface="Helvetica Neue"/>
                <a:ea typeface="ＭＳ Ｐゴシック"/>
              </a:rPr>
              <a:t>Numerical Linear Algebra &amp; Parallel Computing</a:t>
            </a:r>
            <a:br>
              <a:rPr lang="en-US" sz="4400" dirty="0">
                <a:effectLst/>
                <a:latin typeface="Helvetica Neue" panose="02000503000000020004" pitchFamily="2" charset="0"/>
              </a:rPr>
            </a:br>
            <a:br>
              <a:rPr lang="en-US" sz="1050" dirty="0">
                <a:effectLst/>
                <a:latin typeface="Helvetica Neue" panose="02000503000000020004" pitchFamily="2" charset="0"/>
              </a:rPr>
            </a:br>
            <a:r>
              <a:rPr lang="en-US" sz="2400" b="1" dirty="0">
                <a:solidFill>
                  <a:srgbClr val="FF0000"/>
                </a:solidFill>
                <a:latin typeface="Helvetica Neue"/>
                <a:ea typeface="ＭＳ Ｐゴシック"/>
              </a:rPr>
              <a:t>Memory and Performance</a:t>
            </a:r>
            <a:endParaRPr lang="en-US" sz="2400" b="1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6AF23A75-D295-A9BC-5F66-1514529CE3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MA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MA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 err="1">
                <a:solidFill>
                  <a:srgbClr val="003399"/>
                </a:solidFill>
                <a:ea typeface="ＭＳ Ｐゴシック"/>
              </a:rPr>
              <a:t>Nouredine</a:t>
            </a:r>
            <a:r>
              <a:rPr lang="en-US" dirty="0">
                <a:solidFill>
                  <a:srgbClr val="003399"/>
                </a:solidFill>
                <a:ea typeface="ＭＳ Ｐゴシック"/>
              </a:rPr>
              <a:t> Ouhaddou</a:t>
            </a:r>
            <a:endParaRPr lang="en-US" altLang="en-MA" dirty="0" err="1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dirty="0">
                <a:ea typeface="ＭＳ Ｐゴシック"/>
              </a:rPr>
              <a:t>Mohammed VI Polytechnic University</a:t>
            </a:r>
          </a:p>
          <a:p>
            <a:pPr eaLnBrk="1" hangingPunct="1"/>
            <a:endParaRPr lang="en-US" altLang="en-MA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6352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>
                <a:solidFill>
                  <a:srgbClr val="AE8207"/>
                </a:solidFill>
                <a:ea typeface="ＭＳ Ｐゴシック"/>
                <a:cs typeface="+mn-lt"/>
              </a:rPr>
              <a:t>Overview on CPU vs Memory</a:t>
            </a:r>
            <a:r>
              <a:rPr lang="en-US" b="1" i="1">
                <a:solidFill>
                  <a:srgbClr val="AE8207"/>
                </a:solidFill>
                <a:ea typeface="ＭＳ Ｐゴシック"/>
              </a:rPr>
              <a:t>:</a:t>
            </a:r>
          </a:p>
          <a:p>
            <a:pPr marL="0" indent="0">
              <a:buNone/>
            </a:pPr>
            <a:endParaRPr lang="en-US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5F205F1-E58D-5265-E6ED-588F3C06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590" y="2259109"/>
            <a:ext cx="4238444" cy="2699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EAB58-5952-B509-0FDE-096ADE2DE63C}"/>
              </a:ext>
            </a:extLst>
          </p:cNvPr>
          <p:cNvSpPr txBox="1"/>
          <p:nvPr/>
        </p:nvSpPr>
        <p:spPr>
          <a:xfrm>
            <a:off x="230171" y="1571880"/>
            <a:ext cx="807387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cs typeface="Arial"/>
              </a:rPr>
              <a:t> </a:t>
            </a:r>
            <a:r>
              <a:rPr lang="en-US">
                <a:latin typeface="Arial"/>
                <a:ea typeface="ＭＳ Ｐゴシック"/>
                <a:cs typeface="Arial"/>
              </a:rPr>
              <a:t>ALU (arithmetic logic unit)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Performs calculations and comparisons</a:t>
            </a:r>
            <a:endParaRPr lang="en-US"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CU (control unit)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 Performs fetch/execute cycle</a:t>
            </a:r>
            <a:endParaRPr lang="en-US">
              <a:cs typeface="Arial" panose="020B0604020202020204" pitchFamily="34" charset="0"/>
            </a:endParaRPr>
          </a:p>
          <a:p>
            <a:pPr lvl="1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Accesses program instructions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/>
                <a:ea typeface="ＭＳ Ｐゴシック"/>
                <a:cs typeface="Arial"/>
              </a:rPr>
              <a:t>  and issues commands to the 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/>
                <a:ea typeface="ＭＳ Ｐゴシック"/>
                <a:cs typeface="Arial"/>
              </a:rPr>
              <a:t>  ALU</a:t>
            </a:r>
            <a:endParaRPr lang="en-US">
              <a:cs typeface="Arial" panose="020B0604020202020204" pitchFamily="34" charset="0"/>
            </a:endParaRPr>
          </a:p>
          <a:p>
            <a:pPr lvl="1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Moves data to and from CPU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/>
                <a:ea typeface="ＭＳ Ｐゴシック"/>
                <a:cs typeface="Arial"/>
              </a:rPr>
              <a:t>  registers and other Hardware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/>
                <a:ea typeface="ＭＳ Ｐゴシック"/>
                <a:cs typeface="Arial"/>
              </a:rPr>
              <a:t>  Components</a:t>
            </a:r>
            <a:endParaRPr lang="en-US">
              <a:cs typeface="Arial" panose="020B0604020202020204" pitchFamily="34" charset="0"/>
            </a:endParaRPr>
          </a:p>
          <a:p>
            <a:pPr lvl="1"/>
            <a:endParaRPr lang="en-US">
              <a:cs typeface="Arial" panose="020B0604020202020204" pitchFamily="34" charset="0"/>
            </a:endParaRPr>
          </a:p>
          <a:p>
            <a:pPr lvl="1"/>
            <a:endParaRPr lang="en-US">
              <a:latin typeface="Arial"/>
              <a:ea typeface="ＭＳ Ｐゴシック"/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Subcomponents: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>
                <a:latin typeface="Arial"/>
                <a:ea typeface="ＭＳ Ｐゴシック"/>
                <a:cs typeface="Arial"/>
              </a:rPr>
              <a:t> </a:t>
            </a:r>
            <a:r>
              <a:rPr lang="en-US">
                <a:solidFill>
                  <a:srgbClr val="1D46FF"/>
                </a:solidFill>
                <a:latin typeface="Arial"/>
                <a:ea typeface="ＭＳ Ｐゴシック"/>
                <a:cs typeface="Arial"/>
              </a:rPr>
              <a:t>Memory management unit</a:t>
            </a:r>
            <a:r>
              <a:rPr lang="en-US">
                <a:latin typeface="Arial"/>
                <a:ea typeface="ＭＳ Ｐゴシック"/>
                <a:cs typeface="Arial"/>
              </a:rPr>
              <a:t>: supervises fetching instructions and data from memory</a:t>
            </a:r>
            <a:endParaRPr lang="en-US">
              <a:cs typeface="Arial" panose="020B0604020202020204" pitchFamily="34" charset="0"/>
            </a:endParaRPr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1D46FF"/>
                </a:solidFill>
                <a:latin typeface="Arial"/>
                <a:ea typeface="ＭＳ Ｐゴシック"/>
                <a:cs typeface="Arial"/>
              </a:rPr>
              <a:t> I/O Interface:</a:t>
            </a:r>
            <a:r>
              <a:rPr lang="en-US">
                <a:latin typeface="Arial"/>
                <a:ea typeface="ＭＳ Ｐゴシック"/>
                <a:cs typeface="Arial"/>
              </a:rPr>
              <a:t> sometimes combined with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latin typeface="Arial"/>
                <a:ea typeface="ＭＳ Ｐゴシック"/>
                <a:cs typeface="Arial"/>
              </a:rPr>
              <a:t>  memory management unit as Bus Interface Unit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04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481204" cy="5193723"/>
          </a:xfrm>
        </p:spPr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Memory Unit</a:t>
            </a:r>
          </a:p>
          <a:p>
            <a:pPr>
              <a:buNone/>
            </a:pPr>
            <a:r>
              <a:rPr lang="en-US" sz="2000" b="1">
                <a:solidFill>
                  <a:srgbClr val="1D46FF"/>
                </a:solidFill>
                <a:ea typeface="+mn-lt"/>
                <a:cs typeface="+mn-lt"/>
              </a:rPr>
              <a:t>Memory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The storage area in which programs are kept when they are running and that contains the data needed by the running programs</a:t>
            </a:r>
            <a:endParaRPr lang="en-US" sz="2000"/>
          </a:p>
          <a:p>
            <a:pPr>
              <a:buNone/>
            </a:pPr>
            <a:r>
              <a:rPr lang="en-US" sz="2000" b="1">
                <a:solidFill>
                  <a:srgbClr val="1D46FF"/>
                </a:solidFill>
                <a:ea typeface="+mn-lt"/>
                <a:cs typeface="+mn-lt"/>
              </a:rPr>
              <a:t>Types of memory</a:t>
            </a:r>
            <a:endParaRPr lang="en-US" sz="2000" b="1">
              <a:solidFill>
                <a:srgbClr val="1D46FF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>
                <a:ea typeface="+mn-lt"/>
                <a:cs typeface="+mn-lt"/>
              </a:rPr>
              <a:t>Volatile memory:</a:t>
            </a:r>
            <a:r>
              <a:rPr lang="en-US" sz="2000">
                <a:ea typeface="+mn-lt"/>
                <a:cs typeface="+mn-lt"/>
              </a:rPr>
              <a:t> storage that retains data only if it is receiving  power, such as dynamic random access memory (DRAM) 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en-US" sz="2000" b="1">
                <a:ea typeface="+mn-lt"/>
                <a:cs typeface="+mn-lt"/>
              </a:rPr>
              <a:t>Nonvolatile memory:</a:t>
            </a:r>
            <a:r>
              <a:rPr lang="en-US" sz="2000">
                <a:ea typeface="+mn-lt"/>
                <a:cs typeface="+mn-lt"/>
              </a:rPr>
              <a:t> a form of memory that retains data even in  the absence of a power source and that is used to store programs between runs, such as flash memory</a:t>
            </a:r>
            <a:endParaRPr lang="en-US" sz="2000">
              <a:ea typeface="Tahoma"/>
              <a:cs typeface="Tahoma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memory consists of storage cells, each capable of storing one bit of information, processed in groups of fixed size called words.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Instruction and data can be written into the memory or read out under the control of the processor</a:t>
            </a:r>
            <a:endParaRPr lang="en-US"/>
          </a:p>
          <a:p>
            <a:pPr marL="0" indent="0">
              <a:buNone/>
            </a:pPr>
            <a:endParaRPr lang="en-US" sz="2000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cs typeface="Tahoma"/>
            </a:endParaRPr>
          </a:p>
          <a:p>
            <a:pPr marL="0" indent="0">
              <a:buNone/>
            </a:pPr>
            <a:endParaRPr lang="en-US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87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>
                <a:solidFill>
                  <a:srgbClr val="AE8207"/>
                </a:solidFill>
                <a:ea typeface="ＭＳ Ｐゴシック"/>
              </a:rPr>
              <a:t>Performance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The speed with which a computer executes programs is affected by the design of its hardware and its machine language instructions</a:t>
            </a:r>
            <a:endParaRPr lang="en-US" sz="2000"/>
          </a:p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Because programs are usually written in a high-level language, performance is also affected by the compiler that translates programs into machine languages</a:t>
            </a:r>
            <a:endParaRPr lang="en-US" sz="2000">
              <a:ea typeface="Tahoma"/>
              <a:cs typeface="Tahoma"/>
            </a:endParaRPr>
          </a:p>
          <a:p>
            <a:pPr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For best performance, the following factors must be considered</a:t>
            </a:r>
            <a:endParaRPr lang="en-US" sz="2000"/>
          </a:p>
          <a:p>
            <a:pPr lvl="1" indent="-325120"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Compiler</a:t>
            </a:r>
            <a:endParaRPr lang="en-US" sz="2000">
              <a:cs typeface="Tahoma"/>
            </a:endParaRPr>
          </a:p>
          <a:p>
            <a:pPr lvl="1" indent="-325120"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Instruction set (number and type of instructions)</a:t>
            </a:r>
            <a:endParaRPr lang="en-US" sz="2000">
              <a:cs typeface="Tahoma"/>
            </a:endParaRPr>
          </a:p>
          <a:p>
            <a:pPr lvl="1" indent="-325120">
              <a:buFont typeface="Wingdings" pitchFamily="2" charset="2"/>
              <a:buChar char="Ø"/>
            </a:pPr>
            <a:r>
              <a:rPr lang="en-US" sz="2000">
                <a:ea typeface="+mn-lt"/>
                <a:cs typeface="+mn-lt"/>
              </a:rPr>
              <a:t>Hardware design</a:t>
            </a:r>
            <a:endParaRPr lang="en-US" sz="2000"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096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A" b="1" i="1">
                <a:solidFill>
                  <a:srgbClr val="AE8207"/>
                </a:solidFill>
                <a:ea typeface="ＭＳ Ｐゴシック"/>
              </a:rPr>
              <a:t>Moore's law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04ECF-D9A2-F19D-FCEC-243A9577B629}"/>
              </a:ext>
            </a:extLst>
          </p:cNvPr>
          <p:cNvSpPr txBox="1"/>
          <p:nvPr/>
        </p:nvSpPr>
        <p:spPr>
          <a:xfrm>
            <a:off x="418844" y="5138776"/>
            <a:ext cx="81991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 1965, Intel co-founder Gordon Moore predicted (from just 3 data points!) that semiconductor density would double every 18 months.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ACD292A-5917-4A0F-A6AF-5F0C19C1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1625512"/>
            <a:ext cx="6265652" cy="336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50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610600" cy="5093082"/>
          </a:xfrm>
        </p:spPr>
        <p:txBody>
          <a:bodyPr/>
          <a:lstStyle/>
          <a:p>
            <a:r>
              <a:rPr lang="en-US" b="1" i="1">
                <a:solidFill>
                  <a:srgbClr val="AE8207"/>
                </a:solidFill>
                <a:ea typeface="ＭＳ Ｐゴシック"/>
              </a:rPr>
              <a:t>Memory issue: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Conflicting requirements in a memory system: we want both large and fast.</a:t>
            </a:r>
            <a:endParaRPr lang="en-US" sz="1800">
              <a:ea typeface="Tahoma"/>
              <a:cs typeface="Tahoma"/>
            </a:endParaRPr>
          </a:p>
          <a:p>
            <a:pPr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We can increase bandwidth by introducing concurrency in memory access (e.g. through pipelining accesses)</a:t>
            </a:r>
          </a:p>
          <a:p>
            <a:pPr lvl="1" indent="-325120">
              <a:buFont typeface="Wingdings" pitchFamily="2" charset="2"/>
              <a:buChar char="§"/>
            </a:pPr>
            <a:r>
              <a:rPr lang="en-US" sz="1600">
                <a:ea typeface="+mn-lt"/>
                <a:cs typeface="+mn-lt"/>
              </a:rPr>
              <a:t>but this requires regular access patterns</a:t>
            </a:r>
          </a:p>
          <a:p>
            <a:pPr lvl="1" indent="-325120">
              <a:buFont typeface="Wingdings" pitchFamily="2" charset="2"/>
              <a:buChar char="§"/>
            </a:pPr>
            <a:r>
              <a:rPr lang="en-US" sz="1600">
                <a:ea typeface="+mn-lt"/>
                <a:cs typeface="+mn-lt"/>
              </a:rPr>
              <a:t>random accesses to main memory can cause severe performance degradation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Memory performance is a compromise between power and performance.</a:t>
            </a:r>
            <a:endParaRPr lang="en-US" sz="1800"/>
          </a:p>
          <a:p>
            <a:pPr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Increasing the bandwidth also increase the latency of individual memory accesses.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A memory hierarchy attempts to make a large slow memory appear fast by buffering data in smaller faster memories close to the processor</a:t>
            </a:r>
            <a:endParaRPr lang="en-US" sz="1800">
              <a:ea typeface="Tahoma"/>
              <a:cs typeface="Tahoma"/>
            </a:endParaRPr>
          </a:p>
          <a:p>
            <a:pPr>
              <a:buFont typeface="Calibri" pitchFamily="2" charset="2"/>
              <a:buChar char="-"/>
            </a:pPr>
            <a:endParaRPr lang="en-US" sz="1800">
              <a:ea typeface="+mn-lt"/>
              <a:cs typeface="+mn-lt"/>
            </a:endParaRPr>
          </a:p>
          <a:p>
            <a:pPr>
              <a:buFont typeface="Wingdings" pitchFamily="2" charset="2"/>
              <a:buChar char="Ø"/>
            </a:pPr>
            <a:r>
              <a:rPr lang="en-US" sz="1800">
                <a:ea typeface="+mn-lt"/>
                <a:cs typeface="+mn-lt"/>
              </a:rPr>
              <a:t>Memory access optimization in hardware requires careful consideration of the tradeoffs between </a:t>
            </a:r>
            <a:r>
              <a:rPr lang="en-US" sz="1800" b="1">
                <a:ea typeface="+mn-lt"/>
                <a:cs typeface="+mn-lt"/>
              </a:rPr>
              <a:t>memory access latency</a:t>
            </a:r>
            <a:r>
              <a:rPr lang="en-US" sz="1800">
                <a:ea typeface="+mn-lt"/>
                <a:cs typeface="+mn-lt"/>
              </a:rPr>
              <a:t> and </a:t>
            </a:r>
            <a:r>
              <a:rPr lang="en-US" sz="1800" b="1">
                <a:ea typeface="+mn-lt"/>
                <a:cs typeface="+mn-lt"/>
              </a:rPr>
              <a:t>bandwidth</a:t>
            </a:r>
            <a:r>
              <a:rPr lang="en-US" sz="1800">
                <a:ea typeface="+mn-lt"/>
                <a:cs typeface="+mn-lt"/>
              </a:rPr>
              <a:t>, as well as the </a:t>
            </a:r>
            <a:r>
              <a:rPr lang="en-US" sz="1800" b="1">
                <a:ea typeface="+mn-lt"/>
                <a:cs typeface="+mn-lt"/>
              </a:rPr>
              <a:t>management of memory resources</a:t>
            </a:r>
            <a:r>
              <a:rPr lang="en-US" sz="1800">
                <a:ea typeface="+mn-lt"/>
                <a:cs typeface="+mn-lt"/>
              </a:rPr>
              <a:t> to meet the demands of modern applications.</a:t>
            </a:r>
            <a:endParaRPr lang="en-US" sz="1800"/>
          </a:p>
          <a:p>
            <a:pPr marL="0" indent="0">
              <a:buNone/>
            </a:pPr>
            <a:endParaRPr lang="en-US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42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4EC-C89C-FB9D-7BC3-9E1BB291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  <a:ea typeface="ＭＳ Ｐゴシック"/>
              </a:rPr>
              <a:t>Memory and performance</a:t>
            </a:r>
            <a:endParaRPr lang="en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8F85-3E9C-0F42-6A97-A843886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98168"/>
            <a:ext cx="8754373" cy="5093082"/>
          </a:xfrm>
        </p:spPr>
        <p:txBody>
          <a:bodyPr/>
          <a:lstStyle/>
          <a:p>
            <a:r>
              <a:rPr lang="en-US" b="1" i="1" dirty="0">
                <a:solidFill>
                  <a:srgbClr val="AE8207"/>
                </a:solidFill>
                <a:ea typeface="ＭＳ Ｐゴシック"/>
              </a:rPr>
              <a:t>Memory architecture (hierarchy) :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The memory hierarchy consists of several levels of memory, each with increasing size and decreasing speed:</a:t>
            </a:r>
            <a:endParaRPr lang="en-US" sz="1600" dirty="0">
              <a:ea typeface="Tahoma"/>
              <a:cs typeface="Tahoma"/>
            </a:endParaRP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Registers: Registers are the fastest type of memory and are located inside the CPU.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Cache: Cache is a small, fast memory that is used to store frequently accessed data, type of caches (L1, L2, L3, etc.).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Main Memory (RAM): Main memory is the primary memory used by the CPU to store data and program instructions. </a:t>
            </a:r>
          </a:p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Secondary Storage (e.g. hard disk, solid-state drive): Secondary storage is used to store data when it is not currently being used by the CPU.</a:t>
            </a:r>
            <a:endParaRPr lang="en-US" sz="1600" dirty="0"/>
          </a:p>
          <a:p>
            <a:endParaRPr lang="en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DACF-259A-8698-2595-85A82E05C9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B4CFEE-25D5-DC48-9A59-E64EDB0BF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59FCBBA-AE05-63F0-3C8E-0BE18A965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4076879"/>
            <a:ext cx="6811990" cy="238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6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6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604</Words>
  <Application>Microsoft Office PowerPoint</Application>
  <PresentationFormat>On-screen Show (4:3)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7</vt:i4>
      </vt:variant>
    </vt:vector>
  </HeadingPairs>
  <TitlesOfParts>
    <vt:vector size="30" baseType="lpstr">
      <vt:lpstr>Arial</vt:lpstr>
      <vt:lpstr>Calibri</vt:lpstr>
      <vt:lpstr>Garamond</vt:lpstr>
      <vt:lpstr>Helvetica Neue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4_Edge</vt:lpstr>
      <vt:lpstr>39_Edge</vt:lpstr>
      <vt:lpstr>99_Edge</vt:lpstr>
      <vt:lpstr>6_Edge</vt:lpstr>
      <vt:lpstr>8_Edge</vt:lpstr>
      <vt:lpstr>12_Edge</vt:lpstr>
      <vt:lpstr>101_Edge</vt:lpstr>
      <vt:lpstr>17_Edge</vt:lpstr>
      <vt:lpstr>Numerical Linear Algebra &amp; Parallel Computing  Memory and Performance</vt:lpstr>
      <vt:lpstr>Memory and performance</vt:lpstr>
      <vt:lpstr>Memory and performance</vt:lpstr>
      <vt:lpstr>Memory and performance</vt:lpstr>
      <vt:lpstr>Memory and performance</vt:lpstr>
      <vt:lpstr>Memory and performance</vt:lpstr>
      <vt:lpstr>Memory and performance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Nouredine  Ouhaddou</cp:lastModifiedBy>
  <cp:revision>48</cp:revision>
  <dcterms:created xsi:type="dcterms:W3CDTF">2010-09-08T00:51:32Z</dcterms:created>
  <dcterms:modified xsi:type="dcterms:W3CDTF">2023-03-13T16:24:20Z</dcterms:modified>
</cp:coreProperties>
</file>