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D9C9-595C-4E2A-8401-0125322E3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672C7-5D13-4EE7-BF48-C201727B5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49000-3234-4DB1-9565-2AFB4ADF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A8EF7-983E-474C-A7A0-22389480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EF616-4270-49C2-BE82-6AE21B1F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811B8-4875-4C1B-814A-5B893D19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1EFE3-7464-4331-902B-C6204D8FA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0E44E-C92D-4298-B4C5-36EB7E4F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DDFC1-4543-41CC-A311-BD73801F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9AB73-FED7-42FB-9878-D84CEDD8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8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357306-C230-4026-AF95-048EC8651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BCFC0-6760-4D9A-B5A5-3124BEB7C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55F1B-1A59-402D-8344-8DB3F4B8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0509A-6997-4489-AF76-3D8A415E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1ED14-DA9B-407D-A078-921892E5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4073-EAD4-4BD8-A39F-C9CD152A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10451-3A07-4BC6-BEFB-BF455F55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A2A71-FC2F-4A77-AD7D-F2F2C7C9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37760-92E8-47B9-882E-3128004F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94195-5E11-41D5-A743-B911FA0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0F69E-B8E4-4042-A057-997F98B9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1D572-A93E-489E-AC65-29132FAE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60C45-0A72-4F76-A6F0-A77D5640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63ABE-48C5-4AEC-9D3F-B714B2FC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51F6B-DAFE-41EA-9A9E-407B745C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2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A6837-72D0-4E70-85CD-3F264597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05C64-C330-4C2B-A596-C40A7853C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83B91-6186-4437-AD59-899B79AD8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18904-73D7-4BCB-8518-AAC67768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85C90-2F5E-4AB2-9CE4-D67A9457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2940A-F573-4849-87B7-86920346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8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D99CB-5ECB-45E3-BF91-1CA9DF70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93364-0DCB-42BB-A51C-8C5D99B1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A5422-1096-411D-B4C6-44D50D66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EDE4E-BB73-41A7-997E-B2AF8CB9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15117C-1244-4AAA-8095-DB1671FB6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E6FD73-EC34-496A-ADF3-EAD20BC9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F6EB61-6E16-4C77-A56D-28751DA5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25DAC8-5DDC-4840-92B4-C27B171C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DE00-43BE-4860-BD2F-F17DA48B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9E8B7-5251-479D-A753-BA6F9FC3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2CF40D-00EC-4075-BFCD-2752D9FD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12142F-8CA7-4AC9-B1BC-C8838317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3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7EDBC-B3E8-4660-964E-605FEE3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465062-068B-403E-8F44-6E827030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BABE65-50D1-45FD-A0B4-1D76B96D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4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BCCA-DA24-41FB-94B8-01C423DE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A8C43-3B7C-428D-BE5D-902FCAFB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BB5DBF-37E8-4F17-9701-8382C905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77281-EF57-4A41-BDEB-EE13DB9F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F553F-DEB5-469D-8F5D-1B4A5A6F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156AA-0B32-49C3-A508-538FFAD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4E17E-B66A-4ED0-B2BF-1D74282C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E30A4-3A43-4081-8F79-96AF89368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8284EB-119E-40D0-9AA1-F53917F55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C64217-E081-4A35-9590-88901A7A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14547-0837-439D-8841-295D5343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D5DDA-589D-4749-94EA-8C732098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7CF019-E71A-4A78-8416-F96AD669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39AA3-84BF-4AB0-B500-33FCAF18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DC504-E9C4-427F-98FA-2FB2FC8C1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A5C8-FFD4-40D5-A913-FA748CA7C819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01786-A85C-41F5-A603-D7B6FA51A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B67EF-7961-4FA0-B212-0C771A1B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E994-55CD-4640-9860-42524CD55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6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150A-0715-4C36-A3C6-2613D8DC5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生产实习</a:t>
            </a:r>
            <a:r>
              <a:rPr lang="en-US" altLang="zh-CN" dirty="0"/>
              <a:t>12</a:t>
            </a:r>
            <a:r>
              <a:rPr lang="zh-CN" altLang="en-US" dirty="0"/>
              <a:t>组</a:t>
            </a:r>
            <a:r>
              <a:rPr lang="en-US" altLang="zh-CN" dirty="0" err="1"/>
              <a:t>mqtt</a:t>
            </a:r>
            <a:r>
              <a:rPr lang="zh-CN" altLang="en-US" dirty="0"/>
              <a:t>测控网络项目开源分享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BA420-ED1A-4E29-8E04-F7574831E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34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36301-341F-4473-9D79-44FDEF51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23133"/>
            <a:ext cx="10515600" cy="132556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自己的手机开一个热点，电脑连接</a:t>
            </a:r>
          </a:p>
        </p:txBody>
      </p:sp>
    </p:spTree>
    <p:extLst>
      <p:ext uri="{BB962C8B-B14F-4D97-AF65-F5344CB8AC3E}">
        <p14:creationId xmlns:p14="http://schemas.microsoft.com/office/powerpoint/2010/main" val="233351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72947-5E43-4E3D-A628-9934ED83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配置</a:t>
            </a:r>
            <a:r>
              <a:rPr lang="en-US" altLang="zh-CN" dirty="0"/>
              <a:t>MQTT</a:t>
            </a:r>
            <a:r>
              <a:rPr lang="zh-CN" altLang="en-US" dirty="0"/>
              <a:t>服务器：</a:t>
            </a:r>
            <a:r>
              <a:rPr lang="en-US" altLang="zh-CN" dirty="0"/>
              <a:t>http://www.emqx.io/zh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F1BCF0-C284-4F34-8E69-730BDD99F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27" y="1690688"/>
            <a:ext cx="6553367" cy="4111240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E486E2-A763-48BD-88DF-0BFEEF276FEE}"/>
              </a:ext>
            </a:extLst>
          </p:cNvPr>
          <p:cNvCxnSpPr/>
          <p:nvPr/>
        </p:nvCxnSpPr>
        <p:spPr>
          <a:xfrm flipV="1">
            <a:off x="838200" y="5598367"/>
            <a:ext cx="748004" cy="69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5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591BD-422C-421F-B428-8A8E8B03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17162-2EA3-401C-941E-17DCDED6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AECEF-46FF-4546-91C4-7DF0DDD7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551222"/>
            <a:ext cx="10515600" cy="538189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C36394D-FF57-46ED-830E-DBD5DC8A0F2D}"/>
              </a:ext>
            </a:extLst>
          </p:cNvPr>
          <p:cNvCxnSpPr/>
          <p:nvPr/>
        </p:nvCxnSpPr>
        <p:spPr>
          <a:xfrm>
            <a:off x="1446245" y="2845837"/>
            <a:ext cx="1670179" cy="115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6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90832-446D-45FB-9342-4AAF3C35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127.0.0.1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C5A472-19E6-4E1F-AC97-0C92EECB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7152"/>
            <a:ext cx="10463335" cy="51599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A1EC79-8F48-4482-8982-3C5D08F8A477}"/>
              </a:ext>
            </a:extLst>
          </p:cNvPr>
          <p:cNvSpPr txBox="1"/>
          <p:nvPr/>
        </p:nvSpPr>
        <p:spPr>
          <a:xfrm>
            <a:off x="7160298" y="3429000"/>
            <a:ext cx="28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admin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EF6CF9-9D05-4522-AF25-91ABDF3D2704}"/>
              </a:ext>
            </a:extLst>
          </p:cNvPr>
          <p:cNvSpPr txBox="1"/>
          <p:nvPr/>
        </p:nvSpPr>
        <p:spPr>
          <a:xfrm>
            <a:off x="7160298" y="3907115"/>
            <a:ext cx="25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public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4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CB692-B077-4AA1-AB86-4EC48FF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8AF6A-8EFF-406B-B562-755C35B7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5BC9AF-9456-41E1-9B12-D5D4D770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5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C563-0726-4D13-AAD4-3083EE3A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B8252-EBF0-4F9E-9E49-67CF328F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2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64F3-0D34-4ADD-AB09-69D38F79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F341A-608B-4E17-80D0-6FA08914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7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宽屏</PresentationFormat>
  <Paragraphs>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生产实习12组mqtt测控网络项目开源分享</vt:lpstr>
      <vt:lpstr>1.自己的手机开一个热点，电脑连接</vt:lpstr>
      <vt:lpstr>2.配置MQTT服务器：http://www.emqx.io/zh</vt:lpstr>
      <vt:lpstr>PowerPoint 演示文稿</vt:lpstr>
      <vt:lpstr>127.0.0.1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生产实习12组mqtt测控网络项目开源分享</dc:title>
  <dc:creator>罗 霄</dc:creator>
  <cp:lastModifiedBy>罗 霄</cp:lastModifiedBy>
  <cp:revision>1</cp:revision>
  <dcterms:created xsi:type="dcterms:W3CDTF">2022-07-26T16:26:45Z</dcterms:created>
  <dcterms:modified xsi:type="dcterms:W3CDTF">2022-07-26T16:26:58Z</dcterms:modified>
</cp:coreProperties>
</file>