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5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981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5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0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2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735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2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61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13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6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EE972B-8B36-4267-A209-A91916173703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4B6C5BF-774B-4BB4-A34E-9DF21D267F6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820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2CEB7-8EF2-491E-A242-9AF9136E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67848"/>
            <a:ext cx="8361229" cy="2098226"/>
          </a:xfrm>
        </p:spPr>
        <p:txBody>
          <a:bodyPr/>
          <a:lstStyle/>
          <a:p>
            <a:r>
              <a:rPr lang="fr-FR" dirty="0"/>
              <a:t>Présentation bibliographie</a:t>
            </a:r>
          </a:p>
        </p:txBody>
      </p:sp>
    </p:spTree>
    <p:extLst>
      <p:ext uri="{BB962C8B-B14F-4D97-AF65-F5344CB8AC3E}">
        <p14:creationId xmlns:p14="http://schemas.microsoft.com/office/powerpoint/2010/main" val="283958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A169F-3925-4C4A-8E4A-F10EF1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3ADD7-2862-431B-9F45-2A3E0FDD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4011"/>
            <a:ext cx="9601200" cy="358140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Beaucoup de limite : </a:t>
            </a:r>
          </a:p>
          <a:p>
            <a:pPr marL="0" indent="0">
              <a:buNone/>
            </a:pPr>
            <a:r>
              <a:rPr lang="fr-FR" dirty="0"/>
              <a:t>	- YOLO </a:t>
            </a:r>
            <a:r>
              <a:rPr lang="fr-FR" dirty="0" err="1"/>
              <a:t>algorithm</a:t>
            </a:r>
            <a:r>
              <a:rPr lang="fr-FR" dirty="0"/>
              <a:t> non entrainé avec des images de chemin de fer</a:t>
            </a:r>
          </a:p>
          <a:p>
            <a:pPr marL="0" indent="0">
              <a:buNone/>
            </a:pPr>
            <a:r>
              <a:rPr lang="fr-FR" dirty="0"/>
              <a:t>	-  Problème avec leur </a:t>
            </a:r>
            <a:r>
              <a:rPr lang="fr-FR" dirty="0" err="1"/>
              <a:t>dataset</a:t>
            </a:r>
            <a:r>
              <a:rPr lang="fr-FR" dirty="0"/>
              <a:t> (mauvaise mesure)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Intérêt :</a:t>
            </a:r>
          </a:p>
          <a:p>
            <a:pPr marL="0" indent="0">
              <a:buNone/>
            </a:pPr>
            <a:r>
              <a:rPr lang="fr-FR" dirty="0"/>
              <a:t>	- Bon résultat malgré les limites</a:t>
            </a:r>
          </a:p>
          <a:p>
            <a:pPr marL="0" indent="0">
              <a:buNone/>
            </a:pPr>
            <a:r>
              <a:rPr lang="fr-FR" dirty="0"/>
              <a:t>	- Méthode efficace (a retester avec d’autre </a:t>
            </a:r>
            <a:r>
              <a:rPr lang="fr-FR" dirty="0" err="1"/>
              <a:t>dataset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- COCO </a:t>
            </a:r>
            <a:r>
              <a:rPr lang="fr-FR" dirty="0" err="1"/>
              <a:t>dataset</a:t>
            </a:r>
            <a:r>
              <a:rPr lang="fr-FR" dirty="0"/>
              <a:t> (pour l’entrainement de YOLO)</a:t>
            </a:r>
          </a:p>
          <a:p>
            <a:pPr marL="0" indent="0">
              <a:buNone/>
            </a:pPr>
            <a:r>
              <a:rPr lang="fr-FR" dirty="0"/>
              <a:t>	- Utilisation de ADAM </a:t>
            </a:r>
            <a:r>
              <a:rPr lang="fr-FR" dirty="0" err="1"/>
              <a:t>Optimizer</a:t>
            </a:r>
            <a:r>
              <a:rPr lang="fr-FR" dirty="0"/>
              <a:t> comme l’étude précédente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33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50171-3766-43BB-A908-96BC9E24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3A056-2EBA-49A3-965F-A7C96025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du stage :	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Développement d’une méthode de calibration de caméra</a:t>
            </a:r>
          </a:p>
          <a:p>
            <a:pPr lvl="1"/>
            <a:r>
              <a:rPr lang="fr-FR" dirty="0"/>
              <a:t>Etudier l’apport du ML dans la calibration des caméras </a:t>
            </a:r>
          </a:p>
          <a:p>
            <a:pPr marL="530352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80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6B103-A889-4ECB-81AB-B3545E4F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Object-Specific Distance from a Monocular Image (2019)</a:t>
            </a:r>
            <a:b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 Zhu, Yi Fang,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Husam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Abu-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Haimed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Kuo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-Chin Lien,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Dondong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Junli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967241-3CE2-4CD6-A774-9CA3816C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C2409D-B647-4C7A-8B3A-7B2396AD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34" y="2686050"/>
            <a:ext cx="9785259" cy="30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4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ED4D4-7924-42FD-B7E2-872A23A5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C12AEB8-9DBE-442D-B3E3-09BE6A6B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134600" cy="4320540"/>
          </a:xfrm>
        </p:spPr>
        <p:txBody>
          <a:bodyPr/>
          <a:lstStyle/>
          <a:p>
            <a:r>
              <a:rPr lang="fr-FR" dirty="0"/>
              <a:t>VGG16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Distance </a:t>
            </a:r>
            <a:r>
              <a:rPr lang="fr-FR" dirty="0" err="1"/>
              <a:t>regressor</a:t>
            </a:r>
            <a:r>
              <a:rPr lang="fr-FR" dirty="0"/>
              <a:t> : 3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connected</a:t>
            </a:r>
            <a:r>
              <a:rPr lang="fr-FR" dirty="0"/>
              <a:t> layer + </a:t>
            </a:r>
            <a:r>
              <a:rPr lang="fr-FR" dirty="0" err="1"/>
              <a:t>softplus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(smoothL1 as the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Classifier : 1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connected</a:t>
            </a:r>
            <a:r>
              <a:rPr lang="fr-FR" dirty="0"/>
              <a:t> layer + </a:t>
            </a:r>
            <a:r>
              <a:rPr lang="fr-FR" dirty="0" err="1"/>
              <a:t>sofmax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(cross-</a:t>
            </a:r>
            <a:r>
              <a:rPr lang="fr-FR" dirty="0" err="1"/>
              <a:t>entropy</a:t>
            </a:r>
            <a:r>
              <a:rPr lang="fr-FR" dirty="0"/>
              <a:t> as a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996911-C9D3-4060-AD75-C47E916E4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20" y="1205865"/>
            <a:ext cx="6461760" cy="15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9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3E36B-1F1D-4067-A906-1256F7FF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and 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987BF-8F0E-475E-9616-2D130348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of </a:t>
            </a:r>
            <a:r>
              <a:rPr lang="fr-FR" b="1" dirty="0"/>
              <a:t>Adam </a:t>
            </a:r>
            <a:r>
              <a:rPr lang="fr-FR" b="1" dirty="0" err="1"/>
              <a:t>Optimizer</a:t>
            </a:r>
            <a:r>
              <a:rPr lang="fr-FR" b="1" dirty="0"/>
              <a:t> </a:t>
            </a:r>
            <a:r>
              <a:rPr lang="fr-FR" dirty="0"/>
              <a:t>to </a:t>
            </a:r>
            <a:r>
              <a:rPr lang="fr-FR" dirty="0" err="1"/>
              <a:t>get</a:t>
            </a:r>
            <a:r>
              <a:rPr lang="fr-FR" dirty="0"/>
              <a:t> the optimal network </a:t>
            </a:r>
            <a:r>
              <a:rPr lang="fr-FR" dirty="0" err="1"/>
              <a:t>parameter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Use of KITTI and nuScenes </a:t>
            </a:r>
            <a:r>
              <a:rPr lang="fr-FR" dirty="0" err="1"/>
              <a:t>dataset</a:t>
            </a:r>
            <a:r>
              <a:rPr lang="fr-FR" dirty="0"/>
              <a:t> for the training and the validation.</a:t>
            </a:r>
          </a:p>
          <a:p>
            <a:endParaRPr lang="fr-FR" dirty="0"/>
          </a:p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IPM and SVR </a:t>
            </a:r>
            <a:r>
              <a:rPr lang="fr-FR" dirty="0" err="1"/>
              <a:t>method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72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A169F-3925-4C4A-8E4A-F10EF1D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3ADD7-2862-431B-9F45-2A3E0FDD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2796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Dataset</a:t>
            </a:r>
            <a:r>
              <a:rPr lang="fr-FR" dirty="0"/>
              <a:t> utile pour le projet</a:t>
            </a:r>
          </a:p>
          <a:p>
            <a:endParaRPr lang="fr-FR" dirty="0"/>
          </a:p>
          <a:p>
            <a:r>
              <a:rPr lang="fr-FR" dirty="0"/>
              <a:t>Utilisation de Adam </a:t>
            </a:r>
            <a:r>
              <a:rPr lang="fr-FR" dirty="0" err="1"/>
              <a:t>Optimizer</a:t>
            </a:r>
            <a:r>
              <a:rPr lang="fr-FR" dirty="0"/>
              <a:t> pour l’entrainement du réseau (facile a implémenter)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Limite :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Test seulement sur des images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39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6E47E-4D72-47F8-9DE2-763E9F44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Disnet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98523-17D3-4CCC-B35E-6EDD423C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60FA99-57AF-442C-839F-3BBE9872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261360"/>
            <a:ext cx="11087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ED4D4-7924-42FD-B7E2-872A23A5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485900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D0476-6F94-4129-B755-5FCCD09A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02970"/>
            <a:ext cx="9601200" cy="3581400"/>
          </a:xfrm>
        </p:spPr>
        <p:txBody>
          <a:bodyPr/>
          <a:lstStyle/>
          <a:p>
            <a:r>
              <a:rPr lang="fr-FR" dirty="0"/>
              <a:t>YOLO </a:t>
            </a:r>
            <a:r>
              <a:rPr lang="fr-FR" dirty="0" err="1"/>
              <a:t>Algorithm</a:t>
            </a:r>
            <a:r>
              <a:rPr lang="fr-FR" dirty="0"/>
              <a:t> : </a:t>
            </a:r>
            <a:r>
              <a:rPr lang="fr-FR" dirty="0" err="1"/>
              <a:t>Detection</a:t>
            </a:r>
            <a:r>
              <a:rPr lang="fr-FR" dirty="0"/>
              <a:t> and image classification (</a:t>
            </a:r>
            <a:r>
              <a:rPr lang="en-US" i="1" dirty="0"/>
              <a:t>24 convolution layers, 4 max-pooling layers  2 fully connected layers)</a:t>
            </a:r>
          </a:p>
          <a:p>
            <a:pPr marL="0" indent="0">
              <a:buNone/>
            </a:pPr>
            <a:r>
              <a:rPr lang="fr-FR" dirty="0"/>
              <a:t>		- Fast, </a:t>
            </a:r>
            <a:r>
              <a:rPr lang="fr-FR" dirty="0" err="1"/>
              <a:t>generalizable</a:t>
            </a:r>
            <a:r>
              <a:rPr lang="fr-FR" dirty="0"/>
              <a:t>,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 err="1"/>
              <a:t>Disnet</a:t>
            </a:r>
            <a:r>
              <a:rPr lang="en-US" i="1" dirty="0"/>
              <a:t> (10 hidden layer with 100 neurons in each layer)  :</a:t>
            </a:r>
          </a:p>
          <a:p>
            <a:pPr marL="0" indent="0">
              <a:buNone/>
            </a:pPr>
            <a:r>
              <a:rPr lang="en-US" i="1" dirty="0"/>
              <a:t>	Distance estimation network (use relation between geometry and distance)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47C30F-1438-4414-BD45-E6708F92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53140"/>
            <a:ext cx="4617720" cy="29524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C42ADA-1D38-4205-A64E-DD97F32CD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71" b="-764"/>
          <a:stretch/>
        </p:blipFill>
        <p:spPr>
          <a:xfrm>
            <a:off x="6507482" y="3520440"/>
            <a:ext cx="5191125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3E36B-1F1D-4067-A906-1256F7FF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259080"/>
            <a:ext cx="9601200" cy="1485900"/>
          </a:xfrm>
        </p:spPr>
        <p:txBody>
          <a:bodyPr/>
          <a:lstStyle/>
          <a:p>
            <a:r>
              <a:rPr lang="fr-FR" dirty="0"/>
              <a:t>Training and test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987BF-8F0E-475E-9616-2D130348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8750"/>
            <a:ext cx="9601200" cy="3581400"/>
          </a:xfrm>
        </p:spPr>
        <p:txBody>
          <a:bodyPr/>
          <a:lstStyle/>
          <a:p>
            <a:r>
              <a:rPr lang="fr-FR" dirty="0"/>
              <a:t>Use of </a:t>
            </a:r>
            <a:r>
              <a:rPr lang="fr-FR" b="1" dirty="0"/>
              <a:t>Adam </a:t>
            </a:r>
            <a:r>
              <a:rPr lang="fr-FR" b="1" dirty="0" err="1"/>
              <a:t>Optimizer</a:t>
            </a:r>
            <a:r>
              <a:rPr lang="fr-FR" b="1" dirty="0"/>
              <a:t> </a:t>
            </a:r>
            <a:r>
              <a:rPr lang="fr-FR" dirty="0"/>
              <a:t>to </a:t>
            </a:r>
            <a:r>
              <a:rPr lang="fr-FR" dirty="0" err="1"/>
              <a:t>get</a:t>
            </a:r>
            <a:r>
              <a:rPr lang="fr-FR" dirty="0"/>
              <a:t> the optimal network </a:t>
            </a:r>
            <a:r>
              <a:rPr lang="fr-FR" dirty="0" err="1"/>
              <a:t>parameter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/>
              <a:t>using</a:t>
            </a:r>
            <a:r>
              <a:rPr lang="fr-FR" dirty="0"/>
              <a:t> laser for distance </a:t>
            </a:r>
            <a:r>
              <a:rPr lang="fr-FR" dirty="0" err="1"/>
              <a:t>measurement</a:t>
            </a:r>
            <a:r>
              <a:rPr lang="fr-FR" dirty="0"/>
              <a:t>) for </a:t>
            </a:r>
            <a:r>
              <a:rPr lang="fr-FR" dirty="0" err="1"/>
              <a:t>Disnet</a:t>
            </a:r>
            <a:endParaRPr lang="fr-FR" dirty="0"/>
          </a:p>
          <a:p>
            <a:endParaRPr lang="fr-FR" dirty="0"/>
          </a:p>
          <a:p>
            <a:r>
              <a:rPr lang="fr-FR" dirty="0"/>
              <a:t>YOLO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COCO </a:t>
            </a:r>
            <a:r>
              <a:rPr lang="fr-FR" dirty="0" err="1"/>
              <a:t>dataset</a:t>
            </a:r>
            <a:r>
              <a:rPr lang="fr-FR" dirty="0"/>
              <a:t> (intéressant pour le projet)</a:t>
            </a:r>
          </a:p>
          <a:p>
            <a:endParaRPr lang="fr-FR" dirty="0"/>
          </a:p>
          <a:p>
            <a:r>
              <a:rPr lang="fr-FR" dirty="0"/>
              <a:t>Test </a:t>
            </a:r>
            <a:r>
              <a:rPr lang="fr-FR" dirty="0" err="1"/>
              <a:t>result</a:t>
            </a:r>
            <a:r>
              <a:rPr lang="fr-FR" dirty="0"/>
              <a:t>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FB522C-47B4-474C-840C-F24ED2C3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84" y="3866918"/>
            <a:ext cx="5347335" cy="27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630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714</TotalTime>
  <Words>321</Words>
  <Application>Microsoft Office PowerPoint</Application>
  <PresentationFormat>Grand écran</PresentationFormat>
  <Paragraphs>60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Cadrage</vt:lpstr>
      <vt:lpstr>Présentation bibliographie</vt:lpstr>
      <vt:lpstr>Introduction</vt:lpstr>
      <vt:lpstr>Learning Object-Specific Distance from a Monocular Image (2019)  Jing Zhu, Yi Fang, Husam Abu-Haimed, Kuo-Chin Lien, Dondong Fu, Junli Gu</vt:lpstr>
      <vt:lpstr>Architecture </vt:lpstr>
      <vt:lpstr>Training and Evaluation</vt:lpstr>
      <vt:lpstr>Conclusion : </vt:lpstr>
      <vt:lpstr>Disnet</vt:lpstr>
      <vt:lpstr>Architecture</vt:lpstr>
      <vt:lpstr>Training and test  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Disnet</dc:title>
  <dc:creator>Aziz Ismaïl</dc:creator>
  <cp:lastModifiedBy>Aziz Ismaïl</cp:lastModifiedBy>
  <cp:revision>26</cp:revision>
  <dcterms:created xsi:type="dcterms:W3CDTF">2021-05-31T13:59:21Z</dcterms:created>
  <dcterms:modified xsi:type="dcterms:W3CDTF">2021-06-01T10:02:59Z</dcterms:modified>
</cp:coreProperties>
</file>