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7325-BA93-4149-A582-44A5EFA2C10D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64DE-9CDA-4A1D-A8A6-7D7AD4175A6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 descr="Virtuality_Continuum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160" y="188640"/>
            <a:ext cx="5821680" cy="1821180"/>
          </a:xfrm>
          <a:prstGeom prst="rect">
            <a:avLst/>
          </a:prstGeom>
        </p:spPr>
      </p:pic>
      <p:pic>
        <p:nvPicPr>
          <p:cNvPr id="7" name="Picture 6" descr="jaguar-augmented-reality-windshield-1096992-TwoByOne-660x3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000" y="4221328"/>
            <a:ext cx="4320000" cy="216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Picture 7" descr="vr-job-training-simulation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480" y="4194328"/>
            <a:ext cx="3888000" cy="2187000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pic>
        <p:nvPicPr>
          <p:cNvPr id="9" name="Picture 8" descr="ar-glasses-first-pers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997" y="2190467"/>
            <a:ext cx="3048006" cy="1542291"/>
          </a:xfrm>
          <a:prstGeom prst="roundRect">
            <a:avLst/>
          </a:prstGeom>
          <a:ln w="38100">
            <a:solidFill>
              <a:srgbClr val="FF0000"/>
            </a:solidFill>
          </a:ln>
          <a:effectLst/>
        </p:spPr>
      </p:pic>
      <p:pic>
        <p:nvPicPr>
          <p:cNvPr id="10" name="Picture 9" descr="d30ae6fa43191d61b97dabb2b62471ed-480-8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0620" y="2160852"/>
            <a:ext cx="1475721" cy="1548000"/>
          </a:xfrm>
          <a:prstGeom prst="round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45017" y="6376682"/>
            <a:ext cx="293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Autonomous</a:t>
            </a:r>
            <a:r>
              <a:rPr lang="fr-FR" i="1" dirty="0" smtClean="0"/>
              <a:t> </a:t>
            </a:r>
            <a:r>
              <a:rPr lang="fr-FR" i="1" dirty="0" err="1" smtClean="0"/>
              <a:t>driving</a:t>
            </a:r>
            <a:r>
              <a:rPr lang="fr-FR" i="1" dirty="0" smtClean="0"/>
              <a:t> </a:t>
            </a:r>
            <a:r>
              <a:rPr lang="fr-FR" i="1" dirty="0" err="1" smtClean="0"/>
              <a:t>with</a:t>
            </a:r>
            <a:r>
              <a:rPr lang="fr-FR" i="1" dirty="0" smtClean="0"/>
              <a:t> AR</a:t>
            </a:r>
            <a:endParaRPr lang="fr-FR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3109" y="6376682"/>
            <a:ext cx="125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VR training</a:t>
            </a:r>
            <a:endParaRPr lang="fr-FR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Matthieu</dc:creator>
  <cp:lastModifiedBy>Matthieu</cp:lastModifiedBy>
  <cp:revision>10</cp:revision>
  <dcterms:created xsi:type="dcterms:W3CDTF">2018-12-19T11:03:22Z</dcterms:created>
  <dcterms:modified xsi:type="dcterms:W3CDTF">2018-12-19T13:54:08Z</dcterms:modified>
</cp:coreProperties>
</file>